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7" r:id="rId1"/>
  </p:sldMasterIdLst>
  <p:notesMasterIdLst>
    <p:notesMasterId r:id="rId32"/>
  </p:notesMasterIdLst>
  <p:sldIdLst>
    <p:sldId id="369" r:id="rId2"/>
    <p:sldId id="370" r:id="rId3"/>
    <p:sldId id="371" r:id="rId4"/>
    <p:sldId id="291" r:id="rId5"/>
    <p:sldId id="338" r:id="rId6"/>
    <p:sldId id="347" r:id="rId7"/>
    <p:sldId id="349" r:id="rId8"/>
    <p:sldId id="289" r:id="rId9"/>
    <p:sldId id="350" r:id="rId10"/>
    <p:sldId id="351" r:id="rId11"/>
    <p:sldId id="335" r:id="rId12"/>
    <p:sldId id="358" r:id="rId13"/>
    <p:sldId id="320" r:id="rId14"/>
    <p:sldId id="355" r:id="rId15"/>
    <p:sldId id="340" r:id="rId16"/>
    <p:sldId id="290" r:id="rId17"/>
    <p:sldId id="361" r:id="rId18"/>
    <p:sldId id="353" r:id="rId19"/>
    <p:sldId id="342" r:id="rId20"/>
    <p:sldId id="357" r:id="rId21"/>
    <p:sldId id="356" r:id="rId22"/>
    <p:sldId id="346" r:id="rId23"/>
    <p:sldId id="299" r:id="rId24"/>
    <p:sldId id="341" r:id="rId25"/>
    <p:sldId id="319" r:id="rId26"/>
    <p:sldId id="354" r:id="rId27"/>
    <p:sldId id="284" r:id="rId28"/>
    <p:sldId id="295" r:id="rId29"/>
    <p:sldId id="374" r:id="rId30"/>
    <p:sldId id="375" r:id="rId31"/>
  </p:sldIdLst>
  <p:sldSz cx="9144000" cy="5143500" type="screen16x9"/>
  <p:notesSz cx="6858000" cy="9144000"/>
  <p:custDataLst>
    <p:tags r:id="rId33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华文细黑" pitchFamily="2" charset="-122"/>
        <a:cs typeface="+mn-cs"/>
      </a:defRPr>
    </a:lvl1pPr>
    <a:lvl2pPr marL="423182" indent="-60455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华文细黑" pitchFamily="2" charset="-122"/>
        <a:cs typeface="+mn-cs"/>
      </a:defRPr>
    </a:lvl2pPr>
    <a:lvl3pPr marL="847625" indent="-122169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华文细黑" pitchFamily="2" charset="-122"/>
        <a:cs typeface="+mn-cs"/>
      </a:defRPr>
    </a:lvl3pPr>
    <a:lvl4pPr marL="1272066" indent="-183883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华文细黑" pitchFamily="2" charset="-122"/>
        <a:cs typeface="+mn-cs"/>
      </a:defRPr>
    </a:lvl4pPr>
    <a:lvl5pPr marL="1695248" indent="-244338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华文细黑" pitchFamily="2" charset="-122"/>
        <a:cs typeface="+mn-cs"/>
      </a:defRPr>
    </a:lvl5pPr>
    <a:lvl6pPr marL="1813638" algn="l" defTabSz="725454" rtl="0" eaLnBrk="1" latinLnBrk="0" hangingPunct="1">
      <a:defRPr b="1" kern="1200">
        <a:solidFill>
          <a:schemeClr val="tx1"/>
        </a:solidFill>
        <a:latin typeface="Arial" charset="0"/>
        <a:ea typeface="华文细黑" pitchFamily="2" charset="-122"/>
        <a:cs typeface="+mn-cs"/>
      </a:defRPr>
    </a:lvl6pPr>
    <a:lvl7pPr marL="2176367" algn="l" defTabSz="725454" rtl="0" eaLnBrk="1" latinLnBrk="0" hangingPunct="1">
      <a:defRPr b="1" kern="1200">
        <a:solidFill>
          <a:schemeClr val="tx1"/>
        </a:solidFill>
        <a:latin typeface="Arial" charset="0"/>
        <a:ea typeface="华文细黑" pitchFamily="2" charset="-122"/>
        <a:cs typeface="+mn-cs"/>
      </a:defRPr>
    </a:lvl7pPr>
    <a:lvl8pPr marL="2539094" algn="l" defTabSz="725454" rtl="0" eaLnBrk="1" latinLnBrk="0" hangingPunct="1">
      <a:defRPr b="1" kern="1200">
        <a:solidFill>
          <a:schemeClr val="tx1"/>
        </a:solidFill>
        <a:latin typeface="Arial" charset="0"/>
        <a:ea typeface="华文细黑" pitchFamily="2" charset="-122"/>
        <a:cs typeface="+mn-cs"/>
      </a:defRPr>
    </a:lvl8pPr>
    <a:lvl9pPr marL="2901821" algn="l" defTabSz="725454" rtl="0" eaLnBrk="1" latinLnBrk="0" hangingPunct="1">
      <a:defRPr b="1" kern="1200">
        <a:solidFill>
          <a:schemeClr val="tx1"/>
        </a:solidFill>
        <a:latin typeface="Arial" charset="0"/>
        <a:ea typeface="华文细黑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416">
          <p15:clr>
            <a:srgbClr val="A4A3A4"/>
          </p15:clr>
        </p15:guide>
        <p15:guide id="2" orient="horz" pos="327">
          <p15:clr>
            <a:srgbClr val="A4A3A4"/>
          </p15:clr>
        </p15:guide>
        <p15:guide id="3" orient="horz" pos="2402">
          <p15:clr>
            <a:srgbClr val="A4A3A4"/>
          </p15:clr>
        </p15:guide>
        <p15:guide id="4" orient="horz" pos="2674">
          <p15:clr>
            <a:srgbClr val="A4A3A4"/>
          </p15:clr>
        </p15:guide>
        <p15:guide id="5" orient="horz" pos="3083">
          <p15:clr>
            <a:srgbClr val="A4A3A4"/>
          </p15:clr>
        </p15:guide>
        <p15:guide id="6" pos="295">
          <p15:clr>
            <a:srgbClr val="A4A3A4"/>
          </p15:clr>
        </p15:guide>
        <p15:guide id="7" pos="2880">
          <p15:clr>
            <a:srgbClr val="A4A3A4"/>
          </p15:clr>
        </p15:guide>
        <p15:guide id="8" pos="5465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0000"/>
    <a:srgbClr val="FFCC00"/>
    <a:srgbClr val="FF0000"/>
    <a:srgbClr val="FA0000"/>
    <a:srgbClr val="FF9900"/>
    <a:srgbClr val="500000"/>
    <a:srgbClr val="6C0000"/>
    <a:srgbClr val="760000"/>
    <a:srgbClr val="FBFED2"/>
    <a:srgbClr val="0F319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607" autoAdjust="0"/>
    <p:restoredTop sz="94651" autoAdjust="0"/>
  </p:normalViewPr>
  <p:slideViewPr>
    <p:cSldViewPr>
      <p:cViewPr>
        <p:scale>
          <a:sx n="100" d="100"/>
          <a:sy n="100" d="100"/>
        </p:scale>
        <p:origin x="918" y="546"/>
      </p:cViewPr>
      <p:guideLst>
        <p:guide orient="horz" pos="1416"/>
        <p:guide orient="horz" pos="327"/>
        <p:guide orient="horz" pos="2402"/>
        <p:guide orient="horz" pos="2674"/>
        <p:guide orient="horz" pos="3083"/>
        <p:guide pos="295"/>
        <p:guide pos="2880"/>
        <p:guide pos="5465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4" d="100"/>
        <a:sy n="124" d="100"/>
      </p:scale>
      <p:origin x="0" y="0"/>
    </p:cViewPr>
  </p:sorterViewPr>
  <p:notesViewPr>
    <p:cSldViewPr>
      <p:cViewPr varScale="1">
        <p:scale>
          <a:sx n="63" d="100"/>
          <a:sy n="63" d="100"/>
        </p:scale>
        <p:origin x="-2148" y="-10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rgbClr val="FF0000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bg2"/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7.5</c:v>
                </c:pt>
                <c:pt idx="1">
                  <c:v>2.5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8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chemeClr val="tx1">
                <a:lumMod val="65000"/>
                <a:lumOff val="35000"/>
              </a:schemeClr>
            </a:solidFill>
          </c:spPr>
          <c:dPt>
            <c:idx val="0"/>
            <c:bubble3D val="0"/>
            <c:spPr>
              <a:solidFill>
                <a:srgbClr val="FF0000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bg2"/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2.5</c:v>
                </c:pt>
                <c:pt idx="1">
                  <c:v>7.5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8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00CC99"/>
            </a:solidFill>
          </c:spPr>
          <c:dPt>
            <c:idx val="0"/>
            <c:bubble3D val="0"/>
            <c:spPr>
              <a:solidFill>
                <a:srgbClr val="FF0000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bg2"/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</c:v>
                </c:pt>
                <c:pt idx="1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8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b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04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1024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1024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b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4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/>
            </a:lvl1pPr>
          </a:lstStyle>
          <a:p>
            <a:pPr>
              <a:defRPr/>
            </a:pPr>
            <a:fld id="{CA5E8DB0-55DC-4221-A99C-988BCD133BF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729373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23182" algn="l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847625" algn="l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272066" algn="l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695248" algn="l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120204" algn="l" defTabSz="848081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6pPr>
    <a:lvl7pPr marL="2544247" algn="l" defTabSz="848081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7pPr>
    <a:lvl8pPr marL="2968288" algn="l" defTabSz="848081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8pPr>
    <a:lvl9pPr marL="3392328" algn="l" defTabSz="848081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4579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dirty="0" smtClean="0"/>
          </a:p>
        </p:txBody>
      </p:sp>
      <p:sp>
        <p:nvSpPr>
          <p:cNvPr id="2458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eaLnBrk="1" hangingPunct="1"/>
            <a:fld id="{89E4DE22-78E8-41FD-827E-45C40F84B4E7}" type="slidenum">
              <a:rPr lang="en-US" altLang="zh-CN" b="0" smtClean="0">
                <a:ea typeface="华文细黑" pitchFamily="2" charset="-122"/>
              </a:rPr>
              <a:pPr eaLnBrk="1" hangingPunct="1"/>
              <a:t>1</a:t>
            </a:fld>
            <a:endParaRPr lang="en-US" altLang="zh-CN" b="0" smtClean="0">
              <a:ea typeface="华文细黑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8643712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A5E8DB0-55DC-4221-A99C-988BCD133BF3}" type="slidenum">
              <a:rPr lang="en-US" altLang="zh-CN" smtClean="0"/>
              <a:pPr>
                <a:defRPr/>
              </a:pPr>
              <a:t>10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8406714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A5E8DB0-55DC-4221-A99C-988BCD133BF3}" type="slidenum">
              <a:rPr lang="en-US" altLang="zh-CN" smtClean="0"/>
              <a:pPr>
                <a:defRPr/>
              </a:pPr>
              <a:t>11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56505925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A5E8DB0-55DC-4221-A99C-988BCD133BF3}" type="slidenum">
              <a:rPr lang="en-US" altLang="zh-CN" smtClean="0"/>
              <a:pPr>
                <a:defRPr/>
              </a:pPr>
              <a:t>12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6474827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A5E8DB0-55DC-4221-A99C-988BCD133BF3}" type="slidenum">
              <a:rPr lang="en-US" altLang="zh-CN" smtClean="0"/>
              <a:pPr>
                <a:defRPr/>
              </a:pPr>
              <a:t>13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7426900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A5E8DB0-55DC-4221-A99C-988BCD133BF3}" type="slidenum">
              <a:rPr lang="en-US" altLang="zh-CN" smtClean="0"/>
              <a:pPr>
                <a:defRPr/>
              </a:pPr>
              <a:t>14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7268503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A5E8DB0-55DC-4221-A99C-988BCD133BF3}" type="slidenum">
              <a:rPr lang="en-US" altLang="zh-CN" smtClean="0"/>
              <a:pPr>
                <a:defRPr/>
              </a:pPr>
              <a:t>15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8940054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A5E8DB0-55DC-4221-A99C-988BCD133BF3}" type="slidenum">
              <a:rPr lang="en-US" altLang="zh-CN" smtClean="0"/>
              <a:pPr>
                <a:defRPr/>
              </a:pPr>
              <a:t>16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40366208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A5E8DB0-55DC-4221-A99C-988BCD133BF3}" type="slidenum">
              <a:rPr lang="en-US" altLang="zh-CN" smtClean="0"/>
              <a:pPr>
                <a:defRPr/>
              </a:pPr>
              <a:t>17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38092470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A5E8DB0-55DC-4221-A99C-988BCD133BF3}" type="slidenum">
              <a:rPr lang="en-US" altLang="zh-CN" smtClean="0"/>
              <a:pPr>
                <a:defRPr/>
              </a:pPr>
              <a:t>18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8844205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A5E8DB0-55DC-4221-A99C-988BCD133BF3}" type="slidenum">
              <a:rPr lang="en-US" altLang="zh-CN" smtClean="0"/>
              <a:pPr>
                <a:defRPr/>
              </a:pPr>
              <a:t>19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061698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4579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dirty="0" smtClean="0"/>
          </a:p>
        </p:txBody>
      </p:sp>
      <p:sp>
        <p:nvSpPr>
          <p:cNvPr id="2458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eaLnBrk="1" hangingPunct="1"/>
            <a:fld id="{89E4DE22-78E8-41FD-827E-45C40F84B4E7}" type="slidenum">
              <a:rPr lang="en-US" altLang="zh-CN" b="0" smtClean="0">
                <a:ea typeface="华文细黑" pitchFamily="2" charset="-122"/>
              </a:rPr>
              <a:pPr eaLnBrk="1" hangingPunct="1"/>
              <a:t>2</a:t>
            </a:fld>
            <a:endParaRPr lang="en-US" altLang="zh-CN" b="0" smtClean="0">
              <a:ea typeface="华文细黑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2338638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A5E8DB0-55DC-4221-A99C-988BCD133BF3}" type="slidenum">
              <a:rPr lang="en-US" altLang="zh-CN" smtClean="0"/>
              <a:pPr>
                <a:defRPr/>
              </a:pPr>
              <a:t>20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7062814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A5E8DB0-55DC-4221-A99C-988BCD133BF3}" type="slidenum">
              <a:rPr lang="en-US" altLang="zh-CN" smtClean="0"/>
              <a:pPr>
                <a:defRPr/>
              </a:pPr>
              <a:t>21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57829274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A5E8DB0-55DC-4221-A99C-988BCD133BF3}" type="slidenum">
              <a:rPr lang="en-US" altLang="zh-CN" smtClean="0"/>
              <a:pPr>
                <a:defRPr/>
              </a:pPr>
              <a:t>22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2817307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A5E8DB0-55DC-4221-A99C-988BCD133BF3}" type="slidenum">
              <a:rPr lang="en-US" altLang="zh-CN" smtClean="0"/>
              <a:pPr>
                <a:defRPr/>
              </a:pPr>
              <a:t>23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9200586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A5E8DB0-55DC-4221-A99C-988BCD133BF3}" type="slidenum">
              <a:rPr lang="en-US" altLang="zh-CN" smtClean="0"/>
              <a:pPr>
                <a:defRPr/>
              </a:pPr>
              <a:t>24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9142173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A5E8DB0-55DC-4221-A99C-988BCD133BF3}" type="slidenum">
              <a:rPr lang="en-US" altLang="zh-CN" smtClean="0"/>
              <a:pPr>
                <a:defRPr/>
              </a:pPr>
              <a:t>25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98215271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A5E8DB0-55DC-4221-A99C-988BCD133BF3}" type="slidenum">
              <a:rPr lang="en-US" altLang="zh-CN" smtClean="0"/>
              <a:pPr>
                <a:defRPr/>
              </a:pPr>
              <a:t>26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9499703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A5E8DB0-55DC-4221-A99C-988BCD133BF3}" type="slidenum">
              <a:rPr lang="en-US" altLang="zh-CN" smtClean="0"/>
              <a:pPr>
                <a:defRPr/>
              </a:pPr>
              <a:t>27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30035797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A5E8DB0-55DC-4221-A99C-988BCD133BF3}" type="slidenum">
              <a:rPr lang="en-US" altLang="zh-CN" smtClean="0"/>
              <a:pPr>
                <a:defRPr/>
              </a:pPr>
              <a:t>28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90627328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4579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dirty="0" smtClean="0"/>
          </a:p>
        </p:txBody>
      </p:sp>
      <p:sp>
        <p:nvSpPr>
          <p:cNvPr id="2458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eaLnBrk="1" hangingPunct="1"/>
            <a:fld id="{89E4DE22-78E8-41FD-827E-45C40F84B4E7}" type="slidenum">
              <a:rPr lang="en-US" altLang="zh-CN" b="0" smtClean="0">
                <a:ea typeface="华文细黑" pitchFamily="2" charset="-122"/>
              </a:rPr>
              <a:pPr eaLnBrk="1" hangingPunct="1"/>
              <a:t>29</a:t>
            </a:fld>
            <a:endParaRPr lang="en-US" altLang="zh-CN" b="0" smtClean="0">
              <a:ea typeface="华文细黑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6280051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4579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dirty="0" smtClean="0"/>
          </a:p>
        </p:txBody>
      </p:sp>
      <p:sp>
        <p:nvSpPr>
          <p:cNvPr id="2458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eaLnBrk="1" hangingPunct="1"/>
            <a:fld id="{89E4DE22-78E8-41FD-827E-45C40F84B4E7}" type="slidenum">
              <a:rPr lang="en-US" altLang="zh-CN" b="0" smtClean="0">
                <a:ea typeface="华文细黑" pitchFamily="2" charset="-122"/>
              </a:rPr>
              <a:pPr eaLnBrk="1" hangingPunct="1"/>
              <a:t>3</a:t>
            </a:fld>
            <a:endParaRPr lang="en-US" altLang="zh-CN" b="0" smtClean="0">
              <a:ea typeface="华文细黑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7310163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A5E8DB0-55DC-4221-A99C-988BCD133BF3}" type="slidenum">
              <a:rPr lang="en-US" altLang="zh-CN" smtClean="0"/>
              <a:pPr>
                <a:defRPr/>
              </a:pPr>
              <a:t>4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361442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A5E8DB0-55DC-4221-A99C-988BCD133BF3}" type="slidenum">
              <a:rPr lang="en-US" altLang="zh-CN" smtClean="0"/>
              <a:pPr>
                <a:defRPr/>
              </a:pPr>
              <a:t>5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2694662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A5E8DB0-55DC-4221-A99C-988BCD133BF3}" type="slidenum">
              <a:rPr lang="en-US" altLang="zh-CN" smtClean="0"/>
              <a:pPr>
                <a:defRPr/>
              </a:pPr>
              <a:t>6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3550486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A5E8DB0-55DC-4221-A99C-988BCD133BF3}" type="slidenum">
              <a:rPr lang="en-US" altLang="zh-CN" smtClean="0"/>
              <a:pPr>
                <a:defRPr/>
              </a:pPr>
              <a:t>7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54937216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A5E8DB0-55DC-4221-A99C-988BCD133BF3}" type="slidenum">
              <a:rPr lang="en-US" altLang="zh-CN" smtClean="0"/>
              <a:pPr>
                <a:defRPr/>
              </a:pPr>
              <a:t>8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1045333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A5E8DB0-55DC-4221-A99C-988BCD133BF3}" type="slidenum">
              <a:rPr lang="en-US" altLang="zh-CN" smtClean="0"/>
              <a:pPr>
                <a:defRPr/>
              </a:pPr>
              <a:t>9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888550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06841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2000">
        <p14:gallery dir="l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48133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2000">
        <p14:gallery dir="l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35389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2000">
        <p14:gallery dir="l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71279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2000">
        <p14:gallery dir="l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10240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2000">
        <p14:gallery dir="l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5519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2000">
        <p14:gallery dir="l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4"/>
            <a:ext cx="5486400" cy="425055"/>
          </a:xfrm>
          <a:prstGeom prst="rect">
            <a:avLst/>
          </a:prstGeom>
        </p:spPr>
        <p:txBody>
          <a:bodyPr lIns="72545" tIns="36273" rIns="72545" bIns="36273" anchor="b"/>
          <a:lstStyle>
            <a:lvl1pPr algn="l">
              <a:defRPr sz="19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 lIns="72545" tIns="36273" rIns="72545" bIns="36273"/>
          <a:lstStyle>
            <a:lvl1pPr marL="0" indent="0">
              <a:buNone/>
              <a:defRPr sz="2900"/>
            </a:lvl1pPr>
            <a:lvl2pPr marL="424041" indent="0">
              <a:buNone/>
              <a:defRPr sz="2600"/>
            </a:lvl2pPr>
            <a:lvl3pPr marL="848081" indent="0">
              <a:buNone/>
              <a:defRPr sz="2200"/>
            </a:lvl3pPr>
            <a:lvl4pPr marL="1272122" indent="0">
              <a:buNone/>
              <a:defRPr sz="1900"/>
            </a:lvl4pPr>
            <a:lvl5pPr marL="1696164" indent="0">
              <a:buNone/>
              <a:defRPr sz="1900"/>
            </a:lvl5pPr>
            <a:lvl6pPr marL="2120204" indent="0">
              <a:buNone/>
              <a:defRPr sz="1900"/>
            </a:lvl6pPr>
            <a:lvl7pPr marL="2544247" indent="0">
              <a:buNone/>
              <a:defRPr sz="1900"/>
            </a:lvl7pPr>
            <a:lvl8pPr marL="2968288" indent="0">
              <a:buNone/>
              <a:defRPr sz="1900"/>
            </a:lvl8pPr>
            <a:lvl9pPr marL="3392328" indent="0">
              <a:buNone/>
              <a:defRPr sz="19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9"/>
            <a:ext cx="5486400" cy="603645"/>
          </a:xfrm>
          <a:prstGeom prst="rect">
            <a:avLst/>
          </a:prstGeom>
        </p:spPr>
        <p:txBody>
          <a:bodyPr lIns="72545" tIns="36273" rIns="72545" bIns="36273"/>
          <a:lstStyle>
            <a:lvl1pPr marL="0" indent="0">
              <a:buNone/>
              <a:defRPr sz="1300"/>
            </a:lvl1pPr>
            <a:lvl2pPr marL="424041" indent="0">
              <a:buNone/>
              <a:defRPr sz="1100"/>
            </a:lvl2pPr>
            <a:lvl3pPr marL="848081" indent="0">
              <a:buNone/>
              <a:defRPr sz="1000"/>
            </a:lvl3pPr>
            <a:lvl4pPr marL="1272122" indent="0">
              <a:buNone/>
              <a:defRPr sz="800"/>
            </a:lvl4pPr>
            <a:lvl5pPr marL="1696164" indent="0">
              <a:buNone/>
              <a:defRPr sz="800"/>
            </a:lvl5pPr>
            <a:lvl6pPr marL="2120204" indent="0">
              <a:buNone/>
              <a:defRPr sz="800"/>
            </a:lvl6pPr>
            <a:lvl7pPr marL="2544247" indent="0">
              <a:buNone/>
              <a:defRPr sz="800"/>
            </a:lvl7pPr>
            <a:lvl8pPr marL="2968288" indent="0">
              <a:buNone/>
              <a:defRPr sz="800"/>
            </a:lvl8pPr>
            <a:lvl9pPr marL="3392328" indent="0">
              <a:buNone/>
              <a:defRPr sz="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837777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2000">
        <p14:gallery dir="l"/>
      </p:transition>
    </mc:Choice>
    <mc:Fallback xmlns="">
      <p:transition spd="slow" advClick="0" advTm="2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8671" y="87314"/>
            <a:ext cx="8206671" cy="486455"/>
          </a:xfrm>
          <a:prstGeom prst="rect">
            <a:avLst/>
          </a:prstGeom>
        </p:spPr>
        <p:txBody>
          <a:bodyPr lIns="72545" tIns="36273" rIns="72545" bIns="36273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68671" y="735920"/>
            <a:ext cx="8206671" cy="4029982"/>
          </a:xfrm>
          <a:prstGeom prst="rect">
            <a:avLst/>
          </a:prstGeom>
        </p:spPr>
        <p:txBody>
          <a:bodyPr vert="eaVert" lIns="72545" tIns="36273" rIns="72545" bIns="36273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5917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2000">
        <p14:gallery dir="l"/>
      </p:transition>
    </mc:Choice>
    <mc:Fallback xmlns="">
      <p:transition spd="slow" advClick="0" advTm="20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4638" y="86922"/>
            <a:ext cx="2051050" cy="4679156"/>
          </a:xfrm>
          <a:prstGeom prst="rect">
            <a:avLst/>
          </a:prstGeom>
        </p:spPr>
        <p:txBody>
          <a:bodyPr vert="eaVert" lIns="72545" tIns="36273" rIns="72545" bIns="36273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68318" y="86922"/>
            <a:ext cx="6003925" cy="4679156"/>
          </a:xfrm>
          <a:prstGeom prst="rect">
            <a:avLst/>
          </a:prstGeom>
        </p:spPr>
        <p:txBody>
          <a:bodyPr vert="eaVert" lIns="72545" tIns="36273" rIns="72545" bIns="36273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417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2000">
        <p14:gallery dir="l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7" name="矩形 6"/>
          <p:cNvSpPr/>
          <p:nvPr userDrawn="1"/>
        </p:nvSpPr>
        <p:spPr bwMode="auto">
          <a:xfrm>
            <a:off x="0" y="0"/>
            <a:ext cx="9144000" cy="5143500"/>
          </a:xfrm>
          <a:prstGeom prst="rect">
            <a:avLst/>
          </a:prstGeom>
          <a:gradFill>
            <a:gsLst>
              <a:gs pos="0">
                <a:schemeClr val="bg1">
                  <a:alpha val="88000"/>
                </a:schemeClr>
              </a:gs>
              <a:gs pos="33000">
                <a:srgbClr val="FFFFFF">
                  <a:alpha val="70000"/>
                </a:srgbClr>
              </a:gs>
              <a:gs pos="72000">
                <a:srgbClr val="FFFFFF"/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华文细黑" pitchFamily="2" charset="-122"/>
            </a:endParaRPr>
          </a:p>
        </p:txBody>
      </p:sp>
      <p:sp>
        <p:nvSpPr>
          <p:cNvPr id="17" name="矩形 16"/>
          <p:cNvSpPr/>
          <p:nvPr userDrawn="1"/>
        </p:nvSpPr>
        <p:spPr bwMode="auto">
          <a:xfrm>
            <a:off x="0" y="3507854"/>
            <a:ext cx="4932040" cy="1635646"/>
          </a:xfrm>
          <a:prstGeom prst="rect">
            <a:avLst/>
          </a:prstGeom>
          <a:gradFill flip="none" rotWithShape="1">
            <a:gsLst>
              <a:gs pos="100000">
                <a:schemeClr val="bg1">
                  <a:alpha val="0"/>
                </a:schemeClr>
              </a:gs>
              <a:gs pos="61000">
                <a:schemeClr val="bg1"/>
              </a:gs>
            </a:gsLst>
            <a:lin ang="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华文细黑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5" r:id="rId1"/>
    <p:sldLayoutId id="2147483777" r:id="rId2"/>
    <p:sldLayoutId id="2147483778" r:id="rId3"/>
    <p:sldLayoutId id="2147483779" r:id="rId4"/>
    <p:sldLayoutId id="2147483780" r:id="rId5"/>
    <p:sldLayoutId id="2147483781" r:id="rId6"/>
    <p:sldLayoutId id="2147483782" r:id="rId7"/>
    <p:sldLayoutId id="2147483783" r:id="rId8"/>
    <p:sldLayoutId id="2147483784" r:id="rId9"/>
  </p:sldLayoutIdLst>
  <mc:AlternateContent xmlns:mc="http://schemas.openxmlformats.org/markup-compatibility/2006" xmlns:p14="http://schemas.microsoft.com/office/powerpoint/2010/main">
    <mc:Choice Requires="p14">
      <p:transition spd="slow" p14:dur="1750" advClick="0" advTm="2000">
        <p14:gallery dir="l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chemeClr val="tx1"/>
          </a:solidFill>
          <a:latin typeface="Arial" charset="0"/>
          <a:ea typeface="微软雅黑" pitchFamily="34" charset="-122"/>
          <a:cs typeface="宋体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chemeClr val="tx1"/>
          </a:solidFill>
          <a:latin typeface="Arial" charset="0"/>
          <a:ea typeface="微软雅黑" pitchFamily="34" charset="-122"/>
          <a:cs typeface="宋体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chemeClr val="tx1"/>
          </a:solidFill>
          <a:latin typeface="Arial" charset="0"/>
          <a:ea typeface="微软雅黑" pitchFamily="34" charset="-122"/>
          <a:cs typeface="宋体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chemeClr val="tx1"/>
          </a:solidFill>
          <a:latin typeface="Arial" charset="0"/>
          <a:ea typeface="微软雅黑" pitchFamily="34" charset="-122"/>
          <a:cs typeface="宋体" pitchFamily="2" charset="-122"/>
        </a:defRPr>
      </a:lvl5pPr>
      <a:lvl6pPr marL="424041" algn="l" rtl="0" fontAlgn="base">
        <a:spcBef>
          <a:spcPct val="0"/>
        </a:spcBef>
        <a:spcAft>
          <a:spcPct val="0"/>
        </a:spcAft>
        <a:defRPr sz="2600" b="1">
          <a:solidFill>
            <a:schemeClr val="tx1"/>
          </a:solidFill>
          <a:latin typeface="Arial" charset="0"/>
          <a:ea typeface="微软雅黑" pitchFamily="34" charset="-122"/>
          <a:cs typeface="宋体" pitchFamily="2" charset="-122"/>
        </a:defRPr>
      </a:lvl6pPr>
      <a:lvl7pPr marL="848081" algn="l" rtl="0" fontAlgn="base">
        <a:spcBef>
          <a:spcPct val="0"/>
        </a:spcBef>
        <a:spcAft>
          <a:spcPct val="0"/>
        </a:spcAft>
        <a:defRPr sz="2600" b="1">
          <a:solidFill>
            <a:schemeClr val="tx1"/>
          </a:solidFill>
          <a:latin typeface="Arial" charset="0"/>
          <a:ea typeface="微软雅黑" pitchFamily="34" charset="-122"/>
          <a:cs typeface="宋体" pitchFamily="2" charset="-122"/>
        </a:defRPr>
      </a:lvl7pPr>
      <a:lvl8pPr marL="1272122" algn="l" rtl="0" fontAlgn="base">
        <a:spcBef>
          <a:spcPct val="0"/>
        </a:spcBef>
        <a:spcAft>
          <a:spcPct val="0"/>
        </a:spcAft>
        <a:defRPr sz="2600" b="1">
          <a:solidFill>
            <a:schemeClr val="tx1"/>
          </a:solidFill>
          <a:latin typeface="Arial" charset="0"/>
          <a:ea typeface="微软雅黑" pitchFamily="34" charset="-122"/>
          <a:cs typeface="宋体" pitchFamily="2" charset="-122"/>
        </a:defRPr>
      </a:lvl8pPr>
      <a:lvl9pPr marL="1696164" algn="l" rtl="0" fontAlgn="base">
        <a:spcBef>
          <a:spcPct val="0"/>
        </a:spcBef>
        <a:spcAft>
          <a:spcPct val="0"/>
        </a:spcAft>
        <a:defRPr sz="2600" b="1">
          <a:solidFill>
            <a:schemeClr val="tx1"/>
          </a:solidFill>
          <a:latin typeface="Arial" charset="0"/>
          <a:ea typeface="微软雅黑" pitchFamily="34" charset="-122"/>
          <a:cs typeface="宋体" pitchFamily="2" charset="-122"/>
        </a:defRPr>
      </a:lvl9pPr>
    </p:titleStyle>
    <p:bodyStyle>
      <a:lvl1pPr marL="167509" indent="-167509" algn="l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900" b="1">
          <a:solidFill>
            <a:schemeClr val="tx1"/>
          </a:solidFill>
          <a:latin typeface="+mn-lt"/>
          <a:ea typeface="+mn-ea"/>
          <a:cs typeface="+mn-cs"/>
        </a:defRPr>
      </a:lvl1pPr>
      <a:lvl2pPr marL="501269" indent="-167509" algn="l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>
          <a:solidFill>
            <a:schemeClr val="tx1"/>
          </a:solidFill>
          <a:latin typeface="+mn-lt"/>
          <a:ea typeface="+mn-ea"/>
          <a:cs typeface="+mn-cs"/>
        </a:defRPr>
      </a:lvl2pPr>
      <a:lvl3pPr marL="829991" indent="-161213" algn="l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400">
          <a:solidFill>
            <a:schemeClr val="tx1"/>
          </a:solidFill>
          <a:latin typeface="+mn-lt"/>
          <a:ea typeface="+mn-ea"/>
          <a:cs typeface="+mn-cs"/>
        </a:defRPr>
      </a:lvl3pPr>
      <a:lvl4pPr marL="1163752" indent="-167509" algn="l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300">
          <a:solidFill>
            <a:schemeClr val="tx1"/>
          </a:solidFill>
          <a:latin typeface="+mn-lt"/>
          <a:ea typeface="+mn-ea"/>
          <a:cs typeface="+mn-cs"/>
        </a:defRPr>
      </a:lvl4pPr>
      <a:lvl5pPr marL="1501290" indent="-170029" algn="l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100">
          <a:solidFill>
            <a:schemeClr val="tx1"/>
          </a:solidFill>
          <a:latin typeface="+mn-lt"/>
          <a:ea typeface="+mn-ea"/>
          <a:cs typeface="+mn-cs"/>
        </a:defRPr>
      </a:lvl5pPr>
      <a:lvl6pPr marL="1925853" indent="-170794" algn="l" rtl="0" fontAlgn="ctr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100">
          <a:solidFill>
            <a:schemeClr val="tx1"/>
          </a:solidFill>
          <a:latin typeface="+mn-lt"/>
          <a:ea typeface="+mn-ea"/>
          <a:cs typeface="+mn-cs"/>
        </a:defRPr>
      </a:lvl6pPr>
      <a:lvl7pPr marL="2349895" indent="-170794" algn="l" rtl="0" fontAlgn="ctr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100">
          <a:solidFill>
            <a:schemeClr val="tx1"/>
          </a:solidFill>
          <a:latin typeface="+mn-lt"/>
          <a:ea typeface="+mn-ea"/>
          <a:cs typeface="+mn-cs"/>
        </a:defRPr>
      </a:lvl7pPr>
      <a:lvl8pPr marL="2773937" indent="-170794" algn="l" rtl="0" fontAlgn="ctr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100">
          <a:solidFill>
            <a:schemeClr val="tx1"/>
          </a:solidFill>
          <a:latin typeface="+mn-lt"/>
          <a:ea typeface="+mn-ea"/>
          <a:cs typeface="+mn-cs"/>
        </a:defRPr>
      </a:lvl8pPr>
      <a:lvl9pPr marL="3197976" indent="-170794" algn="l" rtl="0" fontAlgn="ctr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1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48081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1pPr>
      <a:lvl2pPr marL="424041" algn="l" defTabSz="848081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2pPr>
      <a:lvl3pPr marL="848081" algn="l" defTabSz="848081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272122" algn="l" defTabSz="848081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696164" algn="l" defTabSz="848081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120204" algn="l" defTabSz="848081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544247" algn="l" defTabSz="848081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2968288" algn="l" defTabSz="848081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392328" algn="l" defTabSz="848081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50" name="图片 49"/>
          <p:cNvPicPr>
            <a:picLocks noChangeAspect="1"/>
          </p:cNvPicPr>
          <p:nvPr/>
        </p:nvPicPr>
        <p:blipFill rotWithShape="1">
          <a:blip r:embed="rId4"/>
          <a:srcRect t="61559" b="-1"/>
          <a:stretch/>
        </p:blipFill>
        <p:spPr>
          <a:xfrm>
            <a:off x="0" y="2499742"/>
            <a:ext cx="9144000" cy="2643758"/>
          </a:xfrm>
          <a:prstGeom prst="rect">
            <a:avLst/>
          </a:prstGeom>
        </p:spPr>
      </p:pic>
      <p:sp>
        <p:nvSpPr>
          <p:cNvPr id="54" name="梯形 53"/>
          <p:cNvSpPr/>
          <p:nvPr/>
        </p:nvSpPr>
        <p:spPr bwMode="auto">
          <a:xfrm>
            <a:off x="2242529" y="2726581"/>
            <a:ext cx="4625322" cy="343203"/>
          </a:xfrm>
          <a:prstGeom prst="trapezoid">
            <a:avLst>
              <a:gd name="adj" fmla="val 36841"/>
            </a:avLst>
          </a:prstGeom>
          <a:solidFill>
            <a:srgbClr val="C00000">
              <a:alpha val="18000"/>
            </a:srgbClr>
          </a:solidFill>
          <a:ln w="9525" cap="flat" cmpd="sng" algn="ctr">
            <a:noFill/>
            <a:prstDash val="dash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华文细黑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416" t="54798" r="19580" b="1"/>
          <a:stretch/>
        </p:blipFill>
        <p:spPr>
          <a:xfrm>
            <a:off x="5331104" y="2972356"/>
            <a:ext cx="3025694" cy="1709944"/>
          </a:xfrm>
          <a:prstGeom prst="rect">
            <a:avLst/>
          </a:prstGeom>
        </p:spPr>
      </p:pic>
      <p:grpSp>
        <p:nvGrpSpPr>
          <p:cNvPr id="51" name="组合 50"/>
          <p:cNvGrpSpPr/>
          <p:nvPr/>
        </p:nvGrpSpPr>
        <p:grpSpPr>
          <a:xfrm>
            <a:off x="1757245" y="483518"/>
            <a:ext cx="5629509" cy="2646878"/>
            <a:chOff x="1700817" y="627534"/>
            <a:chExt cx="5629509" cy="2646878"/>
          </a:xfrm>
        </p:grpSpPr>
        <p:sp>
          <p:nvSpPr>
            <p:cNvPr id="5" name="矩形 4"/>
            <p:cNvSpPr/>
            <p:nvPr/>
          </p:nvSpPr>
          <p:spPr>
            <a:xfrm>
              <a:off x="2533159" y="842978"/>
              <a:ext cx="1965603" cy="221599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3800" dirty="0" smtClean="0">
                  <a:gradFill flip="none" rotWithShape="1">
                    <a:gsLst>
                      <a:gs pos="100000">
                        <a:srgbClr val="FF0000">
                          <a:alpha val="0"/>
                        </a:srgbClr>
                      </a:gs>
                      <a:gs pos="33000">
                        <a:srgbClr val="C00000"/>
                      </a:gs>
                    </a:gsLst>
                    <a:lin ang="2700000" scaled="1"/>
                    <a:tileRect/>
                  </a:gradFill>
                  <a:latin typeface="鸿雷板书简体" panose="00000500000000000000" pitchFamily="2" charset="-122"/>
                  <a:ea typeface="鸿雷板书简体" panose="00000500000000000000" pitchFamily="2" charset="-122"/>
                </a:rPr>
                <a:t>忘</a:t>
              </a:r>
              <a:endParaRPr lang="zh-CN" altLang="en-US" sz="13800" dirty="0">
                <a:gradFill flip="none" rotWithShape="1">
                  <a:gsLst>
                    <a:gs pos="100000">
                      <a:srgbClr val="FF0000">
                        <a:alpha val="0"/>
                      </a:srgbClr>
                    </a:gs>
                    <a:gs pos="33000">
                      <a:srgbClr val="C00000"/>
                    </a:gs>
                  </a:gsLst>
                  <a:lin ang="2700000" scaled="1"/>
                  <a:tileRect/>
                </a:gradFill>
                <a:latin typeface="鸿雷板书简体" panose="00000500000000000000" pitchFamily="2" charset="-122"/>
                <a:ea typeface="鸿雷板书简体" panose="00000500000000000000" pitchFamily="2" charset="-122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1700817" y="1275026"/>
              <a:ext cx="1423788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9600" dirty="0" smtClean="0">
                  <a:gradFill flip="none" rotWithShape="1">
                    <a:gsLst>
                      <a:gs pos="100000">
                        <a:srgbClr val="FF0000">
                          <a:alpha val="0"/>
                        </a:srgbClr>
                      </a:gs>
                      <a:gs pos="45000">
                        <a:srgbClr val="C00000"/>
                      </a:gs>
                    </a:gsLst>
                    <a:lin ang="2700000" scaled="1"/>
                    <a:tileRect/>
                  </a:gradFill>
                  <a:latin typeface="鸿雷板书简体" panose="00000500000000000000" pitchFamily="2" charset="-122"/>
                  <a:ea typeface="鸿雷板书简体" panose="00000500000000000000" pitchFamily="2" charset="-122"/>
                </a:rPr>
                <a:t>不</a:t>
              </a:r>
              <a:endParaRPr lang="zh-CN" altLang="en-US" sz="9600" dirty="0">
                <a:gradFill flip="none" rotWithShape="1">
                  <a:gsLst>
                    <a:gs pos="100000">
                      <a:srgbClr val="FF0000">
                        <a:alpha val="0"/>
                      </a:srgbClr>
                    </a:gs>
                    <a:gs pos="45000">
                      <a:srgbClr val="C00000"/>
                    </a:gs>
                  </a:gsLst>
                  <a:lin ang="2700000" scaled="1"/>
                  <a:tileRect/>
                </a:gradFill>
                <a:latin typeface="鸿雷板书简体" panose="00000500000000000000" pitchFamily="2" charset="-122"/>
                <a:ea typeface="鸿雷板书简体" panose="00000500000000000000" pitchFamily="2" charset="-122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966985" y="1361550"/>
              <a:ext cx="1423788" cy="156966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9600" dirty="0" smtClean="0">
                  <a:gradFill flip="none" rotWithShape="1">
                    <a:gsLst>
                      <a:gs pos="28000">
                        <a:srgbClr val="FF0000"/>
                      </a:gs>
                      <a:gs pos="87000">
                        <a:srgbClr val="C00000">
                          <a:alpha val="0"/>
                        </a:srgbClr>
                      </a:gs>
                    </a:gsLst>
                    <a:lin ang="2700000" scaled="1"/>
                    <a:tileRect/>
                  </a:gradFill>
                  <a:latin typeface="鸿雷板书简体" panose="00000500000000000000" pitchFamily="2" charset="-122"/>
                  <a:ea typeface="鸿雷板书简体" panose="00000500000000000000" pitchFamily="2" charset="-122"/>
                </a:rPr>
                <a:t>初</a:t>
              </a:r>
              <a:endParaRPr lang="zh-CN" altLang="en-US" sz="9600" dirty="0">
                <a:gradFill flip="none" rotWithShape="1">
                  <a:gsLst>
                    <a:gs pos="28000">
                      <a:srgbClr val="FF0000"/>
                    </a:gs>
                    <a:gs pos="87000">
                      <a:srgbClr val="C00000">
                        <a:alpha val="0"/>
                      </a:srgbClr>
                    </a:gs>
                  </a:gsLst>
                  <a:lin ang="2700000" scaled="1"/>
                  <a:tileRect/>
                </a:gradFill>
                <a:latin typeface="鸿雷板书简体" panose="00000500000000000000" pitchFamily="2" charset="-122"/>
                <a:ea typeface="鸿雷板书简体" panose="00000500000000000000" pitchFamily="2" charset="-122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5004048" y="627534"/>
              <a:ext cx="2326278" cy="264687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600" dirty="0">
                  <a:gradFill flip="none" rotWithShape="1">
                    <a:gsLst>
                      <a:gs pos="35000">
                        <a:srgbClr val="FF0000"/>
                      </a:gs>
                      <a:gs pos="85000">
                        <a:srgbClr val="C00000">
                          <a:alpha val="0"/>
                        </a:srgbClr>
                      </a:gs>
                    </a:gsLst>
                    <a:lin ang="2700000" scaled="1"/>
                    <a:tileRect/>
                  </a:gradFill>
                  <a:latin typeface="鸿雷板书简体" panose="00000500000000000000" pitchFamily="2" charset="-122"/>
                  <a:ea typeface="鸿雷板书简体" panose="00000500000000000000" pitchFamily="2" charset="-122"/>
                </a:rPr>
                <a:t>心</a:t>
              </a:r>
            </a:p>
          </p:txBody>
        </p:sp>
      </p:grpSp>
      <p:sp>
        <p:nvSpPr>
          <p:cNvPr id="52" name="梯形 51"/>
          <p:cNvSpPr/>
          <p:nvPr/>
        </p:nvSpPr>
        <p:spPr bwMode="auto">
          <a:xfrm>
            <a:off x="2178926" y="2639477"/>
            <a:ext cx="4752528" cy="343203"/>
          </a:xfrm>
          <a:prstGeom prst="trapezoid">
            <a:avLst>
              <a:gd name="adj" fmla="val 36841"/>
            </a:avLst>
          </a:prstGeom>
          <a:noFill/>
          <a:ln w="12700" cap="flat" cmpd="sng" algn="ctr">
            <a:gradFill flip="none" rotWithShape="1">
              <a:gsLst>
                <a:gs pos="63900">
                  <a:srgbClr val="FFFF00"/>
                </a:gs>
                <a:gs pos="0">
                  <a:srgbClr val="FA0000"/>
                </a:gs>
                <a:gs pos="100000">
                  <a:srgbClr val="FF0000"/>
                </a:gs>
              </a:gsLst>
              <a:lin ang="810000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华文细黑" pitchFamily="2" charset="-122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2655449" y="2669021"/>
            <a:ext cx="383310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gradFill flip="none" rotWithShape="1">
                  <a:gsLst>
                    <a:gs pos="0">
                      <a:srgbClr val="FA0000"/>
                    </a:gs>
                    <a:gs pos="100000">
                      <a:srgbClr val="C00000"/>
                    </a:gs>
                  </a:gsLst>
                  <a:lin ang="5400000" scaled="1"/>
                  <a:tileRect/>
                </a:gradFill>
                <a:latin typeface="+mn-ea"/>
                <a:ea typeface="+mn-ea"/>
              </a:rPr>
              <a:t>工作计</a:t>
            </a:r>
            <a:r>
              <a:rPr lang="zh-CN" altLang="en-US" sz="1400" dirty="0" smtClean="0">
                <a:gradFill flip="none" rotWithShape="1">
                  <a:gsLst>
                    <a:gs pos="0">
                      <a:srgbClr val="FA0000"/>
                    </a:gs>
                    <a:gs pos="100000">
                      <a:srgbClr val="C00000"/>
                    </a:gs>
                  </a:gsLst>
                  <a:lin ang="5400000" scaled="1"/>
                  <a:tileRect/>
                </a:gradFill>
                <a:latin typeface="+mn-ea"/>
                <a:ea typeface="+mn-ea"/>
              </a:rPr>
              <a:t>划  </a:t>
            </a:r>
            <a:r>
              <a:rPr lang="en-US" altLang="zh-CN" sz="1400" dirty="0" smtClean="0">
                <a:gradFill flip="none" rotWithShape="1">
                  <a:gsLst>
                    <a:gs pos="0">
                      <a:srgbClr val="FA0000"/>
                    </a:gs>
                    <a:gs pos="100000">
                      <a:srgbClr val="C00000"/>
                    </a:gs>
                  </a:gsLst>
                  <a:lin ang="5400000" scaled="1"/>
                  <a:tileRect/>
                </a:gradFill>
                <a:latin typeface="+mn-ea"/>
                <a:ea typeface="+mn-ea"/>
              </a:rPr>
              <a:t>/  </a:t>
            </a:r>
            <a:r>
              <a:rPr lang="zh-CN" altLang="en-US" sz="1400" dirty="0" smtClean="0">
                <a:gradFill flip="none" rotWithShape="1">
                  <a:gsLst>
                    <a:gs pos="0">
                      <a:srgbClr val="FA0000"/>
                    </a:gs>
                    <a:gs pos="100000">
                      <a:srgbClr val="C00000"/>
                    </a:gs>
                  </a:gsLst>
                  <a:lin ang="5400000" scaled="1"/>
                  <a:tileRect/>
                </a:gradFill>
                <a:latin typeface="+mn-ea"/>
                <a:ea typeface="+mn-ea"/>
              </a:rPr>
              <a:t>工作总结  </a:t>
            </a:r>
            <a:r>
              <a:rPr lang="en-US" altLang="zh-CN" sz="1400" dirty="0" smtClean="0">
                <a:gradFill flip="none" rotWithShape="1">
                  <a:gsLst>
                    <a:gs pos="0">
                      <a:srgbClr val="FA0000"/>
                    </a:gs>
                    <a:gs pos="100000">
                      <a:srgbClr val="C00000"/>
                    </a:gs>
                  </a:gsLst>
                  <a:lin ang="5400000" scaled="1"/>
                  <a:tileRect/>
                </a:gradFill>
                <a:latin typeface="+mn-ea"/>
                <a:ea typeface="+mn-ea"/>
              </a:rPr>
              <a:t>/  </a:t>
            </a:r>
            <a:r>
              <a:rPr lang="zh-CN" altLang="en-US" sz="1400" dirty="0" smtClean="0">
                <a:gradFill flip="none" rotWithShape="1">
                  <a:gsLst>
                    <a:gs pos="0">
                      <a:srgbClr val="FA0000"/>
                    </a:gs>
                    <a:gs pos="100000">
                      <a:srgbClr val="C00000"/>
                    </a:gs>
                  </a:gsLst>
                  <a:lin ang="5400000" scaled="1"/>
                  <a:tileRect/>
                </a:gradFill>
                <a:latin typeface="+mn-ea"/>
                <a:ea typeface="+mn-ea"/>
              </a:rPr>
              <a:t>党政汇报  </a:t>
            </a:r>
            <a:r>
              <a:rPr lang="en-US" altLang="zh-CN" sz="1400" dirty="0" smtClean="0">
                <a:gradFill flip="none" rotWithShape="1">
                  <a:gsLst>
                    <a:gs pos="0">
                      <a:srgbClr val="FA0000"/>
                    </a:gs>
                    <a:gs pos="100000">
                      <a:srgbClr val="C00000"/>
                    </a:gs>
                  </a:gsLst>
                  <a:lin ang="5400000" scaled="1"/>
                  <a:tileRect/>
                </a:gradFill>
                <a:latin typeface="+mn-ea"/>
                <a:ea typeface="+mn-ea"/>
              </a:rPr>
              <a:t>/  </a:t>
            </a:r>
            <a:r>
              <a:rPr lang="zh-CN" altLang="en-US" sz="1400" dirty="0" smtClean="0">
                <a:gradFill flip="none" rotWithShape="1">
                  <a:gsLst>
                    <a:gs pos="0">
                      <a:srgbClr val="FA0000"/>
                    </a:gs>
                    <a:gs pos="100000">
                      <a:srgbClr val="C00000"/>
                    </a:gs>
                  </a:gsLst>
                  <a:lin ang="5400000" scaled="1"/>
                  <a:tileRect/>
                </a:gradFill>
                <a:latin typeface="+mn-ea"/>
                <a:ea typeface="+mn-ea"/>
              </a:rPr>
              <a:t>党课心得</a:t>
            </a:r>
            <a:endParaRPr lang="zh-CN" altLang="en-US" sz="1400" dirty="0">
              <a:gradFill flip="none" rotWithShape="1">
                <a:gsLst>
                  <a:gs pos="0">
                    <a:srgbClr val="FA0000"/>
                  </a:gs>
                  <a:gs pos="100000">
                    <a:srgbClr val="C00000"/>
                  </a:gs>
                </a:gsLst>
                <a:lin ang="5400000" scaled="1"/>
                <a:tileRect/>
              </a:gradFill>
              <a:latin typeface="+mn-ea"/>
              <a:ea typeface="+mn-ea"/>
            </a:endParaRPr>
          </a:p>
        </p:txBody>
      </p:sp>
      <p:pic>
        <p:nvPicPr>
          <p:cNvPr id="58" name="图片 57"/>
          <p:cNvPicPr>
            <a:picLocks noChangeAspect="1"/>
          </p:cNvPicPr>
          <p:nvPr/>
        </p:nvPicPr>
        <p:blipFill>
          <a:blip r:embed="rId6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4251393" y="823753"/>
            <a:ext cx="1618166" cy="823303"/>
          </a:xfrm>
          <a:prstGeom prst="rect">
            <a:avLst/>
          </a:prstGeom>
        </p:spPr>
      </p:pic>
      <p:sp>
        <p:nvSpPr>
          <p:cNvPr id="59" name="文本框 58"/>
          <p:cNvSpPr txBox="1"/>
          <p:nvPr/>
        </p:nvSpPr>
        <p:spPr>
          <a:xfrm>
            <a:off x="3595609" y="3294998"/>
            <a:ext cx="195277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gradFill flip="none" rotWithShape="1">
                  <a:gsLst>
                    <a:gs pos="0">
                      <a:srgbClr val="FF0000"/>
                    </a:gs>
                    <a:gs pos="100000">
                      <a:srgbClr val="C00000"/>
                    </a:gs>
                  </a:gsLst>
                  <a:lin ang="5400000" scaled="1"/>
                  <a:tileRect/>
                </a:gradFill>
                <a:latin typeface="+mn-ea"/>
                <a:ea typeface="+mn-ea"/>
              </a:rPr>
              <a:t>汇报人：</a:t>
            </a:r>
            <a:r>
              <a:rPr lang="en-US" altLang="zh-CN" sz="1400" dirty="0" smtClean="0">
                <a:gradFill flip="none" rotWithShape="1">
                  <a:gsLst>
                    <a:gs pos="0">
                      <a:srgbClr val="FF0000"/>
                    </a:gs>
                    <a:gs pos="100000">
                      <a:srgbClr val="C00000"/>
                    </a:gs>
                  </a:gsLst>
                  <a:lin ang="5400000" scaled="1"/>
                  <a:tileRect/>
                </a:gradFill>
                <a:latin typeface="+mn-ea"/>
                <a:ea typeface="+mn-ea"/>
              </a:rPr>
              <a:t>51PPT</a:t>
            </a:r>
            <a:r>
              <a:rPr lang="zh-CN" altLang="en-US" sz="1400" dirty="0" smtClean="0">
                <a:gradFill flip="none" rotWithShape="1">
                  <a:gsLst>
                    <a:gs pos="0">
                      <a:srgbClr val="FF0000"/>
                    </a:gs>
                    <a:gs pos="100000">
                      <a:srgbClr val="C00000"/>
                    </a:gs>
                  </a:gsLst>
                  <a:lin ang="5400000" scaled="1"/>
                  <a:tileRect/>
                </a:gradFill>
                <a:latin typeface="+mn-ea"/>
                <a:ea typeface="+mn-ea"/>
              </a:rPr>
              <a:t>模板网</a:t>
            </a:r>
            <a:endParaRPr lang="zh-CN" altLang="en-US" sz="1400" dirty="0">
              <a:gradFill flip="none" rotWithShape="1">
                <a:gsLst>
                  <a:gs pos="0">
                    <a:srgbClr val="FF0000"/>
                  </a:gs>
                  <a:gs pos="100000">
                    <a:srgbClr val="C00000"/>
                  </a:gs>
                </a:gsLst>
                <a:lin ang="5400000" scaled="1"/>
                <a:tileRect/>
              </a:gradFill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90088344"/>
      </p:ext>
    </p:extLst>
  </p:cSld>
  <p:clrMapOvr>
    <a:masterClrMapping/>
  </p:clrMapOvr>
  <p:transition spd="slow">
    <p:checker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TextBox 44"/>
          <p:cNvSpPr txBox="1"/>
          <p:nvPr/>
        </p:nvSpPr>
        <p:spPr>
          <a:xfrm>
            <a:off x="6813984" y="3466609"/>
            <a:ext cx="1662111" cy="705018"/>
          </a:xfrm>
          <a:prstGeom prst="rect">
            <a:avLst/>
          </a:prstGeom>
          <a:noFill/>
        </p:spPr>
        <p:txBody>
          <a:bodyPr wrap="square" lIns="80979" tIns="40490" rIns="80979" bIns="40490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en-US" sz="900" b="1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6" name="Freeform 11"/>
          <p:cNvSpPr>
            <a:spLocks/>
          </p:cNvSpPr>
          <p:nvPr/>
        </p:nvSpPr>
        <p:spPr bwMode="auto">
          <a:xfrm>
            <a:off x="4562653" y="1378591"/>
            <a:ext cx="1373897" cy="1372730"/>
          </a:xfrm>
          <a:custGeom>
            <a:avLst/>
            <a:gdLst>
              <a:gd name="T0" fmla="*/ 0 w 972"/>
              <a:gd name="T1" fmla="*/ 972 h 972"/>
              <a:gd name="T2" fmla="*/ 0 w 972"/>
              <a:gd name="T3" fmla="*/ 486 h 972"/>
              <a:gd name="T4" fmla="*/ 486 w 972"/>
              <a:gd name="T5" fmla="*/ 0 h 972"/>
              <a:gd name="T6" fmla="*/ 972 w 972"/>
              <a:gd name="T7" fmla="*/ 486 h 972"/>
              <a:gd name="T8" fmla="*/ 486 w 972"/>
              <a:gd name="T9" fmla="*/ 972 h 972"/>
              <a:gd name="T10" fmla="*/ 0 w 972"/>
              <a:gd name="T11" fmla="*/ 972 h 9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72" h="972">
                <a:moveTo>
                  <a:pt x="0" y="972"/>
                </a:moveTo>
                <a:cubicBezTo>
                  <a:pt x="0" y="486"/>
                  <a:pt x="0" y="486"/>
                  <a:pt x="0" y="486"/>
                </a:cubicBezTo>
                <a:cubicBezTo>
                  <a:pt x="0" y="218"/>
                  <a:pt x="218" y="0"/>
                  <a:pt x="486" y="0"/>
                </a:cubicBezTo>
                <a:cubicBezTo>
                  <a:pt x="754" y="0"/>
                  <a:pt x="972" y="218"/>
                  <a:pt x="972" y="486"/>
                </a:cubicBezTo>
                <a:cubicBezTo>
                  <a:pt x="972" y="754"/>
                  <a:pt x="754" y="972"/>
                  <a:pt x="486" y="972"/>
                </a:cubicBezTo>
                <a:lnTo>
                  <a:pt x="0" y="97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80979" tIns="40490" rIns="80979" bIns="40490" numCol="1" anchor="t" anchorCtr="0" compatLnSpc="1">
            <a:prstTxWarp prst="textNoShape">
              <a:avLst/>
            </a:prstTxWarp>
          </a:bodyPr>
          <a:lstStyle/>
          <a:p>
            <a:endParaRPr lang="id-ID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7" name="Freeform 12"/>
          <p:cNvSpPr>
            <a:spLocks/>
          </p:cNvSpPr>
          <p:nvPr/>
        </p:nvSpPr>
        <p:spPr bwMode="auto">
          <a:xfrm>
            <a:off x="4661684" y="1474717"/>
            <a:ext cx="1168256" cy="1168877"/>
          </a:xfrm>
          <a:custGeom>
            <a:avLst/>
            <a:gdLst>
              <a:gd name="T0" fmla="*/ 846 w 916"/>
              <a:gd name="T1" fmla="*/ 458 h 917"/>
              <a:gd name="T2" fmla="*/ 910 w 916"/>
              <a:gd name="T3" fmla="*/ 394 h 917"/>
              <a:gd name="T4" fmla="*/ 835 w 916"/>
              <a:gd name="T5" fmla="*/ 369 h 917"/>
              <a:gd name="T6" fmla="*/ 884 w 916"/>
              <a:gd name="T7" fmla="*/ 292 h 917"/>
              <a:gd name="T8" fmla="*/ 805 w 916"/>
              <a:gd name="T9" fmla="*/ 285 h 917"/>
              <a:gd name="T10" fmla="*/ 834 w 916"/>
              <a:gd name="T11" fmla="*/ 199 h 917"/>
              <a:gd name="T12" fmla="*/ 755 w 916"/>
              <a:gd name="T13" fmla="*/ 210 h 917"/>
              <a:gd name="T14" fmla="*/ 764 w 916"/>
              <a:gd name="T15" fmla="*/ 119 h 917"/>
              <a:gd name="T16" fmla="*/ 690 w 916"/>
              <a:gd name="T17" fmla="*/ 148 h 917"/>
              <a:gd name="T18" fmla="*/ 677 w 916"/>
              <a:gd name="T19" fmla="*/ 58 h 917"/>
              <a:gd name="T20" fmla="*/ 612 w 916"/>
              <a:gd name="T21" fmla="*/ 103 h 917"/>
              <a:gd name="T22" fmla="*/ 579 w 916"/>
              <a:gd name="T23" fmla="*/ 19 h 917"/>
              <a:gd name="T24" fmla="*/ 526 w 916"/>
              <a:gd name="T25" fmla="*/ 77 h 917"/>
              <a:gd name="T26" fmla="*/ 474 w 916"/>
              <a:gd name="T27" fmla="*/ 3 h 917"/>
              <a:gd name="T28" fmla="*/ 436 w 916"/>
              <a:gd name="T29" fmla="*/ 72 h 917"/>
              <a:gd name="T30" fmla="*/ 369 w 916"/>
              <a:gd name="T31" fmla="*/ 12 h 917"/>
              <a:gd name="T32" fmla="*/ 348 w 916"/>
              <a:gd name="T33" fmla="*/ 88 h 917"/>
              <a:gd name="T34" fmla="*/ 268 w 916"/>
              <a:gd name="T35" fmla="*/ 44 h 917"/>
              <a:gd name="T36" fmla="*/ 266 w 916"/>
              <a:gd name="T37" fmla="*/ 123 h 917"/>
              <a:gd name="T38" fmla="*/ 178 w 916"/>
              <a:gd name="T39" fmla="*/ 100 h 917"/>
              <a:gd name="T40" fmla="*/ 194 w 916"/>
              <a:gd name="T41" fmla="*/ 177 h 917"/>
              <a:gd name="T42" fmla="*/ 103 w 916"/>
              <a:gd name="T43" fmla="*/ 174 h 917"/>
              <a:gd name="T44" fmla="*/ 136 w 916"/>
              <a:gd name="T45" fmla="*/ 246 h 917"/>
              <a:gd name="T46" fmla="*/ 47 w 916"/>
              <a:gd name="T47" fmla="*/ 264 h 917"/>
              <a:gd name="T48" fmla="*/ 96 w 916"/>
              <a:gd name="T49" fmla="*/ 326 h 917"/>
              <a:gd name="T50" fmla="*/ 13 w 916"/>
              <a:gd name="T51" fmla="*/ 364 h 917"/>
              <a:gd name="T52" fmla="*/ 75 w 916"/>
              <a:gd name="T53" fmla="*/ 414 h 917"/>
              <a:gd name="T54" fmla="*/ 3 w 916"/>
              <a:gd name="T55" fmla="*/ 470 h 917"/>
              <a:gd name="T56" fmla="*/ 75 w 916"/>
              <a:gd name="T57" fmla="*/ 503 h 917"/>
              <a:gd name="T58" fmla="*/ 18 w 916"/>
              <a:gd name="T59" fmla="*/ 574 h 917"/>
              <a:gd name="T60" fmla="*/ 96 w 916"/>
              <a:gd name="T61" fmla="*/ 591 h 917"/>
              <a:gd name="T62" fmla="*/ 57 w 916"/>
              <a:gd name="T63" fmla="*/ 673 h 917"/>
              <a:gd name="T64" fmla="*/ 136 w 916"/>
              <a:gd name="T65" fmla="*/ 671 h 917"/>
              <a:gd name="T66" fmla="*/ 117 w 916"/>
              <a:gd name="T67" fmla="*/ 760 h 917"/>
              <a:gd name="T68" fmla="*/ 194 w 916"/>
              <a:gd name="T69" fmla="*/ 740 h 917"/>
              <a:gd name="T70" fmla="*/ 196 w 916"/>
              <a:gd name="T71" fmla="*/ 831 h 917"/>
              <a:gd name="T72" fmla="*/ 266 w 916"/>
              <a:gd name="T73" fmla="*/ 793 h 917"/>
              <a:gd name="T74" fmla="*/ 289 w 916"/>
              <a:gd name="T75" fmla="*/ 881 h 917"/>
              <a:gd name="T76" fmla="*/ 348 w 916"/>
              <a:gd name="T77" fmla="*/ 829 h 917"/>
              <a:gd name="T78" fmla="*/ 391 w 916"/>
              <a:gd name="T79" fmla="*/ 909 h 917"/>
              <a:gd name="T80" fmla="*/ 437 w 916"/>
              <a:gd name="T81" fmla="*/ 845 h 917"/>
              <a:gd name="T82" fmla="*/ 497 w 916"/>
              <a:gd name="T83" fmla="*/ 913 h 917"/>
              <a:gd name="T84" fmla="*/ 526 w 916"/>
              <a:gd name="T85" fmla="*/ 839 h 917"/>
              <a:gd name="T86" fmla="*/ 601 w 916"/>
              <a:gd name="T87" fmla="*/ 892 h 917"/>
              <a:gd name="T88" fmla="*/ 612 w 916"/>
              <a:gd name="T89" fmla="*/ 814 h 917"/>
              <a:gd name="T90" fmla="*/ 697 w 916"/>
              <a:gd name="T91" fmla="*/ 847 h 917"/>
              <a:gd name="T92" fmla="*/ 690 w 916"/>
              <a:gd name="T93" fmla="*/ 769 h 917"/>
              <a:gd name="T94" fmla="*/ 780 w 916"/>
              <a:gd name="T95" fmla="*/ 782 h 917"/>
              <a:gd name="T96" fmla="*/ 755 w 916"/>
              <a:gd name="T97" fmla="*/ 707 h 917"/>
              <a:gd name="T98" fmla="*/ 846 w 916"/>
              <a:gd name="T99" fmla="*/ 699 h 917"/>
              <a:gd name="T100" fmla="*/ 805 w 916"/>
              <a:gd name="T101" fmla="*/ 632 h 917"/>
              <a:gd name="T102" fmla="*/ 891 w 916"/>
              <a:gd name="T103" fmla="*/ 604 h 917"/>
              <a:gd name="T104" fmla="*/ 835 w 916"/>
              <a:gd name="T105" fmla="*/ 548 h 917"/>
              <a:gd name="T106" fmla="*/ 913 w 916"/>
              <a:gd name="T107" fmla="*/ 500 h 9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916" h="917">
                <a:moveTo>
                  <a:pt x="880" y="485"/>
                </a:moveTo>
                <a:cubicBezTo>
                  <a:pt x="864" y="479"/>
                  <a:pt x="848" y="473"/>
                  <a:pt x="847" y="472"/>
                </a:cubicBezTo>
                <a:cubicBezTo>
                  <a:pt x="844" y="469"/>
                  <a:pt x="846" y="459"/>
                  <a:pt x="846" y="459"/>
                </a:cubicBezTo>
                <a:cubicBezTo>
                  <a:pt x="846" y="458"/>
                  <a:pt x="846" y="458"/>
                  <a:pt x="846" y="458"/>
                </a:cubicBezTo>
                <a:cubicBezTo>
                  <a:pt x="846" y="458"/>
                  <a:pt x="845" y="447"/>
                  <a:pt x="847" y="445"/>
                </a:cubicBezTo>
                <a:cubicBezTo>
                  <a:pt x="848" y="443"/>
                  <a:pt x="864" y="439"/>
                  <a:pt x="880" y="433"/>
                </a:cubicBezTo>
                <a:cubicBezTo>
                  <a:pt x="896" y="427"/>
                  <a:pt x="912" y="421"/>
                  <a:pt x="913" y="418"/>
                </a:cubicBezTo>
                <a:cubicBezTo>
                  <a:pt x="916" y="414"/>
                  <a:pt x="914" y="398"/>
                  <a:pt x="910" y="394"/>
                </a:cubicBezTo>
                <a:cubicBezTo>
                  <a:pt x="909" y="392"/>
                  <a:pt x="892" y="389"/>
                  <a:pt x="875" y="387"/>
                </a:cubicBezTo>
                <a:cubicBezTo>
                  <a:pt x="858" y="385"/>
                  <a:pt x="841" y="383"/>
                  <a:pt x="840" y="382"/>
                </a:cubicBezTo>
                <a:cubicBezTo>
                  <a:pt x="836" y="380"/>
                  <a:pt x="835" y="369"/>
                  <a:pt x="835" y="369"/>
                </a:cubicBezTo>
                <a:cubicBezTo>
                  <a:pt x="835" y="369"/>
                  <a:pt x="835" y="369"/>
                  <a:pt x="835" y="369"/>
                </a:cubicBezTo>
                <a:cubicBezTo>
                  <a:pt x="835" y="369"/>
                  <a:pt x="832" y="359"/>
                  <a:pt x="833" y="356"/>
                </a:cubicBezTo>
                <a:cubicBezTo>
                  <a:pt x="834" y="354"/>
                  <a:pt x="848" y="346"/>
                  <a:pt x="863" y="337"/>
                </a:cubicBezTo>
                <a:cubicBezTo>
                  <a:pt x="877" y="328"/>
                  <a:pt x="891" y="317"/>
                  <a:pt x="892" y="315"/>
                </a:cubicBezTo>
                <a:cubicBezTo>
                  <a:pt x="894" y="309"/>
                  <a:pt x="888" y="295"/>
                  <a:pt x="884" y="292"/>
                </a:cubicBezTo>
                <a:cubicBezTo>
                  <a:pt x="881" y="290"/>
                  <a:pt x="864" y="291"/>
                  <a:pt x="847" y="293"/>
                </a:cubicBezTo>
                <a:cubicBezTo>
                  <a:pt x="830" y="295"/>
                  <a:pt x="814" y="297"/>
                  <a:pt x="812" y="296"/>
                </a:cubicBezTo>
                <a:cubicBezTo>
                  <a:pt x="808" y="295"/>
                  <a:pt x="805" y="285"/>
                  <a:pt x="805" y="285"/>
                </a:cubicBezTo>
                <a:cubicBezTo>
                  <a:pt x="805" y="285"/>
                  <a:pt x="805" y="285"/>
                  <a:pt x="805" y="285"/>
                </a:cubicBezTo>
                <a:cubicBezTo>
                  <a:pt x="805" y="285"/>
                  <a:pt x="799" y="275"/>
                  <a:pt x="799" y="272"/>
                </a:cubicBezTo>
                <a:cubicBezTo>
                  <a:pt x="800" y="271"/>
                  <a:pt x="812" y="259"/>
                  <a:pt x="824" y="247"/>
                </a:cubicBezTo>
                <a:cubicBezTo>
                  <a:pt x="835" y="235"/>
                  <a:pt x="847" y="222"/>
                  <a:pt x="847" y="219"/>
                </a:cubicBezTo>
                <a:cubicBezTo>
                  <a:pt x="847" y="213"/>
                  <a:pt x="839" y="200"/>
                  <a:pt x="834" y="199"/>
                </a:cubicBezTo>
                <a:cubicBezTo>
                  <a:pt x="831" y="198"/>
                  <a:pt x="815" y="202"/>
                  <a:pt x="798" y="208"/>
                </a:cubicBezTo>
                <a:cubicBezTo>
                  <a:pt x="782" y="213"/>
                  <a:pt x="767" y="220"/>
                  <a:pt x="765" y="220"/>
                </a:cubicBezTo>
                <a:cubicBezTo>
                  <a:pt x="761" y="219"/>
                  <a:pt x="755" y="210"/>
                  <a:pt x="755" y="210"/>
                </a:cubicBezTo>
                <a:cubicBezTo>
                  <a:pt x="755" y="210"/>
                  <a:pt x="755" y="210"/>
                  <a:pt x="755" y="210"/>
                </a:cubicBezTo>
                <a:cubicBezTo>
                  <a:pt x="755" y="210"/>
                  <a:pt x="748" y="202"/>
                  <a:pt x="747" y="199"/>
                </a:cubicBezTo>
                <a:cubicBezTo>
                  <a:pt x="747" y="197"/>
                  <a:pt x="756" y="183"/>
                  <a:pt x="765" y="169"/>
                </a:cubicBezTo>
                <a:cubicBezTo>
                  <a:pt x="774" y="154"/>
                  <a:pt x="782" y="139"/>
                  <a:pt x="781" y="136"/>
                </a:cubicBezTo>
                <a:cubicBezTo>
                  <a:pt x="780" y="130"/>
                  <a:pt x="769" y="120"/>
                  <a:pt x="764" y="119"/>
                </a:cubicBezTo>
                <a:cubicBezTo>
                  <a:pt x="761" y="119"/>
                  <a:pt x="746" y="127"/>
                  <a:pt x="732" y="136"/>
                </a:cubicBezTo>
                <a:cubicBezTo>
                  <a:pt x="717" y="145"/>
                  <a:pt x="703" y="155"/>
                  <a:pt x="701" y="155"/>
                </a:cubicBezTo>
                <a:cubicBezTo>
                  <a:pt x="698" y="156"/>
                  <a:pt x="690" y="148"/>
                  <a:pt x="690" y="148"/>
                </a:cubicBezTo>
                <a:cubicBezTo>
                  <a:pt x="690" y="148"/>
                  <a:pt x="690" y="148"/>
                  <a:pt x="690" y="148"/>
                </a:cubicBezTo>
                <a:cubicBezTo>
                  <a:pt x="690" y="148"/>
                  <a:pt x="681" y="142"/>
                  <a:pt x="680" y="139"/>
                </a:cubicBezTo>
                <a:cubicBezTo>
                  <a:pt x="679" y="138"/>
                  <a:pt x="685" y="122"/>
                  <a:pt x="690" y="106"/>
                </a:cubicBezTo>
                <a:cubicBezTo>
                  <a:pt x="695" y="90"/>
                  <a:pt x="699" y="73"/>
                  <a:pt x="698" y="70"/>
                </a:cubicBezTo>
                <a:cubicBezTo>
                  <a:pt x="696" y="65"/>
                  <a:pt x="683" y="58"/>
                  <a:pt x="677" y="58"/>
                </a:cubicBezTo>
                <a:cubicBezTo>
                  <a:pt x="675" y="58"/>
                  <a:pt x="662" y="70"/>
                  <a:pt x="650" y="82"/>
                </a:cubicBezTo>
                <a:cubicBezTo>
                  <a:pt x="638" y="94"/>
                  <a:pt x="627" y="107"/>
                  <a:pt x="625" y="108"/>
                </a:cubicBezTo>
                <a:cubicBezTo>
                  <a:pt x="622" y="109"/>
                  <a:pt x="612" y="103"/>
                  <a:pt x="612" y="103"/>
                </a:cubicBezTo>
                <a:cubicBezTo>
                  <a:pt x="612" y="103"/>
                  <a:pt x="612" y="103"/>
                  <a:pt x="612" y="103"/>
                </a:cubicBezTo>
                <a:cubicBezTo>
                  <a:pt x="612" y="103"/>
                  <a:pt x="602" y="100"/>
                  <a:pt x="600" y="97"/>
                </a:cubicBezTo>
                <a:cubicBezTo>
                  <a:pt x="599" y="95"/>
                  <a:pt x="601" y="79"/>
                  <a:pt x="602" y="62"/>
                </a:cubicBezTo>
                <a:cubicBezTo>
                  <a:pt x="604" y="45"/>
                  <a:pt x="604" y="28"/>
                  <a:pt x="602" y="26"/>
                </a:cubicBezTo>
                <a:cubicBezTo>
                  <a:pt x="599" y="21"/>
                  <a:pt x="584" y="17"/>
                  <a:pt x="579" y="19"/>
                </a:cubicBezTo>
                <a:cubicBezTo>
                  <a:pt x="577" y="19"/>
                  <a:pt x="567" y="34"/>
                  <a:pt x="558" y="48"/>
                </a:cubicBezTo>
                <a:cubicBezTo>
                  <a:pt x="549" y="63"/>
                  <a:pt x="541" y="78"/>
                  <a:pt x="540" y="79"/>
                </a:cubicBezTo>
                <a:cubicBezTo>
                  <a:pt x="537" y="81"/>
                  <a:pt x="526" y="78"/>
                  <a:pt x="526" y="78"/>
                </a:cubicBezTo>
                <a:cubicBezTo>
                  <a:pt x="526" y="77"/>
                  <a:pt x="526" y="77"/>
                  <a:pt x="526" y="77"/>
                </a:cubicBezTo>
                <a:cubicBezTo>
                  <a:pt x="526" y="77"/>
                  <a:pt x="515" y="77"/>
                  <a:pt x="513" y="74"/>
                </a:cubicBezTo>
                <a:cubicBezTo>
                  <a:pt x="512" y="73"/>
                  <a:pt x="510" y="56"/>
                  <a:pt x="507" y="40"/>
                </a:cubicBezTo>
                <a:cubicBezTo>
                  <a:pt x="504" y="23"/>
                  <a:pt x="501" y="6"/>
                  <a:pt x="499" y="4"/>
                </a:cubicBezTo>
                <a:cubicBezTo>
                  <a:pt x="494" y="0"/>
                  <a:pt x="479" y="0"/>
                  <a:pt x="474" y="3"/>
                </a:cubicBezTo>
                <a:cubicBezTo>
                  <a:pt x="472" y="4"/>
                  <a:pt x="466" y="20"/>
                  <a:pt x="461" y="37"/>
                </a:cubicBezTo>
                <a:cubicBezTo>
                  <a:pt x="456" y="53"/>
                  <a:pt x="451" y="69"/>
                  <a:pt x="450" y="71"/>
                </a:cubicBezTo>
                <a:cubicBezTo>
                  <a:pt x="447" y="73"/>
                  <a:pt x="437" y="72"/>
                  <a:pt x="437" y="72"/>
                </a:cubicBezTo>
                <a:cubicBezTo>
                  <a:pt x="436" y="72"/>
                  <a:pt x="436" y="72"/>
                  <a:pt x="436" y="72"/>
                </a:cubicBezTo>
                <a:cubicBezTo>
                  <a:pt x="436" y="72"/>
                  <a:pt x="426" y="74"/>
                  <a:pt x="423" y="72"/>
                </a:cubicBezTo>
                <a:cubicBezTo>
                  <a:pt x="421" y="71"/>
                  <a:pt x="416" y="56"/>
                  <a:pt x="409" y="40"/>
                </a:cubicBezTo>
                <a:cubicBezTo>
                  <a:pt x="403" y="24"/>
                  <a:pt x="395" y="9"/>
                  <a:pt x="393" y="7"/>
                </a:cubicBezTo>
                <a:cubicBezTo>
                  <a:pt x="388" y="5"/>
                  <a:pt x="373" y="8"/>
                  <a:pt x="369" y="12"/>
                </a:cubicBezTo>
                <a:cubicBezTo>
                  <a:pt x="367" y="13"/>
                  <a:pt x="365" y="31"/>
                  <a:pt x="363" y="47"/>
                </a:cubicBezTo>
                <a:cubicBezTo>
                  <a:pt x="362" y="65"/>
                  <a:pt x="362" y="81"/>
                  <a:pt x="361" y="83"/>
                </a:cubicBezTo>
                <a:cubicBezTo>
                  <a:pt x="359" y="86"/>
                  <a:pt x="348" y="88"/>
                  <a:pt x="348" y="88"/>
                </a:cubicBezTo>
                <a:cubicBezTo>
                  <a:pt x="348" y="88"/>
                  <a:pt x="348" y="88"/>
                  <a:pt x="348" y="88"/>
                </a:cubicBezTo>
                <a:cubicBezTo>
                  <a:pt x="348" y="88"/>
                  <a:pt x="338" y="92"/>
                  <a:pt x="335" y="91"/>
                </a:cubicBezTo>
                <a:cubicBezTo>
                  <a:pt x="333" y="90"/>
                  <a:pt x="324" y="76"/>
                  <a:pt x="314" y="63"/>
                </a:cubicBezTo>
                <a:cubicBezTo>
                  <a:pt x="304" y="49"/>
                  <a:pt x="293" y="35"/>
                  <a:pt x="290" y="35"/>
                </a:cubicBezTo>
                <a:cubicBezTo>
                  <a:pt x="285" y="33"/>
                  <a:pt x="271" y="40"/>
                  <a:pt x="268" y="44"/>
                </a:cubicBezTo>
                <a:cubicBezTo>
                  <a:pt x="267" y="47"/>
                  <a:pt x="269" y="64"/>
                  <a:pt x="271" y="81"/>
                </a:cubicBezTo>
                <a:cubicBezTo>
                  <a:pt x="274" y="97"/>
                  <a:pt x="277" y="114"/>
                  <a:pt x="277" y="116"/>
                </a:cubicBezTo>
                <a:cubicBezTo>
                  <a:pt x="276" y="119"/>
                  <a:pt x="266" y="123"/>
                  <a:pt x="266" y="123"/>
                </a:cubicBezTo>
                <a:cubicBezTo>
                  <a:pt x="266" y="123"/>
                  <a:pt x="266" y="123"/>
                  <a:pt x="266" y="123"/>
                </a:cubicBezTo>
                <a:cubicBezTo>
                  <a:pt x="266" y="123"/>
                  <a:pt x="257" y="130"/>
                  <a:pt x="253" y="129"/>
                </a:cubicBezTo>
                <a:cubicBezTo>
                  <a:pt x="252" y="129"/>
                  <a:pt x="240" y="118"/>
                  <a:pt x="227" y="107"/>
                </a:cubicBezTo>
                <a:cubicBezTo>
                  <a:pt x="214" y="96"/>
                  <a:pt x="200" y="85"/>
                  <a:pt x="197" y="85"/>
                </a:cubicBezTo>
                <a:cubicBezTo>
                  <a:pt x="192" y="85"/>
                  <a:pt x="179" y="95"/>
                  <a:pt x="178" y="100"/>
                </a:cubicBezTo>
                <a:cubicBezTo>
                  <a:pt x="177" y="102"/>
                  <a:pt x="183" y="118"/>
                  <a:pt x="189" y="134"/>
                </a:cubicBezTo>
                <a:cubicBezTo>
                  <a:pt x="196" y="150"/>
                  <a:pt x="203" y="165"/>
                  <a:pt x="203" y="167"/>
                </a:cubicBezTo>
                <a:cubicBezTo>
                  <a:pt x="203" y="171"/>
                  <a:pt x="194" y="177"/>
                  <a:pt x="194" y="177"/>
                </a:cubicBezTo>
                <a:cubicBezTo>
                  <a:pt x="194" y="177"/>
                  <a:pt x="194" y="177"/>
                  <a:pt x="194" y="177"/>
                </a:cubicBezTo>
                <a:cubicBezTo>
                  <a:pt x="194" y="177"/>
                  <a:pt x="186" y="185"/>
                  <a:pt x="183" y="186"/>
                </a:cubicBezTo>
                <a:cubicBezTo>
                  <a:pt x="181" y="186"/>
                  <a:pt x="167" y="178"/>
                  <a:pt x="152" y="170"/>
                </a:cubicBezTo>
                <a:cubicBezTo>
                  <a:pt x="137" y="162"/>
                  <a:pt x="121" y="155"/>
                  <a:pt x="118" y="156"/>
                </a:cubicBezTo>
                <a:cubicBezTo>
                  <a:pt x="113" y="157"/>
                  <a:pt x="103" y="169"/>
                  <a:pt x="103" y="174"/>
                </a:cubicBezTo>
                <a:cubicBezTo>
                  <a:pt x="103" y="177"/>
                  <a:pt x="112" y="191"/>
                  <a:pt x="122" y="205"/>
                </a:cubicBezTo>
                <a:cubicBezTo>
                  <a:pt x="132" y="219"/>
                  <a:pt x="142" y="232"/>
                  <a:pt x="143" y="234"/>
                </a:cubicBezTo>
                <a:cubicBezTo>
                  <a:pt x="143" y="238"/>
                  <a:pt x="136" y="246"/>
                  <a:pt x="136" y="246"/>
                </a:cubicBezTo>
                <a:cubicBezTo>
                  <a:pt x="136" y="246"/>
                  <a:pt x="136" y="246"/>
                  <a:pt x="136" y="246"/>
                </a:cubicBezTo>
                <a:cubicBezTo>
                  <a:pt x="136" y="246"/>
                  <a:pt x="131" y="256"/>
                  <a:pt x="128" y="257"/>
                </a:cubicBezTo>
                <a:cubicBezTo>
                  <a:pt x="126" y="257"/>
                  <a:pt x="110" y="253"/>
                  <a:pt x="94" y="248"/>
                </a:cubicBezTo>
                <a:cubicBezTo>
                  <a:pt x="77" y="244"/>
                  <a:pt x="60" y="241"/>
                  <a:pt x="58" y="242"/>
                </a:cubicBezTo>
                <a:cubicBezTo>
                  <a:pt x="52" y="245"/>
                  <a:pt x="46" y="259"/>
                  <a:pt x="47" y="264"/>
                </a:cubicBezTo>
                <a:cubicBezTo>
                  <a:pt x="47" y="266"/>
                  <a:pt x="60" y="279"/>
                  <a:pt x="72" y="290"/>
                </a:cubicBezTo>
                <a:cubicBezTo>
                  <a:pt x="85" y="301"/>
                  <a:pt x="98" y="311"/>
                  <a:pt x="99" y="313"/>
                </a:cubicBezTo>
                <a:cubicBezTo>
                  <a:pt x="101" y="317"/>
                  <a:pt x="96" y="326"/>
                  <a:pt x="96" y="326"/>
                </a:cubicBezTo>
                <a:cubicBezTo>
                  <a:pt x="96" y="326"/>
                  <a:pt x="96" y="326"/>
                  <a:pt x="96" y="326"/>
                </a:cubicBezTo>
                <a:cubicBezTo>
                  <a:pt x="95" y="326"/>
                  <a:pt x="93" y="337"/>
                  <a:pt x="90" y="339"/>
                </a:cubicBezTo>
                <a:cubicBezTo>
                  <a:pt x="89" y="340"/>
                  <a:pt x="72" y="339"/>
                  <a:pt x="55" y="338"/>
                </a:cubicBezTo>
                <a:cubicBezTo>
                  <a:pt x="38" y="338"/>
                  <a:pt x="21" y="339"/>
                  <a:pt x="19" y="341"/>
                </a:cubicBezTo>
                <a:cubicBezTo>
                  <a:pt x="14" y="344"/>
                  <a:pt x="11" y="359"/>
                  <a:pt x="13" y="364"/>
                </a:cubicBezTo>
                <a:cubicBezTo>
                  <a:pt x="14" y="367"/>
                  <a:pt x="29" y="376"/>
                  <a:pt x="44" y="383"/>
                </a:cubicBezTo>
                <a:cubicBezTo>
                  <a:pt x="59" y="391"/>
                  <a:pt x="74" y="398"/>
                  <a:pt x="76" y="400"/>
                </a:cubicBezTo>
                <a:cubicBezTo>
                  <a:pt x="78" y="403"/>
                  <a:pt x="75" y="413"/>
                  <a:pt x="75" y="413"/>
                </a:cubicBezTo>
                <a:cubicBezTo>
                  <a:pt x="75" y="414"/>
                  <a:pt x="75" y="414"/>
                  <a:pt x="75" y="414"/>
                </a:cubicBezTo>
                <a:cubicBezTo>
                  <a:pt x="75" y="414"/>
                  <a:pt x="75" y="424"/>
                  <a:pt x="72" y="427"/>
                </a:cubicBezTo>
                <a:cubicBezTo>
                  <a:pt x="71" y="428"/>
                  <a:pt x="55" y="431"/>
                  <a:pt x="38" y="435"/>
                </a:cubicBezTo>
                <a:cubicBezTo>
                  <a:pt x="22" y="439"/>
                  <a:pt x="5" y="443"/>
                  <a:pt x="3" y="445"/>
                </a:cubicBezTo>
                <a:cubicBezTo>
                  <a:pt x="0" y="450"/>
                  <a:pt x="0" y="465"/>
                  <a:pt x="3" y="470"/>
                </a:cubicBezTo>
                <a:cubicBezTo>
                  <a:pt x="5" y="472"/>
                  <a:pt x="21" y="477"/>
                  <a:pt x="38" y="481"/>
                </a:cubicBezTo>
                <a:cubicBezTo>
                  <a:pt x="54" y="485"/>
                  <a:pt x="71" y="489"/>
                  <a:pt x="72" y="490"/>
                </a:cubicBezTo>
                <a:cubicBezTo>
                  <a:pt x="75" y="492"/>
                  <a:pt x="75" y="503"/>
                  <a:pt x="75" y="503"/>
                </a:cubicBezTo>
                <a:cubicBezTo>
                  <a:pt x="75" y="503"/>
                  <a:pt x="75" y="503"/>
                  <a:pt x="75" y="503"/>
                </a:cubicBezTo>
                <a:cubicBezTo>
                  <a:pt x="75" y="503"/>
                  <a:pt x="77" y="514"/>
                  <a:pt x="76" y="517"/>
                </a:cubicBezTo>
                <a:cubicBezTo>
                  <a:pt x="75" y="519"/>
                  <a:pt x="59" y="525"/>
                  <a:pt x="44" y="533"/>
                </a:cubicBezTo>
                <a:cubicBezTo>
                  <a:pt x="29" y="540"/>
                  <a:pt x="14" y="548"/>
                  <a:pt x="13" y="551"/>
                </a:cubicBezTo>
                <a:cubicBezTo>
                  <a:pt x="10" y="556"/>
                  <a:pt x="14" y="571"/>
                  <a:pt x="18" y="574"/>
                </a:cubicBezTo>
                <a:cubicBezTo>
                  <a:pt x="20" y="576"/>
                  <a:pt x="37" y="577"/>
                  <a:pt x="54" y="578"/>
                </a:cubicBezTo>
                <a:cubicBezTo>
                  <a:pt x="71" y="578"/>
                  <a:pt x="88" y="577"/>
                  <a:pt x="90" y="578"/>
                </a:cubicBezTo>
                <a:cubicBezTo>
                  <a:pt x="93" y="580"/>
                  <a:pt x="96" y="591"/>
                  <a:pt x="96" y="591"/>
                </a:cubicBezTo>
                <a:cubicBezTo>
                  <a:pt x="96" y="591"/>
                  <a:pt x="96" y="591"/>
                  <a:pt x="96" y="591"/>
                </a:cubicBezTo>
                <a:cubicBezTo>
                  <a:pt x="96" y="591"/>
                  <a:pt x="100" y="601"/>
                  <a:pt x="99" y="604"/>
                </a:cubicBezTo>
                <a:cubicBezTo>
                  <a:pt x="99" y="606"/>
                  <a:pt x="86" y="615"/>
                  <a:pt x="72" y="626"/>
                </a:cubicBezTo>
                <a:cubicBezTo>
                  <a:pt x="59" y="637"/>
                  <a:pt x="47" y="649"/>
                  <a:pt x="46" y="651"/>
                </a:cubicBezTo>
                <a:cubicBezTo>
                  <a:pt x="45" y="657"/>
                  <a:pt x="52" y="671"/>
                  <a:pt x="57" y="673"/>
                </a:cubicBezTo>
                <a:cubicBezTo>
                  <a:pt x="59" y="674"/>
                  <a:pt x="76" y="672"/>
                  <a:pt x="93" y="668"/>
                </a:cubicBezTo>
                <a:cubicBezTo>
                  <a:pt x="110" y="664"/>
                  <a:pt x="126" y="660"/>
                  <a:pt x="128" y="660"/>
                </a:cubicBezTo>
                <a:cubicBezTo>
                  <a:pt x="131" y="661"/>
                  <a:pt x="136" y="671"/>
                  <a:pt x="136" y="671"/>
                </a:cubicBezTo>
                <a:cubicBezTo>
                  <a:pt x="136" y="671"/>
                  <a:pt x="136" y="671"/>
                  <a:pt x="136" y="671"/>
                </a:cubicBezTo>
                <a:cubicBezTo>
                  <a:pt x="136" y="671"/>
                  <a:pt x="143" y="680"/>
                  <a:pt x="143" y="683"/>
                </a:cubicBezTo>
                <a:cubicBezTo>
                  <a:pt x="143" y="685"/>
                  <a:pt x="132" y="697"/>
                  <a:pt x="122" y="711"/>
                </a:cubicBezTo>
                <a:cubicBezTo>
                  <a:pt x="111" y="724"/>
                  <a:pt x="102" y="739"/>
                  <a:pt x="102" y="741"/>
                </a:cubicBezTo>
                <a:cubicBezTo>
                  <a:pt x="102" y="747"/>
                  <a:pt x="112" y="759"/>
                  <a:pt x="117" y="760"/>
                </a:cubicBezTo>
                <a:cubicBezTo>
                  <a:pt x="120" y="761"/>
                  <a:pt x="136" y="754"/>
                  <a:pt x="151" y="747"/>
                </a:cubicBezTo>
                <a:cubicBezTo>
                  <a:pt x="166" y="739"/>
                  <a:pt x="181" y="731"/>
                  <a:pt x="183" y="731"/>
                </a:cubicBezTo>
                <a:cubicBezTo>
                  <a:pt x="187" y="731"/>
                  <a:pt x="194" y="740"/>
                  <a:pt x="194" y="740"/>
                </a:cubicBezTo>
                <a:cubicBezTo>
                  <a:pt x="194" y="740"/>
                  <a:pt x="194" y="740"/>
                  <a:pt x="194" y="740"/>
                </a:cubicBezTo>
                <a:cubicBezTo>
                  <a:pt x="194" y="740"/>
                  <a:pt x="202" y="747"/>
                  <a:pt x="203" y="750"/>
                </a:cubicBezTo>
                <a:cubicBezTo>
                  <a:pt x="203" y="751"/>
                  <a:pt x="196" y="766"/>
                  <a:pt x="189" y="782"/>
                </a:cubicBezTo>
                <a:cubicBezTo>
                  <a:pt x="182" y="797"/>
                  <a:pt x="176" y="813"/>
                  <a:pt x="177" y="816"/>
                </a:cubicBezTo>
                <a:cubicBezTo>
                  <a:pt x="178" y="822"/>
                  <a:pt x="191" y="831"/>
                  <a:pt x="196" y="831"/>
                </a:cubicBezTo>
                <a:cubicBezTo>
                  <a:pt x="199" y="831"/>
                  <a:pt x="213" y="821"/>
                  <a:pt x="226" y="810"/>
                </a:cubicBezTo>
                <a:cubicBezTo>
                  <a:pt x="239" y="799"/>
                  <a:pt x="252" y="788"/>
                  <a:pt x="254" y="787"/>
                </a:cubicBezTo>
                <a:cubicBezTo>
                  <a:pt x="257" y="787"/>
                  <a:pt x="266" y="793"/>
                  <a:pt x="266" y="793"/>
                </a:cubicBezTo>
                <a:cubicBezTo>
                  <a:pt x="266" y="793"/>
                  <a:pt x="266" y="793"/>
                  <a:pt x="266" y="793"/>
                </a:cubicBezTo>
                <a:cubicBezTo>
                  <a:pt x="266" y="793"/>
                  <a:pt x="276" y="798"/>
                  <a:pt x="277" y="801"/>
                </a:cubicBezTo>
                <a:cubicBezTo>
                  <a:pt x="278" y="803"/>
                  <a:pt x="274" y="819"/>
                  <a:pt x="271" y="835"/>
                </a:cubicBezTo>
                <a:cubicBezTo>
                  <a:pt x="268" y="852"/>
                  <a:pt x="265" y="869"/>
                  <a:pt x="267" y="872"/>
                </a:cubicBezTo>
                <a:cubicBezTo>
                  <a:pt x="269" y="877"/>
                  <a:pt x="284" y="883"/>
                  <a:pt x="289" y="881"/>
                </a:cubicBezTo>
                <a:cubicBezTo>
                  <a:pt x="291" y="881"/>
                  <a:pt x="303" y="868"/>
                  <a:pt x="313" y="854"/>
                </a:cubicBezTo>
                <a:cubicBezTo>
                  <a:pt x="324" y="841"/>
                  <a:pt x="333" y="827"/>
                  <a:pt x="335" y="826"/>
                </a:cubicBezTo>
                <a:cubicBezTo>
                  <a:pt x="338" y="824"/>
                  <a:pt x="348" y="829"/>
                  <a:pt x="348" y="829"/>
                </a:cubicBezTo>
                <a:cubicBezTo>
                  <a:pt x="348" y="829"/>
                  <a:pt x="348" y="829"/>
                  <a:pt x="348" y="829"/>
                </a:cubicBezTo>
                <a:cubicBezTo>
                  <a:pt x="348" y="829"/>
                  <a:pt x="359" y="831"/>
                  <a:pt x="361" y="834"/>
                </a:cubicBezTo>
                <a:cubicBezTo>
                  <a:pt x="362" y="835"/>
                  <a:pt x="362" y="852"/>
                  <a:pt x="363" y="869"/>
                </a:cubicBezTo>
                <a:cubicBezTo>
                  <a:pt x="364" y="886"/>
                  <a:pt x="365" y="903"/>
                  <a:pt x="367" y="905"/>
                </a:cubicBezTo>
                <a:cubicBezTo>
                  <a:pt x="371" y="909"/>
                  <a:pt x="386" y="912"/>
                  <a:pt x="391" y="909"/>
                </a:cubicBezTo>
                <a:cubicBezTo>
                  <a:pt x="393" y="908"/>
                  <a:pt x="401" y="893"/>
                  <a:pt x="408" y="877"/>
                </a:cubicBezTo>
                <a:cubicBezTo>
                  <a:pt x="415" y="862"/>
                  <a:pt x="422" y="846"/>
                  <a:pt x="423" y="845"/>
                </a:cubicBezTo>
                <a:cubicBezTo>
                  <a:pt x="426" y="842"/>
                  <a:pt x="436" y="844"/>
                  <a:pt x="436" y="844"/>
                </a:cubicBezTo>
                <a:cubicBezTo>
                  <a:pt x="437" y="845"/>
                  <a:pt x="437" y="845"/>
                  <a:pt x="437" y="845"/>
                </a:cubicBezTo>
                <a:cubicBezTo>
                  <a:pt x="437" y="845"/>
                  <a:pt x="448" y="844"/>
                  <a:pt x="450" y="846"/>
                </a:cubicBezTo>
                <a:cubicBezTo>
                  <a:pt x="451" y="847"/>
                  <a:pt x="455" y="864"/>
                  <a:pt x="460" y="880"/>
                </a:cubicBezTo>
                <a:cubicBezTo>
                  <a:pt x="465" y="896"/>
                  <a:pt x="470" y="912"/>
                  <a:pt x="473" y="914"/>
                </a:cubicBezTo>
                <a:cubicBezTo>
                  <a:pt x="477" y="917"/>
                  <a:pt x="493" y="916"/>
                  <a:pt x="497" y="913"/>
                </a:cubicBezTo>
                <a:cubicBezTo>
                  <a:pt x="499" y="911"/>
                  <a:pt x="503" y="894"/>
                  <a:pt x="506" y="878"/>
                </a:cubicBezTo>
                <a:cubicBezTo>
                  <a:pt x="510" y="861"/>
                  <a:pt x="512" y="844"/>
                  <a:pt x="513" y="843"/>
                </a:cubicBezTo>
                <a:cubicBezTo>
                  <a:pt x="515" y="840"/>
                  <a:pt x="526" y="839"/>
                  <a:pt x="526" y="839"/>
                </a:cubicBezTo>
                <a:cubicBezTo>
                  <a:pt x="526" y="839"/>
                  <a:pt x="526" y="839"/>
                  <a:pt x="526" y="839"/>
                </a:cubicBezTo>
                <a:cubicBezTo>
                  <a:pt x="526" y="839"/>
                  <a:pt x="537" y="837"/>
                  <a:pt x="540" y="838"/>
                </a:cubicBezTo>
                <a:cubicBezTo>
                  <a:pt x="541" y="839"/>
                  <a:pt x="549" y="854"/>
                  <a:pt x="557" y="868"/>
                </a:cubicBezTo>
                <a:cubicBezTo>
                  <a:pt x="565" y="883"/>
                  <a:pt x="575" y="898"/>
                  <a:pt x="577" y="899"/>
                </a:cubicBezTo>
                <a:cubicBezTo>
                  <a:pt x="583" y="901"/>
                  <a:pt x="597" y="896"/>
                  <a:pt x="601" y="892"/>
                </a:cubicBezTo>
                <a:cubicBezTo>
                  <a:pt x="602" y="890"/>
                  <a:pt x="602" y="873"/>
                  <a:pt x="602" y="855"/>
                </a:cubicBezTo>
                <a:cubicBezTo>
                  <a:pt x="601" y="838"/>
                  <a:pt x="600" y="822"/>
                  <a:pt x="600" y="820"/>
                </a:cubicBezTo>
                <a:cubicBezTo>
                  <a:pt x="602" y="816"/>
                  <a:pt x="612" y="814"/>
                  <a:pt x="612" y="814"/>
                </a:cubicBezTo>
                <a:cubicBezTo>
                  <a:pt x="612" y="814"/>
                  <a:pt x="612" y="814"/>
                  <a:pt x="612" y="814"/>
                </a:cubicBezTo>
                <a:cubicBezTo>
                  <a:pt x="612" y="814"/>
                  <a:pt x="622" y="808"/>
                  <a:pt x="625" y="809"/>
                </a:cubicBezTo>
                <a:cubicBezTo>
                  <a:pt x="627" y="809"/>
                  <a:pt x="638" y="822"/>
                  <a:pt x="649" y="835"/>
                </a:cubicBezTo>
                <a:cubicBezTo>
                  <a:pt x="661" y="847"/>
                  <a:pt x="673" y="859"/>
                  <a:pt x="676" y="860"/>
                </a:cubicBezTo>
                <a:cubicBezTo>
                  <a:pt x="681" y="860"/>
                  <a:pt x="695" y="852"/>
                  <a:pt x="697" y="847"/>
                </a:cubicBezTo>
                <a:cubicBezTo>
                  <a:pt x="698" y="845"/>
                  <a:pt x="694" y="828"/>
                  <a:pt x="689" y="812"/>
                </a:cubicBezTo>
                <a:cubicBezTo>
                  <a:pt x="685" y="795"/>
                  <a:pt x="679" y="779"/>
                  <a:pt x="680" y="778"/>
                </a:cubicBezTo>
                <a:cubicBezTo>
                  <a:pt x="680" y="774"/>
                  <a:pt x="690" y="769"/>
                  <a:pt x="690" y="769"/>
                </a:cubicBezTo>
                <a:cubicBezTo>
                  <a:pt x="690" y="769"/>
                  <a:pt x="690" y="769"/>
                  <a:pt x="690" y="769"/>
                </a:cubicBezTo>
                <a:cubicBezTo>
                  <a:pt x="690" y="769"/>
                  <a:pt x="698" y="761"/>
                  <a:pt x="702" y="761"/>
                </a:cubicBezTo>
                <a:cubicBezTo>
                  <a:pt x="703" y="761"/>
                  <a:pt x="717" y="771"/>
                  <a:pt x="731" y="781"/>
                </a:cubicBezTo>
                <a:cubicBezTo>
                  <a:pt x="745" y="790"/>
                  <a:pt x="759" y="799"/>
                  <a:pt x="762" y="799"/>
                </a:cubicBezTo>
                <a:cubicBezTo>
                  <a:pt x="768" y="798"/>
                  <a:pt x="779" y="787"/>
                  <a:pt x="780" y="782"/>
                </a:cubicBezTo>
                <a:cubicBezTo>
                  <a:pt x="780" y="780"/>
                  <a:pt x="773" y="764"/>
                  <a:pt x="765" y="749"/>
                </a:cubicBezTo>
                <a:cubicBezTo>
                  <a:pt x="756" y="734"/>
                  <a:pt x="748" y="720"/>
                  <a:pt x="747" y="718"/>
                </a:cubicBezTo>
                <a:cubicBezTo>
                  <a:pt x="747" y="714"/>
                  <a:pt x="755" y="707"/>
                  <a:pt x="755" y="707"/>
                </a:cubicBezTo>
                <a:cubicBezTo>
                  <a:pt x="755" y="707"/>
                  <a:pt x="755" y="707"/>
                  <a:pt x="755" y="707"/>
                </a:cubicBezTo>
                <a:cubicBezTo>
                  <a:pt x="755" y="707"/>
                  <a:pt x="762" y="698"/>
                  <a:pt x="765" y="697"/>
                </a:cubicBezTo>
                <a:cubicBezTo>
                  <a:pt x="767" y="697"/>
                  <a:pt x="782" y="703"/>
                  <a:pt x="798" y="709"/>
                </a:cubicBezTo>
                <a:cubicBezTo>
                  <a:pt x="813" y="715"/>
                  <a:pt x="830" y="721"/>
                  <a:pt x="833" y="720"/>
                </a:cubicBezTo>
                <a:cubicBezTo>
                  <a:pt x="838" y="718"/>
                  <a:pt x="846" y="705"/>
                  <a:pt x="846" y="699"/>
                </a:cubicBezTo>
                <a:cubicBezTo>
                  <a:pt x="846" y="697"/>
                  <a:pt x="835" y="683"/>
                  <a:pt x="824" y="671"/>
                </a:cubicBezTo>
                <a:cubicBezTo>
                  <a:pt x="812" y="658"/>
                  <a:pt x="800" y="646"/>
                  <a:pt x="800" y="645"/>
                </a:cubicBezTo>
                <a:cubicBezTo>
                  <a:pt x="799" y="641"/>
                  <a:pt x="805" y="632"/>
                  <a:pt x="805" y="632"/>
                </a:cubicBezTo>
                <a:cubicBezTo>
                  <a:pt x="805" y="632"/>
                  <a:pt x="805" y="632"/>
                  <a:pt x="805" y="632"/>
                </a:cubicBezTo>
                <a:cubicBezTo>
                  <a:pt x="805" y="632"/>
                  <a:pt x="809" y="622"/>
                  <a:pt x="812" y="620"/>
                </a:cubicBezTo>
                <a:cubicBezTo>
                  <a:pt x="813" y="619"/>
                  <a:pt x="830" y="622"/>
                  <a:pt x="846" y="624"/>
                </a:cubicBezTo>
                <a:cubicBezTo>
                  <a:pt x="863" y="627"/>
                  <a:pt x="880" y="628"/>
                  <a:pt x="883" y="626"/>
                </a:cubicBezTo>
                <a:cubicBezTo>
                  <a:pt x="888" y="624"/>
                  <a:pt x="893" y="609"/>
                  <a:pt x="891" y="604"/>
                </a:cubicBezTo>
                <a:cubicBezTo>
                  <a:pt x="891" y="601"/>
                  <a:pt x="877" y="591"/>
                  <a:pt x="863" y="581"/>
                </a:cubicBezTo>
                <a:cubicBezTo>
                  <a:pt x="849" y="571"/>
                  <a:pt x="834" y="563"/>
                  <a:pt x="833" y="561"/>
                </a:cubicBezTo>
                <a:cubicBezTo>
                  <a:pt x="831" y="558"/>
                  <a:pt x="835" y="548"/>
                  <a:pt x="835" y="548"/>
                </a:cubicBezTo>
                <a:cubicBezTo>
                  <a:pt x="835" y="548"/>
                  <a:pt x="835" y="548"/>
                  <a:pt x="835" y="548"/>
                </a:cubicBezTo>
                <a:cubicBezTo>
                  <a:pt x="836" y="548"/>
                  <a:pt x="837" y="537"/>
                  <a:pt x="840" y="535"/>
                </a:cubicBezTo>
                <a:cubicBezTo>
                  <a:pt x="841" y="533"/>
                  <a:pt x="857" y="533"/>
                  <a:pt x="874" y="531"/>
                </a:cubicBezTo>
                <a:cubicBezTo>
                  <a:pt x="891" y="529"/>
                  <a:pt x="908" y="526"/>
                  <a:pt x="910" y="524"/>
                </a:cubicBezTo>
                <a:cubicBezTo>
                  <a:pt x="914" y="520"/>
                  <a:pt x="916" y="505"/>
                  <a:pt x="913" y="500"/>
                </a:cubicBezTo>
                <a:cubicBezTo>
                  <a:pt x="912" y="498"/>
                  <a:pt x="896" y="491"/>
                  <a:pt x="880" y="485"/>
                </a:cubicBezTo>
                <a:close/>
              </a:path>
            </a:pathLst>
          </a:custGeom>
          <a:gradFill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0" scaled="0"/>
          </a:gradFill>
          <a:ln>
            <a:noFill/>
          </a:ln>
        </p:spPr>
        <p:txBody>
          <a:bodyPr vert="horz" wrap="square" lIns="80979" tIns="40490" rIns="80979" bIns="40490" numCol="1" anchor="t" anchorCtr="0" compatLnSpc="1">
            <a:prstTxWarp prst="textNoShape">
              <a:avLst/>
            </a:prstTxWarp>
          </a:bodyPr>
          <a:lstStyle/>
          <a:p>
            <a:endParaRPr lang="id-ID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8" name="Oval 13"/>
          <p:cNvSpPr>
            <a:spLocks noChangeArrowheads="1"/>
          </p:cNvSpPr>
          <p:nvPr/>
        </p:nvSpPr>
        <p:spPr bwMode="auto">
          <a:xfrm>
            <a:off x="4809735" y="1622641"/>
            <a:ext cx="872154" cy="871952"/>
          </a:xfrm>
          <a:prstGeom prst="ellipse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9000000" scaled="0"/>
          </a:gradFill>
          <a:ln>
            <a:noFill/>
          </a:ln>
        </p:spPr>
        <p:txBody>
          <a:bodyPr vert="horz" wrap="square" lIns="80979" tIns="40490" rIns="80979" bIns="40490" numCol="1" anchor="t" anchorCtr="0" compatLnSpc="1">
            <a:prstTxWarp prst="textNoShape">
              <a:avLst/>
            </a:prstTxWarp>
          </a:bodyPr>
          <a:lstStyle/>
          <a:p>
            <a:endParaRPr lang="id-ID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9" name="Freeform 108"/>
          <p:cNvSpPr>
            <a:spLocks/>
          </p:cNvSpPr>
          <p:nvPr/>
        </p:nvSpPr>
        <p:spPr bwMode="auto">
          <a:xfrm rot="16200000">
            <a:off x="2711301" y="958916"/>
            <a:ext cx="1791645" cy="1793168"/>
          </a:xfrm>
          <a:custGeom>
            <a:avLst/>
            <a:gdLst>
              <a:gd name="T0" fmla="*/ 0 w 972"/>
              <a:gd name="T1" fmla="*/ 972 h 972"/>
              <a:gd name="T2" fmla="*/ 0 w 972"/>
              <a:gd name="T3" fmla="*/ 486 h 972"/>
              <a:gd name="T4" fmla="*/ 486 w 972"/>
              <a:gd name="T5" fmla="*/ 0 h 972"/>
              <a:gd name="T6" fmla="*/ 972 w 972"/>
              <a:gd name="T7" fmla="*/ 486 h 972"/>
              <a:gd name="T8" fmla="*/ 486 w 972"/>
              <a:gd name="T9" fmla="*/ 972 h 972"/>
              <a:gd name="T10" fmla="*/ 0 w 972"/>
              <a:gd name="T11" fmla="*/ 972 h 9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72" h="972">
                <a:moveTo>
                  <a:pt x="0" y="972"/>
                </a:moveTo>
                <a:cubicBezTo>
                  <a:pt x="0" y="486"/>
                  <a:pt x="0" y="486"/>
                  <a:pt x="0" y="486"/>
                </a:cubicBezTo>
                <a:cubicBezTo>
                  <a:pt x="0" y="218"/>
                  <a:pt x="218" y="0"/>
                  <a:pt x="486" y="0"/>
                </a:cubicBezTo>
                <a:cubicBezTo>
                  <a:pt x="754" y="0"/>
                  <a:pt x="972" y="218"/>
                  <a:pt x="972" y="486"/>
                </a:cubicBezTo>
                <a:cubicBezTo>
                  <a:pt x="972" y="754"/>
                  <a:pt x="754" y="972"/>
                  <a:pt x="486" y="972"/>
                </a:cubicBezTo>
                <a:lnTo>
                  <a:pt x="0" y="97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80979" tIns="40490" rIns="80979" bIns="40490" numCol="1" anchor="t" anchorCtr="0" compatLnSpc="1">
            <a:prstTxWarp prst="textNoShape">
              <a:avLst/>
            </a:prstTxWarp>
          </a:bodyPr>
          <a:lstStyle/>
          <a:p>
            <a:endParaRPr lang="id-ID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0" name="Freeform 109"/>
          <p:cNvSpPr>
            <a:spLocks/>
          </p:cNvSpPr>
          <p:nvPr/>
        </p:nvSpPr>
        <p:spPr bwMode="auto">
          <a:xfrm rot="16200000">
            <a:off x="2837809" y="1097003"/>
            <a:ext cx="1523476" cy="1526879"/>
          </a:xfrm>
          <a:custGeom>
            <a:avLst/>
            <a:gdLst>
              <a:gd name="T0" fmla="*/ 846 w 916"/>
              <a:gd name="T1" fmla="*/ 458 h 917"/>
              <a:gd name="T2" fmla="*/ 910 w 916"/>
              <a:gd name="T3" fmla="*/ 394 h 917"/>
              <a:gd name="T4" fmla="*/ 835 w 916"/>
              <a:gd name="T5" fmla="*/ 369 h 917"/>
              <a:gd name="T6" fmla="*/ 884 w 916"/>
              <a:gd name="T7" fmla="*/ 292 h 917"/>
              <a:gd name="T8" fmla="*/ 805 w 916"/>
              <a:gd name="T9" fmla="*/ 285 h 917"/>
              <a:gd name="T10" fmla="*/ 834 w 916"/>
              <a:gd name="T11" fmla="*/ 199 h 917"/>
              <a:gd name="T12" fmla="*/ 755 w 916"/>
              <a:gd name="T13" fmla="*/ 210 h 917"/>
              <a:gd name="T14" fmla="*/ 764 w 916"/>
              <a:gd name="T15" fmla="*/ 119 h 917"/>
              <a:gd name="T16" fmla="*/ 690 w 916"/>
              <a:gd name="T17" fmla="*/ 148 h 917"/>
              <a:gd name="T18" fmla="*/ 677 w 916"/>
              <a:gd name="T19" fmla="*/ 58 h 917"/>
              <a:gd name="T20" fmla="*/ 612 w 916"/>
              <a:gd name="T21" fmla="*/ 103 h 917"/>
              <a:gd name="T22" fmla="*/ 579 w 916"/>
              <a:gd name="T23" fmla="*/ 19 h 917"/>
              <a:gd name="T24" fmla="*/ 526 w 916"/>
              <a:gd name="T25" fmla="*/ 77 h 917"/>
              <a:gd name="T26" fmla="*/ 474 w 916"/>
              <a:gd name="T27" fmla="*/ 3 h 917"/>
              <a:gd name="T28" fmla="*/ 436 w 916"/>
              <a:gd name="T29" fmla="*/ 72 h 917"/>
              <a:gd name="T30" fmla="*/ 369 w 916"/>
              <a:gd name="T31" fmla="*/ 12 h 917"/>
              <a:gd name="T32" fmla="*/ 348 w 916"/>
              <a:gd name="T33" fmla="*/ 88 h 917"/>
              <a:gd name="T34" fmla="*/ 268 w 916"/>
              <a:gd name="T35" fmla="*/ 44 h 917"/>
              <a:gd name="T36" fmla="*/ 266 w 916"/>
              <a:gd name="T37" fmla="*/ 123 h 917"/>
              <a:gd name="T38" fmla="*/ 178 w 916"/>
              <a:gd name="T39" fmla="*/ 100 h 917"/>
              <a:gd name="T40" fmla="*/ 194 w 916"/>
              <a:gd name="T41" fmla="*/ 177 h 917"/>
              <a:gd name="T42" fmla="*/ 103 w 916"/>
              <a:gd name="T43" fmla="*/ 174 h 917"/>
              <a:gd name="T44" fmla="*/ 136 w 916"/>
              <a:gd name="T45" fmla="*/ 246 h 917"/>
              <a:gd name="T46" fmla="*/ 47 w 916"/>
              <a:gd name="T47" fmla="*/ 264 h 917"/>
              <a:gd name="T48" fmla="*/ 96 w 916"/>
              <a:gd name="T49" fmla="*/ 326 h 917"/>
              <a:gd name="T50" fmla="*/ 13 w 916"/>
              <a:gd name="T51" fmla="*/ 364 h 917"/>
              <a:gd name="T52" fmla="*/ 75 w 916"/>
              <a:gd name="T53" fmla="*/ 414 h 917"/>
              <a:gd name="T54" fmla="*/ 3 w 916"/>
              <a:gd name="T55" fmla="*/ 470 h 917"/>
              <a:gd name="T56" fmla="*/ 75 w 916"/>
              <a:gd name="T57" fmla="*/ 503 h 917"/>
              <a:gd name="T58" fmla="*/ 18 w 916"/>
              <a:gd name="T59" fmla="*/ 574 h 917"/>
              <a:gd name="T60" fmla="*/ 96 w 916"/>
              <a:gd name="T61" fmla="*/ 591 h 917"/>
              <a:gd name="T62" fmla="*/ 57 w 916"/>
              <a:gd name="T63" fmla="*/ 673 h 917"/>
              <a:gd name="T64" fmla="*/ 136 w 916"/>
              <a:gd name="T65" fmla="*/ 671 h 917"/>
              <a:gd name="T66" fmla="*/ 117 w 916"/>
              <a:gd name="T67" fmla="*/ 760 h 917"/>
              <a:gd name="T68" fmla="*/ 194 w 916"/>
              <a:gd name="T69" fmla="*/ 740 h 917"/>
              <a:gd name="T70" fmla="*/ 196 w 916"/>
              <a:gd name="T71" fmla="*/ 831 h 917"/>
              <a:gd name="T72" fmla="*/ 266 w 916"/>
              <a:gd name="T73" fmla="*/ 793 h 917"/>
              <a:gd name="T74" fmla="*/ 289 w 916"/>
              <a:gd name="T75" fmla="*/ 881 h 917"/>
              <a:gd name="T76" fmla="*/ 348 w 916"/>
              <a:gd name="T77" fmla="*/ 829 h 917"/>
              <a:gd name="T78" fmla="*/ 391 w 916"/>
              <a:gd name="T79" fmla="*/ 909 h 917"/>
              <a:gd name="T80" fmla="*/ 437 w 916"/>
              <a:gd name="T81" fmla="*/ 845 h 917"/>
              <a:gd name="T82" fmla="*/ 497 w 916"/>
              <a:gd name="T83" fmla="*/ 913 h 917"/>
              <a:gd name="T84" fmla="*/ 526 w 916"/>
              <a:gd name="T85" fmla="*/ 839 h 917"/>
              <a:gd name="T86" fmla="*/ 601 w 916"/>
              <a:gd name="T87" fmla="*/ 892 h 917"/>
              <a:gd name="T88" fmla="*/ 612 w 916"/>
              <a:gd name="T89" fmla="*/ 814 h 917"/>
              <a:gd name="T90" fmla="*/ 697 w 916"/>
              <a:gd name="T91" fmla="*/ 847 h 917"/>
              <a:gd name="T92" fmla="*/ 690 w 916"/>
              <a:gd name="T93" fmla="*/ 769 h 917"/>
              <a:gd name="T94" fmla="*/ 780 w 916"/>
              <a:gd name="T95" fmla="*/ 782 h 917"/>
              <a:gd name="T96" fmla="*/ 755 w 916"/>
              <a:gd name="T97" fmla="*/ 707 h 917"/>
              <a:gd name="T98" fmla="*/ 846 w 916"/>
              <a:gd name="T99" fmla="*/ 699 h 917"/>
              <a:gd name="T100" fmla="*/ 805 w 916"/>
              <a:gd name="T101" fmla="*/ 632 h 917"/>
              <a:gd name="T102" fmla="*/ 891 w 916"/>
              <a:gd name="T103" fmla="*/ 604 h 917"/>
              <a:gd name="T104" fmla="*/ 835 w 916"/>
              <a:gd name="T105" fmla="*/ 548 h 917"/>
              <a:gd name="T106" fmla="*/ 913 w 916"/>
              <a:gd name="T107" fmla="*/ 500 h 9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916" h="917">
                <a:moveTo>
                  <a:pt x="880" y="485"/>
                </a:moveTo>
                <a:cubicBezTo>
                  <a:pt x="864" y="479"/>
                  <a:pt x="848" y="473"/>
                  <a:pt x="847" y="472"/>
                </a:cubicBezTo>
                <a:cubicBezTo>
                  <a:pt x="844" y="469"/>
                  <a:pt x="846" y="459"/>
                  <a:pt x="846" y="459"/>
                </a:cubicBezTo>
                <a:cubicBezTo>
                  <a:pt x="846" y="458"/>
                  <a:pt x="846" y="458"/>
                  <a:pt x="846" y="458"/>
                </a:cubicBezTo>
                <a:cubicBezTo>
                  <a:pt x="846" y="458"/>
                  <a:pt x="845" y="447"/>
                  <a:pt x="847" y="445"/>
                </a:cubicBezTo>
                <a:cubicBezTo>
                  <a:pt x="848" y="443"/>
                  <a:pt x="864" y="439"/>
                  <a:pt x="880" y="433"/>
                </a:cubicBezTo>
                <a:cubicBezTo>
                  <a:pt x="896" y="427"/>
                  <a:pt x="912" y="421"/>
                  <a:pt x="913" y="418"/>
                </a:cubicBezTo>
                <a:cubicBezTo>
                  <a:pt x="916" y="414"/>
                  <a:pt x="914" y="398"/>
                  <a:pt x="910" y="394"/>
                </a:cubicBezTo>
                <a:cubicBezTo>
                  <a:pt x="909" y="392"/>
                  <a:pt x="892" y="389"/>
                  <a:pt x="875" y="387"/>
                </a:cubicBezTo>
                <a:cubicBezTo>
                  <a:pt x="858" y="385"/>
                  <a:pt x="841" y="383"/>
                  <a:pt x="840" y="382"/>
                </a:cubicBezTo>
                <a:cubicBezTo>
                  <a:pt x="836" y="380"/>
                  <a:pt x="835" y="369"/>
                  <a:pt x="835" y="369"/>
                </a:cubicBezTo>
                <a:cubicBezTo>
                  <a:pt x="835" y="369"/>
                  <a:pt x="835" y="369"/>
                  <a:pt x="835" y="369"/>
                </a:cubicBezTo>
                <a:cubicBezTo>
                  <a:pt x="835" y="369"/>
                  <a:pt x="832" y="359"/>
                  <a:pt x="833" y="356"/>
                </a:cubicBezTo>
                <a:cubicBezTo>
                  <a:pt x="834" y="354"/>
                  <a:pt x="848" y="346"/>
                  <a:pt x="863" y="337"/>
                </a:cubicBezTo>
                <a:cubicBezTo>
                  <a:pt x="877" y="328"/>
                  <a:pt x="891" y="317"/>
                  <a:pt x="892" y="315"/>
                </a:cubicBezTo>
                <a:cubicBezTo>
                  <a:pt x="894" y="309"/>
                  <a:pt x="888" y="295"/>
                  <a:pt x="884" y="292"/>
                </a:cubicBezTo>
                <a:cubicBezTo>
                  <a:pt x="881" y="290"/>
                  <a:pt x="864" y="291"/>
                  <a:pt x="847" y="293"/>
                </a:cubicBezTo>
                <a:cubicBezTo>
                  <a:pt x="830" y="295"/>
                  <a:pt x="814" y="297"/>
                  <a:pt x="812" y="296"/>
                </a:cubicBezTo>
                <a:cubicBezTo>
                  <a:pt x="808" y="295"/>
                  <a:pt x="805" y="285"/>
                  <a:pt x="805" y="285"/>
                </a:cubicBezTo>
                <a:cubicBezTo>
                  <a:pt x="805" y="285"/>
                  <a:pt x="805" y="285"/>
                  <a:pt x="805" y="285"/>
                </a:cubicBezTo>
                <a:cubicBezTo>
                  <a:pt x="805" y="285"/>
                  <a:pt x="799" y="275"/>
                  <a:pt x="799" y="272"/>
                </a:cubicBezTo>
                <a:cubicBezTo>
                  <a:pt x="800" y="271"/>
                  <a:pt x="812" y="259"/>
                  <a:pt x="824" y="247"/>
                </a:cubicBezTo>
                <a:cubicBezTo>
                  <a:pt x="835" y="235"/>
                  <a:pt x="847" y="222"/>
                  <a:pt x="847" y="219"/>
                </a:cubicBezTo>
                <a:cubicBezTo>
                  <a:pt x="847" y="213"/>
                  <a:pt x="839" y="200"/>
                  <a:pt x="834" y="199"/>
                </a:cubicBezTo>
                <a:cubicBezTo>
                  <a:pt x="831" y="198"/>
                  <a:pt x="815" y="202"/>
                  <a:pt x="798" y="208"/>
                </a:cubicBezTo>
                <a:cubicBezTo>
                  <a:pt x="782" y="213"/>
                  <a:pt x="767" y="220"/>
                  <a:pt x="765" y="220"/>
                </a:cubicBezTo>
                <a:cubicBezTo>
                  <a:pt x="761" y="219"/>
                  <a:pt x="755" y="210"/>
                  <a:pt x="755" y="210"/>
                </a:cubicBezTo>
                <a:cubicBezTo>
                  <a:pt x="755" y="210"/>
                  <a:pt x="755" y="210"/>
                  <a:pt x="755" y="210"/>
                </a:cubicBezTo>
                <a:cubicBezTo>
                  <a:pt x="755" y="210"/>
                  <a:pt x="748" y="202"/>
                  <a:pt x="747" y="199"/>
                </a:cubicBezTo>
                <a:cubicBezTo>
                  <a:pt x="747" y="197"/>
                  <a:pt x="756" y="183"/>
                  <a:pt x="765" y="169"/>
                </a:cubicBezTo>
                <a:cubicBezTo>
                  <a:pt x="774" y="154"/>
                  <a:pt x="782" y="139"/>
                  <a:pt x="781" y="136"/>
                </a:cubicBezTo>
                <a:cubicBezTo>
                  <a:pt x="780" y="130"/>
                  <a:pt x="769" y="120"/>
                  <a:pt x="764" y="119"/>
                </a:cubicBezTo>
                <a:cubicBezTo>
                  <a:pt x="761" y="119"/>
                  <a:pt x="746" y="127"/>
                  <a:pt x="732" y="136"/>
                </a:cubicBezTo>
                <a:cubicBezTo>
                  <a:pt x="717" y="145"/>
                  <a:pt x="703" y="155"/>
                  <a:pt x="701" y="155"/>
                </a:cubicBezTo>
                <a:cubicBezTo>
                  <a:pt x="698" y="156"/>
                  <a:pt x="690" y="148"/>
                  <a:pt x="690" y="148"/>
                </a:cubicBezTo>
                <a:cubicBezTo>
                  <a:pt x="690" y="148"/>
                  <a:pt x="690" y="148"/>
                  <a:pt x="690" y="148"/>
                </a:cubicBezTo>
                <a:cubicBezTo>
                  <a:pt x="690" y="148"/>
                  <a:pt x="681" y="142"/>
                  <a:pt x="680" y="139"/>
                </a:cubicBezTo>
                <a:cubicBezTo>
                  <a:pt x="679" y="138"/>
                  <a:pt x="685" y="122"/>
                  <a:pt x="690" y="106"/>
                </a:cubicBezTo>
                <a:cubicBezTo>
                  <a:pt x="695" y="90"/>
                  <a:pt x="699" y="73"/>
                  <a:pt x="698" y="70"/>
                </a:cubicBezTo>
                <a:cubicBezTo>
                  <a:pt x="696" y="65"/>
                  <a:pt x="683" y="58"/>
                  <a:pt x="677" y="58"/>
                </a:cubicBezTo>
                <a:cubicBezTo>
                  <a:pt x="675" y="58"/>
                  <a:pt x="662" y="70"/>
                  <a:pt x="650" y="82"/>
                </a:cubicBezTo>
                <a:cubicBezTo>
                  <a:pt x="638" y="94"/>
                  <a:pt x="627" y="107"/>
                  <a:pt x="625" y="108"/>
                </a:cubicBezTo>
                <a:cubicBezTo>
                  <a:pt x="622" y="109"/>
                  <a:pt x="612" y="103"/>
                  <a:pt x="612" y="103"/>
                </a:cubicBezTo>
                <a:cubicBezTo>
                  <a:pt x="612" y="103"/>
                  <a:pt x="612" y="103"/>
                  <a:pt x="612" y="103"/>
                </a:cubicBezTo>
                <a:cubicBezTo>
                  <a:pt x="612" y="103"/>
                  <a:pt x="602" y="100"/>
                  <a:pt x="600" y="97"/>
                </a:cubicBezTo>
                <a:cubicBezTo>
                  <a:pt x="599" y="95"/>
                  <a:pt x="601" y="79"/>
                  <a:pt x="602" y="62"/>
                </a:cubicBezTo>
                <a:cubicBezTo>
                  <a:pt x="604" y="45"/>
                  <a:pt x="604" y="28"/>
                  <a:pt x="602" y="26"/>
                </a:cubicBezTo>
                <a:cubicBezTo>
                  <a:pt x="599" y="21"/>
                  <a:pt x="584" y="17"/>
                  <a:pt x="579" y="19"/>
                </a:cubicBezTo>
                <a:cubicBezTo>
                  <a:pt x="577" y="19"/>
                  <a:pt x="567" y="34"/>
                  <a:pt x="558" y="48"/>
                </a:cubicBezTo>
                <a:cubicBezTo>
                  <a:pt x="549" y="63"/>
                  <a:pt x="541" y="78"/>
                  <a:pt x="540" y="79"/>
                </a:cubicBezTo>
                <a:cubicBezTo>
                  <a:pt x="537" y="81"/>
                  <a:pt x="526" y="78"/>
                  <a:pt x="526" y="78"/>
                </a:cubicBezTo>
                <a:cubicBezTo>
                  <a:pt x="526" y="77"/>
                  <a:pt x="526" y="77"/>
                  <a:pt x="526" y="77"/>
                </a:cubicBezTo>
                <a:cubicBezTo>
                  <a:pt x="526" y="77"/>
                  <a:pt x="515" y="77"/>
                  <a:pt x="513" y="74"/>
                </a:cubicBezTo>
                <a:cubicBezTo>
                  <a:pt x="512" y="73"/>
                  <a:pt x="510" y="56"/>
                  <a:pt x="507" y="40"/>
                </a:cubicBezTo>
                <a:cubicBezTo>
                  <a:pt x="504" y="23"/>
                  <a:pt x="501" y="6"/>
                  <a:pt x="499" y="4"/>
                </a:cubicBezTo>
                <a:cubicBezTo>
                  <a:pt x="494" y="0"/>
                  <a:pt x="479" y="0"/>
                  <a:pt x="474" y="3"/>
                </a:cubicBezTo>
                <a:cubicBezTo>
                  <a:pt x="472" y="4"/>
                  <a:pt x="466" y="20"/>
                  <a:pt x="461" y="37"/>
                </a:cubicBezTo>
                <a:cubicBezTo>
                  <a:pt x="456" y="53"/>
                  <a:pt x="451" y="69"/>
                  <a:pt x="450" y="71"/>
                </a:cubicBezTo>
                <a:cubicBezTo>
                  <a:pt x="447" y="73"/>
                  <a:pt x="437" y="72"/>
                  <a:pt x="437" y="72"/>
                </a:cubicBezTo>
                <a:cubicBezTo>
                  <a:pt x="436" y="72"/>
                  <a:pt x="436" y="72"/>
                  <a:pt x="436" y="72"/>
                </a:cubicBezTo>
                <a:cubicBezTo>
                  <a:pt x="436" y="72"/>
                  <a:pt x="426" y="74"/>
                  <a:pt x="423" y="72"/>
                </a:cubicBezTo>
                <a:cubicBezTo>
                  <a:pt x="421" y="71"/>
                  <a:pt x="416" y="56"/>
                  <a:pt x="409" y="40"/>
                </a:cubicBezTo>
                <a:cubicBezTo>
                  <a:pt x="403" y="24"/>
                  <a:pt x="395" y="9"/>
                  <a:pt x="393" y="7"/>
                </a:cubicBezTo>
                <a:cubicBezTo>
                  <a:pt x="388" y="5"/>
                  <a:pt x="373" y="8"/>
                  <a:pt x="369" y="12"/>
                </a:cubicBezTo>
                <a:cubicBezTo>
                  <a:pt x="367" y="13"/>
                  <a:pt x="365" y="31"/>
                  <a:pt x="363" y="47"/>
                </a:cubicBezTo>
                <a:cubicBezTo>
                  <a:pt x="362" y="65"/>
                  <a:pt x="362" y="81"/>
                  <a:pt x="361" y="83"/>
                </a:cubicBezTo>
                <a:cubicBezTo>
                  <a:pt x="359" y="86"/>
                  <a:pt x="348" y="88"/>
                  <a:pt x="348" y="88"/>
                </a:cubicBezTo>
                <a:cubicBezTo>
                  <a:pt x="348" y="88"/>
                  <a:pt x="348" y="88"/>
                  <a:pt x="348" y="88"/>
                </a:cubicBezTo>
                <a:cubicBezTo>
                  <a:pt x="348" y="88"/>
                  <a:pt x="338" y="92"/>
                  <a:pt x="335" y="91"/>
                </a:cubicBezTo>
                <a:cubicBezTo>
                  <a:pt x="333" y="90"/>
                  <a:pt x="324" y="76"/>
                  <a:pt x="314" y="63"/>
                </a:cubicBezTo>
                <a:cubicBezTo>
                  <a:pt x="304" y="49"/>
                  <a:pt x="293" y="35"/>
                  <a:pt x="290" y="35"/>
                </a:cubicBezTo>
                <a:cubicBezTo>
                  <a:pt x="285" y="33"/>
                  <a:pt x="271" y="40"/>
                  <a:pt x="268" y="44"/>
                </a:cubicBezTo>
                <a:cubicBezTo>
                  <a:pt x="267" y="47"/>
                  <a:pt x="269" y="64"/>
                  <a:pt x="271" y="81"/>
                </a:cubicBezTo>
                <a:cubicBezTo>
                  <a:pt x="274" y="97"/>
                  <a:pt x="277" y="114"/>
                  <a:pt x="277" y="116"/>
                </a:cubicBezTo>
                <a:cubicBezTo>
                  <a:pt x="276" y="119"/>
                  <a:pt x="266" y="123"/>
                  <a:pt x="266" y="123"/>
                </a:cubicBezTo>
                <a:cubicBezTo>
                  <a:pt x="266" y="123"/>
                  <a:pt x="266" y="123"/>
                  <a:pt x="266" y="123"/>
                </a:cubicBezTo>
                <a:cubicBezTo>
                  <a:pt x="266" y="123"/>
                  <a:pt x="257" y="130"/>
                  <a:pt x="253" y="129"/>
                </a:cubicBezTo>
                <a:cubicBezTo>
                  <a:pt x="252" y="129"/>
                  <a:pt x="240" y="118"/>
                  <a:pt x="227" y="107"/>
                </a:cubicBezTo>
                <a:cubicBezTo>
                  <a:pt x="214" y="96"/>
                  <a:pt x="200" y="85"/>
                  <a:pt x="197" y="85"/>
                </a:cubicBezTo>
                <a:cubicBezTo>
                  <a:pt x="192" y="85"/>
                  <a:pt x="179" y="95"/>
                  <a:pt x="178" y="100"/>
                </a:cubicBezTo>
                <a:cubicBezTo>
                  <a:pt x="177" y="102"/>
                  <a:pt x="183" y="118"/>
                  <a:pt x="189" y="134"/>
                </a:cubicBezTo>
                <a:cubicBezTo>
                  <a:pt x="196" y="150"/>
                  <a:pt x="203" y="165"/>
                  <a:pt x="203" y="167"/>
                </a:cubicBezTo>
                <a:cubicBezTo>
                  <a:pt x="203" y="171"/>
                  <a:pt x="194" y="177"/>
                  <a:pt x="194" y="177"/>
                </a:cubicBezTo>
                <a:cubicBezTo>
                  <a:pt x="194" y="177"/>
                  <a:pt x="194" y="177"/>
                  <a:pt x="194" y="177"/>
                </a:cubicBezTo>
                <a:cubicBezTo>
                  <a:pt x="194" y="177"/>
                  <a:pt x="186" y="185"/>
                  <a:pt x="183" y="186"/>
                </a:cubicBezTo>
                <a:cubicBezTo>
                  <a:pt x="181" y="186"/>
                  <a:pt x="167" y="178"/>
                  <a:pt x="152" y="170"/>
                </a:cubicBezTo>
                <a:cubicBezTo>
                  <a:pt x="137" y="162"/>
                  <a:pt x="121" y="155"/>
                  <a:pt x="118" y="156"/>
                </a:cubicBezTo>
                <a:cubicBezTo>
                  <a:pt x="113" y="157"/>
                  <a:pt x="103" y="169"/>
                  <a:pt x="103" y="174"/>
                </a:cubicBezTo>
                <a:cubicBezTo>
                  <a:pt x="103" y="177"/>
                  <a:pt x="112" y="191"/>
                  <a:pt x="122" y="205"/>
                </a:cubicBezTo>
                <a:cubicBezTo>
                  <a:pt x="132" y="219"/>
                  <a:pt x="142" y="232"/>
                  <a:pt x="143" y="234"/>
                </a:cubicBezTo>
                <a:cubicBezTo>
                  <a:pt x="143" y="238"/>
                  <a:pt x="136" y="246"/>
                  <a:pt x="136" y="246"/>
                </a:cubicBezTo>
                <a:cubicBezTo>
                  <a:pt x="136" y="246"/>
                  <a:pt x="136" y="246"/>
                  <a:pt x="136" y="246"/>
                </a:cubicBezTo>
                <a:cubicBezTo>
                  <a:pt x="136" y="246"/>
                  <a:pt x="131" y="256"/>
                  <a:pt x="128" y="257"/>
                </a:cubicBezTo>
                <a:cubicBezTo>
                  <a:pt x="126" y="257"/>
                  <a:pt x="110" y="253"/>
                  <a:pt x="94" y="248"/>
                </a:cubicBezTo>
                <a:cubicBezTo>
                  <a:pt x="77" y="244"/>
                  <a:pt x="60" y="241"/>
                  <a:pt x="58" y="242"/>
                </a:cubicBezTo>
                <a:cubicBezTo>
                  <a:pt x="52" y="245"/>
                  <a:pt x="46" y="259"/>
                  <a:pt x="47" y="264"/>
                </a:cubicBezTo>
                <a:cubicBezTo>
                  <a:pt x="47" y="266"/>
                  <a:pt x="60" y="279"/>
                  <a:pt x="72" y="290"/>
                </a:cubicBezTo>
                <a:cubicBezTo>
                  <a:pt x="85" y="301"/>
                  <a:pt x="98" y="311"/>
                  <a:pt x="99" y="313"/>
                </a:cubicBezTo>
                <a:cubicBezTo>
                  <a:pt x="101" y="317"/>
                  <a:pt x="96" y="326"/>
                  <a:pt x="96" y="326"/>
                </a:cubicBezTo>
                <a:cubicBezTo>
                  <a:pt x="96" y="326"/>
                  <a:pt x="96" y="326"/>
                  <a:pt x="96" y="326"/>
                </a:cubicBezTo>
                <a:cubicBezTo>
                  <a:pt x="95" y="326"/>
                  <a:pt x="93" y="337"/>
                  <a:pt x="90" y="339"/>
                </a:cubicBezTo>
                <a:cubicBezTo>
                  <a:pt x="89" y="340"/>
                  <a:pt x="72" y="339"/>
                  <a:pt x="55" y="338"/>
                </a:cubicBezTo>
                <a:cubicBezTo>
                  <a:pt x="38" y="338"/>
                  <a:pt x="21" y="339"/>
                  <a:pt x="19" y="341"/>
                </a:cubicBezTo>
                <a:cubicBezTo>
                  <a:pt x="14" y="344"/>
                  <a:pt x="11" y="359"/>
                  <a:pt x="13" y="364"/>
                </a:cubicBezTo>
                <a:cubicBezTo>
                  <a:pt x="14" y="367"/>
                  <a:pt x="29" y="376"/>
                  <a:pt x="44" y="383"/>
                </a:cubicBezTo>
                <a:cubicBezTo>
                  <a:pt x="59" y="391"/>
                  <a:pt x="74" y="398"/>
                  <a:pt x="76" y="400"/>
                </a:cubicBezTo>
                <a:cubicBezTo>
                  <a:pt x="78" y="403"/>
                  <a:pt x="75" y="413"/>
                  <a:pt x="75" y="413"/>
                </a:cubicBezTo>
                <a:cubicBezTo>
                  <a:pt x="75" y="414"/>
                  <a:pt x="75" y="414"/>
                  <a:pt x="75" y="414"/>
                </a:cubicBezTo>
                <a:cubicBezTo>
                  <a:pt x="75" y="414"/>
                  <a:pt x="75" y="424"/>
                  <a:pt x="72" y="427"/>
                </a:cubicBezTo>
                <a:cubicBezTo>
                  <a:pt x="71" y="428"/>
                  <a:pt x="55" y="431"/>
                  <a:pt x="38" y="435"/>
                </a:cubicBezTo>
                <a:cubicBezTo>
                  <a:pt x="22" y="439"/>
                  <a:pt x="5" y="443"/>
                  <a:pt x="3" y="445"/>
                </a:cubicBezTo>
                <a:cubicBezTo>
                  <a:pt x="0" y="450"/>
                  <a:pt x="0" y="465"/>
                  <a:pt x="3" y="470"/>
                </a:cubicBezTo>
                <a:cubicBezTo>
                  <a:pt x="5" y="472"/>
                  <a:pt x="21" y="477"/>
                  <a:pt x="38" y="481"/>
                </a:cubicBezTo>
                <a:cubicBezTo>
                  <a:pt x="54" y="485"/>
                  <a:pt x="71" y="489"/>
                  <a:pt x="72" y="490"/>
                </a:cubicBezTo>
                <a:cubicBezTo>
                  <a:pt x="75" y="492"/>
                  <a:pt x="75" y="503"/>
                  <a:pt x="75" y="503"/>
                </a:cubicBezTo>
                <a:cubicBezTo>
                  <a:pt x="75" y="503"/>
                  <a:pt x="75" y="503"/>
                  <a:pt x="75" y="503"/>
                </a:cubicBezTo>
                <a:cubicBezTo>
                  <a:pt x="75" y="503"/>
                  <a:pt x="77" y="514"/>
                  <a:pt x="76" y="517"/>
                </a:cubicBezTo>
                <a:cubicBezTo>
                  <a:pt x="75" y="519"/>
                  <a:pt x="59" y="525"/>
                  <a:pt x="44" y="533"/>
                </a:cubicBezTo>
                <a:cubicBezTo>
                  <a:pt x="29" y="540"/>
                  <a:pt x="14" y="548"/>
                  <a:pt x="13" y="551"/>
                </a:cubicBezTo>
                <a:cubicBezTo>
                  <a:pt x="10" y="556"/>
                  <a:pt x="14" y="571"/>
                  <a:pt x="18" y="574"/>
                </a:cubicBezTo>
                <a:cubicBezTo>
                  <a:pt x="20" y="576"/>
                  <a:pt x="37" y="577"/>
                  <a:pt x="54" y="578"/>
                </a:cubicBezTo>
                <a:cubicBezTo>
                  <a:pt x="71" y="578"/>
                  <a:pt x="88" y="577"/>
                  <a:pt x="90" y="578"/>
                </a:cubicBezTo>
                <a:cubicBezTo>
                  <a:pt x="93" y="580"/>
                  <a:pt x="96" y="591"/>
                  <a:pt x="96" y="591"/>
                </a:cubicBezTo>
                <a:cubicBezTo>
                  <a:pt x="96" y="591"/>
                  <a:pt x="96" y="591"/>
                  <a:pt x="96" y="591"/>
                </a:cubicBezTo>
                <a:cubicBezTo>
                  <a:pt x="96" y="591"/>
                  <a:pt x="100" y="601"/>
                  <a:pt x="99" y="604"/>
                </a:cubicBezTo>
                <a:cubicBezTo>
                  <a:pt x="99" y="606"/>
                  <a:pt x="86" y="615"/>
                  <a:pt x="72" y="626"/>
                </a:cubicBezTo>
                <a:cubicBezTo>
                  <a:pt x="59" y="637"/>
                  <a:pt x="47" y="649"/>
                  <a:pt x="46" y="651"/>
                </a:cubicBezTo>
                <a:cubicBezTo>
                  <a:pt x="45" y="657"/>
                  <a:pt x="52" y="671"/>
                  <a:pt x="57" y="673"/>
                </a:cubicBezTo>
                <a:cubicBezTo>
                  <a:pt x="59" y="674"/>
                  <a:pt x="76" y="672"/>
                  <a:pt x="93" y="668"/>
                </a:cubicBezTo>
                <a:cubicBezTo>
                  <a:pt x="110" y="664"/>
                  <a:pt x="126" y="660"/>
                  <a:pt x="128" y="660"/>
                </a:cubicBezTo>
                <a:cubicBezTo>
                  <a:pt x="131" y="661"/>
                  <a:pt x="136" y="671"/>
                  <a:pt x="136" y="671"/>
                </a:cubicBezTo>
                <a:cubicBezTo>
                  <a:pt x="136" y="671"/>
                  <a:pt x="136" y="671"/>
                  <a:pt x="136" y="671"/>
                </a:cubicBezTo>
                <a:cubicBezTo>
                  <a:pt x="136" y="671"/>
                  <a:pt x="143" y="680"/>
                  <a:pt x="143" y="683"/>
                </a:cubicBezTo>
                <a:cubicBezTo>
                  <a:pt x="143" y="685"/>
                  <a:pt x="132" y="697"/>
                  <a:pt x="122" y="711"/>
                </a:cubicBezTo>
                <a:cubicBezTo>
                  <a:pt x="111" y="724"/>
                  <a:pt x="102" y="739"/>
                  <a:pt x="102" y="741"/>
                </a:cubicBezTo>
                <a:cubicBezTo>
                  <a:pt x="102" y="747"/>
                  <a:pt x="112" y="759"/>
                  <a:pt x="117" y="760"/>
                </a:cubicBezTo>
                <a:cubicBezTo>
                  <a:pt x="120" y="761"/>
                  <a:pt x="136" y="754"/>
                  <a:pt x="151" y="747"/>
                </a:cubicBezTo>
                <a:cubicBezTo>
                  <a:pt x="166" y="739"/>
                  <a:pt x="181" y="731"/>
                  <a:pt x="183" y="731"/>
                </a:cubicBezTo>
                <a:cubicBezTo>
                  <a:pt x="187" y="731"/>
                  <a:pt x="194" y="740"/>
                  <a:pt x="194" y="740"/>
                </a:cubicBezTo>
                <a:cubicBezTo>
                  <a:pt x="194" y="740"/>
                  <a:pt x="194" y="740"/>
                  <a:pt x="194" y="740"/>
                </a:cubicBezTo>
                <a:cubicBezTo>
                  <a:pt x="194" y="740"/>
                  <a:pt x="202" y="747"/>
                  <a:pt x="203" y="750"/>
                </a:cubicBezTo>
                <a:cubicBezTo>
                  <a:pt x="203" y="751"/>
                  <a:pt x="196" y="766"/>
                  <a:pt x="189" y="782"/>
                </a:cubicBezTo>
                <a:cubicBezTo>
                  <a:pt x="182" y="797"/>
                  <a:pt x="176" y="813"/>
                  <a:pt x="177" y="816"/>
                </a:cubicBezTo>
                <a:cubicBezTo>
                  <a:pt x="178" y="822"/>
                  <a:pt x="191" y="831"/>
                  <a:pt x="196" y="831"/>
                </a:cubicBezTo>
                <a:cubicBezTo>
                  <a:pt x="199" y="831"/>
                  <a:pt x="213" y="821"/>
                  <a:pt x="226" y="810"/>
                </a:cubicBezTo>
                <a:cubicBezTo>
                  <a:pt x="239" y="799"/>
                  <a:pt x="252" y="788"/>
                  <a:pt x="254" y="787"/>
                </a:cubicBezTo>
                <a:cubicBezTo>
                  <a:pt x="257" y="787"/>
                  <a:pt x="266" y="793"/>
                  <a:pt x="266" y="793"/>
                </a:cubicBezTo>
                <a:cubicBezTo>
                  <a:pt x="266" y="793"/>
                  <a:pt x="266" y="793"/>
                  <a:pt x="266" y="793"/>
                </a:cubicBezTo>
                <a:cubicBezTo>
                  <a:pt x="266" y="793"/>
                  <a:pt x="276" y="798"/>
                  <a:pt x="277" y="801"/>
                </a:cubicBezTo>
                <a:cubicBezTo>
                  <a:pt x="278" y="803"/>
                  <a:pt x="274" y="819"/>
                  <a:pt x="271" y="835"/>
                </a:cubicBezTo>
                <a:cubicBezTo>
                  <a:pt x="268" y="852"/>
                  <a:pt x="265" y="869"/>
                  <a:pt x="267" y="872"/>
                </a:cubicBezTo>
                <a:cubicBezTo>
                  <a:pt x="269" y="877"/>
                  <a:pt x="284" y="883"/>
                  <a:pt x="289" y="881"/>
                </a:cubicBezTo>
                <a:cubicBezTo>
                  <a:pt x="291" y="881"/>
                  <a:pt x="303" y="868"/>
                  <a:pt x="313" y="854"/>
                </a:cubicBezTo>
                <a:cubicBezTo>
                  <a:pt x="324" y="841"/>
                  <a:pt x="333" y="827"/>
                  <a:pt x="335" y="826"/>
                </a:cubicBezTo>
                <a:cubicBezTo>
                  <a:pt x="338" y="824"/>
                  <a:pt x="348" y="829"/>
                  <a:pt x="348" y="829"/>
                </a:cubicBezTo>
                <a:cubicBezTo>
                  <a:pt x="348" y="829"/>
                  <a:pt x="348" y="829"/>
                  <a:pt x="348" y="829"/>
                </a:cubicBezTo>
                <a:cubicBezTo>
                  <a:pt x="348" y="829"/>
                  <a:pt x="359" y="831"/>
                  <a:pt x="361" y="834"/>
                </a:cubicBezTo>
                <a:cubicBezTo>
                  <a:pt x="362" y="835"/>
                  <a:pt x="362" y="852"/>
                  <a:pt x="363" y="869"/>
                </a:cubicBezTo>
                <a:cubicBezTo>
                  <a:pt x="364" y="886"/>
                  <a:pt x="365" y="903"/>
                  <a:pt x="367" y="905"/>
                </a:cubicBezTo>
                <a:cubicBezTo>
                  <a:pt x="371" y="909"/>
                  <a:pt x="386" y="912"/>
                  <a:pt x="391" y="909"/>
                </a:cubicBezTo>
                <a:cubicBezTo>
                  <a:pt x="393" y="908"/>
                  <a:pt x="401" y="893"/>
                  <a:pt x="408" y="877"/>
                </a:cubicBezTo>
                <a:cubicBezTo>
                  <a:pt x="415" y="862"/>
                  <a:pt x="422" y="846"/>
                  <a:pt x="423" y="845"/>
                </a:cubicBezTo>
                <a:cubicBezTo>
                  <a:pt x="426" y="842"/>
                  <a:pt x="436" y="844"/>
                  <a:pt x="436" y="844"/>
                </a:cubicBezTo>
                <a:cubicBezTo>
                  <a:pt x="437" y="845"/>
                  <a:pt x="437" y="845"/>
                  <a:pt x="437" y="845"/>
                </a:cubicBezTo>
                <a:cubicBezTo>
                  <a:pt x="437" y="845"/>
                  <a:pt x="448" y="844"/>
                  <a:pt x="450" y="846"/>
                </a:cubicBezTo>
                <a:cubicBezTo>
                  <a:pt x="451" y="847"/>
                  <a:pt x="455" y="864"/>
                  <a:pt x="460" y="880"/>
                </a:cubicBezTo>
                <a:cubicBezTo>
                  <a:pt x="465" y="896"/>
                  <a:pt x="470" y="912"/>
                  <a:pt x="473" y="914"/>
                </a:cubicBezTo>
                <a:cubicBezTo>
                  <a:pt x="477" y="917"/>
                  <a:pt x="493" y="916"/>
                  <a:pt x="497" y="913"/>
                </a:cubicBezTo>
                <a:cubicBezTo>
                  <a:pt x="499" y="911"/>
                  <a:pt x="503" y="894"/>
                  <a:pt x="506" y="878"/>
                </a:cubicBezTo>
                <a:cubicBezTo>
                  <a:pt x="510" y="861"/>
                  <a:pt x="512" y="844"/>
                  <a:pt x="513" y="843"/>
                </a:cubicBezTo>
                <a:cubicBezTo>
                  <a:pt x="515" y="840"/>
                  <a:pt x="526" y="839"/>
                  <a:pt x="526" y="839"/>
                </a:cubicBezTo>
                <a:cubicBezTo>
                  <a:pt x="526" y="839"/>
                  <a:pt x="526" y="839"/>
                  <a:pt x="526" y="839"/>
                </a:cubicBezTo>
                <a:cubicBezTo>
                  <a:pt x="526" y="839"/>
                  <a:pt x="537" y="837"/>
                  <a:pt x="540" y="838"/>
                </a:cubicBezTo>
                <a:cubicBezTo>
                  <a:pt x="541" y="839"/>
                  <a:pt x="549" y="854"/>
                  <a:pt x="557" y="868"/>
                </a:cubicBezTo>
                <a:cubicBezTo>
                  <a:pt x="565" y="883"/>
                  <a:pt x="575" y="898"/>
                  <a:pt x="577" y="899"/>
                </a:cubicBezTo>
                <a:cubicBezTo>
                  <a:pt x="583" y="901"/>
                  <a:pt x="597" y="896"/>
                  <a:pt x="601" y="892"/>
                </a:cubicBezTo>
                <a:cubicBezTo>
                  <a:pt x="602" y="890"/>
                  <a:pt x="602" y="873"/>
                  <a:pt x="602" y="855"/>
                </a:cubicBezTo>
                <a:cubicBezTo>
                  <a:pt x="601" y="838"/>
                  <a:pt x="600" y="822"/>
                  <a:pt x="600" y="820"/>
                </a:cubicBezTo>
                <a:cubicBezTo>
                  <a:pt x="602" y="816"/>
                  <a:pt x="612" y="814"/>
                  <a:pt x="612" y="814"/>
                </a:cubicBezTo>
                <a:cubicBezTo>
                  <a:pt x="612" y="814"/>
                  <a:pt x="612" y="814"/>
                  <a:pt x="612" y="814"/>
                </a:cubicBezTo>
                <a:cubicBezTo>
                  <a:pt x="612" y="814"/>
                  <a:pt x="622" y="808"/>
                  <a:pt x="625" y="809"/>
                </a:cubicBezTo>
                <a:cubicBezTo>
                  <a:pt x="627" y="809"/>
                  <a:pt x="638" y="822"/>
                  <a:pt x="649" y="835"/>
                </a:cubicBezTo>
                <a:cubicBezTo>
                  <a:pt x="661" y="847"/>
                  <a:pt x="673" y="859"/>
                  <a:pt x="676" y="860"/>
                </a:cubicBezTo>
                <a:cubicBezTo>
                  <a:pt x="681" y="860"/>
                  <a:pt x="695" y="852"/>
                  <a:pt x="697" y="847"/>
                </a:cubicBezTo>
                <a:cubicBezTo>
                  <a:pt x="698" y="845"/>
                  <a:pt x="694" y="828"/>
                  <a:pt x="689" y="812"/>
                </a:cubicBezTo>
                <a:cubicBezTo>
                  <a:pt x="685" y="795"/>
                  <a:pt x="679" y="779"/>
                  <a:pt x="680" y="778"/>
                </a:cubicBezTo>
                <a:cubicBezTo>
                  <a:pt x="680" y="774"/>
                  <a:pt x="690" y="769"/>
                  <a:pt x="690" y="769"/>
                </a:cubicBezTo>
                <a:cubicBezTo>
                  <a:pt x="690" y="769"/>
                  <a:pt x="690" y="769"/>
                  <a:pt x="690" y="769"/>
                </a:cubicBezTo>
                <a:cubicBezTo>
                  <a:pt x="690" y="769"/>
                  <a:pt x="698" y="761"/>
                  <a:pt x="702" y="761"/>
                </a:cubicBezTo>
                <a:cubicBezTo>
                  <a:pt x="703" y="761"/>
                  <a:pt x="717" y="771"/>
                  <a:pt x="731" y="781"/>
                </a:cubicBezTo>
                <a:cubicBezTo>
                  <a:pt x="745" y="790"/>
                  <a:pt x="759" y="799"/>
                  <a:pt x="762" y="799"/>
                </a:cubicBezTo>
                <a:cubicBezTo>
                  <a:pt x="768" y="798"/>
                  <a:pt x="779" y="787"/>
                  <a:pt x="780" y="782"/>
                </a:cubicBezTo>
                <a:cubicBezTo>
                  <a:pt x="780" y="780"/>
                  <a:pt x="773" y="764"/>
                  <a:pt x="765" y="749"/>
                </a:cubicBezTo>
                <a:cubicBezTo>
                  <a:pt x="756" y="734"/>
                  <a:pt x="748" y="720"/>
                  <a:pt x="747" y="718"/>
                </a:cubicBezTo>
                <a:cubicBezTo>
                  <a:pt x="747" y="714"/>
                  <a:pt x="755" y="707"/>
                  <a:pt x="755" y="707"/>
                </a:cubicBezTo>
                <a:cubicBezTo>
                  <a:pt x="755" y="707"/>
                  <a:pt x="755" y="707"/>
                  <a:pt x="755" y="707"/>
                </a:cubicBezTo>
                <a:cubicBezTo>
                  <a:pt x="755" y="707"/>
                  <a:pt x="762" y="698"/>
                  <a:pt x="765" y="697"/>
                </a:cubicBezTo>
                <a:cubicBezTo>
                  <a:pt x="767" y="697"/>
                  <a:pt x="782" y="703"/>
                  <a:pt x="798" y="709"/>
                </a:cubicBezTo>
                <a:cubicBezTo>
                  <a:pt x="813" y="715"/>
                  <a:pt x="830" y="721"/>
                  <a:pt x="833" y="720"/>
                </a:cubicBezTo>
                <a:cubicBezTo>
                  <a:pt x="838" y="718"/>
                  <a:pt x="846" y="705"/>
                  <a:pt x="846" y="699"/>
                </a:cubicBezTo>
                <a:cubicBezTo>
                  <a:pt x="846" y="697"/>
                  <a:pt x="835" y="683"/>
                  <a:pt x="824" y="671"/>
                </a:cubicBezTo>
                <a:cubicBezTo>
                  <a:pt x="812" y="658"/>
                  <a:pt x="800" y="646"/>
                  <a:pt x="800" y="645"/>
                </a:cubicBezTo>
                <a:cubicBezTo>
                  <a:pt x="799" y="641"/>
                  <a:pt x="805" y="632"/>
                  <a:pt x="805" y="632"/>
                </a:cubicBezTo>
                <a:cubicBezTo>
                  <a:pt x="805" y="632"/>
                  <a:pt x="805" y="632"/>
                  <a:pt x="805" y="632"/>
                </a:cubicBezTo>
                <a:cubicBezTo>
                  <a:pt x="805" y="632"/>
                  <a:pt x="809" y="622"/>
                  <a:pt x="812" y="620"/>
                </a:cubicBezTo>
                <a:cubicBezTo>
                  <a:pt x="813" y="619"/>
                  <a:pt x="830" y="622"/>
                  <a:pt x="846" y="624"/>
                </a:cubicBezTo>
                <a:cubicBezTo>
                  <a:pt x="863" y="627"/>
                  <a:pt x="880" y="628"/>
                  <a:pt x="883" y="626"/>
                </a:cubicBezTo>
                <a:cubicBezTo>
                  <a:pt x="888" y="624"/>
                  <a:pt x="893" y="609"/>
                  <a:pt x="891" y="604"/>
                </a:cubicBezTo>
                <a:cubicBezTo>
                  <a:pt x="891" y="601"/>
                  <a:pt x="877" y="591"/>
                  <a:pt x="863" y="581"/>
                </a:cubicBezTo>
                <a:cubicBezTo>
                  <a:pt x="849" y="571"/>
                  <a:pt x="834" y="563"/>
                  <a:pt x="833" y="561"/>
                </a:cubicBezTo>
                <a:cubicBezTo>
                  <a:pt x="831" y="558"/>
                  <a:pt x="835" y="548"/>
                  <a:pt x="835" y="548"/>
                </a:cubicBezTo>
                <a:cubicBezTo>
                  <a:pt x="835" y="548"/>
                  <a:pt x="835" y="548"/>
                  <a:pt x="835" y="548"/>
                </a:cubicBezTo>
                <a:cubicBezTo>
                  <a:pt x="836" y="548"/>
                  <a:pt x="837" y="537"/>
                  <a:pt x="840" y="535"/>
                </a:cubicBezTo>
                <a:cubicBezTo>
                  <a:pt x="841" y="533"/>
                  <a:pt x="857" y="533"/>
                  <a:pt x="874" y="531"/>
                </a:cubicBezTo>
                <a:cubicBezTo>
                  <a:pt x="891" y="529"/>
                  <a:pt x="908" y="526"/>
                  <a:pt x="910" y="524"/>
                </a:cubicBezTo>
                <a:cubicBezTo>
                  <a:pt x="914" y="520"/>
                  <a:pt x="916" y="505"/>
                  <a:pt x="913" y="500"/>
                </a:cubicBezTo>
                <a:cubicBezTo>
                  <a:pt x="912" y="498"/>
                  <a:pt x="896" y="491"/>
                  <a:pt x="880" y="485"/>
                </a:cubicBezTo>
                <a:close/>
              </a:path>
            </a:pathLst>
          </a:custGeom>
          <a:gradFill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0" scaled="0"/>
          </a:gradFill>
          <a:ln>
            <a:noFill/>
          </a:ln>
        </p:spPr>
        <p:txBody>
          <a:bodyPr vert="horz" wrap="square" lIns="80979" tIns="40490" rIns="80979" bIns="40490" numCol="1" anchor="t" anchorCtr="0" compatLnSpc="1">
            <a:prstTxWarp prst="textNoShape">
              <a:avLst/>
            </a:prstTxWarp>
          </a:bodyPr>
          <a:lstStyle/>
          <a:p>
            <a:endParaRPr lang="id-ID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1" name="Oval 110"/>
          <p:cNvSpPr>
            <a:spLocks noChangeArrowheads="1"/>
          </p:cNvSpPr>
          <p:nvPr/>
        </p:nvSpPr>
        <p:spPr bwMode="auto">
          <a:xfrm rot="16200000">
            <a:off x="3030173" y="1290936"/>
            <a:ext cx="1137342" cy="1139011"/>
          </a:xfrm>
          <a:prstGeom prst="ellipse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9000000" scaled="0"/>
          </a:gradFill>
          <a:ln>
            <a:noFill/>
          </a:ln>
        </p:spPr>
        <p:txBody>
          <a:bodyPr vert="horz" wrap="square" lIns="80979" tIns="40490" rIns="80979" bIns="40490" numCol="1" anchor="t" anchorCtr="0" compatLnSpc="1">
            <a:prstTxWarp prst="textNoShape">
              <a:avLst/>
            </a:prstTxWarp>
          </a:bodyPr>
          <a:lstStyle/>
          <a:p>
            <a:endParaRPr lang="id-ID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2" name="Freeform 120"/>
          <p:cNvSpPr>
            <a:spLocks/>
          </p:cNvSpPr>
          <p:nvPr/>
        </p:nvSpPr>
        <p:spPr bwMode="auto">
          <a:xfrm flipV="1">
            <a:off x="4562654" y="2811769"/>
            <a:ext cx="2065992" cy="2064237"/>
          </a:xfrm>
          <a:custGeom>
            <a:avLst/>
            <a:gdLst>
              <a:gd name="T0" fmla="*/ 0 w 972"/>
              <a:gd name="T1" fmla="*/ 972 h 972"/>
              <a:gd name="T2" fmla="*/ 0 w 972"/>
              <a:gd name="T3" fmla="*/ 486 h 972"/>
              <a:gd name="T4" fmla="*/ 486 w 972"/>
              <a:gd name="T5" fmla="*/ 0 h 972"/>
              <a:gd name="T6" fmla="*/ 972 w 972"/>
              <a:gd name="T7" fmla="*/ 486 h 972"/>
              <a:gd name="T8" fmla="*/ 486 w 972"/>
              <a:gd name="T9" fmla="*/ 972 h 972"/>
              <a:gd name="T10" fmla="*/ 0 w 972"/>
              <a:gd name="T11" fmla="*/ 972 h 9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72" h="972">
                <a:moveTo>
                  <a:pt x="0" y="972"/>
                </a:moveTo>
                <a:cubicBezTo>
                  <a:pt x="0" y="486"/>
                  <a:pt x="0" y="486"/>
                  <a:pt x="0" y="486"/>
                </a:cubicBezTo>
                <a:cubicBezTo>
                  <a:pt x="0" y="218"/>
                  <a:pt x="218" y="0"/>
                  <a:pt x="486" y="0"/>
                </a:cubicBezTo>
                <a:cubicBezTo>
                  <a:pt x="754" y="0"/>
                  <a:pt x="972" y="218"/>
                  <a:pt x="972" y="486"/>
                </a:cubicBezTo>
                <a:cubicBezTo>
                  <a:pt x="972" y="754"/>
                  <a:pt x="754" y="972"/>
                  <a:pt x="486" y="972"/>
                </a:cubicBezTo>
                <a:lnTo>
                  <a:pt x="0" y="972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80979" tIns="40490" rIns="80979" bIns="40490" numCol="1" anchor="t" anchorCtr="0" compatLnSpc="1">
            <a:prstTxWarp prst="textNoShape">
              <a:avLst/>
            </a:prstTxWarp>
          </a:bodyPr>
          <a:lstStyle/>
          <a:p>
            <a:endParaRPr lang="id-ID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3" name="Freeform 121"/>
          <p:cNvSpPr>
            <a:spLocks/>
          </p:cNvSpPr>
          <p:nvPr/>
        </p:nvSpPr>
        <p:spPr bwMode="auto">
          <a:xfrm flipV="1">
            <a:off x="4711571" y="2973763"/>
            <a:ext cx="1756759" cy="1757694"/>
          </a:xfrm>
          <a:custGeom>
            <a:avLst/>
            <a:gdLst>
              <a:gd name="T0" fmla="*/ 846 w 916"/>
              <a:gd name="T1" fmla="*/ 458 h 917"/>
              <a:gd name="T2" fmla="*/ 910 w 916"/>
              <a:gd name="T3" fmla="*/ 394 h 917"/>
              <a:gd name="T4" fmla="*/ 835 w 916"/>
              <a:gd name="T5" fmla="*/ 369 h 917"/>
              <a:gd name="T6" fmla="*/ 884 w 916"/>
              <a:gd name="T7" fmla="*/ 292 h 917"/>
              <a:gd name="T8" fmla="*/ 805 w 916"/>
              <a:gd name="T9" fmla="*/ 285 h 917"/>
              <a:gd name="T10" fmla="*/ 834 w 916"/>
              <a:gd name="T11" fmla="*/ 199 h 917"/>
              <a:gd name="T12" fmla="*/ 755 w 916"/>
              <a:gd name="T13" fmla="*/ 210 h 917"/>
              <a:gd name="T14" fmla="*/ 764 w 916"/>
              <a:gd name="T15" fmla="*/ 119 h 917"/>
              <a:gd name="T16" fmla="*/ 690 w 916"/>
              <a:gd name="T17" fmla="*/ 148 h 917"/>
              <a:gd name="T18" fmla="*/ 677 w 916"/>
              <a:gd name="T19" fmla="*/ 58 h 917"/>
              <a:gd name="T20" fmla="*/ 612 w 916"/>
              <a:gd name="T21" fmla="*/ 103 h 917"/>
              <a:gd name="T22" fmla="*/ 579 w 916"/>
              <a:gd name="T23" fmla="*/ 19 h 917"/>
              <a:gd name="T24" fmla="*/ 526 w 916"/>
              <a:gd name="T25" fmla="*/ 77 h 917"/>
              <a:gd name="T26" fmla="*/ 474 w 916"/>
              <a:gd name="T27" fmla="*/ 3 h 917"/>
              <a:gd name="T28" fmla="*/ 436 w 916"/>
              <a:gd name="T29" fmla="*/ 72 h 917"/>
              <a:gd name="T30" fmla="*/ 369 w 916"/>
              <a:gd name="T31" fmla="*/ 12 h 917"/>
              <a:gd name="T32" fmla="*/ 348 w 916"/>
              <a:gd name="T33" fmla="*/ 88 h 917"/>
              <a:gd name="T34" fmla="*/ 268 w 916"/>
              <a:gd name="T35" fmla="*/ 44 h 917"/>
              <a:gd name="T36" fmla="*/ 266 w 916"/>
              <a:gd name="T37" fmla="*/ 123 h 917"/>
              <a:gd name="T38" fmla="*/ 178 w 916"/>
              <a:gd name="T39" fmla="*/ 100 h 917"/>
              <a:gd name="T40" fmla="*/ 194 w 916"/>
              <a:gd name="T41" fmla="*/ 177 h 917"/>
              <a:gd name="T42" fmla="*/ 103 w 916"/>
              <a:gd name="T43" fmla="*/ 174 h 917"/>
              <a:gd name="T44" fmla="*/ 136 w 916"/>
              <a:gd name="T45" fmla="*/ 246 h 917"/>
              <a:gd name="T46" fmla="*/ 47 w 916"/>
              <a:gd name="T47" fmla="*/ 264 h 917"/>
              <a:gd name="T48" fmla="*/ 96 w 916"/>
              <a:gd name="T49" fmla="*/ 326 h 917"/>
              <a:gd name="T50" fmla="*/ 13 w 916"/>
              <a:gd name="T51" fmla="*/ 364 h 917"/>
              <a:gd name="T52" fmla="*/ 75 w 916"/>
              <a:gd name="T53" fmla="*/ 414 h 917"/>
              <a:gd name="T54" fmla="*/ 3 w 916"/>
              <a:gd name="T55" fmla="*/ 470 h 917"/>
              <a:gd name="T56" fmla="*/ 75 w 916"/>
              <a:gd name="T57" fmla="*/ 503 h 917"/>
              <a:gd name="T58" fmla="*/ 18 w 916"/>
              <a:gd name="T59" fmla="*/ 574 h 917"/>
              <a:gd name="T60" fmla="*/ 96 w 916"/>
              <a:gd name="T61" fmla="*/ 591 h 917"/>
              <a:gd name="T62" fmla="*/ 57 w 916"/>
              <a:gd name="T63" fmla="*/ 673 h 917"/>
              <a:gd name="T64" fmla="*/ 136 w 916"/>
              <a:gd name="T65" fmla="*/ 671 h 917"/>
              <a:gd name="T66" fmla="*/ 117 w 916"/>
              <a:gd name="T67" fmla="*/ 760 h 917"/>
              <a:gd name="T68" fmla="*/ 194 w 916"/>
              <a:gd name="T69" fmla="*/ 740 h 917"/>
              <a:gd name="T70" fmla="*/ 196 w 916"/>
              <a:gd name="T71" fmla="*/ 831 h 917"/>
              <a:gd name="T72" fmla="*/ 266 w 916"/>
              <a:gd name="T73" fmla="*/ 793 h 917"/>
              <a:gd name="T74" fmla="*/ 289 w 916"/>
              <a:gd name="T75" fmla="*/ 881 h 917"/>
              <a:gd name="T76" fmla="*/ 348 w 916"/>
              <a:gd name="T77" fmla="*/ 829 h 917"/>
              <a:gd name="T78" fmla="*/ 391 w 916"/>
              <a:gd name="T79" fmla="*/ 909 h 917"/>
              <a:gd name="T80" fmla="*/ 437 w 916"/>
              <a:gd name="T81" fmla="*/ 845 h 917"/>
              <a:gd name="T82" fmla="*/ 497 w 916"/>
              <a:gd name="T83" fmla="*/ 913 h 917"/>
              <a:gd name="T84" fmla="*/ 526 w 916"/>
              <a:gd name="T85" fmla="*/ 839 h 917"/>
              <a:gd name="T86" fmla="*/ 601 w 916"/>
              <a:gd name="T87" fmla="*/ 892 h 917"/>
              <a:gd name="T88" fmla="*/ 612 w 916"/>
              <a:gd name="T89" fmla="*/ 814 h 917"/>
              <a:gd name="T90" fmla="*/ 697 w 916"/>
              <a:gd name="T91" fmla="*/ 847 h 917"/>
              <a:gd name="T92" fmla="*/ 690 w 916"/>
              <a:gd name="T93" fmla="*/ 769 h 917"/>
              <a:gd name="T94" fmla="*/ 780 w 916"/>
              <a:gd name="T95" fmla="*/ 782 h 917"/>
              <a:gd name="T96" fmla="*/ 755 w 916"/>
              <a:gd name="T97" fmla="*/ 707 h 917"/>
              <a:gd name="T98" fmla="*/ 846 w 916"/>
              <a:gd name="T99" fmla="*/ 699 h 917"/>
              <a:gd name="T100" fmla="*/ 805 w 916"/>
              <a:gd name="T101" fmla="*/ 632 h 917"/>
              <a:gd name="T102" fmla="*/ 891 w 916"/>
              <a:gd name="T103" fmla="*/ 604 h 917"/>
              <a:gd name="T104" fmla="*/ 835 w 916"/>
              <a:gd name="T105" fmla="*/ 548 h 917"/>
              <a:gd name="T106" fmla="*/ 913 w 916"/>
              <a:gd name="T107" fmla="*/ 500 h 9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916" h="917">
                <a:moveTo>
                  <a:pt x="880" y="485"/>
                </a:moveTo>
                <a:cubicBezTo>
                  <a:pt x="864" y="479"/>
                  <a:pt x="848" y="473"/>
                  <a:pt x="847" y="472"/>
                </a:cubicBezTo>
                <a:cubicBezTo>
                  <a:pt x="844" y="469"/>
                  <a:pt x="846" y="459"/>
                  <a:pt x="846" y="459"/>
                </a:cubicBezTo>
                <a:cubicBezTo>
                  <a:pt x="846" y="458"/>
                  <a:pt x="846" y="458"/>
                  <a:pt x="846" y="458"/>
                </a:cubicBezTo>
                <a:cubicBezTo>
                  <a:pt x="846" y="458"/>
                  <a:pt x="845" y="447"/>
                  <a:pt x="847" y="445"/>
                </a:cubicBezTo>
                <a:cubicBezTo>
                  <a:pt x="848" y="443"/>
                  <a:pt x="864" y="439"/>
                  <a:pt x="880" y="433"/>
                </a:cubicBezTo>
                <a:cubicBezTo>
                  <a:pt x="896" y="427"/>
                  <a:pt x="912" y="421"/>
                  <a:pt x="913" y="418"/>
                </a:cubicBezTo>
                <a:cubicBezTo>
                  <a:pt x="916" y="414"/>
                  <a:pt x="914" y="398"/>
                  <a:pt x="910" y="394"/>
                </a:cubicBezTo>
                <a:cubicBezTo>
                  <a:pt x="909" y="392"/>
                  <a:pt x="892" y="389"/>
                  <a:pt x="875" y="387"/>
                </a:cubicBezTo>
                <a:cubicBezTo>
                  <a:pt x="858" y="385"/>
                  <a:pt x="841" y="383"/>
                  <a:pt x="840" y="382"/>
                </a:cubicBezTo>
                <a:cubicBezTo>
                  <a:pt x="836" y="380"/>
                  <a:pt x="835" y="369"/>
                  <a:pt x="835" y="369"/>
                </a:cubicBezTo>
                <a:cubicBezTo>
                  <a:pt x="835" y="369"/>
                  <a:pt x="835" y="369"/>
                  <a:pt x="835" y="369"/>
                </a:cubicBezTo>
                <a:cubicBezTo>
                  <a:pt x="835" y="369"/>
                  <a:pt x="832" y="359"/>
                  <a:pt x="833" y="356"/>
                </a:cubicBezTo>
                <a:cubicBezTo>
                  <a:pt x="834" y="354"/>
                  <a:pt x="848" y="346"/>
                  <a:pt x="863" y="337"/>
                </a:cubicBezTo>
                <a:cubicBezTo>
                  <a:pt x="877" y="328"/>
                  <a:pt x="891" y="317"/>
                  <a:pt x="892" y="315"/>
                </a:cubicBezTo>
                <a:cubicBezTo>
                  <a:pt x="894" y="309"/>
                  <a:pt x="888" y="295"/>
                  <a:pt x="884" y="292"/>
                </a:cubicBezTo>
                <a:cubicBezTo>
                  <a:pt x="881" y="290"/>
                  <a:pt x="864" y="291"/>
                  <a:pt x="847" y="293"/>
                </a:cubicBezTo>
                <a:cubicBezTo>
                  <a:pt x="830" y="295"/>
                  <a:pt x="814" y="297"/>
                  <a:pt x="812" y="296"/>
                </a:cubicBezTo>
                <a:cubicBezTo>
                  <a:pt x="808" y="295"/>
                  <a:pt x="805" y="285"/>
                  <a:pt x="805" y="285"/>
                </a:cubicBezTo>
                <a:cubicBezTo>
                  <a:pt x="805" y="285"/>
                  <a:pt x="805" y="285"/>
                  <a:pt x="805" y="285"/>
                </a:cubicBezTo>
                <a:cubicBezTo>
                  <a:pt x="805" y="285"/>
                  <a:pt x="799" y="275"/>
                  <a:pt x="799" y="272"/>
                </a:cubicBezTo>
                <a:cubicBezTo>
                  <a:pt x="800" y="271"/>
                  <a:pt x="812" y="259"/>
                  <a:pt x="824" y="247"/>
                </a:cubicBezTo>
                <a:cubicBezTo>
                  <a:pt x="835" y="235"/>
                  <a:pt x="847" y="222"/>
                  <a:pt x="847" y="219"/>
                </a:cubicBezTo>
                <a:cubicBezTo>
                  <a:pt x="847" y="213"/>
                  <a:pt x="839" y="200"/>
                  <a:pt x="834" y="199"/>
                </a:cubicBezTo>
                <a:cubicBezTo>
                  <a:pt x="831" y="198"/>
                  <a:pt x="815" y="202"/>
                  <a:pt x="798" y="208"/>
                </a:cubicBezTo>
                <a:cubicBezTo>
                  <a:pt x="782" y="213"/>
                  <a:pt x="767" y="220"/>
                  <a:pt x="765" y="220"/>
                </a:cubicBezTo>
                <a:cubicBezTo>
                  <a:pt x="761" y="219"/>
                  <a:pt x="755" y="210"/>
                  <a:pt x="755" y="210"/>
                </a:cubicBezTo>
                <a:cubicBezTo>
                  <a:pt x="755" y="210"/>
                  <a:pt x="755" y="210"/>
                  <a:pt x="755" y="210"/>
                </a:cubicBezTo>
                <a:cubicBezTo>
                  <a:pt x="755" y="210"/>
                  <a:pt x="748" y="202"/>
                  <a:pt x="747" y="199"/>
                </a:cubicBezTo>
                <a:cubicBezTo>
                  <a:pt x="747" y="197"/>
                  <a:pt x="756" y="183"/>
                  <a:pt x="765" y="169"/>
                </a:cubicBezTo>
                <a:cubicBezTo>
                  <a:pt x="774" y="154"/>
                  <a:pt x="782" y="139"/>
                  <a:pt x="781" y="136"/>
                </a:cubicBezTo>
                <a:cubicBezTo>
                  <a:pt x="780" y="130"/>
                  <a:pt x="769" y="120"/>
                  <a:pt x="764" y="119"/>
                </a:cubicBezTo>
                <a:cubicBezTo>
                  <a:pt x="761" y="119"/>
                  <a:pt x="746" y="127"/>
                  <a:pt x="732" y="136"/>
                </a:cubicBezTo>
                <a:cubicBezTo>
                  <a:pt x="717" y="145"/>
                  <a:pt x="703" y="155"/>
                  <a:pt x="701" y="155"/>
                </a:cubicBezTo>
                <a:cubicBezTo>
                  <a:pt x="698" y="156"/>
                  <a:pt x="690" y="148"/>
                  <a:pt x="690" y="148"/>
                </a:cubicBezTo>
                <a:cubicBezTo>
                  <a:pt x="690" y="148"/>
                  <a:pt x="690" y="148"/>
                  <a:pt x="690" y="148"/>
                </a:cubicBezTo>
                <a:cubicBezTo>
                  <a:pt x="690" y="148"/>
                  <a:pt x="681" y="142"/>
                  <a:pt x="680" y="139"/>
                </a:cubicBezTo>
                <a:cubicBezTo>
                  <a:pt x="679" y="138"/>
                  <a:pt x="685" y="122"/>
                  <a:pt x="690" y="106"/>
                </a:cubicBezTo>
                <a:cubicBezTo>
                  <a:pt x="695" y="90"/>
                  <a:pt x="699" y="73"/>
                  <a:pt x="698" y="70"/>
                </a:cubicBezTo>
                <a:cubicBezTo>
                  <a:pt x="696" y="65"/>
                  <a:pt x="683" y="58"/>
                  <a:pt x="677" y="58"/>
                </a:cubicBezTo>
                <a:cubicBezTo>
                  <a:pt x="675" y="58"/>
                  <a:pt x="662" y="70"/>
                  <a:pt x="650" y="82"/>
                </a:cubicBezTo>
                <a:cubicBezTo>
                  <a:pt x="638" y="94"/>
                  <a:pt x="627" y="107"/>
                  <a:pt x="625" y="108"/>
                </a:cubicBezTo>
                <a:cubicBezTo>
                  <a:pt x="622" y="109"/>
                  <a:pt x="612" y="103"/>
                  <a:pt x="612" y="103"/>
                </a:cubicBezTo>
                <a:cubicBezTo>
                  <a:pt x="612" y="103"/>
                  <a:pt x="612" y="103"/>
                  <a:pt x="612" y="103"/>
                </a:cubicBezTo>
                <a:cubicBezTo>
                  <a:pt x="612" y="103"/>
                  <a:pt x="602" y="100"/>
                  <a:pt x="600" y="97"/>
                </a:cubicBezTo>
                <a:cubicBezTo>
                  <a:pt x="599" y="95"/>
                  <a:pt x="601" y="79"/>
                  <a:pt x="602" y="62"/>
                </a:cubicBezTo>
                <a:cubicBezTo>
                  <a:pt x="604" y="45"/>
                  <a:pt x="604" y="28"/>
                  <a:pt x="602" y="26"/>
                </a:cubicBezTo>
                <a:cubicBezTo>
                  <a:pt x="599" y="21"/>
                  <a:pt x="584" y="17"/>
                  <a:pt x="579" y="19"/>
                </a:cubicBezTo>
                <a:cubicBezTo>
                  <a:pt x="577" y="19"/>
                  <a:pt x="567" y="34"/>
                  <a:pt x="558" y="48"/>
                </a:cubicBezTo>
                <a:cubicBezTo>
                  <a:pt x="549" y="63"/>
                  <a:pt x="541" y="78"/>
                  <a:pt x="540" y="79"/>
                </a:cubicBezTo>
                <a:cubicBezTo>
                  <a:pt x="537" y="81"/>
                  <a:pt x="526" y="78"/>
                  <a:pt x="526" y="78"/>
                </a:cubicBezTo>
                <a:cubicBezTo>
                  <a:pt x="526" y="77"/>
                  <a:pt x="526" y="77"/>
                  <a:pt x="526" y="77"/>
                </a:cubicBezTo>
                <a:cubicBezTo>
                  <a:pt x="526" y="77"/>
                  <a:pt x="515" y="77"/>
                  <a:pt x="513" y="74"/>
                </a:cubicBezTo>
                <a:cubicBezTo>
                  <a:pt x="512" y="73"/>
                  <a:pt x="510" y="56"/>
                  <a:pt x="507" y="40"/>
                </a:cubicBezTo>
                <a:cubicBezTo>
                  <a:pt x="504" y="23"/>
                  <a:pt x="501" y="6"/>
                  <a:pt x="499" y="4"/>
                </a:cubicBezTo>
                <a:cubicBezTo>
                  <a:pt x="494" y="0"/>
                  <a:pt x="479" y="0"/>
                  <a:pt x="474" y="3"/>
                </a:cubicBezTo>
                <a:cubicBezTo>
                  <a:pt x="472" y="4"/>
                  <a:pt x="466" y="20"/>
                  <a:pt x="461" y="37"/>
                </a:cubicBezTo>
                <a:cubicBezTo>
                  <a:pt x="456" y="53"/>
                  <a:pt x="451" y="69"/>
                  <a:pt x="450" y="71"/>
                </a:cubicBezTo>
                <a:cubicBezTo>
                  <a:pt x="447" y="73"/>
                  <a:pt x="437" y="72"/>
                  <a:pt x="437" y="72"/>
                </a:cubicBezTo>
                <a:cubicBezTo>
                  <a:pt x="436" y="72"/>
                  <a:pt x="436" y="72"/>
                  <a:pt x="436" y="72"/>
                </a:cubicBezTo>
                <a:cubicBezTo>
                  <a:pt x="436" y="72"/>
                  <a:pt x="426" y="74"/>
                  <a:pt x="423" y="72"/>
                </a:cubicBezTo>
                <a:cubicBezTo>
                  <a:pt x="421" y="71"/>
                  <a:pt x="416" y="56"/>
                  <a:pt x="409" y="40"/>
                </a:cubicBezTo>
                <a:cubicBezTo>
                  <a:pt x="403" y="24"/>
                  <a:pt x="395" y="9"/>
                  <a:pt x="393" y="7"/>
                </a:cubicBezTo>
                <a:cubicBezTo>
                  <a:pt x="388" y="5"/>
                  <a:pt x="373" y="8"/>
                  <a:pt x="369" y="12"/>
                </a:cubicBezTo>
                <a:cubicBezTo>
                  <a:pt x="367" y="13"/>
                  <a:pt x="365" y="31"/>
                  <a:pt x="363" y="47"/>
                </a:cubicBezTo>
                <a:cubicBezTo>
                  <a:pt x="362" y="65"/>
                  <a:pt x="362" y="81"/>
                  <a:pt x="361" y="83"/>
                </a:cubicBezTo>
                <a:cubicBezTo>
                  <a:pt x="359" y="86"/>
                  <a:pt x="348" y="88"/>
                  <a:pt x="348" y="88"/>
                </a:cubicBezTo>
                <a:cubicBezTo>
                  <a:pt x="348" y="88"/>
                  <a:pt x="348" y="88"/>
                  <a:pt x="348" y="88"/>
                </a:cubicBezTo>
                <a:cubicBezTo>
                  <a:pt x="348" y="88"/>
                  <a:pt x="338" y="92"/>
                  <a:pt x="335" y="91"/>
                </a:cubicBezTo>
                <a:cubicBezTo>
                  <a:pt x="333" y="90"/>
                  <a:pt x="324" y="76"/>
                  <a:pt x="314" y="63"/>
                </a:cubicBezTo>
                <a:cubicBezTo>
                  <a:pt x="304" y="49"/>
                  <a:pt x="293" y="35"/>
                  <a:pt x="290" y="35"/>
                </a:cubicBezTo>
                <a:cubicBezTo>
                  <a:pt x="285" y="33"/>
                  <a:pt x="271" y="40"/>
                  <a:pt x="268" y="44"/>
                </a:cubicBezTo>
                <a:cubicBezTo>
                  <a:pt x="267" y="47"/>
                  <a:pt x="269" y="64"/>
                  <a:pt x="271" y="81"/>
                </a:cubicBezTo>
                <a:cubicBezTo>
                  <a:pt x="274" y="97"/>
                  <a:pt x="277" y="114"/>
                  <a:pt x="277" y="116"/>
                </a:cubicBezTo>
                <a:cubicBezTo>
                  <a:pt x="276" y="119"/>
                  <a:pt x="266" y="123"/>
                  <a:pt x="266" y="123"/>
                </a:cubicBezTo>
                <a:cubicBezTo>
                  <a:pt x="266" y="123"/>
                  <a:pt x="266" y="123"/>
                  <a:pt x="266" y="123"/>
                </a:cubicBezTo>
                <a:cubicBezTo>
                  <a:pt x="266" y="123"/>
                  <a:pt x="257" y="130"/>
                  <a:pt x="253" y="129"/>
                </a:cubicBezTo>
                <a:cubicBezTo>
                  <a:pt x="252" y="129"/>
                  <a:pt x="240" y="118"/>
                  <a:pt x="227" y="107"/>
                </a:cubicBezTo>
                <a:cubicBezTo>
                  <a:pt x="214" y="96"/>
                  <a:pt x="200" y="85"/>
                  <a:pt x="197" y="85"/>
                </a:cubicBezTo>
                <a:cubicBezTo>
                  <a:pt x="192" y="85"/>
                  <a:pt x="179" y="95"/>
                  <a:pt x="178" y="100"/>
                </a:cubicBezTo>
                <a:cubicBezTo>
                  <a:pt x="177" y="102"/>
                  <a:pt x="183" y="118"/>
                  <a:pt x="189" y="134"/>
                </a:cubicBezTo>
                <a:cubicBezTo>
                  <a:pt x="196" y="150"/>
                  <a:pt x="203" y="165"/>
                  <a:pt x="203" y="167"/>
                </a:cubicBezTo>
                <a:cubicBezTo>
                  <a:pt x="203" y="171"/>
                  <a:pt x="194" y="177"/>
                  <a:pt x="194" y="177"/>
                </a:cubicBezTo>
                <a:cubicBezTo>
                  <a:pt x="194" y="177"/>
                  <a:pt x="194" y="177"/>
                  <a:pt x="194" y="177"/>
                </a:cubicBezTo>
                <a:cubicBezTo>
                  <a:pt x="194" y="177"/>
                  <a:pt x="186" y="185"/>
                  <a:pt x="183" y="186"/>
                </a:cubicBezTo>
                <a:cubicBezTo>
                  <a:pt x="181" y="186"/>
                  <a:pt x="167" y="178"/>
                  <a:pt x="152" y="170"/>
                </a:cubicBezTo>
                <a:cubicBezTo>
                  <a:pt x="137" y="162"/>
                  <a:pt x="121" y="155"/>
                  <a:pt x="118" y="156"/>
                </a:cubicBezTo>
                <a:cubicBezTo>
                  <a:pt x="113" y="157"/>
                  <a:pt x="103" y="169"/>
                  <a:pt x="103" y="174"/>
                </a:cubicBezTo>
                <a:cubicBezTo>
                  <a:pt x="103" y="177"/>
                  <a:pt x="112" y="191"/>
                  <a:pt x="122" y="205"/>
                </a:cubicBezTo>
                <a:cubicBezTo>
                  <a:pt x="132" y="219"/>
                  <a:pt x="142" y="232"/>
                  <a:pt x="143" y="234"/>
                </a:cubicBezTo>
                <a:cubicBezTo>
                  <a:pt x="143" y="238"/>
                  <a:pt x="136" y="246"/>
                  <a:pt x="136" y="246"/>
                </a:cubicBezTo>
                <a:cubicBezTo>
                  <a:pt x="136" y="246"/>
                  <a:pt x="136" y="246"/>
                  <a:pt x="136" y="246"/>
                </a:cubicBezTo>
                <a:cubicBezTo>
                  <a:pt x="136" y="246"/>
                  <a:pt x="131" y="256"/>
                  <a:pt x="128" y="257"/>
                </a:cubicBezTo>
                <a:cubicBezTo>
                  <a:pt x="126" y="257"/>
                  <a:pt x="110" y="253"/>
                  <a:pt x="94" y="248"/>
                </a:cubicBezTo>
                <a:cubicBezTo>
                  <a:pt x="77" y="244"/>
                  <a:pt x="60" y="241"/>
                  <a:pt x="58" y="242"/>
                </a:cubicBezTo>
                <a:cubicBezTo>
                  <a:pt x="52" y="245"/>
                  <a:pt x="46" y="259"/>
                  <a:pt x="47" y="264"/>
                </a:cubicBezTo>
                <a:cubicBezTo>
                  <a:pt x="47" y="266"/>
                  <a:pt x="60" y="279"/>
                  <a:pt x="72" y="290"/>
                </a:cubicBezTo>
                <a:cubicBezTo>
                  <a:pt x="85" y="301"/>
                  <a:pt x="98" y="311"/>
                  <a:pt x="99" y="313"/>
                </a:cubicBezTo>
                <a:cubicBezTo>
                  <a:pt x="101" y="317"/>
                  <a:pt x="96" y="326"/>
                  <a:pt x="96" y="326"/>
                </a:cubicBezTo>
                <a:cubicBezTo>
                  <a:pt x="96" y="326"/>
                  <a:pt x="96" y="326"/>
                  <a:pt x="96" y="326"/>
                </a:cubicBezTo>
                <a:cubicBezTo>
                  <a:pt x="95" y="326"/>
                  <a:pt x="93" y="337"/>
                  <a:pt x="90" y="339"/>
                </a:cubicBezTo>
                <a:cubicBezTo>
                  <a:pt x="89" y="340"/>
                  <a:pt x="72" y="339"/>
                  <a:pt x="55" y="338"/>
                </a:cubicBezTo>
                <a:cubicBezTo>
                  <a:pt x="38" y="338"/>
                  <a:pt x="21" y="339"/>
                  <a:pt x="19" y="341"/>
                </a:cubicBezTo>
                <a:cubicBezTo>
                  <a:pt x="14" y="344"/>
                  <a:pt x="11" y="359"/>
                  <a:pt x="13" y="364"/>
                </a:cubicBezTo>
                <a:cubicBezTo>
                  <a:pt x="14" y="367"/>
                  <a:pt x="29" y="376"/>
                  <a:pt x="44" y="383"/>
                </a:cubicBezTo>
                <a:cubicBezTo>
                  <a:pt x="59" y="391"/>
                  <a:pt x="74" y="398"/>
                  <a:pt x="76" y="400"/>
                </a:cubicBezTo>
                <a:cubicBezTo>
                  <a:pt x="78" y="403"/>
                  <a:pt x="75" y="413"/>
                  <a:pt x="75" y="413"/>
                </a:cubicBezTo>
                <a:cubicBezTo>
                  <a:pt x="75" y="414"/>
                  <a:pt x="75" y="414"/>
                  <a:pt x="75" y="414"/>
                </a:cubicBezTo>
                <a:cubicBezTo>
                  <a:pt x="75" y="414"/>
                  <a:pt x="75" y="424"/>
                  <a:pt x="72" y="427"/>
                </a:cubicBezTo>
                <a:cubicBezTo>
                  <a:pt x="71" y="428"/>
                  <a:pt x="55" y="431"/>
                  <a:pt x="38" y="435"/>
                </a:cubicBezTo>
                <a:cubicBezTo>
                  <a:pt x="22" y="439"/>
                  <a:pt x="5" y="443"/>
                  <a:pt x="3" y="445"/>
                </a:cubicBezTo>
                <a:cubicBezTo>
                  <a:pt x="0" y="450"/>
                  <a:pt x="0" y="465"/>
                  <a:pt x="3" y="470"/>
                </a:cubicBezTo>
                <a:cubicBezTo>
                  <a:pt x="5" y="472"/>
                  <a:pt x="21" y="477"/>
                  <a:pt x="38" y="481"/>
                </a:cubicBezTo>
                <a:cubicBezTo>
                  <a:pt x="54" y="485"/>
                  <a:pt x="71" y="489"/>
                  <a:pt x="72" y="490"/>
                </a:cubicBezTo>
                <a:cubicBezTo>
                  <a:pt x="75" y="492"/>
                  <a:pt x="75" y="503"/>
                  <a:pt x="75" y="503"/>
                </a:cubicBezTo>
                <a:cubicBezTo>
                  <a:pt x="75" y="503"/>
                  <a:pt x="75" y="503"/>
                  <a:pt x="75" y="503"/>
                </a:cubicBezTo>
                <a:cubicBezTo>
                  <a:pt x="75" y="503"/>
                  <a:pt x="77" y="514"/>
                  <a:pt x="76" y="517"/>
                </a:cubicBezTo>
                <a:cubicBezTo>
                  <a:pt x="75" y="519"/>
                  <a:pt x="59" y="525"/>
                  <a:pt x="44" y="533"/>
                </a:cubicBezTo>
                <a:cubicBezTo>
                  <a:pt x="29" y="540"/>
                  <a:pt x="14" y="548"/>
                  <a:pt x="13" y="551"/>
                </a:cubicBezTo>
                <a:cubicBezTo>
                  <a:pt x="10" y="556"/>
                  <a:pt x="14" y="571"/>
                  <a:pt x="18" y="574"/>
                </a:cubicBezTo>
                <a:cubicBezTo>
                  <a:pt x="20" y="576"/>
                  <a:pt x="37" y="577"/>
                  <a:pt x="54" y="578"/>
                </a:cubicBezTo>
                <a:cubicBezTo>
                  <a:pt x="71" y="578"/>
                  <a:pt x="88" y="577"/>
                  <a:pt x="90" y="578"/>
                </a:cubicBezTo>
                <a:cubicBezTo>
                  <a:pt x="93" y="580"/>
                  <a:pt x="96" y="591"/>
                  <a:pt x="96" y="591"/>
                </a:cubicBezTo>
                <a:cubicBezTo>
                  <a:pt x="96" y="591"/>
                  <a:pt x="96" y="591"/>
                  <a:pt x="96" y="591"/>
                </a:cubicBezTo>
                <a:cubicBezTo>
                  <a:pt x="96" y="591"/>
                  <a:pt x="100" y="601"/>
                  <a:pt x="99" y="604"/>
                </a:cubicBezTo>
                <a:cubicBezTo>
                  <a:pt x="99" y="606"/>
                  <a:pt x="86" y="615"/>
                  <a:pt x="72" y="626"/>
                </a:cubicBezTo>
                <a:cubicBezTo>
                  <a:pt x="59" y="637"/>
                  <a:pt x="47" y="649"/>
                  <a:pt x="46" y="651"/>
                </a:cubicBezTo>
                <a:cubicBezTo>
                  <a:pt x="45" y="657"/>
                  <a:pt x="52" y="671"/>
                  <a:pt x="57" y="673"/>
                </a:cubicBezTo>
                <a:cubicBezTo>
                  <a:pt x="59" y="674"/>
                  <a:pt x="76" y="672"/>
                  <a:pt x="93" y="668"/>
                </a:cubicBezTo>
                <a:cubicBezTo>
                  <a:pt x="110" y="664"/>
                  <a:pt x="126" y="660"/>
                  <a:pt x="128" y="660"/>
                </a:cubicBezTo>
                <a:cubicBezTo>
                  <a:pt x="131" y="661"/>
                  <a:pt x="136" y="671"/>
                  <a:pt x="136" y="671"/>
                </a:cubicBezTo>
                <a:cubicBezTo>
                  <a:pt x="136" y="671"/>
                  <a:pt x="136" y="671"/>
                  <a:pt x="136" y="671"/>
                </a:cubicBezTo>
                <a:cubicBezTo>
                  <a:pt x="136" y="671"/>
                  <a:pt x="143" y="680"/>
                  <a:pt x="143" y="683"/>
                </a:cubicBezTo>
                <a:cubicBezTo>
                  <a:pt x="143" y="685"/>
                  <a:pt x="132" y="697"/>
                  <a:pt x="122" y="711"/>
                </a:cubicBezTo>
                <a:cubicBezTo>
                  <a:pt x="111" y="724"/>
                  <a:pt x="102" y="739"/>
                  <a:pt x="102" y="741"/>
                </a:cubicBezTo>
                <a:cubicBezTo>
                  <a:pt x="102" y="747"/>
                  <a:pt x="112" y="759"/>
                  <a:pt x="117" y="760"/>
                </a:cubicBezTo>
                <a:cubicBezTo>
                  <a:pt x="120" y="761"/>
                  <a:pt x="136" y="754"/>
                  <a:pt x="151" y="747"/>
                </a:cubicBezTo>
                <a:cubicBezTo>
                  <a:pt x="166" y="739"/>
                  <a:pt x="181" y="731"/>
                  <a:pt x="183" y="731"/>
                </a:cubicBezTo>
                <a:cubicBezTo>
                  <a:pt x="187" y="731"/>
                  <a:pt x="194" y="740"/>
                  <a:pt x="194" y="740"/>
                </a:cubicBezTo>
                <a:cubicBezTo>
                  <a:pt x="194" y="740"/>
                  <a:pt x="194" y="740"/>
                  <a:pt x="194" y="740"/>
                </a:cubicBezTo>
                <a:cubicBezTo>
                  <a:pt x="194" y="740"/>
                  <a:pt x="202" y="747"/>
                  <a:pt x="203" y="750"/>
                </a:cubicBezTo>
                <a:cubicBezTo>
                  <a:pt x="203" y="751"/>
                  <a:pt x="196" y="766"/>
                  <a:pt x="189" y="782"/>
                </a:cubicBezTo>
                <a:cubicBezTo>
                  <a:pt x="182" y="797"/>
                  <a:pt x="176" y="813"/>
                  <a:pt x="177" y="816"/>
                </a:cubicBezTo>
                <a:cubicBezTo>
                  <a:pt x="178" y="822"/>
                  <a:pt x="191" y="831"/>
                  <a:pt x="196" y="831"/>
                </a:cubicBezTo>
                <a:cubicBezTo>
                  <a:pt x="199" y="831"/>
                  <a:pt x="213" y="821"/>
                  <a:pt x="226" y="810"/>
                </a:cubicBezTo>
                <a:cubicBezTo>
                  <a:pt x="239" y="799"/>
                  <a:pt x="252" y="788"/>
                  <a:pt x="254" y="787"/>
                </a:cubicBezTo>
                <a:cubicBezTo>
                  <a:pt x="257" y="787"/>
                  <a:pt x="266" y="793"/>
                  <a:pt x="266" y="793"/>
                </a:cubicBezTo>
                <a:cubicBezTo>
                  <a:pt x="266" y="793"/>
                  <a:pt x="266" y="793"/>
                  <a:pt x="266" y="793"/>
                </a:cubicBezTo>
                <a:cubicBezTo>
                  <a:pt x="266" y="793"/>
                  <a:pt x="276" y="798"/>
                  <a:pt x="277" y="801"/>
                </a:cubicBezTo>
                <a:cubicBezTo>
                  <a:pt x="278" y="803"/>
                  <a:pt x="274" y="819"/>
                  <a:pt x="271" y="835"/>
                </a:cubicBezTo>
                <a:cubicBezTo>
                  <a:pt x="268" y="852"/>
                  <a:pt x="265" y="869"/>
                  <a:pt x="267" y="872"/>
                </a:cubicBezTo>
                <a:cubicBezTo>
                  <a:pt x="269" y="877"/>
                  <a:pt x="284" y="883"/>
                  <a:pt x="289" y="881"/>
                </a:cubicBezTo>
                <a:cubicBezTo>
                  <a:pt x="291" y="881"/>
                  <a:pt x="303" y="868"/>
                  <a:pt x="313" y="854"/>
                </a:cubicBezTo>
                <a:cubicBezTo>
                  <a:pt x="324" y="841"/>
                  <a:pt x="333" y="827"/>
                  <a:pt x="335" y="826"/>
                </a:cubicBezTo>
                <a:cubicBezTo>
                  <a:pt x="338" y="824"/>
                  <a:pt x="348" y="829"/>
                  <a:pt x="348" y="829"/>
                </a:cubicBezTo>
                <a:cubicBezTo>
                  <a:pt x="348" y="829"/>
                  <a:pt x="348" y="829"/>
                  <a:pt x="348" y="829"/>
                </a:cubicBezTo>
                <a:cubicBezTo>
                  <a:pt x="348" y="829"/>
                  <a:pt x="359" y="831"/>
                  <a:pt x="361" y="834"/>
                </a:cubicBezTo>
                <a:cubicBezTo>
                  <a:pt x="362" y="835"/>
                  <a:pt x="362" y="852"/>
                  <a:pt x="363" y="869"/>
                </a:cubicBezTo>
                <a:cubicBezTo>
                  <a:pt x="364" y="886"/>
                  <a:pt x="365" y="903"/>
                  <a:pt x="367" y="905"/>
                </a:cubicBezTo>
                <a:cubicBezTo>
                  <a:pt x="371" y="909"/>
                  <a:pt x="386" y="912"/>
                  <a:pt x="391" y="909"/>
                </a:cubicBezTo>
                <a:cubicBezTo>
                  <a:pt x="393" y="908"/>
                  <a:pt x="401" y="893"/>
                  <a:pt x="408" y="877"/>
                </a:cubicBezTo>
                <a:cubicBezTo>
                  <a:pt x="415" y="862"/>
                  <a:pt x="422" y="846"/>
                  <a:pt x="423" y="845"/>
                </a:cubicBezTo>
                <a:cubicBezTo>
                  <a:pt x="426" y="842"/>
                  <a:pt x="436" y="844"/>
                  <a:pt x="436" y="844"/>
                </a:cubicBezTo>
                <a:cubicBezTo>
                  <a:pt x="437" y="845"/>
                  <a:pt x="437" y="845"/>
                  <a:pt x="437" y="845"/>
                </a:cubicBezTo>
                <a:cubicBezTo>
                  <a:pt x="437" y="845"/>
                  <a:pt x="448" y="844"/>
                  <a:pt x="450" y="846"/>
                </a:cubicBezTo>
                <a:cubicBezTo>
                  <a:pt x="451" y="847"/>
                  <a:pt x="455" y="864"/>
                  <a:pt x="460" y="880"/>
                </a:cubicBezTo>
                <a:cubicBezTo>
                  <a:pt x="465" y="896"/>
                  <a:pt x="470" y="912"/>
                  <a:pt x="473" y="914"/>
                </a:cubicBezTo>
                <a:cubicBezTo>
                  <a:pt x="477" y="917"/>
                  <a:pt x="493" y="916"/>
                  <a:pt x="497" y="913"/>
                </a:cubicBezTo>
                <a:cubicBezTo>
                  <a:pt x="499" y="911"/>
                  <a:pt x="503" y="894"/>
                  <a:pt x="506" y="878"/>
                </a:cubicBezTo>
                <a:cubicBezTo>
                  <a:pt x="510" y="861"/>
                  <a:pt x="512" y="844"/>
                  <a:pt x="513" y="843"/>
                </a:cubicBezTo>
                <a:cubicBezTo>
                  <a:pt x="515" y="840"/>
                  <a:pt x="526" y="839"/>
                  <a:pt x="526" y="839"/>
                </a:cubicBezTo>
                <a:cubicBezTo>
                  <a:pt x="526" y="839"/>
                  <a:pt x="526" y="839"/>
                  <a:pt x="526" y="839"/>
                </a:cubicBezTo>
                <a:cubicBezTo>
                  <a:pt x="526" y="839"/>
                  <a:pt x="537" y="837"/>
                  <a:pt x="540" y="838"/>
                </a:cubicBezTo>
                <a:cubicBezTo>
                  <a:pt x="541" y="839"/>
                  <a:pt x="549" y="854"/>
                  <a:pt x="557" y="868"/>
                </a:cubicBezTo>
                <a:cubicBezTo>
                  <a:pt x="565" y="883"/>
                  <a:pt x="575" y="898"/>
                  <a:pt x="577" y="899"/>
                </a:cubicBezTo>
                <a:cubicBezTo>
                  <a:pt x="583" y="901"/>
                  <a:pt x="597" y="896"/>
                  <a:pt x="601" y="892"/>
                </a:cubicBezTo>
                <a:cubicBezTo>
                  <a:pt x="602" y="890"/>
                  <a:pt x="602" y="873"/>
                  <a:pt x="602" y="855"/>
                </a:cubicBezTo>
                <a:cubicBezTo>
                  <a:pt x="601" y="838"/>
                  <a:pt x="600" y="822"/>
                  <a:pt x="600" y="820"/>
                </a:cubicBezTo>
                <a:cubicBezTo>
                  <a:pt x="602" y="816"/>
                  <a:pt x="612" y="814"/>
                  <a:pt x="612" y="814"/>
                </a:cubicBezTo>
                <a:cubicBezTo>
                  <a:pt x="612" y="814"/>
                  <a:pt x="612" y="814"/>
                  <a:pt x="612" y="814"/>
                </a:cubicBezTo>
                <a:cubicBezTo>
                  <a:pt x="612" y="814"/>
                  <a:pt x="622" y="808"/>
                  <a:pt x="625" y="809"/>
                </a:cubicBezTo>
                <a:cubicBezTo>
                  <a:pt x="627" y="809"/>
                  <a:pt x="638" y="822"/>
                  <a:pt x="649" y="835"/>
                </a:cubicBezTo>
                <a:cubicBezTo>
                  <a:pt x="661" y="847"/>
                  <a:pt x="673" y="859"/>
                  <a:pt x="676" y="860"/>
                </a:cubicBezTo>
                <a:cubicBezTo>
                  <a:pt x="681" y="860"/>
                  <a:pt x="695" y="852"/>
                  <a:pt x="697" y="847"/>
                </a:cubicBezTo>
                <a:cubicBezTo>
                  <a:pt x="698" y="845"/>
                  <a:pt x="694" y="828"/>
                  <a:pt x="689" y="812"/>
                </a:cubicBezTo>
                <a:cubicBezTo>
                  <a:pt x="685" y="795"/>
                  <a:pt x="679" y="779"/>
                  <a:pt x="680" y="778"/>
                </a:cubicBezTo>
                <a:cubicBezTo>
                  <a:pt x="680" y="774"/>
                  <a:pt x="690" y="769"/>
                  <a:pt x="690" y="769"/>
                </a:cubicBezTo>
                <a:cubicBezTo>
                  <a:pt x="690" y="769"/>
                  <a:pt x="690" y="769"/>
                  <a:pt x="690" y="769"/>
                </a:cubicBezTo>
                <a:cubicBezTo>
                  <a:pt x="690" y="769"/>
                  <a:pt x="698" y="761"/>
                  <a:pt x="702" y="761"/>
                </a:cubicBezTo>
                <a:cubicBezTo>
                  <a:pt x="703" y="761"/>
                  <a:pt x="717" y="771"/>
                  <a:pt x="731" y="781"/>
                </a:cubicBezTo>
                <a:cubicBezTo>
                  <a:pt x="745" y="790"/>
                  <a:pt x="759" y="799"/>
                  <a:pt x="762" y="799"/>
                </a:cubicBezTo>
                <a:cubicBezTo>
                  <a:pt x="768" y="798"/>
                  <a:pt x="779" y="787"/>
                  <a:pt x="780" y="782"/>
                </a:cubicBezTo>
                <a:cubicBezTo>
                  <a:pt x="780" y="780"/>
                  <a:pt x="773" y="764"/>
                  <a:pt x="765" y="749"/>
                </a:cubicBezTo>
                <a:cubicBezTo>
                  <a:pt x="756" y="734"/>
                  <a:pt x="748" y="720"/>
                  <a:pt x="747" y="718"/>
                </a:cubicBezTo>
                <a:cubicBezTo>
                  <a:pt x="747" y="714"/>
                  <a:pt x="755" y="707"/>
                  <a:pt x="755" y="707"/>
                </a:cubicBezTo>
                <a:cubicBezTo>
                  <a:pt x="755" y="707"/>
                  <a:pt x="755" y="707"/>
                  <a:pt x="755" y="707"/>
                </a:cubicBezTo>
                <a:cubicBezTo>
                  <a:pt x="755" y="707"/>
                  <a:pt x="762" y="698"/>
                  <a:pt x="765" y="697"/>
                </a:cubicBezTo>
                <a:cubicBezTo>
                  <a:pt x="767" y="697"/>
                  <a:pt x="782" y="703"/>
                  <a:pt x="798" y="709"/>
                </a:cubicBezTo>
                <a:cubicBezTo>
                  <a:pt x="813" y="715"/>
                  <a:pt x="830" y="721"/>
                  <a:pt x="833" y="720"/>
                </a:cubicBezTo>
                <a:cubicBezTo>
                  <a:pt x="838" y="718"/>
                  <a:pt x="846" y="705"/>
                  <a:pt x="846" y="699"/>
                </a:cubicBezTo>
                <a:cubicBezTo>
                  <a:pt x="846" y="697"/>
                  <a:pt x="835" y="683"/>
                  <a:pt x="824" y="671"/>
                </a:cubicBezTo>
                <a:cubicBezTo>
                  <a:pt x="812" y="658"/>
                  <a:pt x="800" y="646"/>
                  <a:pt x="800" y="645"/>
                </a:cubicBezTo>
                <a:cubicBezTo>
                  <a:pt x="799" y="641"/>
                  <a:pt x="805" y="632"/>
                  <a:pt x="805" y="632"/>
                </a:cubicBezTo>
                <a:cubicBezTo>
                  <a:pt x="805" y="632"/>
                  <a:pt x="805" y="632"/>
                  <a:pt x="805" y="632"/>
                </a:cubicBezTo>
                <a:cubicBezTo>
                  <a:pt x="805" y="632"/>
                  <a:pt x="809" y="622"/>
                  <a:pt x="812" y="620"/>
                </a:cubicBezTo>
                <a:cubicBezTo>
                  <a:pt x="813" y="619"/>
                  <a:pt x="830" y="622"/>
                  <a:pt x="846" y="624"/>
                </a:cubicBezTo>
                <a:cubicBezTo>
                  <a:pt x="863" y="627"/>
                  <a:pt x="880" y="628"/>
                  <a:pt x="883" y="626"/>
                </a:cubicBezTo>
                <a:cubicBezTo>
                  <a:pt x="888" y="624"/>
                  <a:pt x="893" y="609"/>
                  <a:pt x="891" y="604"/>
                </a:cubicBezTo>
                <a:cubicBezTo>
                  <a:pt x="891" y="601"/>
                  <a:pt x="877" y="591"/>
                  <a:pt x="863" y="581"/>
                </a:cubicBezTo>
                <a:cubicBezTo>
                  <a:pt x="849" y="571"/>
                  <a:pt x="834" y="563"/>
                  <a:pt x="833" y="561"/>
                </a:cubicBezTo>
                <a:cubicBezTo>
                  <a:pt x="831" y="558"/>
                  <a:pt x="835" y="548"/>
                  <a:pt x="835" y="548"/>
                </a:cubicBezTo>
                <a:cubicBezTo>
                  <a:pt x="835" y="548"/>
                  <a:pt x="835" y="548"/>
                  <a:pt x="835" y="548"/>
                </a:cubicBezTo>
                <a:cubicBezTo>
                  <a:pt x="836" y="548"/>
                  <a:pt x="837" y="537"/>
                  <a:pt x="840" y="535"/>
                </a:cubicBezTo>
                <a:cubicBezTo>
                  <a:pt x="841" y="533"/>
                  <a:pt x="857" y="533"/>
                  <a:pt x="874" y="531"/>
                </a:cubicBezTo>
                <a:cubicBezTo>
                  <a:pt x="891" y="529"/>
                  <a:pt x="908" y="526"/>
                  <a:pt x="910" y="524"/>
                </a:cubicBezTo>
                <a:cubicBezTo>
                  <a:pt x="914" y="520"/>
                  <a:pt x="916" y="505"/>
                  <a:pt x="913" y="500"/>
                </a:cubicBezTo>
                <a:cubicBezTo>
                  <a:pt x="912" y="498"/>
                  <a:pt x="896" y="491"/>
                  <a:pt x="880" y="485"/>
                </a:cubicBezTo>
                <a:close/>
              </a:path>
            </a:pathLst>
          </a:custGeom>
          <a:gradFill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0" scaled="0"/>
          </a:gradFill>
          <a:ln>
            <a:noFill/>
          </a:ln>
        </p:spPr>
        <p:txBody>
          <a:bodyPr vert="horz" wrap="square" lIns="80979" tIns="40490" rIns="80979" bIns="40490" numCol="1" anchor="t" anchorCtr="0" compatLnSpc="1">
            <a:prstTxWarp prst="textNoShape">
              <a:avLst/>
            </a:prstTxWarp>
          </a:bodyPr>
          <a:lstStyle/>
          <a:p>
            <a:endParaRPr lang="id-ID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4" name="Oval 122"/>
          <p:cNvSpPr>
            <a:spLocks noChangeArrowheads="1"/>
          </p:cNvSpPr>
          <p:nvPr/>
        </p:nvSpPr>
        <p:spPr bwMode="auto">
          <a:xfrm flipV="1">
            <a:off x="4934202" y="3197822"/>
            <a:ext cx="1311498" cy="1311193"/>
          </a:xfrm>
          <a:prstGeom prst="ellipse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9000000" scaled="0"/>
          </a:gradFill>
          <a:ln>
            <a:noFill/>
          </a:ln>
        </p:spPr>
        <p:txBody>
          <a:bodyPr vert="horz" wrap="square" lIns="80979" tIns="40490" rIns="80979" bIns="40490" numCol="1" anchor="t" anchorCtr="0" compatLnSpc="1">
            <a:prstTxWarp prst="textNoShape">
              <a:avLst/>
            </a:prstTxWarp>
          </a:bodyPr>
          <a:lstStyle/>
          <a:p>
            <a:endParaRPr lang="id-ID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5" name="Freeform 124"/>
          <p:cNvSpPr>
            <a:spLocks/>
          </p:cNvSpPr>
          <p:nvPr/>
        </p:nvSpPr>
        <p:spPr bwMode="auto">
          <a:xfrm rot="5400000" flipV="1">
            <a:off x="2969328" y="2811118"/>
            <a:ext cx="1533728" cy="1535032"/>
          </a:xfrm>
          <a:custGeom>
            <a:avLst/>
            <a:gdLst>
              <a:gd name="T0" fmla="*/ 0 w 972"/>
              <a:gd name="T1" fmla="*/ 972 h 972"/>
              <a:gd name="T2" fmla="*/ 0 w 972"/>
              <a:gd name="T3" fmla="*/ 486 h 972"/>
              <a:gd name="T4" fmla="*/ 486 w 972"/>
              <a:gd name="T5" fmla="*/ 0 h 972"/>
              <a:gd name="T6" fmla="*/ 972 w 972"/>
              <a:gd name="T7" fmla="*/ 486 h 972"/>
              <a:gd name="T8" fmla="*/ 486 w 972"/>
              <a:gd name="T9" fmla="*/ 972 h 972"/>
              <a:gd name="T10" fmla="*/ 0 w 972"/>
              <a:gd name="T11" fmla="*/ 972 h 9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72" h="972">
                <a:moveTo>
                  <a:pt x="0" y="972"/>
                </a:moveTo>
                <a:cubicBezTo>
                  <a:pt x="0" y="486"/>
                  <a:pt x="0" y="486"/>
                  <a:pt x="0" y="486"/>
                </a:cubicBezTo>
                <a:cubicBezTo>
                  <a:pt x="0" y="218"/>
                  <a:pt x="218" y="0"/>
                  <a:pt x="486" y="0"/>
                </a:cubicBezTo>
                <a:cubicBezTo>
                  <a:pt x="754" y="0"/>
                  <a:pt x="972" y="218"/>
                  <a:pt x="972" y="486"/>
                </a:cubicBezTo>
                <a:cubicBezTo>
                  <a:pt x="972" y="754"/>
                  <a:pt x="754" y="972"/>
                  <a:pt x="486" y="972"/>
                </a:cubicBezTo>
                <a:lnTo>
                  <a:pt x="0" y="972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80979" tIns="40490" rIns="80979" bIns="40490" numCol="1" anchor="t" anchorCtr="0" compatLnSpc="1">
            <a:prstTxWarp prst="textNoShape">
              <a:avLst/>
            </a:prstTxWarp>
          </a:bodyPr>
          <a:lstStyle/>
          <a:p>
            <a:endParaRPr lang="id-ID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6" name="Freeform 125"/>
          <p:cNvSpPr>
            <a:spLocks/>
          </p:cNvSpPr>
          <p:nvPr/>
        </p:nvSpPr>
        <p:spPr bwMode="auto">
          <a:xfrm rot="5400000" flipV="1">
            <a:off x="3077624" y="2920864"/>
            <a:ext cx="1304163" cy="1307077"/>
          </a:xfrm>
          <a:custGeom>
            <a:avLst/>
            <a:gdLst>
              <a:gd name="T0" fmla="*/ 846 w 916"/>
              <a:gd name="T1" fmla="*/ 458 h 917"/>
              <a:gd name="T2" fmla="*/ 910 w 916"/>
              <a:gd name="T3" fmla="*/ 394 h 917"/>
              <a:gd name="T4" fmla="*/ 835 w 916"/>
              <a:gd name="T5" fmla="*/ 369 h 917"/>
              <a:gd name="T6" fmla="*/ 884 w 916"/>
              <a:gd name="T7" fmla="*/ 292 h 917"/>
              <a:gd name="T8" fmla="*/ 805 w 916"/>
              <a:gd name="T9" fmla="*/ 285 h 917"/>
              <a:gd name="T10" fmla="*/ 834 w 916"/>
              <a:gd name="T11" fmla="*/ 199 h 917"/>
              <a:gd name="T12" fmla="*/ 755 w 916"/>
              <a:gd name="T13" fmla="*/ 210 h 917"/>
              <a:gd name="T14" fmla="*/ 764 w 916"/>
              <a:gd name="T15" fmla="*/ 119 h 917"/>
              <a:gd name="T16" fmla="*/ 690 w 916"/>
              <a:gd name="T17" fmla="*/ 148 h 917"/>
              <a:gd name="T18" fmla="*/ 677 w 916"/>
              <a:gd name="T19" fmla="*/ 58 h 917"/>
              <a:gd name="T20" fmla="*/ 612 w 916"/>
              <a:gd name="T21" fmla="*/ 103 h 917"/>
              <a:gd name="T22" fmla="*/ 579 w 916"/>
              <a:gd name="T23" fmla="*/ 19 h 917"/>
              <a:gd name="T24" fmla="*/ 526 w 916"/>
              <a:gd name="T25" fmla="*/ 77 h 917"/>
              <a:gd name="T26" fmla="*/ 474 w 916"/>
              <a:gd name="T27" fmla="*/ 3 h 917"/>
              <a:gd name="T28" fmla="*/ 436 w 916"/>
              <a:gd name="T29" fmla="*/ 72 h 917"/>
              <a:gd name="T30" fmla="*/ 369 w 916"/>
              <a:gd name="T31" fmla="*/ 12 h 917"/>
              <a:gd name="T32" fmla="*/ 348 w 916"/>
              <a:gd name="T33" fmla="*/ 88 h 917"/>
              <a:gd name="T34" fmla="*/ 268 w 916"/>
              <a:gd name="T35" fmla="*/ 44 h 917"/>
              <a:gd name="T36" fmla="*/ 266 w 916"/>
              <a:gd name="T37" fmla="*/ 123 h 917"/>
              <a:gd name="T38" fmla="*/ 178 w 916"/>
              <a:gd name="T39" fmla="*/ 100 h 917"/>
              <a:gd name="T40" fmla="*/ 194 w 916"/>
              <a:gd name="T41" fmla="*/ 177 h 917"/>
              <a:gd name="T42" fmla="*/ 103 w 916"/>
              <a:gd name="T43" fmla="*/ 174 h 917"/>
              <a:gd name="T44" fmla="*/ 136 w 916"/>
              <a:gd name="T45" fmla="*/ 246 h 917"/>
              <a:gd name="T46" fmla="*/ 47 w 916"/>
              <a:gd name="T47" fmla="*/ 264 h 917"/>
              <a:gd name="T48" fmla="*/ 96 w 916"/>
              <a:gd name="T49" fmla="*/ 326 h 917"/>
              <a:gd name="T50" fmla="*/ 13 w 916"/>
              <a:gd name="T51" fmla="*/ 364 h 917"/>
              <a:gd name="T52" fmla="*/ 75 w 916"/>
              <a:gd name="T53" fmla="*/ 414 h 917"/>
              <a:gd name="T54" fmla="*/ 3 w 916"/>
              <a:gd name="T55" fmla="*/ 470 h 917"/>
              <a:gd name="T56" fmla="*/ 75 w 916"/>
              <a:gd name="T57" fmla="*/ 503 h 917"/>
              <a:gd name="T58" fmla="*/ 18 w 916"/>
              <a:gd name="T59" fmla="*/ 574 h 917"/>
              <a:gd name="T60" fmla="*/ 96 w 916"/>
              <a:gd name="T61" fmla="*/ 591 h 917"/>
              <a:gd name="T62" fmla="*/ 57 w 916"/>
              <a:gd name="T63" fmla="*/ 673 h 917"/>
              <a:gd name="T64" fmla="*/ 136 w 916"/>
              <a:gd name="T65" fmla="*/ 671 h 917"/>
              <a:gd name="T66" fmla="*/ 117 w 916"/>
              <a:gd name="T67" fmla="*/ 760 h 917"/>
              <a:gd name="T68" fmla="*/ 194 w 916"/>
              <a:gd name="T69" fmla="*/ 740 h 917"/>
              <a:gd name="T70" fmla="*/ 196 w 916"/>
              <a:gd name="T71" fmla="*/ 831 h 917"/>
              <a:gd name="T72" fmla="*/ 266 w 916"/>
              <a:gd name="T73" fmla="*/ 793 h 917"/>
              <a:gd name="T74" fmla="*/ 289 w 916"/>
              <a:gd name="T75" fmla="*/ 881 h 917"/>
              <a:gd name="T76" fmla="*/ 348 w 916"/>
              <a:gd name="T77" fmla="*/ 829 h 917"/>
              <a:gd name="T78" fmla="*/ 391 w 916"/>
              <a:gd name="T79" fmla="*/ 909 h 917"/>
              <a:gd name="T80" fmla="*/ 437 w 916"/>
              <a:gd name="T81" fmla="*/ 845 h 917"/>
              <a:gd name="T82" fmla="*/ 497 w 916"/>
              <a:gd name="T83" fmla="*/ 913 h 917"/>
              <a:gd name="T84" fmla="*/ 526 w 916"/>
              <a:gd name="T85" fmla="*/ 839 h 917"/>
              <a:gd name="T86" fmla="*/ 601 w 916"/>
              <a:gd name="T87" fmla="*/ 892 h 917"/>
              <a:gd name="T88" fmla="*/ 612 w 916"/>
              <a:gd name="T89" fmla="*/ 814 h 917"/>
              <a:gd name="T90" fmla="*/ 697 w 916"/>
              <a:gd name="T91" fmla="*/ 847 h 917"/>
              <a:gd name="T92" fmla="*/ 690 w 916"/>
              <a:gd name="T93" fmla="*/ 769 h 917"/>
              <a:gd name="T94" fmla="*/ 780 w 916"/>
              <a:gd name="T95" fmla="*/ 782 h 917"/>
              <a:gd name="T96" fmla="*/ 755 w 916"/>
              <a:gd name="T97" fmla="*/ 707 h 917"/>
              <a:gd name="T98" fmla="*/ 846 w 916"/>
              <a:gd name="T99" fmla="*/ 699 h 917"/>
              <a:gd name="T100" fmla="*/ 805 w 916"/>
              <a:gd name="T101" fmla="*/ 632 h 917"/>
              <a:gd name="T102" fmla="*/ 891 w 916"/>
              <a:gd name="T103" fmla="*/ 604 h 917"/>
              <a:gd name="T104" fmla="*/ 835 w 916"/>
              <a:gd name="T105" fmla="*/ 548 h 917"/>
              <a:gd name="T106" fmla="*/ 913 w 916"/>
              <a:gd name="T107" fmla="*/ 500 h 9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916" h="917">
                <a:moveTo>
                  <a:pt x="880" y="485"/>
                </a:moveTo>
                <a:cubicBezTo>
                  <a:pt x="864" y="479"/>
                  <a:pt x="848" y="473"/>
                  <a:pt x="847" y="472"/>
                </a:cubicBezTo>
                <a:cubicBezTo>
                  <a:pt x="844" y="469"/>
                  <a:pt x="846" y="459"/>
                  <a:pt x="846" y="459"/>
                </a:cubicBezTo>
                <a:cubicBezTo>
                  <a:pt x="846" y="458"/>
                  <a:pt x="846" y="458"/>
                  <a:pt x="846" y="458"/>
                </a:cubicBezTo>
                <a:cubicBezTo>
                  <a:pt x="846" y="458"/>
                  <a:pt x="845" y="447"/>
                  <a:pt x="847" y="445"/>
                </a:cubicBezTo>
                <a:cubicBezTo>
                  <a:pt x="848" y="443"/>
                  <a:pt x="864" y="439"/>
                  <a:pt x="880" y="433"/>
                </a:cubicBezTo>
                <a:cubicBezTo>
                  <a:pt x="896" y="427"/>
                  <a:pt x="912" y="421"/>
                  <a:pt x="913" y="418"/>
                </a:cubicBezTo>
                <a:cubicBezTo>
                  <a:pt x="916" y="414"/>
                  <a:pt x="914" y="398"/>
                  <a:pt x="910" y="394"/>
                </a:cubicBezTo>
                <a:cubicBezTo>
                  <a:pt x="909" y="392"/>
                  <a:pt x="892" y="389"/>
                  <a:pt x="875" y="387"/>
                </a:cubicBezTo>
                <a:cubicBezTo>
                  <a:pt x="858" y="385"/>
                  <a:pt x="841" y="383"/>
                  <a:pt x="840" y="382"/>
                </a:cubicBezTo>
                <a:cubicBezTo>
                  <a:pt x="836" y="380"/>
                  <a:pt x="835" y="369"/>
                  <a:pt x="835" y="369"/>
                </a:cubicBezTo>
                <a:cubicBezTo>
                  <a:pt x="835" y="369"/>
                  <a:pt x="835" y="369"/>
                  <a:pt x="835" y="369"/>
                </a:cubicBezTo>
                <a:cubicBezTo>
                  <a:pt x="835" y="369"/>
                  <a:pt x="832" y="359"/>
                  <a:pt x="833" y="356"/>
                </a:cubicBezTo>
                <a:cubicBezTo>
                  <a:pt x="834" y="354"/>
                  <a:pt x="848" y="346"/>
                  <a:pt x="863" y="337"/>
                </a:cubicBezTo>
                <a:cubicBezTo>
                  <a:pt x="877" y="328"/>
                  <a:pt x="891" y="317"/>
                  <a:pt x="892" y="315"/>
                </a:cubicBezTo>
                <a:cubicBezTo>
                  <a:pt x="894" y="309"/>
                  <a:pt x="888" y="295"/>
                  <a:pt x="884" y="292"/>
                </a:cubicBezTo>
                <a:cubicBezTo>
                  <a:pt x="881" y="290"/>
                  <a:pt x="864" y="291"/>
                  <a:pt x="847" y="293"/>
                </a:cubicBezTo>
                <a:cubicBezTo>
                  <a:pt x="830" y="295"/>
                  <a:pt x="814" y="297"/>
                  <a:pt x="812" y="296"/>
                </a:cubicBezTo>
                <a:cubicBezTo>
                  <a:pt x="808" y="295"/>
                  <a:pt x="805" y="285"/>
                  <a:pt x="805" y="285"/>
                </a:cubicBezTo>
                <a:cubicBezTo>
                  <a:pt x="805" y="285"/>
                  <a:pt x="805" y="285"/>
                  <a:pt x="805" y="285"/>
                </a:cubicBezTo>
                <a:cubicBezTo>
                  <a:pt x="805" y="285"/>
                  <a:pt x="799" y="275"/>
                  <a:pt x="799" y="272"/>
                </a:cubicBezTo>
                <a:cubicBezTo>
                  <a:pt x="800" y="271"/>
                  <a:pt x="812" y="259"/>
                  <a:pt x="824" y="247"/>
                </a:cubicBezTo>
                <a:cubicBezTo>
                  <a:pt x="835" y="235"/>
                  <a:pt x="847" y="222"/>
                  <a:pt x="847" y="219"/>
                </a:cubicBezTo>
                <a:cubicBezTo>
                  <a:pt x="847" y="213"/>
                  <a:pt x="839" y="200"/>
                  <a:pt x="834" y="199"/>
                </a:cubicBezTo>
                <a:cubicBezTo>
                  <a:pt x="831" y="198"/>
                  <a:pt x="815" y="202"/>
                  <a:pt x="798" y="208"/>
                </a:cubicBezTo>
                <a:cubicBezTo>
                  <a:pt x="782" y="213"/>
                  <a:pt x="767" y="220"/>
                  <a:pt x="765" y="220"/>
                </a:cubicBezTo>
                <a:cubicBezTo>
                  <a:pt x="761" y="219"/>
                  <a:pt x="755" y="210"/>
                  <a:pt x="755" y="210"/>
                </a:cubicBezTo>
                <a:cubicBezTo>
                  <a:pt x="755" y="210"/>
                  <a:pt x="755" y="210"/>
                  <a:pt x="755" y="210"/>
                </a:cubicBezTo>
                <a:cubicBezTo>
                  <a:pt x="755" y="210"/>
                  <a:pt x="748" y="202"/>
                  <a:pt x="747" y="199"/>
                </a:cubicBezTo>
                <a:cubicBezTo>
                  <a:pt x="747" y="197"/>
                  <a:pt x="756" y="183"/>
                  <a:pt x="765" y="169"/>
                </a:cubicBezTo>
                <a:cubicBezTo>
                  <a:pt x="774" y="154"/>
                  <a:pt x="782" y="139"/>
                  <a:pt x="781" y="136"/>
                </a:cubicBezTo>
                <a:cubicBezTo>
                  <a:pt x="780" y="130"/>
                  <a:pt x="769" y="120"/>
                  <a:pt x="764" y="119"/>
                </a:cubicBezTo>
                <a:cubicBezTo>
                  <a:pt x="761" y="119"/>
                  <a:pt x="746" y="127"/>
                  <a:pt x="732" y="136"/>
                </a:cubicBezTo>
                <a:cubicBezTo>
                  <a:pt x="717" y="145"/>
                  <a:pt x="703" y="155"/>
                  <a:pt x="701" y="155"/>
                </a:cubicBezTo>
                <a:cubicBezTo>
                  <a:pt x="698" y="156"/>
                  <a:pt x="690" y="148"/>
                  <a:pt x="690" y="148"/>
                </a:cubicBezTo>
                <a:cubicBezTo>
                  <a:pt x="690" y="148"/>
                  <a:pt x="690" y="148"/>
                  <a:pt x="690" y="148"/>
                </a:cubicBezTo>
                <a:cubicBezTo>
                  <a:pt x="690" y="148"/>
                  <a:pt x="681" y="142"/>
                  <a:pt x="680" y="139"/>
                </a:cubicBezTo>
                <a:cubicBezTo>
                  <a:pt x="679" y="138"/>
                  <a:pt x="685" y="122"/>
                  <a:pt x="690" y="106"/>
                </a:cubicBezTo>
                <a:cubicBezTo>
                  <a:pt x="695" y="90"/>
                  <a:pt x="699" y="73"/>
                  <a:pt x="698" y="70"/>
                </a:cubicBezTo>
                <a:cubicBezTo>
                  <a:pt x="696" y="65"/>
                  <a:pt x="683" y="58"/>
                  <a:pt x="677" y="58"/>
                </a:cubicBezTo>
                <a:cubicBezTo>
                  <a:pt x="675" y="58"/>
                  <a:pt x="662" y="70"/>
                  <a:pt x="650" y="82"/>
                </a:cubicBezTo>
                <a:cubicBezTo>
                  <a:pt x="638" y="94"/>
                  <a:pt x="627" y="107"/>
                  <a:pt x="625" y="108"/>
                </a:cubicBezTo>
                <a:cubicBezTo>
                  <a:pt x="622" y="109"/>
                  <a:pt x="612" y="103"/>
                  <a:pt x="612" y="103"/>
                </a:cubicBezTo>
                <a:cubicBezTo>
                  <a:pt x="612" y="103"/>
                  <a:pt x="612" y="103"/>
                  <a:pt x="612" y="103"/>
                </a:cubicBezTo>
                <a:cubicBezTo>
                  <a:pt x="612" y="103"/>
                  <a:pt x="602" y="100"/>
                  <a:pt x="600" y="97"/>
                </a:cubicBezTo>
                <a:cubicBezTo>
                  <a:pt x="599" y="95"/>
                  <a:pt x="601" y="79"/>
                  <a:pt x="602" y="62"/>
                </a:cubicBezTo>
                <a:cubicBezTo>
                  <a:pt x="604" y="45"/>
                  <a:pt x="604" y="28"/>
                  <a:pt x="602" y="26"/>
                </a:cubicBezTo>
                <a:cubicBezTo>
                  <a:pt x="599" y="21"/>
                  <a:pt x="584" y="17"/>
                  <a:pt x="579" y="19"/>
                </a:cubicBezTo>
                <a:cubicBezTo>
                  <a:pt x="577" y="19"/>
                  <a:pt x="567" y="34"/>
                  <a:pt x="558" y="48"/>
                </a:cubicBezTo>
                <a:cubicBezTo>
                  <a:pt x="549" y="63"/>
                  <a:pt x="541" y="78"/>
                  <a:pt x="540" y="79"/>
                </a:cubicBezTo>
                <a:cubicBezTo>
                  <a:pt x="537" y="81"/>
                  <a:pt x="526" y="78"/>
                  <a:pt x="526" y="78"/>
                </a:cubicBezTo>
                <a:cubicBezTo>
                  <a:pt x="526" y="77"/>
                  <a:pt x="526" y="77"/>
                  <a:pt x="526" y="77"/>
                </a:cubicBezTo>
                <a:cubicBezTo>
                  <a:pt x="526" y="77"/>
                  <a:pt x="515" y="77"/>
                  <a:pt x="513" y="74"/>
                </a:cubicBezTo>
                <a:cubicBezTo>
                  <a:pt x="512" y="73"/>
                  <a:pt x="510" y="56"/>
                  <a:pt x="507" y="40"/>
                </a:cubicBezTo>
                <a:cubicBezTo>
                  <a:pt x="504" y="23"/>
                  <a:pt x="501" y="6"/>
                  <a:pt x="499" y="4"/>
                </a:cubicBezTo>
                <a:cubicBezTo>
                  <a:pt x="494" y="0"/>
                  <a:pt x="479" y="0"/>
                  <a:pt x="474" y="3"/>
                </a:cubicBezTo>
                <a:cubicBezTo>
                  <a:pt x="472" y="4"/>
                  <a:pt x="466" y="20"/>
                  <a:pt x="461" y="37"/>
                </a:cubicBezTo>
                <a:cubicBezTo>
                  <a:pt x="456" y="53"/>
                  <a:pt x="451" y="69"/>
                  <a:pt x="450" y="71"/>
                </a:cubicBezTo>
                <a:cubicBezTo>
                  <a:pt x="447" y="73"/>
                  <a:pt x="437" y="72"/>
                  <a:pt x="437" y="72"/>
                </a:cubicBezTo>
                <a:cubicBezTo>
                  <a:pt x="436" y="72"/>
                  <a:pt x="436" y="72"/>
                  <a:pt x="436" y="72"/>
                </a:cubicBezTo>
                <a:cubicBezTo>
                  <a:pt x="436" y="72"/>
                  <a:pt x="426" y="74"/>
                  <a:pt x="423" y="72"/>
                </a:cubicBezTo>
                <a:cubicBezTo>
                  <a:pt x="421" y="71"/>
                  <a:pt x="416" y="56"/>
                  <a:pt x="409" y="40"/>
                </a:cubicBezTo>
                <a:cubicBezTo>
                  <a:pt x="403" y="24"/>
                  <a:pt x="395" y="9"/>
                  <a:pt x="393" y="7"/>
                </a:cubicBezTo>
                <a:cubicBezTo>
                  <a:pt x="388" y="5"/>
                  <a:pt x="373" y="8"/>
                  <a:pt x="369" y="12"/>
                </a:cubicBezTo>
                <a:cubicBezTo>
                  <a:pt x="367" y="13"/>
                  <a:pt x="365" y="31"/>
                  <a:pt x="363" y="47"/>
                </a:cubicBezTo>
                <a:cubicBezTo>
                  <a:pt x="362" y="65"/>
                  <a:pt x="362" y="81"/>
                  <a:pt x="361" y="83"/>
                </a:cubicBezTo>
                <a:cubicBezTo>
                  <a:pt x="359" y="86"/>
                  <a:pt x="348" y="88"/>
                  <a:pt x="348" y="88"/>
                </a:cubicBezTo>
                <a:cubicBezTo>
                  <a:pt x="348" y="88"/>
                  <a:pt x="348" y="88"/>
                  <a:pt x="348" y="88"/>
                </a:cubicBezTo>
                <a:cubicBezTo>
                  <a:pt x="348" y="88"/>
                  <a:pt x="338" y="92"/>
                  <a:pt x="335" y="91"/>
                </a:cubicBezTo>
                <a:cubicBezTo>
                  <a:pt x="333" y="90"/>
                  <a:pt x="324" y="76"/>
                  <a:pt x="314" y="63"/>
                </a:cubicBezTo>
                <a:cubicBezTo>
                  <a:pt x="304" y="49"/>
                  <a:pt x="293" y="35"/>
                  <a:pt x="290" y="35"/>
                </a:cubicBezTo>
                <a:cubicBezTo>
                  <a:pt x="285" y="33"/>
                  <a:pt x="271" y="40"/>
                  <a:pt x="268" y="44"/>
                </a:cubicBezTo>
                <a:cubicBezTo>
                  <a:pt x="267" y="47"/>
                  <a:pt x="269" y="64"/>
                  <a:pt x="271" y="81"/>
                </a:cubicBezTo>
                <a:cubicBezTo>
                  <a:pt x="274" y="97"/>
                  <a:pt x="277" y="114"/>
                  <a:pt x="277" y="116"/>
                </a:cubicBezTo>
                <a:cubicBezTo>
                  <a:pt x="276" y="119"/>
                  <a:pt x="266" y="123"/>
                  <a:pt x="266" y="123"/>
                </a:cubicBezTo>
                <a:cubicBezTo>
                  <a:pt x="266" y="123"/>
                  <a:pt x="266" y="123"/>
                  <a:pt x="266" y="123"/>
                </a:cubicBezTo>
                <a:cubicBezTo>
                  <a:pt x="266" y="123"/>
                  <a:pt x="257" y="130"/>
                  <a:pt x="253" y="129"/>
                </a:cubicBezTo>
                <a:cubicBezTo>
                  <a:pt x="252" y="129"/>
                  <a:pt x="240" y="118"/>
                  <a:pt x="227" y="107"/>
                </a:cubicBezTo>
                <a:cubicBezTo>
                  <a:pt x="214" y="96"/>
                  <a:pt x="200" y="85"/>
                  <a:pt x="197" y="85"/>
                </a:cubicBezTo>
                <a:cubicBezTo>
                  <a:pt x="192" y="85"/>
                  <a:pt x="179" y="95"/>
                  <a:pt x="178" y="100"/>
                </a:cubicBezTo>
                <a:cubicBezTo>
                  <a:pt x="177" y="102"/>
                  <a:pt x="183" y="118"/>
                  <a:pt x="189" y="134"/>
                </a:cubicBezTo>
                <a:cubicBezTo>
                  <a:pt x="196" y="150"/>
                  <a:pt x="203" y="165"/>
                  <a:pt x="203" y="167"/>
                </a:cubicBezTo>
                <a:cubicBezTo>
                  <a:pt x="203" y="171"/>
                  <a:pt x="194" y="177"/>
                  <a:pt x="194" y="177"/>
                </a:cubicBezTo>
                <a:cubicBezTo>
                  <a:pt x="194" y="177"/>
                  <a:pt x="194" y="177"/>
                  <a:pt x="194" y="177"/>
                </a:cubicBezTo>
                <a:cubicBezTo>
                  <a:pt x="194" y="177"/>
                  <a:pt x="186" y="185"/>
                  <a:pt x="183" y="186"/>
                </a:cubicBezTo>
                <a:cubicBezTo>
                  <a:pt x="181" y="186"/>
                  <a:pt x="167" y="178"/>
                  <a:pt x="152" y="170"/>
                </a:cubicBezTo>
                <a:cubicBezTo>
                  <a:pt x="137" y="162"/>
                  <a:pt x="121" y="155"/>
                  <a:pt x="118" y="156"/>
                </a:cubicBezTo>
                <a:cubicBezTo>
                  <a:pt x="113" y="157"/>
                  <a:pt x="103" y="169"/>
                  <a:pt x="103" y="174"/>
                </a:cubicBezTo>
                <a:cubicBezTo>
                  <a:pt x="103" y="177"/>
                  <a:pt x="112" y="191"/>
                  <a:pt x="122" y="205"/>
                </a:cubicBezTo>
                <a:cubicBezTo>
                  <a:pt x="132" y="219"/>
                  <a:pt x="142" y="232"/>
                  <a:pt x="143" y="234"/>
                </a:cubicBezTo>
                <a:cubicBezTo>
                  <a:pt x="143" y="238"/>
                  <a:pt x="136" y="246"/>
                  <a:pt x="136" y="246"/>
                </a:cubicBezTo>
                <a:cubicBezTo>
                  <a:pt x="136" y="246"/>
                  <a:pt x="136" y="246"/>
                  <a:pt x="136" y="246"/>
                </a:cubicBezTo>
                <a:cubicBezTo>
                  <a:pt x="136" y="246"/>
                  <a:pt x="131" y="256"/>
                  <a:pt x="128" y="257"/>
                </a:cubicBezTo>
                <a:cubicBezTo>
                  <a:pt x="126" y="257"/>
                  <a:pt x="110" y="253"/>
                  <a:pt x="94" y="248"/>
                </a:cubicBezTo>
                <a:cubicBezTo>
                  <a:pt x="77" y="244"/>
                  <a:pt x="60" y="241"/>
                  <a:pt x="58" y="242"/>
                </a:cubicBezTo>
                <a:cubicBezTo>
                  <a:pt x="52" y="245"/>
                  <a:pt x="46" y="259"/>
                  <a:pt x="47" y="264"/>
                </a:cubicBezTo>
                <a:cubicBezTo>
                  <a:pt x="47" y="266"/>
                  <a:pt x="60" y="279"/>
                  <a:pt x="72" y="290"/>
                </a:cubicBezTo>
                <a:cubicBezTo>
                  <a:pt x="85" y="301"/>
                  <a:pt x="98" y="311"/>
                  <a:pt x="99" y="313"/>
                </a:cubicBezTo>
                <a:cubicBezTo>
                  <a:pt x="101" y="317"/>
                  <a:pt x="96" y="326"/>
                  <a:pt x="96" y="326"/>
                </a:cubicBezTo>
                <a:cubicBezTo>
                  <a:pt x="96" y="326"/>
                  <a:pt x="96" y="326"/>
                  <a:pt x="96" y="326"/>
                </a:cubicBezTo>
                <a:cubicBezTo>
                  <a:pt x="95" y="326"/>
                  <a:pt x="93" y="337"/>
                  <a:pt x="90" y="339"/>
                </a:cubicBezTo>
                <a:cubicBezTo>
                  <a:pt x="89" y="340"/>
                  <a:pt x="72" y="339"/>
                  <a:pt x="55" y="338"/>
                </a:cubicBezTo>
                <a:cubicBezTo>
                  <a:pt x="38" y="338"/>
                  <a:pt x="21" y="339"/>
                  <a:pt x="19" y="341"/>
                </a:cubicBezTo>
                <a:cubicBezTo>
                  <a:pt x="14" y="344"/>
                  <a:pt x="11" y="359"/>
                  <a:pt x="13" y="364"/>
                </a:cubicBezTo>
                <a:cubicBezTo>
                  <a:pt x="14" y="367"/>
                  <a:pt x="29" y="376"/>
                  <a:pt x="44" y="383"/>
                </a:cubicBezTo>
                <a:cubicBezTo>
                  <a:pt x="59" y="391"/>
                  <a:pt x="74" y="398"/>
                  <a:pt x="76" y="400"/>
                </a:cubicBezTo>
                <a:cubicBezTo>
                  <a:pt x="78" y="403"/>
                  <a:pt x="75" y="413"/>
                  <a:pt x="75" y="413"/>
                </a:cubicBezTo>
                <a:cubicBezTo>
                  <a:pt x="75" y="414"/>
                  <a:pt x="75" y="414"/>
                  <a:pt x="75" y="414"/>
                </a:cubicBezTo>
                <a:cubicBezTo>
                  <a:pt x="75" y="414"/>
                  <a:pt x="75" y="424"/>
                  <a:pt x="72" y="427"/>
                </a:cubicBezTo>
                <a:cubicBezTo>
                  <a:pt x="71" y="428"/>
                  <a:pt x="55" y="431"/>
                  <a:pt x="38" y="435"/>
                </a:cubicBezTo>
                <a:cubicBezTo>
                  <a:pt x="22" y="439"/>
                  <a:pt x="5" y="443"/>
                  <a:pt x="3" y="445"/>
                </a:cubicBezTo>
                <a:cubicBezTo>
                  <a:pt x="0" y="450"/>
                  <a:pt x="0" y="465"/>
                  <a:pt x="3" y="470"/>
                </a:cubicBezTo>
                <a:cubicBezTo>
                  <a:pt x="5" y="472"/>
                  <a:pt x="21" y="477"/>
                  <a:pt x="38" y="481"/>
                </a:cubicBezTo>
                <a:cubicBezTo>
                  <a:pt x="54" y="485"/>
                  <a:pt x="71" y="489"/>
                  <a:pt x="72" y="490"/>
                </a:cubicBezTo>
                <a:cubicBezTo>
                  <a:pt x="75" y="492"/>
                  <a:pt x="75" y="503"/>
                  <a:pt x="75" y="503"/>
                </a:cubicBezTo>
                <a:cubicBezTo>
                  <a:pt x="75" y="503"/>
                  <a:pt x="75" y="503"/>
                  <a:pt x="75" y="503"/>
                </a:cubicBezTo>
                <a:cubicBezTo>
                  <a:pt x="75" y="503"/>
                  <a:pt x="77" y="514"/>
                  <a:pt x="76" y="517"/>
                </a:cubicBezTo>
                <a:cubicBezTo>
                  <a:pt x="75" y="519"/>
                  <a:pt x="59" y="525"/>
                  <a:pt x="44" y="533"/>
                </a:cubicBezTo>
                <a:cubicBezTo>
                  <a:pt x="29" y="540"/>
                  <a:pt x="14" y="548"/>
                  <a:pt x="13" y="551"/>
                </a:cubicBezTo>
                <a:cubicBezTo>
                  <a:pt x="10" y="556"/>
                  <a:pt x="14" y="571"/>
                  <a:pt x="18" y="574"/>
                </a:cubicBezTo>
                <a:cubicBezTo>
                  <a:pt x="20" y="576"/>
                  <a:pt x="37" y="577"/>
                  <a:pt x="54" y="578"/>
                </a:cubicBezTo>
                <a:cubicBezTo>
                  <a:pt x="71" y="578"/>
                  <a:pt x="88" y="577"/>
                  <a:pt x="90" y="578"/>
                </a:cubicBezTo>
                <a:cubicBezTo>
                  <a:pt x="93" y="580"/>
                  <a:pt x="96" y="591"/>
                  <a:pt x="96" y="591"/>
                </a:cubicBezTo>
                <a:cubicBezTo>
                  <a:pt x="96" y="591"/>
                  <a:pt x="96" y="591"/>
                  <a:pt x="96" y="591"/>
                </a:cubicBezTo>
                <a:cubicBezTo>
                  <a:pt x="96" y="591"/>
                  <a:pt x="100" y="601"/>
                  <a:pt x="99" y="604"/>
                </a:cubicBezTo>
                <a:cubicBezTo>
                  <a:pt x="99" y="606"/>
                  <a:pt x="86" y="615"/>
                  <a:pt x="72" y="626"/>
                </a:cubicBezTo>
                <a:cubicBezTo>
                  <a:pt x="59" y="637"/>
                  <a:pt x="47" y="649"/>
                  <a:pt x="46" y="651"/>
                </a:cubicBezTo>
                <a:cubicBezTo>
                  <a:pt x="45" y="657"/>
                  <a:pt x="52" y="671"/>
                  <a:pt x="57" y="673"/>
                </a:cubicBezTo>
                <a:cubicBezTo>
                  <a:pt x="59" y="674"/>
                  <a:pt x="76" y="672"/>
                  <a:pt x="93" y="668"/>
                </a:cubicBezTo>
                <a:cubicBezTo>
                  <a:pt x="110" y="664"/>
                  <a:pt x="126" y="660"/>
                  <a:pt x="128" y="660"/>
                </a:cubicBezTo>
                <a:cubicBezTo>
                  <a:pt x="131" y="661"/>
                  <a:pt x="136" y="671"/>
                  <a:pt x="136" y="671"/>
                </a:cubicBezTo>
                <a:cubicBezTo>
                  <a:pt x="136" y="671"/>
                  <a:pt x="136" y="671"/>
                  <a:pt x="136" y="671"/>
                </a:cubicBezTo>
                <a:cubicBezTo>
                  <a:pt x="136" y="671"/>
                  <a:pt x="143" y="680"/>
                  <a:pt x="143" y="683"/>
                </a:cubicBezTo>
                <a:cubicBezTo>
                  <a:pt x="143" y="685"/>
                  <a:pt x="132" y="697"/>
                  <a:pt x="122" y="711"/>
                </a:cubicBezTo>
                <a:cubicBezTo>
                  <a:pt x="111" y="724"/>
                  <a:pt x="102" y="739"/>
                  <a:pt x="102" y="741"/>
                </a:cubicBezTo>
                <a:cubicBezTo>
                  <a:pt x="102" y="747"/>
                  <a:pt x="112" y="759"/>
                  <a:pt x="117" y="760"/>
                </a:cubicBezTo>
                <a:cubicBezTo>
                  <a:pt x="120" y="761"/>
                  <a:pt x="136" y="754"/>
                  <a:pt x="151" y="747"/>
                </a:cubicBezTo>
                <a:cubicBezTo>
                  <a:pt x="166" y="739"/>
                  <a:pt x="181" y="731"/>
                  <a:pt x="183" y="731"/>
                </a:cubicBezTo>
                <a:cubicBezTo>
                  <a:pt x="187" y="731"/>
                  <a:pt x="194" y="740"/>
                  <a:pt x="194" y="740"/>
                </a:cubicBezTo>
                <a:cubicBezTo>
                  <a:pt x="194" y="740"/>
                  <a:pt x="194" y="740"/>
                  <a:pt x="194" y="740"/>
                </a:cubicBezTo>
                <a:cubicBezTo>
                  <a:pt x="194" y="740"/>
                  <a:pt x="202" y="747"/>
                  <a:pt x="203" y="750"/>
                </a:cubicBezTo>
                <a:cubicBezTo>
                  <a:pt x="203" y="751"/>
                  <a:pt x="196" y="766"/>
                  <a:pt x="189" y="782"/>
                </a:cubicBezTo>
                <a:cubicBezTo>
                  <a:pt x="182" y="797"/>
                  <a:pt x="176" y="813"/>
                  <a:pt x="177" y="816"/>
                </a:cubicBezTo>
                <a:cubicBezTo>
                  <a:pt x="178" y="822"/>
                  <a:pt x="191" y="831"/>
                  <a:pt x="196" y="831"/>
                </a:cubicBezTo>
                <a:cubicBezTo>
                  <a:pt x="199" y="831"/>
                  <a:pt x="213" y="821"/>
                  <a:pt x="226" y="810"/>
                </a:cubicBezTo>
                <a:cubicBezTo>
                  <a:pt x="239" y="799"/>
                  <a:pt x="252" y="788"/>
                  <a:pt x="254" y="787"/>
                </a:cubicBezTo>
                <a:cubicBezTo>
                  <a:pt x="257" y="787"/>
                  <a:pt x="266" y="793"/>
                  <a:pt x="266" y="793"/>
                </a:cubicBezTo>
                <a:cubicBezTo>
                  <a:pt x="266" y="793"/>
                  <a:pt x="266" y="793"/>
                  <a:pt x="266" y="793"/>
                </a:cubicBezTo>
                <a:cubicBezTo>
                  <a:pt x="266" y="793"/>
                  <a:pt x="276" y="798"/>
                  <a:pt x="277" y="801"/>
                </a:cubicBezTo>
                <a:cubicBezTo>
                  <a:pt x="278" y="803"/>
                  <a:pt x="274" y="819"/>
                  <a:pt x="271" y="835"/>
                </a:cubicBezTo>
                <a:cubicBezTo>
                  <a:pt x="268" y="852"/>
                  <a:pt x="265" y="869"/>
                  <a:pt x="267" y="872"/>
                </a:cubicBezTo>
                <a:cubicBezTo>
                  <a:pt x="269" y="877"/>
                  <a:pt x="284" y="883"/>
                  <a:pt x="289" y="881"/>
                </a:cubicBezTo>
                <a:cubicBezTo>
                  <a:pt x="291" y="881"/>
                  <a:pt x="303" y="868"/>
                  <a:pt x="313" y="854"/>
                </a:cubicBezTo>
                <a:cubicBezTo>
                  <a:pt x="324" y="841"/>
                  <a:pt x="333" y="827"/>
                  <a:pt x="335" y="826"/>
                </a:cubicBezTo>
                <a:cubicBezTo>
                  <a:pt x="338" y="824"/>
                  <a:pt x="348" y="829"/>
                  <a:pt x="348" y="829"/>
                </a:cubicBezTo>
                <a:cubicBezTo>
                  <a:pt x="348" y="829"/>
                  <a:pt x="348" y="829"/>
                  <a:pt x="348" y="829"/>
                </a:cubicBezTo>
                <a:cubicBezTo>
                  <a:pt x="348" y="829"/>
                  <a:pt x="359" y="831"/>
                  <a:pt x="361" y="834"/>
                </a:cubicBezTo>
                <a:cubicBezTo>
                  <a:pt x="362" y="835"/>
                  <a:pt x="362" y="852"/>
                  <a:pt x="363" y="869"/>
                </a:cubicBezTo>
                <a:cubicBezTo>
                  <a:pt x="364" y="886"/>
                  <a:pt x="365" y="903"/>
                  <a:pt x="367" y="905"/>
                </a:cubicBezTo>
                <a:cubicBezTo>
                  <a:pt x="371" y="909"/>
                  <a:pt x="386" y="912"/>
                  <a:pt x="391" y="909"/>
                </a:cubicBezTo>
                <a:cubicBezTo>
                  <a:pt x="393" y="908"/>
                  <a:pt x="401" y="893"/>
                  <a:pt x="408" y="877"/>
                </a:cubicBezTo>
                <a:cubicBezTo>
                  <a:pt x="415" y="862"/>
                  <a:pt x="422" y="846"/>
                  <a:pt x="423" y="845"/>
                </a:cubicBezTo>
                <a:cubicBezTo>
                  <a:pt x="426" y="842"/>
                  <a:pt x="436" y="844"/>
                  <a:pt x="436" y="844"/>
                </a:cubicBezTo>
                <a:cubicBezTo>
                  <a:pt x="437" y="845"/>
                  <a:pt x="437" y="845"/>
                  <a:pt x="437" y="845"/>
                </a:cubicBezTo>
                <a:cubicBezTo>
                  <a:pt x="437" y="845"/>
                  <a:pt x="448" y="844"/>
                  <a:pt x="450" y="846"/>
                </a:cubicBezTo>
                <a:cubicBezTo>
                  <a:pt x="451" y="847"/>
                  <a:pt x="455" y="864"/>
                  <a:pt x="460" y="880"/>
                </a:cubicBezTo>
                <a:cubicBezTo>
                  <a:pt x="465" y="896"/>
                  <a:pt x="470" y="912"/>
                  <a:pt x="473" y="914"/>
                </a:cubicBezTo>
                <a:cubicBezTo>
                  <a:pt x="477" y="917"/>
                  <a:pt x="493" y="916"/>
                  <a:pt x="497" y="913"/>
                </a:cubicBezTo>
                <a:cubicBezTo>
                  <a:pt x="499" y="911"/>
                  <a:pt x="503" y="894"/>
                  <a:pt x="506" y="878"/>
                </a:cubicBezTo>
                <a:cubicBezTo>
                  <a:pt x="510" y="861"/>
                  <a:pt x="512" y="844"/>
                  <a:pt x="513" y="843"/>
                </a:cubicBezTo>
                <a:cubicBezTo>
                  <a:pt x="515" y="840"/>
                  <a:pt x="526" y="839"/>
                  <a:pt x="526" y="839"/>
                </a:cubicBezTo>
                <a:cubicBezTo>
                  <a:pt x="526" y="839"/>
                  <a:pt x="526" y="839"/>
                  <a:pt x="526" y="839"/>
                </a:cubicBezTo>
                <a:cubicBezTo>
                  <a:pt x="526" y="839"/>
                  <a:pt x="537" y="837"/>
                  <a:pt x="540" y="838"/>
                </a:cubicBezTo>
                <a:cubicBezTo>
                  <a:pt x="541" y="839"/>
                  <a:pt x="549" y="854"/>
                  <a:pt x="557" y="868"/>
                </a:cubicBezTo>
                <a:cubicBezTo>
                  <a:pt x="565" y="883"/>
                  <a:pt x="575" y="898"/>
                  <a:pt x="577" y="899"/>
                </a:cubicBezTo>
                <a:cubicBezTo>
                  <a:pt x="583" y="901"/>
                  <a:pt x="597" y="896"/>
                  <a:pt x="601" y="892"/>
                </a:cubicBezTo>
                <a:cubicBezTo>
                  <a:pt x="602" y="890"/>
                  <a:pt x="602" y="873"/>
                  <a:pt x="602" y="855"/>
                </a:cubicBezTo>
                <a:cubicBezTo>
                  <a:pt x="601" y="838"/>
                  <a:pt x="600" y="822"/>
                  <a:pt x="600" y="820"/>
                </a:cubicBezTo>
                <a:cubicBezTo>
                  <a:pt x="602" y="816"/>
                  <a:pt x="612" y="814"/>
                  <a:pt x="612" y="814"/>
                </a:cubicBezTo>
                <a:cubicBezTo>
                  <a:pt x="612" y="814"/>
                  <a:pt x="612" y="814"/>
                  <a:pt x="612" y="814"/>
                </a:cubicBezTo>
                <a:cubicBezTo>
                  <a:pt x="612" y="814"/>
                  <a:pt x="622" y="808"/>
                  <a:pt x="625" y="809"/>
                </a:cubicBezTo>
                <a:cubicBezTo>
                  <a:pt x="627" y="809"/>
                  <a:pt x="638" y="822"/>
                  <a:pt x="649" y="835"/>
                </a:cubicBezTo>
                <a:cubicBezTo>
                  <a:pt x="661" y="847"/>
                  <a:pt x="673" y="859"/>
                  <a:pt x="676" y="860"/>
                </a:cubicBezTo>
                <a:cubicBezTo>
                  <a:pt x="681" y="860"/>
                  <a:pt x="695" y="852"/>
                  <a:pt x="697" y="847"/>
                </a:cubicBezTo>
                <a:cubicBezTo>
                  <a:pt x="698" y="845"/>
                  <a:pt x="694" y="828"/>
                  <a:pt x="689" y="812"/>
                </a:cubicBezTo>
                <a:cubicBezTo>
                  <a:pt x="685" y="795"/>
                  <a:pt x="679" y="779"/>
                  <a:pt x="680" y="778"/>
                </a:cubicBezTo>
                <a:cubicBezTo>
                  <a:pt x="680" y="774"/>
                  <a:pt x="690" y="769"/>
                  <a:pt x="690" y="769"/>
                </a:cubicBezTo>
                <a:cubicBezTo>
                  <a:pt x="690" y="769"/>
                  <a:pt x="690" y="769"/>
                  <a:pt x="690" y="769"/>
                </a:cubicBezTo>
                <a:cubicBezTo>
                  <a:pt x="690" y="769"/>
                  <a:pt x="698" y="761"/>
                  <a:pt x="702" y="761"/>
                </a:cubicBezTo>
                <a:cubicBezTo>
                  <a:pt x="703" y="761"/>
                  <a:pt x="717" y="771"/>
                  <a:pt x="731" y="781"/>
                </a:cubicBezTo>
                <a:cubicBezTo>
                  <a:pt x="745" y="790"/>
                  <a:pt x="759" y="799"/>
                  <a:pt x="762" y="799"/>
                </a:cubicBezTo>
                <a:cubicBezTo>
                  <a:pt x="768" y="798"/>
                  <a:pt x="779" y="787"/>
                  <a:pt x="780" y="782"/>
                </a:cubicBezTo>
                <a:cubicBezTo>
                  <a:pt x="780" y="780"/>
                  <a:pt x="773" y="764"/>
                  <a:pt x="765" y="749"/>
                </a:cubicBezTo>
                <a:cubicBezTo>
                  <a:pt x="756" y="734"/>
                  <a:pt x="748" y="720"/>
                  <a:pt x="747" y="718"/>
                </a:cubicBezTo>
                <a:cubicBezTo>
                  <a:pt x="747" y="714"/>
                  <a:pt x="755" y="707"/>
                  <a:pt x="755" y="707"/>
                </a:cubicBezTo>
                <a:cubicBezTo>
                  <a:pt x="755" y="707"/>
                  <a:pt x="755" y="707"/>
                  <a:pt x="755" y="707"/>
                </a:cubicBezTo>
                <a:cubicBezTo>
                  <a:pt x="755" y="707"/>
                  <a:pt x="762" y="698"/>
                  <a:pt x="765" y="697"/>
                </a:cubicBezTo>
                <a:cubicBezTo>
                  <a:pt x="767" y="697"/>
                  <a:pt x="782" y="703"/>
                  <a:pt x="798" y="709"/>
                </a:cubicBezTo>
                <a:cubicBezTo>
                  <a:pt x="813" y="715"/>
                  <a:pt x="830" y="721"/>
                  <a:pt x="833" y="720"/>
                </a:cubicBezTo>
                <a:cubicBezTo>
                  <a:pt x="838" y="718"/>
                  <a:pt x="846" y="705"/>
                  <a:pt x="846" y="699"/>
                </a:cubicBezTo>
                <a:cubicBezTo>
                  <a:pt x="846" y="697"/>
                  <a:pt x="835" y="683"/>
                  <a:pt x="824" y="671"/>
                </a:cubicBezTo>
                <a:cubicBezTo>
                  <a:pt x="812" y="658"/>
                  <a:pt x="800" y="646"/>
                  <a:pt x="800" y="645"/>
                </a:cubicBezTo>
                <a:cubicBezTo>
                  <a:pt x="799" y="641"/>
                  <a:pt x="805" y="632"/>
                  <a:pt x="805" y="632"/>
                </a:cubicBezTo>
                <a:cubicBezTo>
                  <a:pt x="805" y="632"/>
                  <a:pt x="805" y="632"/>
                  <a:pt x="805" y="632"/>
                </a:cubicBezTo>
                <a:cubicBezTo>
                  <a:pt x="805" y="632"/>
                  <a:pt x="809" y="622"/>
                  <a:pt x="812" y="620"/>
                </a:cubicBezTo>
                <a:cubicBezTo>
                  <a:pt x="813" y="619"/>
                  <a:pt x="830" y="622"/>
                  <a:pt x="846" y="624"/>
                </a:cubicBezTo>
                <a:cubicBezTo>
                  <a:pt x="863" y="627"/>
                  <a:pt x="880" y="628"/>
                  <a:pt x="883" y="626"/>
                </a:cubicBezTo>
                <a:cubicBezTo>
                  <a:pt x="888" y="624"/>
                  <a:pt x="893" y="609"/>
                  <a:pt x="891" y="604"/>
                </a:cubicBezTo>
                <a:cubicBezTo>
                  <a:pt x="891" y="601"/>
                  <a:pt x="877" y="591"/>
                  <a:pt x="863" y="581"/>
                </a:cubicBezTo>
                <a:cubicBezTo>
                  <a:pt x="849" y="571"/>
                  <a:pt x="834" y="563"/>
                  <a:pt x="833" y="561"/>
                </a:cubicBezTo>
                <a:cubicBezTo>
                  <a:pt x="831" y="558"/>
                  <a:pt x="835" y="548"/>
                  <a:pt x="835" y="548"/>
                </a:cubicBezTo>
                <a:cubicBezTo>
                  <a:pt x="835" y="548"/>
                  <a:pt x="835" y="548"/>
                  <a:pt x="835" y="548"/>
                </a:cubicBezTo>
                <a:cubicBezTo>
                  <a:pt x="836" y="548"/>
                  <a:pt x="837" y="537"/>
                  <a:pt x="840" y="535"/>
                </a:cubicBezTo>
                <a:cubicBezTo>
                  <a:pt x="841" y="533"/>
                  <a:pt x="857" y="533"/>
                  <a:pt x="874" y="531"/>
                </a:cubicBezTo>
                <a:cubicBezTo>
                  <a:pt x="891" y="529"/>
                  <a:pt x="908" y="526"/>
                  <a:pt x="910" y="524"/>
                </a:cubicBezTo>
                <a:cubicBezTo>
                  <a:pt x="914" y="520"/>
                  <a:pt x="916" y="505"/>
                  <a:pt x="913" y="500"/>
                </a:cubicBezTo>
                <a:cubicBezTo>
                  <a:pt x="912" y="498"/>
                  <a:pt x="896" y="491"/>
                  <a:pt x="880" y="485"/>
                </a:cubicBezTo>
                <a:close/>
              </a:path>
            </a:pathLst>
          </a:custGeom>
          <a:gradFill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0" scaled="0"/>
          </a:gradFill>
          <a:ln>
            <a:noFill/>
          </a:ln>
        </p:spPr>
        <p:txBody>
          <a:bodyPr vert="horz" wrap="square" lIns="80979" tIns="40490" rIns="80979" bIns="40490" numCol="1" anchor="t" anchorCtr="0" compatLnSpc="1">
            <a:prstTxWarp prst="textNoShape">
              <a:avLst/>
            </a:prstTxWarp>
          </a:bodyPr>
          <a:lstStyle/>
          <a:p>
            <a:endParaRPr lang="id-ID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7" name="Oval 126"/>
          <p:cNvSpPr>
            <a:spLocks noChangeArrowheads="1"/>
          </p:cNvSpPr>
          <p:nvPr/>
        </p:nvSpPr>
        <p:spPr bwMode="auto">
          <a:xfrm rot="5400000" flipV="1">
            <a:off x="3242296" y="3086882"/>
            <a:ext cx="973615" cy="975044"/>
          </a:xfrm>
          <a:prstGeom prst="ellipse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9000000" scaled="0"/>
          </a:gradFill>
          <a:ln>
            <a:noFill/>
          </a:ln>
        </p:spPr>
        <p:txBody>
          <a:bodyPr vert="horz" wrap="square" lIns="80979" tIns="40490" rIns="80979" bIns="40490" numCol="1" anchor="t" anchorCtr="0" compatLnSpc="1">
            <a:prstTxWarp prst="textNoShape">
              <a:avLst/>
            </a:prstTxWarp>
          </a:bodyPr>
          <a:lstStyle/>
          <a:p>
            <a:endParaRPr lang="id-ID"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58" name="Straight Connector 19"/>
          <p:cNvCxnSpPr/>
          <p:nvPr/>
        </p:nvCxnSpPr>
        <p:spPr>
          <a:xfrm flipH="1" flipV="1">
            <a:off x="2404195" y="1433042"/>
            <a:ext cx="441167" cy="27988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21"/>
          <p:cNvCxnSpPr/>
          <p:nvPr/>
        </p:nvCxnSpPr>
        <p:spPr>
          <a:xfrm flipH="1">
            <a:off x="797797" y="1433042"/>
            <a:ext cx="1606399" cy="0"/>
          </a:xfrm>
          <a:prstGeom prst="line">
            <a:avLst/>
          </a:prstGeom>
          <a:ln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127"/>
          <p:cNvCxnSpPr/>
          <p:nvPr/>
        </p:nvCxnSpPr>
        <p:spPr>
          <a:xfrm flipH="1">
            <a:off x="2527508" y="3466608"/>
            <a:ext cx="441167" cy="279887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Connector 128"/>
          <p:cNvCxnSpPr/>
          <p:nvPr/>
        </p:nvCxnSpPr>
        <p:spPr>
          <a:xfrm flipH="1">
            <a:off x="1096424" y="3746495"/>
            <a:ext cx="1431085" cy="0"/>
          </a:xfrm>
          <a:prstGeom prst="line">
            <a:avLst/>
          </a:prstGeom>
          <a:ln>
            <a:solidFill>
              <a:srgbClr val="C00000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134"/>
          <p:cNvCxnSpPr/>
          <p:nvPr/>
        </p:nvCxnSpPr>
        <p:spPr>
          <a:xfrm flipV="1">
            <a:off x="5829939" y="1418274"/>
            <a:ext cx="441167" cy="279887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135"/>
          <p:cNvCxnSpPr/>
          <p:nvPr/>
        </p:nvCxnSpPr>
        <p:spPr>
          <a:xfrm>
            <a:off x="6271107" y="1418274"/>
            <a:ext cx="1385582" cy="0"/>
          </a:xfrm>
          <a:prstGeom prst="line">
            <a:avLst/>
          </a:prstGeom>
          <a:ln>
            <a:solidFill>
              <a:schemeClr val="accent2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TextBox 63"/>
          <p:cNvSpPr txBox="1"/>
          <p:nvPr/>
        </p:nvSpPr>
        <p:spPr>
          <a:xfrm>
            <a:off x="755576" y="1038257"/>
            <a:ext cx="1086869" cy="358770"/>
          </a:xfrm>
          <a:prstGeom prst="rect">
            <a:avLst/>
          </a:prstGeom>
          <a:noFill/>
        </p:spPr>
        <p:txBody>
          <a:bodyPr wrap="none" lIns="80979" tIns="40490" rIns="80979" bIns="40490" rtlCol="0">
            <a:spAutoFit/>
          </a:bodyPr>
          <a:lstStyle/>
          <a:p>
            <a:r>
              <a:rPr lang="zh-CN" altLang="en-US" sz="1800" b="1" dirty="0">
                <a:solidFill>
                  <a:srgbClr val="FA0000"/>
                </a:solidFill>
                <a:latin typeface="+mn-lt"/>
                <a:ea typeface="+mn-ea"/>
                <a:cs typeface="+mn-ea"/>
                <a:sym typeface="+mn-lt"/>
              </a:rPr>
              <a:t>添加标题</a:t>
            </a:r>
            <a:endParaRPr lang="id-ID" sz="1800" b="1" dirty="0">
              <a:solidFill>
                <a:srgbClr val="FA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755576" y="1478926"/>
            <a:ext cx="1662111" cy="705018"/>
          </a:xfrm>
          <a:prstGeom prst="rect">
            <a:avLst/>
          </a:prstGeom>
          <a:noFill/>
        </p:spPr>
        <p:txBody>
          <a:bodyPr wrap="square" lIns="80979" tIns="40490" rIns="80979" bIns="404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en-US" sz="900" b="1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1037479" y="3361293"/>
            <a:ext cx="1086869" cy="358770"/>
          </a:xfrm>
          <a:prstGeom prst="rect">
            <a:avLst/>
          </a:prstGeom>
          <a:noFill/>
        </p:spPr>
        <p:txBody>
          <a:bodyPr wrap="none" lIns="80979" tIns="40490" rIns="80979" bIns="40490" rtlCol="0">
            <a:spAutoFit/>
          </a:bodyPr>
          <a:lstStyle/>
          <a:p>
            <a:r>
              <a:rPr lang="zh-CN" altLang="en-US" sz="1800" b="1" dirty="0">
                <a:solidFill>
                  <a:srgbClr val="FA0000"/>
                </a:solidFill>
                <a:latin typeface="+mn-lt"/>
                <a:ea typeface="+mn-ea"/>
                <a:cs typeface="+mn-ea"/>
                <a:sym typeface="+mn-lt"/>
              </a:rPr>
              <a:t>添加标题</a:t>
            </a:r>
            <a:endParaRPr lang="id-ID" sz="1800" b="1" dirty="0">
              <a:solidFill>
                <a:srgbClr val="FA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6615267" y="1033381"/>
            <a:ext cx="1086869" cy="358770"/>
          </a:xfrm>
          <a:prstGeom prst="rect">
            <a:avLst/>
          </a:prstGeom>
          <a:noFill/>
        </p:spPr>
        <p:txBody>
          <a:bodyPr wrap="none" lIns="80979" tIns="40490" rIns="80979" bIns="40490" rtlCol="0">
            <a:spAutoFit/>
          </a:bodyPr>
          <a:lstStyle/>
          <a:p>
            <a:pPr algn="r"/>
            <a:r>
              <a:rPr lang="zh-CN" altLang="en-US" sz="1800" b="1" dirty="0">
                <a:solidFill>
                  <a:srgbClr val="FA0000"/>
                </a:solidFill>
                <a:latin typeface="+mn-lt"/>
                <a:ea typeface="+mn-ea"/>
                <a:cs typeface="+mn-ea"/>
                <a:sym typeface="+mn-lt"/>
              </a:rPr>
              <a:t>添加标题</a:t>
            </a:r>
            <a:endParaRPr lang="id-ID" sz="1800" b="1" dirty="0">
              <a:solidFill>
                <a:srgbClr val="FA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7383304" y="3062301"/>
            <a:ext cx="1086869" cy="358770"/>
          </a:xfrm>
          <a:prstGeom prst="rect">
            <a:avLst/>
          </a:prstGeom>
          <a:noFill/>
        </p:spPr>
        <p:txBody>
          <a:bodyPr wrap="none" lIns="80979" tIns="40490" rIns="80979" bIns="40490" rtlCol="0">
            <a:spAutoFit/>
          </a:bodyPr>
          <a:lstStyle/>
          <a:p>
            <a:pPr algn="r"/>
            <a:r>
              <a:rPr lang="zh-CN" altLang="en-US" sz="1800" b="1" dirty="0">
                <a:solidFill>
                  <a:srgbClr val="FA0000"/>
                </a:solidFill>
                <a:latin typeface="+mn-lt"/>
                <a:ea typeface="+mn-ea"/>
                <a:cs typeface="+mn-ea"/>
                <a:sym typeface="+mn-lt"/>
              </a:rPr>
              <a:t>添加标题</a:t>
            </a:r>
            <a:endParaRPr lang="id-ID" sz="1800" b="1" dirty="0">
              <a:solidFill>
                <a:srgbClr val="FA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1059015" y="3774721"/>
            <a:ext cx="1662111" cy="705018"/>
          </a:xfrm>
          <a:prstGeom prst="rect">
            <a:avLst/>
          </a:prstGeom>
          <a:noFill/>
        </p:spPr>
        <p:txBody>
          <a:bodyPr wrap="square" lIns="80979" tIns="40490" rIns="80979" bIns="404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en-US" sz="900" b="1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6045909" y="1445200"/>
            <a:ext cx="1662111" cy="705018"/>
          </a:xfrm>
          <a:prstGeom prst="rect">
            <a:avLst/>
          </a:prstGeom>
          <a:noFill/>
        </p:spPr>
        <p:txBody>
          <a:bodyPr wrap="square" lIns="80979" tIns="40490" rIns="80979" bIns="40490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en-US" sz="900" b="1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71" name="Straight Connector 47"/>
          <p:cNvCxnSpPr/>
          <p:nvPr/>
        </p:nvCxnSpPr>
        <p:spPr>
          <a:xfrm>
            <a:off x="6359062" y="3245668"/>
            <a:ext cx="462583" cy="179723"/>
          </a:xfrm>
          <a:prstGeom prst="line">
            <a:avLst/>
          </a:prstGeom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Straight Connector 48"/>
          <p:cNvCxnSpPr/>
          <p:nvPr/>
        </p:nvCxnSpPr>
        <p:spPr>
          <a:xfrm>
            <a:off x="6821645" y="3425391"/>
            <a:ext cx="1654450" cy="0"/>
          </a:xfrm>
          <a:prstGeom prst="line">
            <a:avLst/>
          </a:prstGeom>
          <a:ln>
            <a:solidFill>
              <a:schemeClr val="accent3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3" name="Group 20"/>
          <p:cNvGrpSpPr/>
          <p:nvPr/>
        </p:nvGrpSpPr>
        <p:grpSpPr>
          <a:xfrm>
            <a:off x="3397410" y="1698160"/>
            <a:ext cx="354400" cy="377732"/>
            <a:chOff x="7938" y="-1587"/>
            <a:chExt cx="1450975" cy="1547812"/>
          </a:xfrm>
          <a:solidFill>
            <a:schemeClr val="accent1"/>
          </a:solidFill>
        </p:grpSpPr>
        <p:sp>
          <p:nvSpPr>
            <p:cNvPr id="74" name="Freeform 5"/>
            <p:cNvSpPr>
              <a:spLocks noEditPoints="1"/>
            </p:cNvSpPr>
            <p:nvPr/>
          </p:nvSpPr>
          <p:spPr bwMode="auto">
            <a:xfrm>
              <a:off x="7938" y="-1587"/>
              <a:ext cx="1450975" cy="1547812"/>
            </a:xfrm>
            <a:custGeom>
              <a:avLst/>
              <a:gdLst>
                <a:gd name="T0" fmla="*/ 358 w 384"/>
                <a:gd name="T1" fmla="*/ 0 h 410"/>
                <a:gd name="T2" fmla="*/ 26 w 384"/>
                <a:gd name="T3" fmla="*/ 0 h 410"/>
                <a:gd name="T4" fmla="*/ 0 w 384"/>
                <a:gd name="T5" fmla="*/ 26 h 410"/>
                <a:gd name="T6" fmla="*/ 0 w 384"/>
                <a:gd name="T7" fmla="*/ 358 h 410"/>
                <a:gd name="T8" fmla="*/ 26 w 384"/>
                <a:gd name="T9" fmla="*/ 384 h 410"/>
                <a:gd name="T10" fmla="*/ 51 w 384"/>
                <a:gd name="T11" fmla="*/ 384 h 410"/>
                <a:gd name="T12" fmla="*/ 77 w 384"/>
                <a:gd name="T13" fmla="*/ 410 h 410"/>
                <a:gd name="T14" fmla="*/ 102 w 384"/>
                <a:gd name="T15" fmla="*/ 384 h 410"/>
                <a:gd name="T16" fmla="*/ 282 w 384"/>
                <a:gd name="T17" fmla="*/ 384 h 410"/>
                <a:gd name="T18" fmla="*/ 307 w 384"/>
                <a:gd name="T19" fmla="*/ 410 h 410"/>
                <a:gd name="T20" fmla="*/ 333 w 384"/>
                <a:gd name="T21" fmla="*/ 384 h 410"/>
                <a:gd name="T22" fmla="*/ 358 w 384"/>
                <a:gd name="T23" fmla="*/ 384 h 410"/>
                <a:gd name="T24" fmla="*/ 384 w 384"/>
                <a:gd name="T25" fmla="*/ 358 h 410"/>
                <a:gd name="T26" fmla="*/ 384 w 384"/>
                <a:gd name="T27" fmla="*/ 26 h 410"/>
                <a:gd name="T28" fmla="*/ 358 w 384"/>
                <a:gd name="T29" fmla="*/ 0 h 410"/>
                <a:gd name="T30" fmla="*/ 333 w 384"/>
                <a:gd name="T31" fmla="*/ 333 h 410"/>
                <a:gd name="T32" fmla="*/ 51 w 384"/>
                <a:gd name="T33" fmla="*/ 333 h 410"/>
                <a:gd name="T34" fmla="*/ 51 w 384"/>
                <a:gd name="T35" fmla="*/ 205 h 410"/>
                <a:gd name="T36" fmla="*/ 333 w 384"/>
                <a:gd name="T37" fmla="*/ 205 h 410"/>
                <a:gd name="T38" fmla="*/ 333 w 384"/>
                <a:gd name="T39" fmla="*/ 333 h 410"/>
                <a:gd name="T40" fmla="*/ 333 w 384"/>
                <a:gd name="T41" fmla="*/ 179 h 410"/>
                <a:gd name="T42" fmla="*/ 51 w 384"/>
                <a:gd name="T43" fmla="*/ 179 h 410"/>
                <a:gd name="T44" fmla="*/ 51 w 384"/>
                <a:gd name="T45" fmla="*/ 51 h 410"/>
                <a:gd name="T46" fmla="*/ 333 w 384"/>
                <a:gd name="T47" fmla="*/ 51 h 410"/>
                <a:gd name="T48" fmla="*/ 333 w 384"/>
                <a:gd name="T49" fmla="*/ 179 h 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84" h="410">
                  <a:moveTo>
                    <a:pt x="358" y="0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12" y="0"/>
                    <a:pt x="0" y="12"/>
                    <a:pt x="0" y="26"/>
                  </a:cubicBezTo>
                  <a:cubicBezTo>
                    <a:pt x="0" y="358"/>
                    <a:pt x="0" y="358"/>
                    <a:pt x="0" y="358"/>
                  </a:cubicBezTo>
                  <a:cubicBezTo>
                    <a:pt x="0" y="372"/>
                    <a:pt x="12" y="384"/>
                    <a:pt x="26" y="384"/>
                  </a:cubicBezTo>
                  <a:cubicBezTo>
                    <a:pt x="51" y="384"/>
                    <a:pt x="51" y="384"/>
                    <a:pt x="51" y="384"/>
                  </a:cubicBezTo>
                  <a:cubicBezTo>
                    <a:pt x="51" y="398"/>
                    <a:pt x="63" y="410"/>
                    <a:pt x="77" y="410"/>
                  </a:cubicBezTo>
                  <a:cubicBezTo>
                    <a:pt x="91" y="410"/>
                    <a:pt x="102" y="398"/>
                    <a:pt x="102" y="384"/>
                  </a:cubicBezTo>
                  <a:cubicBezTo>
                    <a:pt x="282" y="384"/>
                    <a:pt x="282" y="384"/>
                    <a:pt x="282" y="384"/>
                  </a:cubicBezTo>
                  <a:cubicBezTo>
                    <a:pt x="282" y="398"/>
                    <a:pt x="293" y="410"/>
                    <a:pt x="307" y="410"/>
                  </a:cubicBezTo>
                  <a:cubicBezTo>
                    <a:pt x="321" y="410"/>
                    <a:pt x="333" y="398"/>
                    <a:pt x="333" y="384"/>
                  </a:cubicBezTo>
                  <a:cubicBezTo>
                    <a:pt x="358" y="384"/>
                    <a:pt x="358" y="384"/>
                    <a:pt x="358" y="384"/>
                  </a:cubicBezTo>
                  <a:cubicBezTo>
                    <a:pt x="372" y="384"/>
                    <a:pt x="384" y="372"/>
                    <a:pt x="384" y="358"/>
                  </a:cubicBezTo>
                  <a:cubicBezTo>
                    <a:pt x="384" y="26"/>
                    <a:pt x="384" y="26"/>
                    <a:pt x="384" y="26"/>
                  </a:cubicBezTo>
                  <a:cubicBezTo>
                    <a:pt x="384" y="12"/>
                    <a:pt x="372" y="0"/>
                    <a:pt x="358" y="0"/>
                  </a:cubicBezTo>
                  <a:close/>
                  <a:moveTo>
                    <a:pt x="333" y="333"/>
                  </a:moveTo>
                  <a:cubicBezTo>
                    <a:pt x="51" y="333"/>
                    <a:pt x="51" y="333"/>
                    <a:pt x="51" y="333"/>
                  </a:cubicBezTo>
                  <a:cubicBezTo>
                    <a:pt x="51" y="205"/>
                    <a:pt x="51" y="205"/>
                    <a:pt x="51" y="205"/>
                  </a:cubicBezTo>
                  <a:cubicBezTo>
                    <a:pt x="333" y="205"/>
                    <a:pt x="333" y="205"/>
                    <a:pt x="333" y="205"/>
                  </a:cubicBezTo>
                  <a:lnTo>
                    <a:pt x="333" y="333"/>
                  </a:lnTo>
                  <a:close/>
                  <a:moveTo>
                    <a:pt x="333" y="179"/>
                  </a:moveTo>
                  <a:cubicBezTo>
                    <a:pt x="51" y="179"/>
                    <a:pt x="51" y="179"/>
                    <a:pt x="51" y="179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333" y="51"/>
                    <a:pt x="333" y="51"/>
                    <a:pt x="333" y="51"/>
                  </a:cubicBezTo>
                  <a:lnTo>
                    <a:pt x="333" y="17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5" name="Freeform 6"/>
            <p:cNvSpPr>
              <a:spLocks noEditPoints="1"/>
            </p:cNvSpPr>
            <p:nvPr/>
          </p:nvSpPr>
          <p:spPr bwMode="auto">
            <a:xfrm>
              <a:off x="300038" y="866775"/>
              <a:ext cx="868363" cy="290512"/>
            </a:xfrm>
            <a:custGeom>
              <a:avLst/>
              <a:gdLst>
                <a:gd name="T0" fmla="*/ 547 w 547"/>
                <a:gd name="T1" fmla="*/ 0 h 183"/>
                <a:gd name="T2" fmla="*/ 0 w 547"/>
                <a:gd name="T3" fmla="*/ 0 h 183"/>
                <a:gd name="T4" fmla="*/ 0 w 547"/>
                <a:gd name="T5" fmla="*/ 183 h 183"/>
                <a:gd name="T6" fmla="*/ 547 w 547"/>
                <a:gd name="T7" fmla="*/ 183 h 183"/>
                <a:gd name="T8" fmla="*/ 547 w 547"/>
                <a:gd name="T9" fmla="*/ 0 h 183"/>
                <a:gd name="T10" fmla="*/ 364 w 547"/>
                <a:gd name="T11" fmla="*/ 124 h 183"/>
                <a:gd name="T12" fmla="*/ 183 w 547"/>
                <a:gd name="T13" fmla="*/ 124 h 183"/>
                <a:gd name="T14" fmla="*/ 183 w 547"/>
                <a:gd name="T15" fmla="*/ 62 h 183"/>
                <a:gd name="T16" fmla="*/ 364 w 547"/>
                <a:gd name="T17" fmla="*/ 62 h 183"/>
                <a:gd name="T18" fmla="*/ 364 w 547"/>
                <a:gd name="T19" fmla="*/ 124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47" h="183">
                  <a:moveTo>
                    <a:pt x="547" y="0"/>
                  </a:moveTo>
                  <a:lnTo>
                    <a:pt x="0" y="0"/>
                  </a:lnTo>
                  <a:lnTo>
                    <a:pt x="0" y="183"/>
                  </a:lnTo>
                  <a:lnTo>
                    <a:pt x="547" y="183"/>
                  </a:lnTo>
                  <a:lnTo>
                    <a:pt x="547" y="0"/>
                  </a:lnTo>
                  <a:close/>
                  <a:moveTo>
                    <a:pt x="364" y="124"/>
                  </a:moveTo>
                  <a:lnTo>
                    <a:pt x="183" y="124"/>
                  </a:lnTo>
                  <a:lnTo>
                    <a:pt x="183" y="62"/>
                  </a:lnTo>
                  <a:lnTo>
                    <a:pt x="364" y="62"/>
                  </a:lnTo>
                  <a:lnTo>
                    <a:pt x="364" y="1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6" name="Freeform 7"/>
            <p:cNvSpPr>
              <a:spLocks noEditPoints="1"/>
            </p:cNvSpPr>
            <p:nvPr/>
          </p:nvSpPr>
          <p:spPr bwMode="auto">
            <a:xfrm>
              <a:off x="300038" y="288925"/>
              <a:ext cx="868363" cy="290512"/>
            </a:xfrm>
            <a:custGeom>
              <a:avLst/>
              <a:gdLst>
                <a:gd name="T0" fmla="*/ 547 w 547"/>
                <a:gd name="T1" fmla="*/ 0 h 183"/>
                <a:gd name="T2" fmla="*/ 0 w 547"/>
                <a:gd name="T3" fmla="*/ 0 h 183"/>
                <a:gd name="T4" fmla="*/ 0 w 547"/>
                <a:gd name="T5" fmla="*/ 183 h 183"/>
                <a:gd name="T6" fmla="*/ 547 w 547"/>
                <a:gd name="T7" fmla="*/ 183 h 183"/>
                <a:gd name="T8" fmla="*/ 547 w 547"/>
                <a:gd name="T9" fmla="*/ 0 h 183"/>
                <a:gd name="T10" fmla="*/ 364 w 547"/>
                <a:gd name="T11" fmla="*/ 121 h 183"/>
                <a:gd name="T12" fmla="*/ 183 w 547"/>
                <a:gd name="T13" fmla="*/ 121 h 183"/>
                <a:gd name="T14" fmla="*/ 183 w 547"/>
                <a:gd name="T15" fmla="*/ 59 h 183"/>
                <a:gd name="T16" fmla="*/ 364 w 547"/>
                <a:gd name="T17" fmla="*/ 59 h 183"/>
                <a:gd name="T18" fmla="*/ 364 w 547"/>
                <a:gd name="T19" fmla="*/ 121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47" h="183">
                  <a:moveTo>
                    <a:pt x="547" y="0"/>
                  </a:moveTo>
                  <a:lnTo>
                    <a:pt x="0" y="0"/>
                  </a:lnTo>
                  <a:lnTo>
                    <a:pt x="0" y="183"/>
                  </a:lnTo>
                  <a:lnTo>
                    <a:pt x="547" y="183"/>
                  </a:lnTo>
                  <a:lnTo>
                    <a:pt x="547" y="0"/>
                  </a:lnTo>
                  <a:close/>
                  <a:moveTo>
                    <a:pt x="364" y="121"/>
                  </a:moveTo>
                  <a:lnTo>
                    <a:pt x="183" y="121"/>
                  </a:lnTo>
                  <a:lnTo>
                    <a:pt x="183" y="59"/>
                  </a:lnTo>
                  <a:lnTo>
                    <a:pt x="364" y="59"/>
                  </a:lnTo>
                  <a:lnTo>
                    <a:pt x="364" y="1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77" name="Freeform 11"/>
          <p:cNvSpPr>
            <a:spLocks noEditPoints="1"/>
          </p:cNvSpPr>
          <p:nvPr/>
        </p:nvSpPr>
        <p:spPr bwMode="auto">
          <a:xfrm>
            <a:off x="5088995" y="1898101"/>
            <a:ext cx="313633" cy="356863"/>
          </a:xfrm>
          <a:custGeom>
            <a:avLst/>
            <a:gdLst>
              <a:gd name="T0" fmla="*/ 240 w 280"/>
              <a:gd name="T1" fmla="*/ 0 h 320"/>
              <a:gd name="T2" fmla="*/ 40 w 280"/>
              <a:gd name="T3" fmla="*/ 0 h 320"/>
              <a:gd name="T4" fmla="*/ 0 w 280"/>
              <a:gd name="T5" fmla="*/ 40 h 320"/>
              <a:gd name="T6" fmla="*/ 0 w 280"/>
              <a:gd name="T7" fmla="*/ 200 h 320"/>
              <a:gd name="T8" fmla="*/ 0 w 280"/>
              <a:gd name="T9" fmla="*/ 210 h 320"/>
              <a:gd name="T10" fmla="*/ 10 w 280"/>
              <a:gd name="T11" fmla="*/ 220 h 320"/>
              <a:gd name="T12" fmla="*/ 20 w 280"/>
              <a:gd name="T13" fmla="*/ 220 h 320"/>
              <a:gd name="T14" fmla="*/ 20 w 280"/>
              <a:gd name="T15" fmla="*/ 270 h 320"/>
              <a:gd name="T16" fmla="*/ 30 w 280"/>
              <a:gd name="T17" fmla="*/ 280 h 320"/>
              <a:gd name="T18" fmla="*/ 40 w 280"/>
              <a:gd name="T19" fmla="*/ 280 h 320"/>
              <a:gd name="T20" fmla="*/ 40 w 280"/>
              <a:gd name="T21" fmla="*/ 300 h 320"/>
              <a:gd name="T22" fmla="*/ 60 w 280"/>
              <a:gd name="T23" fmla="*/ 320 h 320"/>
              <a:gd name="T24" fmla="*/ 80 w 280"/>
              <a:gd name="T25" fmla="*/ 320 h 320"/>
              <a:gd name="T26" fmla="*/ 100 w 280"/>
              <a:gd name="T27" fmla="*/ 300 h 320"/>
              <a:gd name="T28" fmla="*/ 100 w 280"/>
              <a:gd name="T29" fmla="*/ 280 h 320"/>
              <a:gd name="T30" fmla="*/ 180 w 280"/>
              <a:gd name="T31" fmla="*/ 280 h 320"/>
              <a:gd name="T32" fmla="*/ 180 w 280"/>
              <a:gd name="T33" fmla="*/ 300 h 320"/>
              <a:gd name="T34" fmla="*/ 200 w 280"/>
              <a:gd name="T35" fmla="*/ 320 h 320"/>
              <a:gd name="T36" fmla="*/ 220 w 280"/>
              <a:gd name="T37" fmla="*/ 320 h 320"/>
              <a:gd name="T38" fmla="*/ 240 w 280"/>
              <a:gd name="T39" fmla="*/ 300 h 320"/>
              <a:gd name="T40" fmla="*/ 240 w 280"/>
              <a:gd name="T41" fmla="*/ 280 h 320"/>
              <a:gd name="T42" fmla="*/ 250 w 280"/>
              <a:gd name="T43" fmla="*/ 280 h 320"/>
              <a:gd name="T44" fmla="*/ 260 w 280"/>
              <a:gd name="T45" fmla="*/ 270 h 320"/>
              <a:gd name="T46" fmla="*/ 260 w 280"/>
              <a:gd name="T47" fmla="*/ 220 h 320"/>
              <a:gd name="T48" fmla="*/ 270 w 280"/>
              <a:gd name="T49" fmla="*/ 220 h 320"/>
              <a:gd name="T50" fmla="*/ 280 w 280"/>
              <a:gd name="T51" fmla="*/ 210 h 320"/>
              <a:gd name="T52" fmla="*/ 280 w 280"/>
              <a:gd name="T53" fmla="*/ 200 h 320"/>
              <a:gd name="T54" fmla="*/ 280 w 280"/>
              <a:gd name="T55" fmla="*/ 40 h 320"/>
              <a:gd name="T56" fmla="*/ 240 w 280"/>
              <a:gd name="T57" fmla="*/ 0 h 320"/>
              <a:gd name="T58" fmla="*/ 200 w 280"/>
              <a:gd name="T59" fmla="*/ 80 h 320"/>
              <a:gd name="T60" fmla="*/ 220 w 280"/>
              <a:gd name="T61" fmla="*/ 100 h 320"/>
              <a:gd name="T62" fmla="*/ 220 w 280"/>
              <a:gd name="T63" fmla="*/ 140 h 320"/>
              <a:gd name="T64" fmla="*/ 60 w 280"/>
              <a:gd name="T65" fmla="*/ 140 h 320"/>
              <a:gd name="T66" fmla="*/ 60 w 280"/>
              <a:gd name="T67" fmla="*/ 100 h 320"/>
              <a:gd name="T68" fmla="*/ 80 w 280"/>
              <a:gd name="T69" fmla="*/ 80 h 320"/>
              <a:gd name="T70" fmla="*/ 200 w 280"/>
              <a:gd name="T71" fmla="*/ 80 h 320"/>
              <a:gd name="T72" fmla="*/ 80 w 280"/>
              <a:gd name="T73" fmla="*/ 240 h 320"/>
              <a:gd name="T74" fmla="*/ 60 w 280"/>
              <a:gd name="T75" fmla="*/ 240 h 320"/>
              <a:gd name="T76" fmla="*/ 40 w 280"/>
              <a:gd name="T77" fmla="*/ 220 h 320"/>
              <a:gd name="T78" fmla="*/ 60 w 280"/>
              <a:gd name="T79" fmla="*/ 200 h 320"/>
              <a:gd name="T80" fmla="*/ 80 w 280"/>
              <a:gd name="T81" fmla="*/ 200 h 320"/>
              <a:gd name="T82" fmla="*/ 100 w 280"/>
              <a:gd name="T83" fmla="*/ 220 h 320"/>
              <a:gd name="T84" fmla="*/ 80 w 280"/>
              <a:gd name="T85" fmla="*/ 240 h 320"/>
              <a:gd name="T86" fmla="*/ 220 w 280"/>
              <a:gd name="T87" fmla="*/ 240 h 320"/>
              <a:gd name="T88" fmla="*/ 200 w 280"/>
              <a:gd name="T89" fmla="*/ 240 h 320"/>
              <a:gd name="T90" fmla="*/ 180 w 280"/>
              <a:gd name="T91" fmla="*/ 220 h 320"/>
              <a:gd name="T92" fmla="*/ 200 w 280"/>
              <a:gd name="T93" fmla="*/ 200 h 320"/>
              <a:gd name="T94" fmla="*/ 220 w 280"/>
              <a:gd name="T95" fmla="*/ 200 h 320"/>
              <a:gd name="T96" fmla="*/ 240 w 280"/>
              <a:gd name="T97" fmla="*/ 220 h 320"/>
              <a:gd name="T98" fmla="*/ 220 w 280"/>
              <a:gd name="T99" fmla="*/ 240 h 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80" h="320">
                <a:moveTo>
                  <a:pt x="240" y="0"/>
                </a:moveTo>
                <a:cubicBezTo>
                  <a:pt x="40" y="0"/>
                  <a:pt x="40" y="0"/>
                  <a:pt x="40" y="0"/>
                </a:cubicBezTo>
                <a:cubicBezTo>
                  <a:pt x="18" y="0"/>
                  <a:pt x="0" y="18"/>
                  <a:pt x="0" y="40"/>
                </a:cubicBezTo>
                <a:cubicBezTo>
                  <a:pt x="0" y="200"/>
                  <a:pt x="0" y="200"/>
                  <a:pt x="0" y="200"/>
                </a:cubicBezTo>
                <a:cubicBezTo>
                  <a:pt x="0" y="210"/>
                  <a:pt x="0" y="210"/>
                  <a:pt x="0" y="210"/>
                </a:cubicBezTo>
                <a:cubicBezTo>
                  <a:pt x="0" y="216"/>
                  <a:pt x="4" y="220"/>
                  <a:pt x="10" y="220"/>
                </a:cubicBezTo>
                <a:cubicBezTo>
                  <a:pt x="20" y="220"/>
                  <a:pt x="20" y="220"/>
                  <a:pt x="20" y="220"/>
                </a:cubicBezTo>
                <a:cubicBezTo>
                  <a:pt x="20" y="270"/>
                  <a:pt x="20" y="270"/>
                  <a:pt x="20" y="270"/>
                </a:cubicBezTo>
                <a:cubicBezTo>
                  <a:pt x="20" y="276"/>
                  <a:pt x="24" y="280"/>
                  <a:pt x="30" y="280"/>
                </a:cubicBezTo>
                <a:cubicBezTo>
                  <a:pt x="40" y="280"/>
                  <a:pt x="40" y="280"/>
                  <a:pt x="40" y="280"/>
                </a:cubicBezTo>
                <a:cubicBezTo>
                  <a:pt x="40" y="300"/>
                  <a:pt x="40" y="300"/>
                  <a:pt x="40" y="300"/>
                </a:cubicBezTo>
                <a:cubicBezTo>
                  <a:pt x="40" y="311"/>
                  <a:pt x="49" y="320"/>
                  <a:pt x="60" y="320"/>
                </a:cubicBezTo>
                <a:cubicBezTo>
                  <a:pt x="80" y="320"/>
                  <a:pt x="80" y="320"/>
                  <a:pt x="80" y="320"/>
                </a:cubicBezTo>
                <a:cubicBezTo>
                  <a:pt x="91" y="320"/>
                  <a:pt x="100" y="311"/>
                  <a:pt x="100" y="300"/>
                </a:cubicBezTo>
                <a:cubicBezTo>
                  <a:pt x="100" y="280"/>
                  <a:pt x="100" y="280"/>
                  <a:pt x="100" y="280"/>
                </a:cubicBezTo>
                <a:cubicBezTo>
                  <a:pt x="180" y="280"/>
                  <a:pt x="180" y="280"/>
                  <a:pt x="180" y="280"/>
                </a:cubicBezTo>
                <a:cubicBezTo>
                  <a:pt x="180" y="300"/>
                  <a:pt x="180" y="300"/>
                  <a:pt x="180" y="300"/>
                </a:cubicBezTo>
                <a:cubicBezTo>
                  <a:pt x="180" y="311"/>
                  <a:pt x="189" y="320"/>
                  <a:pt x="200" y="320"/>
                </a:cubicBezTo>
                <a:cubicBezTo>
                  <a:pt x="220" y="320"/>
                  <a:pt x="220" y="320"/>
                  <a:pt x="220" y="320"/>
                </a:cubicBezTo>
                <a:cubicBezTo>
                  <a:pt x="231" y="320"/>
                  <a:pt x="240" y="311"/>
                  <a:pt x="240" y="300"/>
                </a:cubicBezTo>
                <a:cubicBezTo>
                  <a:pt x="240" y="280"/>
                  <a:pt x="240" y="280"/>
                  <a:pt x="240" y="280"/>
                </a:cubicBezTo>
                <a:cubicBezTo>
                  <a:pt x="250" y="280"/>
                  <a:pt x="250" y="280"/>
                  <a:pt x="250" y="280"/>
                </a:cubicBezTo>
                <a:cubicBezTo>
                  <a:pt x="256" y="280"/>
                  <a:pt x="260" y="276"/>
                  <a:pt x="260" y="270"/>
                </a:cubicBezTo>
                <a:cubicBezTo>
                  <a:pt x="260" y="220"/>
                  <a:pt x="260" y="220"/>
                  <a:pt x="260" y="220"/>
                </a:cubicBezTo>
                <a:cubicBezTo>
                  <a:pt x="270" y="220"/>
                  <a:pt x="270" y="220"/>
                  <a:pt x="270" y="220"/>
                </a:cubicBezTo>
                <a:cubicBezTo>
                  <a:pt x="276" y="220"/>
                  <a:pt x="280" y="216"/>
                  <a:pt x="280" y="210"/>
                </a:cubicBezTo>
                <a:cubicBezTo>
                  <a:pt x="280" y="200"/>
                  <a:pt x="280" y="200"/>
                  <a:pt x="280" y="200"/>
                </a:cubicBezTo>
                <a:cubicBezTo>
                  <a:pt x="280" y="40"/>
                  <a:pt x="280" y="40"/>
                  <a:pt x="280" y="40"/>
                </a:cubicBezTo>
                <a:cubicBezTo>
                  <a:pt x="280" y="18"/>
                  <a:pt x="262" y="0"/>
                  <a:pt x="240" y="0"/>
                </a:cubicBezTo>
                <a:close/>
                <a:moveTo>
                  <a:pt x="200" y="80"/>
                </a:moveTo>
                <a:cubicBezTo>
                  <a:pt x="211" y="80"/>
                  <a:pt x="220" y="89"/>
                  <a:pt x="220" y="100"/>
                </a:cubicBezTo>
                <a:cubicBezTo>
                  <a:pt x="220" y="140"/>
                  <a:pt x="220" y="140"/>
                  <a:pt x="220" y="140"/>
                </a:cubicBezTo>
                <a:cubicBezTo>
                  <a:pt x="60" y="140"/>
                  <a:pt x="60" y="140"/>
                  <a:pt x="60" y="140"/>
                </a:cubicBezTo>
                <a:cubicBezTo>
                  <a:pt x="60" y="100"/>
                  <a:pt x="60" y="100"/>
                  <a:pt x="60" y="100"/>
                </a:cubicBezTo>
                <a:cubicBezTo>
                  <a:pt x="60" y="89"/>
                  <a:pt x="69" y="80"/>
                  <a:pt x="80" y="80"/>
                </a:cubicBezTo>
                <a:lnTo>
                  <a:pt x="200" y="80"/>
                </a:lnTo>
                <a:close/>
                <a:moveTo>
                  <a:pt x="80" y="240"/>
                </a:moveTo>
                <a:cubicBezTo>
                  <a:pt x="60" y="240"/>
                  <a:pt x="60" y="240"/>
                  <a:pt x="60" y="240"/>
                </a:cubicBezTo>
                <a:cubicBezTo>
                  <a:pt x="49" y="240"/>
                  <a:pt x="40" y="231"/>
                  <a:pt x="40" y="220"/>
                </a:cubicBezTo>
                <a:cubicBezTo>
                  <a:pt x="40" y="209"/>
                  <a:pt x="49" y="200"/>
                  <a:pt x="60" y="200"/>
                </a:cubicBezTo>
                <a:cubicBezTo>
                  <a:pt x="80" y="200"/>
                  <a:pt x="80" y="200"/>
                  <a:pt x="80" y="200"/>
                </a:cubicBezTo>
                <a:cubicBezTo>
                  <a:pt x="91" y="200"/>
                  <a:pt x="100" y="209"/>
                  <a:pt x="100" y="220"/>
                </a:cubicBezTo>
                <a:cubicBezTo>
                  <a:pt x="100" y="231"/>
                  <a:pt x="91" y="240"/>
                  <a:pt x="80" y="240"/>
                </a:cubicBezTo>
                <a:close/>
                <a:moveTo>
                  <a:pt x="220" y="240"/>
                </a:moveTo>
                <a:cubicBezTo>
                  <a:pt x="200" y="240"/>
                  <a:pt x="200" y="240"/>
                  <a:pt x="200" y="240"/>
                </a:cubicBezTo>
                <a:cubicBezTo>
                  <a:pt x="189" y="240"/>
                  <a:pt x="180" y="231"/>
                  <a:pt x="180" y="220"/>
                </a:cubicBezTo>
                <a:cubicBezTo>
                  <a:pt x="180" y="209"/>
                  <a:pt x="189" y="200"/>
                  <a:pt x="200" y="200"/>
                </a:cubicBezTo>
                <a:cubicBezTo>
                  <a:pt x="220" y="200"/>
                  <a:pt x="220" y="200"/>
                  <a:pt x="220" y="200"/>
                </a:cubicBezTo>
                <a:cubicBezTo>
                  <a:pt x="231" y="200"/>
                  <a:pt x="240" y="209"/>
                  <a:pt x="240" y="220"/>
                </a:cubicBezTo>
                <a:cubicBezTo>
                  <a:pt x="240" y="231"/>
                  <a:pt x="231" y="240"/>
                  <a:pt x="220" y="24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80979" tIns="40490" rIns="80979" bIns="40490" numCol="1" anchor="t" anchorCtr="0" compatLnSpc="1">
            <a:prstTxWarp prst="textNoShape">
              <a:avLst/>
            </a:prstTxWarp>
          </a:bodyPr>
          <a:lstStyle/>
          <a:p>
            <a:endParaRPr lang="id-ID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78" name="Group 59"/>
          <p:cNvGrpSpPr/>
          <p:nvPr/>
        </p:nvGrpSpPr>
        <p:grpSpPr>
          <a:xfrm>
            <a:off x="5361697" y="3679442"/>
            <a:ext cx="456508" cy="475633"/>
            <a:chOff x="-251803" y="2267153"/>
            <a:chExt cx="2078037" cy="2166938"/>
          </a:xfrm>
          <a:solidFill>
            <a:schemeClr val="accent3"/>
          </a:solidFill>
        </p:grpSpPr>
        <p:sp>
          <p:nvSpPr>
            <p:cNvPr id="79" name="Freeform 22"/>
            <p:cNvSpPr>
              <a:spLocks/>
            </p:cNvSpPr>
            <p:nvPr/>
          </p:nvSpPr>
          <p:spPr bwMode="auto">
            <a:xfrm>
              <a:off x="57759" y="2267153"/>
              <a:ext cx="1768475" cy="1522413"/>
            </a:xfrm>
            <a:custGeom>
              <a:avLst/>
              <a:gdLst>
                <a:gd name="T0" fmla="*/ 432 w 469"/>
                <a:gd name="T1" fmla="*/ 0 h 404"/>
                <a:gd name="T2" fmla="*/ 0 w 469"/>
                <a:gd name="T3" fmla="*/ 0 h 404"/>
                <a:gd name="T4" fmla="*/ 147 w 469"/>
                <a:gd name="T5" fmla="*/ 73 h 404"/>
                <a:gd name="T6" fmla="*/ 395 w 469"/>
                <a:gd name="T7" fmla="*/ 73 h 404"/>
                <a:gd name="T8" fmla="*/ 395 w 469"/>
                <a:gd name="T9" fmla="*/ 110 h 404"/>
                <a:gd name="T10" fmla="*/ 220 w 469"/>
                <a:gd name="T11" fmla="*/ 110 h 404"/>
                <a:gd name="T12" fmla="*/ 269 w 469"/>
                <a:gd name="T13" fmla="*/ 134 h 404"/>
                <a:gd name="T14" fmla="*/ 314 w 469"/>
                <a:gd name="T15" fmla="*/ 184 h 404"/>
                <a:gd name="T16" fmla="*/ 395 w 469"/>
                <a:gd name="T17" fmla="*/ 184 h 404"/>
                <a:gd name="T18" fmla="*/ 395 w 469"/>
                <a:gd name="T19" fmla="*/ 220 h 404"/>
                <a:gd name="T20" fmla="*/ 322 w 469"/>
                <a:gd name="T21" fmla="*/ 220 h 404"/>
                <a:gd name="T22" fmla="*/ 322 w 469"/>
                <a:gd name="T23" fmla="*/ 404 h 404"/>
                <a:gd name="T24" fmla="*/ 432 w 469"/>
                <a:gd name="T25" fmla="*/ 404 h 404"/>
                <a:gd name="T26" fmla="*/ 469 w 469"/>
                <a:gd name="T27" fmla="*/ 367 h 404"/>
                <a:gd name="T28" fmla="*/ 469 w 469"/>
                <a:gd name="T29" fmla="*/ 37 h 404"/>
                <a:gd name="T30" fmla="*/ 432 w 469"/>
                <a:gd name="T31" fmla="*/ 0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69" h="404">
                  <a:moveTo>
                    <a:pt x="43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47" y="73"/>
                    <a:pt x="147" y="73"/>
                    <a:pt x="147" y="73"/>
                  </a:cubicBezTo>
                  <a:cubicBezTo>
                    <a:pt x="395" y="73"/>
                    <a:pt x="395" y="73"/>
                    <a:pt x="395" y="73"/>
                  </a:cubicBezTo>
                  <a:cubicBezTo>
                    <a:pt x="395" y="110"/>
                    <a:pt x="395" y="110"/>
                    <a:pt x="395" y="110"/>
                  </a:cubicBezTo>
                  <a:cubicBezTo>
                    <a:pt x="220" y="110"/>
                    <a:pt x="220" y="110"/>
                    <a:pt x="220" y="110"/>
                  </a:cubicBezTo>
                  <a:cubicBezTo>
                    <a:pt x="269" y="134"/>
                    <a:pt x="269" y="134"/>
                    <a:pt x="269" y="134"/>
                  </a:cubicBezTo>
                  <a:cubicBezTo>
                    <a:pt x="288" y="144"/>
                    <a:pt x="304" y="163"/>
                    <a:pt x="314" y="184"/>
                  </a:cubicBezTo>
                  <a:cubicBezTo>
                    <a:pt x="395" y="184"/>
                    <a:pt x="395" y="184"/>
                    <a:pt x="395" y="184"/>
                  </a:cubicBezTo>
                  <a:cubicBezTo>
                    <a:pt x="395" y="220"/>
                    <a:pt x="395" y="220"/>
                    <a:pt x="395" y="220"/>
                  </a:cubicBezTo>
                  <a:cubicBezTo>
                    <a:pt x="322" y="220"/>
                    <a:pt x="322" y="220"/>
                    <a:pt x="322" y="220"/>
                  </a:cubicBezTo>
                  <a:cubicBezTo>
                    <a:pt x="322" y="404"/>
                    <a:pt x="322" y="404"/>
                    <a:pt x="322" y="404"/>
                  </a:cubicBezTo>
                  <a:cubicBezTo>
                    <a:pt x="432" y="404"/>
                    <a:pt x="432" y="404"/>
                    <a:pt x="432" y="404"/>
                  </a:cubicBezTo>
                  <a:cubicBezTo>
                    <a:pt x="452" y="404"/>
                    <a:pt x="469" y="387"/>
                    <a:pt x="469" y="367"/>
                  </a:cubicBezTo>
                  <a:cubicBezTo>
                    <a:pt x="469" y="37"/>
                    <a:pt x="469" y="37"/>
                    <a:pt x="469" y="37"/>
                  </a:cubicBezTo>
                  <a:cubicBezTo>
                    <a:pt x="469" y="17"/>
                    <a:pt x="452" y="0"/>
                    <a:pt x="43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0" name="Freeform 23"/>
            <p:cNvSpPr>
              <a:spLocks noEditPoints="1"/>
            </p:cNvSpPr>
            <p:nvPr/>
          </p:nvSpPr>
          <p:spPr bwMode="auto">
            <a:xfrm>
              <a:off x="-251803" y="2314778"/>
              <a:ext cx="1384300" cy="2119313"/>
            </a:xfrm>
            <a:custGeom>
              <a:avLst/>
              <a:gdLst>
                <a:gd name="T0" fmla="*/ 334 w 367"/>
                <a:gd name="T1" fmla="*/ 154 h 562"/>
                <a:gd name="T2" fmla="*/ 33 w 367"/>
                <a:gd name="T3" fmla="*/ 3 h 562"/>
                <a:gd name="T4" fmla="*/ 20 w 367"/>
                <a:gd name="T5" fmla="*/ 0 h 562"/>
                <a:gd name="T6" fmla="*/ 0 w 367"/>
                <a:gd name="T7" fmla="*/ 24 h 562"/>
                <a:gd name="T8" fmla="*/ 0 w 367"/>
                <a:gd name="T9" fmla="*/ 354 h 562"/>
                <a:gd name="T10" fmla="*/ 33 w 367"/>
                <a:gd name="T11" fmla="*/ 407 h 562"/>
                <a:gd name="T12" fmla="*/ 334 w 367"/>
                <a:gd name="T13" fmla="*/ 558 h 562"/>
                <a:gd name="T14" fmla="*/ 348 w 367"/>
                <a:gd name="T15" fmla="*/ 562 h 562"/>
                <a:gd name="T16" fmla="*/ 367 w 367"/>
                <a:gd name="T17" fmla="*/ 538 h 562"/>
                <a:gd name="T18" fmla="*/ 367 w 367"/>
                <a:gd name="T19" fmla="*/ 207 h 562"/>
                <a:gd name="T20" fmla="*/ 334 w 367"/>
                <a:gd name="T21" fmla="*/ 154 h 562"/>
                <a:gd name="T22" fmla="*/ 257 w 367"/>
                <a:gd name="T23" fmla="*/ 391 h 562"/>
                <a:gd name="T24" fmla="*/ 220 w 367"/>
                <a:gd name="T25" fmla="*/ 336 h 562"/>
                <a:gd name="T26" fmla="*/ 257 w 367"/>
                <a:gd name="T27" fmla="*/ 281 h 562"/>
                <a:gd name="T28" fmla="*/ 294 w 367"/>
                <a:gd name="T29" fmla="*/ 336 h 562"/>
                <a:gd name="T30" fmla="*/ 257 w 367"/>
                <a:gd name="T31" fmla="*/ 391 h 5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67" h="562">
                  <a:moveTo>
                    <a:pt x="334" y="154"/>
                  </a:moveTo>
                  <a:cubicBezTo>
                    <a:pt x="33" y="3"/>
                    <a:pt x="33" y="3"/>
                    <a:pt x="33" y="3"/>
                  </a:cubicBezTo>
                  <a:cubicBezTo>
                    <a:pt x="28" y="1"/>
                    <a:pt x="24" y="0"/>
                    <a:pt x="20" y="0"/>
                  </a:cubicBezTo>
                  <a:cubicBezTo>
                    <a:pt x="8" y="0"/>
                    <a:pt x="0" y="9"/>
                    <a:pt x="0" y="24"/>
                  </a:cubicBezTo>
                  <a:cubicBezTo>
                    <a:pt x="0" y="354"/>
                    <a:pt x="0" y="354"/>
                    <a:pt x="0" y="354"/>
                  </a:cubicBezTo>
                  <a:cubicBezTo>
                    <a:pt x="0" y="374"/>
                    <a:pt x="15" y="398"/>
                    <a:pt x="33" y="407"/>
                  </a:cubicBezTo>
                  <a:cubicBezTo>
                    <a:pt x="334" y="558"/>
                    <a:pt x="334" y="558"/>
                    <a:pt x="334" y="558"/>
                  </a:cubicBezTo>
                  <a:cubicBezTo>
                    <a:pt x="339" y="560"/>
                    <a:pt x="344" y="562"/>
                    <a:pt x="348" y="562"/>
                  </a:cubicBezTo>
                  <a:cubicBezTo>
                    <a:pt x="359" y="562"/>
                    <a:pt x="367" y="553"/>
                    <a:pt x="367" y="538"/>
                  </a:cubicBezTo>
                  <a:cubicBezTo>
                    <a:pt x="367" y="207"/>
                    <a:pt x="367" y="207"/>
                    <a:pt x="367" y="207"/>
                  </a:cubicBezTo>
                  <a:cubicBezTo>
                    <a:pt x="367" y="187"/>
                    <a:pt x="352" y="163"/>
                    <a:pt x="334" y="154"/>
                  </a:cubicBezTo>
                  <a:close/>
                  <a:moveTo>
                    <a:pt x="257" y="391"/>
                  </a:moveTo>
                  <a:cubicBezTo>
                    <a:pt x="237" y="391"/>
                    <a:pt x="220" y="366"/>
                    <a:pt x="220" y="336"/>
                  </a:cubicBezTo>
                  <a:cubicBezTo>
                    <a:pt x="220" y="305"/>
                    <a:pt x="237" y="281"/>
                    <a:pt x="257" y="281"/>
                  </a:cubicBezTo>
                  <a:cubicBezTo>
                    <a:pt x="277" y="281"/>
                    <a:pt x="294" y="305"/>
                    <a:pt x="294" y="336"/>
                  </a:cubicBezTo>
                  <a:cubicBezTo>
                    <a:pt x="294" y="366"/>
                    <a:pt x="277" y="391"/>
                    <a:pt x="257" y="3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81" name="Group 97"/>
          <p:cNvGrpSpPr/>
          <p:nvPr/>
        </p:nvGrpSpPr>
        <p:grpSpPr>
          <a:xfrm>
            <a:off x="3551949" y="3470577"/>
            <a:ext cx="368484" cy="259595"/>
            <a:chOff x="3175" y="1588"/>
            <a:chExt cx="1184276" cy="835025"/>
          </a:xfrm>
          <a:solidFill>
            <a:srgbClr val="C00000"/>
          </a:solidFill>
        </p:grpSpPr>
        <p:sp>
          <p:nvSpPr>
            <p:cNvPr id="82" name="Freeform 27"/>
            <p:cNvSpPr>
              <a:spLocks/>
            </p:cNvSpPr>
            <p:nvPr/>
          </p:nvSpPr>
          <p:spPr bwMode="auto">
            <a:xfrm>
              <a:off x="3175" y="1588"/>
              <a:ext cx="833438" cy="835025"/>
            </a:xfrm>
            <a:custGeom>
              <a:avLst/>
              <a:gdLst>
                <a:gd name="T0" fmla="*/ 200 w 220"/>
                <a:gd name="T1" fmla="*/ 0 h 220"/>
                <a:gd name="T2" fmla="*/ 20 w 220"/>
                <a:gd name="T3" fmla="*/ 0 h 220"/>
                <a:gd name="T4" fmla="*/ 0 w 220"/>
                <a:gd name="T5" fmla="*/ 20 h 220"/>
                <a:gd name="T6" fmla="*/ 0 w 220"/>
                <a:gd name="T7" fmla="*/ 200 h 220"/>
                <a:gd name="T8" fmla="*/ 20 w 220"/>
                <a:gd name="T9" fmla="*/ 220 h 220"/>
                <a:gd name="T10" fmla="*/ 200 w 220"/>
                <a:gd name="T11" fmla="*/ 220 h 220"/>
                <a:gd name="T12" fmla="*/ 220 w 220"/>
                <a:gd name="T13" fmla="*/ 200 h 220"/>
                <a:gd name="T14" fmla="*/ 220 w 220"/>
                <a:gd name="T15" fmla="*/ 20 h 220"/>
                <a:gd name="T16" fmla="*/ 200 w 220"/>
                <a:gd name="T17" fmla="*/ 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0" h="220">
                  <a:moveTo>
                    <a:pt x="200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200"/>
                    <a:pt x="0" y="200"/>
                    <a:pt x="0" y="200"/>
                  </a:cubicBezTo>
                  <a:cubicBezTo>
                    <a:pt x="0" y="211"/>
                    <a:pt x="9" y="220"/>
                    <a:pt x="20" y="220"/>
                  </a:cubicBezTo>
                  <a:cubicBezTo>
                    <a:pt x="200" y="220"/>
                    <a:pt x="200" y="220"/>
                    <a:pt x="200" y="220"/>
                  </a:cubicBezTo>
                  <a:cubicBezTo>
                    <a:pt x="211" y="220"/>
                    <a:pt x="220" y="211"/>
                    <a:pt x="220" y="200"/>
                  </a:cubicBezTo>
                  <a:cubicBezTo>
                    <a:pt x="220" y="20"/>
                    <a:pt x="220" y="20"/>
                    <a:pt x="220" y="20"/>
                  </a:cubicBezTo>
                  <a:cubicBezTo>
                    <a:pt x="220" y="9"/>
                    <a:pt x="211" y="0"/>
                    <a:pt x="20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3" name="Freeform 28"/>
            <p:cNvSpPr>
              <a:spLocks/>
            </p:cNvSpPr>
            <p:nvPr/>
          </p:nvSpPr>
          <p:spPr bwMode="auto">
            <a:xfrm>
              <a:off x="884238" y="111126"/>
              <a:ext cx="303213" cy="612775"/>
            </a:xfrm>
            <a:custGeom>
              <a:avLst/>
              <a:gdLst>
                <a:gd name="T0" fmla="*/ 63 w 80"/>
                <a:gd name="T1" fmla="*/ 5 h 161"/>
                <a:gd name="T2" fmla="*/ 26 w 80"/>
                <a:gd name="T3" fmla="*/ 28 h 161"/>
                <a:gd name="T4" fmla="*/ 0 w 80"/>
                <a:gd name="T5" fmla="*/ 43 h 161"/>
                <a:gd name="T6" fmla="*/ 0 w 80"/>
                <a:gd name="T7" fmla="*/ 118 h 161"/>
                <a:gd name="T8" fmla="*/ 26 w 80"/>
                <a:gd name="T9" fmla="*/ 134 h 161"/>
                <a:gd name="T10" fmla="*/ 63 w 80"/>
                <a:gd name="T11" fmla="*/ 156 h 161"/>
                <a:gd name="T12" fmla="*/ 80 w 80"/>
                <a:gd name="T13" fmla="*/ 146 h 161"/>
                <a:gd name="T14" fmla="*/ 80 w 80"/>
                <a:gd name="T15" fmla="*/ 15 h 161"/>
                <a:gd name="T16" fmla="*/ 63 w 80"/>
                <a:gd name="T17" fmla="*/ 5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0" h="161">
                  <a:moveTo>
                    <a:pt x="63" y="5"/>
                  </a:moveTo>
                  <a:cubicBezTo>
                    <a:pt x="26" y="28"/>
                    <a:pt x="26" y="28"/>
                    <a:pt x="26" y="28"/>
                  </a:cubicBezTo>
                  <a:cubicBezTo>
                    <a:pt x="18" y="32"/>
                    <a:pt x="8" y="38"/>
                    <a:pt x="0" y="43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8" y="123"/>
                    <a:pt x="18" y="129"/>
                    <a:pt x="26" y="134"/>
                  </a:cubicBezTo>
                  <a:cubicBezTo>
                    <a:pt x="63" y="156"/>
                    <a:pt x="63" y="156"/>
                    <a:pt x="63" y="156"/>
                  </a:cubicBezTo>
                  <a:cubicBezTo>
                    <a:pt x="72" y="161"/>
                    <a:pt x="80" y="157"/>
                    <a:pt x="80" y="146"/>
                  </a:cubicBezTo>
                  <a:cubicBezTo>
                    <a:pt x="80" y="15"/>
                    <a:pt x="80" y="15"/>
                    <a:pt x="80" y="15"/>
                  </a:cubicBezTo>
                  <a:cubicBezTo>
                    <a:pt x="80" y="4"/>
                    <a:pt x="72" y="0"/>
                    <a:pt x="6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251520" y="195486"/>
            <a:ext cx="5214873" cy="507789"/>
            <a:chOff x="1760894" y="1255036"/>
            <a:chExt cx="5214873" cy="507789"/>
          </a:xfrm>
        </p:grpSpPr>
        <p:grpSp>
          <p:nvGrpSpPr>
            <p:cNvPr id="43" name="组合 42"/>
            <p:cNvGrpSpPr/>
            <p:nvPr/>
          </p:nvGrpSpPr>
          <p:grpSpPr>
            <a:xfrm>
              <a:off x="2259339" y="1364451"/>
              <a:ext cx="4716428" cy="398374"/>
              <a:chOff x="2242529" y="2726581"/>
              <a:chExt cx="4716428" cy="398374"/>
            </a:xfrm>
          </p:grpSpPr>
          <p:sp>
            <p:nvSpPr>
              <p:cNvPr id="87" name="梯形 86"/>
              <p:cNvSpPr/>
              <p:nvPr/>
            </p:nvSpPr>
            <p:spPr bwMode="auto">
              <a:xfrm>
                <a:off x="2305778" y="2781752"/>
                <a:ext cx="4653179" cy="343203"/>
              </a:xfrm>
              <a:prstGeom prst="trapezoid">
                <a:avLst>
                  <a:gd name="adj" fmla="val 36841"/>
                </a:avLst>
              </a:prstGeom>
              <a:solidFill>
                <a:srgbClr val="C00000">
                  <a:alpha val="12000"/>
                </a:srgbClr>
              </a:solidFill>
              <a:ln w="254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sz="18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华文细黑" pitchFamily="2" charset="-122"/>
                </a:endParaRPr>
              </a:p>
            </p:txBody>
          </p:sp>
          <p:sp>
            <p:nvSpPr>
              <p:cNvPr id="88" name="梯形 87"/>
              <p:cNvSpPr/>
              <p:nvPr/>
            </p:nvSpPr>
            <p:spPr bwMode="auto">
              <a:xfrm>
                <a:off x="2242529" y="2726581"/>
                <a:ext cx="4625322" cy="343203"/>
              </a:xfrm>
              <a:prstGeom prst="trapezoid">
                <a:avLst>
                  <a:gd name="adj" fmla="val 36841"/>
                </a:avLst>
              </a:prstGeom>
              <a:solidFill>
                <a:srgbClr val="C00000"/>
              </a:solidFill>
              <a:ln w="9525" cap="flat" cmpd="sng" algn="ctr">
                <a:noFill/>
                <a:prstDash val="dash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sz="18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华文细黑" pitchFamily="2" charset="-122"/>
                </a:endParaRPr>
              </a:p>
            </p:txBody>
          </p:sp>
          <p:sp>
            <p:nvSpPr>
              <p:cNvPr id="89" name="文本框 88"/>
              <p:cNvSpPr txBox="1"/>
              <p:nvPr/>
            </p:nvSpPr>
            <p:spPr>
              <a:xfrm>
                <a:off x="3118783" y="2744293"/>
                <a:ext cx="2660544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1400" dirty="0">
                    <a:solidFill>
                      <a:schemeClr val="bg1"/>
                    </a:solidFill>
                    <a:latin typeface="+mn-ea"/>
                    <a:ea typeface="+mn-ea"/>
                  </a:rPr>
                  <a:t>单击此处添加标题文本</a:t>
                </a:r>
              </a:p>
            </p:txBody>
          </p:sp>
        </p:grpSp>
        <p:grpSp>
          <p:nvGrpSpPr>
            <p:cNvPr id="84" name="组合 83"/>
            <p:cNvGrpSpPr/>
            <p:nvPr/>
          </p:nvGrpSpPr>
          <p:grpSpPr>
            <a:xfrm>
              <a:off x="1760894" y="1255036"/>
              <a:ext cx="933642" cy="493963"/>
              <a:chOff x="1789078" y="1203679"/>
              <a:chExt cx="933642" cy="493963"/>
            </a:xfrm>
          </p:grpSpPr>
          <p:sp>
            <p:nvSpPr>
              <p:cNvPr id="85" name="平行四边形 84"/>
              <p:cNvSpPr/>
              <p:nvPr/>
            </p:nvSpPr>
            <p:spPr bwMode="auto">
              <a:xfrm>
                <a:off x="1789078" y="1203679"/>
                <a:ext cx="933642" cy="493963"/>
              </a:xfrm>
              <a:prstGeom prst="parallelogram">
                <a:avLst>
                  <a:gd name="adj" fmla="val 38334"/>
                </a:avLst>
              </a:prstGeom>
              <a:gradFill>
                <a:gsLst>
                  <a:gs pos="0">
                    <a:srgbClr val="FF0000"/>
                  </a:gs>
                  <a:gs pos="100000">
                    <a:srgbClr val="C00000"/>
                  </a:gs>
                </a:gsLst>
                <a:lin ang="5400000" scaled="1"/>
              </a:gra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sz="18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华文细黑" pitchFamily="2" charset="-122"/>
                </a:endParaRPr>
              </a:p>
            </p:txBody>
          </p:sp>
          <p:pic>
            <p:nvPicPr>
              <p:cNvPr id="86" name="图片 85"/>
              <p:cNvPicPr>
                <a:picLocks noChangeAspect="1"/>
              </p:cNvPicPr>
              <p:nvPr/>
            </p:nvPicPr>
            <p:blipFill>
              <a:blip r:embed="rId3" cstate="print">
                <a:biLevel thresh="25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091209" y="1256105"/>
                <a:ext cx="345978" cy="365661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19628213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直接箭头连接符 12"/>
          <p:cNvCxnSpPr/>
          <p:nvPr/>
        </p:nvCxnSpPr>
        <p:spPr bwMode="auto">
          <a:xfrm flipH="1" flipV="1">
            <a:off x="1937327" y="3005381"/>
            <a:ext cx="2145994" cy="417210"/>
          </a:xfrm>
          <a:prstGeom prst="straightConnector1">
            <a:avLst/>
          </a:prstGeom>
          <a:ln w="28575">
            <a:headEnd type="none" w="med" len="me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箭头连接符 13"/>
          <p:cNvCxnSpPr/>
          <p:nvPr/>
        </p:nvCxnSpPr>
        <p:spPr bwMode="auto">
          <a:xfrm flipH="1" flipV="1">
            <a:off x="2632743" y="1984231"/>
            <a:ext cx="1601359" cy="1229755"/>
          </a:xfrm>
          <a:prstGeom prst="straightConnector1">
            <a:avLst/>
          </a:prstGeom>
          <a:ln w="28575">
            <a:headEnd type="none" w="med" len="me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箭头连接符 14"/>
          <p:cNvCxnSpPr/>
          <p:nvPr/>
        </p:nvCxnSpPr>
        <p:spPr bwMode="auto">
          <a:xfrm flipH="1" flipV="1">
            <a:off x="3851921" y="1449577"/>
            <a:ext cx="643717" cy="1555804"/>
          </a:xfrm>
          <a:prstGeom prst="straightConnector1">
            <a:avLst/>
          </a:prstGeom>
          <a:ln w="28575">
            <a:headEnd type="none" w="med" len="me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箭头连接符 15"/>
          <p:cNvCxnSpPr/>
          <p:nvPr/>
        </p:nvCxnSpPr>
        <p:spPr bwMode="auto">
          <a:xfrm flipV="1">
            <a:off x="4689566" y="1617629"/>
            <a:ext cx="627312" cy="1494267"/>
          </a:xfrm>
          <a:prstGeom prst="straightConnector1">
            <a:avLst/>
          </a:prstGeom>
          <a:ln w="28575">
            <a:headEnd type="none" w="med" len="me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箭头连接符 16"/>
          <p:cNvCxnSpPr/>
          <p:nvPr/>
        </p:nvCxnSpPr>
        <p:spPr bwMode="auto">
          <a:xfrm flipV="1">
            <a:off x="4798534" y="2097649"/>
            <a:ext cx="1543875" cy="1116337"/>
          </a:xfrm>
          <a:prstGeom prst="straightConnector1">
            <a:avLst/>
          </a:prstGeom>
          <a:ln w="28575">
            <a:headEnd type="none" w="med" len="me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箭头连接符 18"/>
          <p:cNvCxnSpPr/>
          <p:nvPr/>
        </p:nvCxnSpPr>
        <p:spPr bwMode="auto">
          <a:xfrm flipV="1">
            <a:off x="4798534" y="3033753"/>
            <a:ext cx="2047931" cy="347941"/>
          </a:xfrm>
          <a:prstGeom prst="straightConnector1">
            <a:avLst/>
          </a:prstGeom>
          <a:ln w="28575">
            <a:headEnd type="none" w="med" len="me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椭圆 19"/>
          <p:cNvSpPr/>
          <p:nvPr/>
        </p:nvSpPr>
        <p:spPr bwMode="auto">
          <a:xfrm>
            <a:off x="1411623" y="2601705"/>
            <a:ext cx="779989" cy="779989"/>
          </a:xfrm>
          <a:prstGeom prst="ellipse">
            <a:avLst/>
          </a:prstGeom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cs typeface="+mn-ea"/>
              <a:sym typeface="+mn-lt"/>
            </a:endParaRPr>
          </a:p>
        </p:txBody>
      </p:sp>
      <p:sp>
        <p:nvSpPr>
          <p:cNvPr id="21" name="矩形 87"/>
          <p:cNvSpPr>
            <a:spLocks noChangeArrowheads="1"/>
          </p:cNvSpPr>
          <p:nvPr/>
        </p:nvSpPr>
        <p:spPr bwMode="auto">
          <a:xfrm>
            <a:off x="1444756" y="2845917"/>
            <a:ext cx="739044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r>
              <a:rPr lang="zh-CN" altLang="en-US" sz="1200" kern="0" dirty="0" smtClean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文本</a:t>
            </a:r>
            <a:r>
              <a:rPr lang="en-US" altLang="zh-CN" sz="1200" kern="0" dirty="0" smtClean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01</a:t>
            </a:r>
            <a:endParaRPr lang="zh-CN" altLang="en-US" sz="1200" kern="0" dirty="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2" name="椭圆 21"/>
          <p:cNvSpPr/>
          <p:nvPr/>
        </p:nvSpPr>
        <p:spPr bwMode="auto">
          <a:xfrm>
            <a:off x="2183800" y="1566591"/>
            <a:ext cx="779989" cy="779989"/>
          </a:xfrm>
          <a:prstGeom prst="ellipse">
            <a:avLst/>
          </a:prstGeom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cs typeface="+mn-ea"/>
              <a:sym typeface="+mn-lt"/>
            </a:endParaRPr>
          </a:p>
        </p:txBody>
      </p:sp>
      <p:sp>
        <p:nvSpPr>
          <p:cNvPr id="23" name="矩形 87"/>
          <p:cNvSpPr>
            <a:spLocks noChangeArrowheads="1"/>
          </p:cNvSpPr>
          <p:nvPr/>
        </p:nvSpPr>
        <p:spPr bwMode="auto">
          <a:xfrm>
            <a:off x="2216933" y="1810803"/>
            <a:ext cx="739044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r>
              <a:rPr lang="zh-CN" altLang="en-US" sz="1200" kern="0" dirty="0" smtClean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文本</a:t>
            </a:r>
            <a:r>
              <a:rPr lang="en-US" altLang="zh-CN" sz="1200" kern="0" dirty="0" smtClean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02</a:t>
            </a:r>
            <a:endParaRPr lang="zh-CN" altLang="en-US" sz="1200" kern="0" dirty="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4" name="椭圆 23"/>
          <p:cNvSpPr/>
          <p:nvPr/>
        </p:nvSpPr>
        <p:spPr bwMode="auto">
          <a:xfrm>
            <a:off x="3461925" y="1059582"/>
            <a:ext cx="779989" cy="779989"/>
          </a:xfrm>
          <a:prstGeom prst="ellipse">
            <a:avLst/>
          </a:prstGeom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cs typeface="+mn-ea"/>
              <a:sym typeface="+mn-lt"/>
            </a:endParaRPr>
          </a:p>
        </p:txBody>
      </p:sp>
      <p:sp>
        <p:nvSpPr>
          <p:cNvPr id="25" name="矩形 87"/>
          <p:cNvSpPr>
            <a:spLocks noChangeArrowheads="1"/>
          </p:cNvSpPr>
          <p:nvPr/>
        </p:nvSpPr>
        <p:spPr bwMode="auto">
          <a:xfrm>
            <a:off x="3495058" y="1303794"/>
            <a:ext cx="739044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r>
              <a:rPr lang="zh-CN" altLang="en-US" sz="1200" kern="0" dirty="0" smtClean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文本</a:t>
            </a:r>
            <a:r>
              <a:rPr lang="en-US" altLang="zh-CN" sz="1200" kern="0" dirty="0" smtClean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03</a:t>
            </a:r>
            <a:endParaRPr lang="zh-CN" altLang="en-US" sz="1200" kern="0" dirty="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6" name="椭圆 25"/>
          <p:cNvSpPr/>
          <p:nvPr/>
        </p:nvSpPr>
        <p:spPr bwMode="auto">
          <a:xfrm>
            <a:off x="4926883" y="1090820"/>
            <a:ext cx="779989" cy="779989"/>
          </a:xfrm>
          <a:prstGeom prst="ellipse">
            <a:avLst/>
          </a:prstGeom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cs typeface="+mn-ea"/>
              <a:sym typeface="+mn-lt"/>
            </a:endParaRPr>
          </a:p>
        </p:txBody>
      </p:sp>
      <p:sp>
        <p:nvSpPr>
          <p:cNvPr id="27" name="矩形 87"/>
          <p:cNvSpPr>
            <a:spLocks noChangeArrowheads="1"/>
          </p:cNvSpPr>
          <p:nvPr/>
        </p:nvSpPr>
        <p:spPr bwMode="auto">
          <a:xfrm>
            <a:off x="4960016" y="1335032"/>
            <a:ext cx="739044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r>
              <a:rPr lang="zh-CN" altLang="en-US" sz="1200" kern="0" dirty="0" smtClean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文本</a:t>
            </a:r>
            <a:r>
              <a:rPr lang="en-US" altLang="zh-CN" sz="1200" kern="0" dirty="0" smtClean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04</a:t>
            </a:r>
            <a:endParaRPr lang="zh-CN" altLang="en-US" sz="1200" kern="0" dirty="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8" name="椭圆 27"/>
          <p:cNvSpPr/>
          <p:nvPr/>
        </p:nvSpPr>
        <p:spPr bwMode="auto">
          <a:xfrm>
            <a:off x="6011766" y="1566591"/>
            <a:ext cx="779989" cy="779989"/>
          </a:xfrm>
          <a:prstGeom prst="ellipse">
            <a:avLst/>
          </a:prstGeom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cs typeface="+mn-ea"/>
              <a:sym typeface="+mn-lt"/>
            </a:endParaRPr>
          </a:p>
        </p:txBody>
      </p:sp>
      <p:sp>
        <p:nvSpPr>
          <p:cNvPr id="29" name="矩形 87"/>
          <p:cNvSpPr>
            <a:spLocks noChangeArrowheads="1"/>
          </p:cNvSpPr>
          <p:nvPr/>
        </p:nvSpPr>
        <p:spPr bwMode="auto">
          <a:xfrm>
            <a:off x="6044899" y="1810803"/>
            <a:ext cx="739044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r>
              <a:rPr lang="zh-CN" altLang="en-US" sz="1200" kern="0" dirty="0" smtClean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文本</a:t>
            </a:r>
            <a:r>
              <a:rPr lang="en-US" altLang="zh-CN" sz="1200" kern="0" dirty="0" smtClean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05</a:t>
            </a:r>
            <a:endParaRPr lang="zh-CN" altLang="en-US" sz="1200" kern="0" dirty="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0" name="椭圆 29"/>
          <p:cNvSpPr/>
          <p:nvPr/>
        </p:nvSpPr>
        <p:spPr bwMode="auto">
          <a:xfrm>
            <a:off x="6554160" y="2594421"/>
            <a:ext cx="779989" cy="779989"/>
          </a:xfrm>
          <a:prstGeom prst="ellipse">
            <a:avLst/>
          </a:prstGeom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cs typeface="+mn-ea"/>
              <a:sym typeface="+mn-lt"/>
            </a:endParaRPr>
          </a:p>
        </p:txBody>
      </p:sp>
      <p:sp>
        <p:nvSpPr>
          <p:cNvPr id="31" name="矩形 87"/>
          <p:cNvSpPr>
            <a:spLocks noChangeArrowheads="1"/>
          </p:cNvSpPr>
          <p:nvPr/>
        </p:nvSpPr>
        <p:spPr bwMode="auto">
          <a:xfrm>
            <a:off x="6587293" y="2838633"/>
            <a:ext cx="739044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r>
              <a:rPr lang="zh-CN" altLang="en-US" sz="1200" kern="0" dirty="0" smtClean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文本</a:t>
            </a:r>
            <a:r>
              <a:rPr lang="en-US" altLang="zh-CN" sz="1200" kern="0" dirty="0" smtClean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06</a:t>
            </a:r>
            <a:endParaRPr lang="zh-CN" altLang="en-US" sz="1200" kern="0" dirty="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2" name="TextBox 21"/>
          <p:cNvSpPr txBox="1"/>
          <p:nvPr/>
        </p:nvSpPr>
        <p:spPr>
          <a:xfrm>
            <a:off x="1698740" y="3939902"/>
            <a:ext cx="598165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0" dirty="0">
                <a:latin typeface="+mn-lt"/>
                <a:ea typeface="+mn-ea"/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b="0" dirty="0">
                <a:latin typeface="+mn-lt"/>
                <a:ea typeface="+mn-ea"/>
                <a:cs typeface="+mn-ea"/>
                <a:sym typeface="+mn-lt"/>
              </a:rPr>
              <a:t>200</a:t>
            </a:r>
            <a:r>
              <a:rPr lang="zh-CN" altLang="en-US" sz="1200" b="0" dirty="0">
                <a:latin typeface="+mn-lt"/>
                <a:ea typeface="+mn-ea"/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200" b="0" dirty="0">
                <a:latin typeface="+mn-lt"/>
                <a:ea typeface="+mn-ea"/>
                <a:cs typeface="+mn-ea"/>
                <a:sym typeface="+mn-lt"/>
              </a:rPr>
              <a:t>5</a:t>
            </a:r>
            <a:r>
              <a:rPr lang="zh-CN" altLang="en-US" sz="1200" b="0" dirty="0">
                <a:latin typeface="+mn-lt"/>
                <a:ea typeface="+mn-ea"/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</a:p>
        </p:txBody>
      </p:sp>
      <p:sp>
        <p:nvSpPr>
          <p:cNvPr id="43" name="燕尾形 42"/>
          <p:cNvSpPr/>
          <p:nvPr/>
        </p:nvSpPr>
        <p:spPr bwMode="auto">
          <a:xfrm>
            <a:off x="1432577" y="4039642"/>
            <a:ext cx="224893" cy="203250"/>
          </a:xfrm>
          <a:prstGeom prst="chevron">
            <a:avLst/>
          </a:prstGeom>
          <a:ln>
            <a:solidFill>
              <a:schemeClr val="bg1"/>
            </a:solidFill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cs typeface="+mn-ea"/>
              <a:sym typeface="+mn-lt"/>
            </a:endParaRPr>
          </a:p>
        </p:txBody>
      </p:sp>
      <p:sp>
        <p:nvSpPr>
          <p:cNvPr id="44" name="椭圆 43"/>
          <p:cNvSpPr/>
          <p:nvPr/>
        </p:nvSpPr>
        <p:spPr bwMode="auto">
          <a:xfrm>
            <a:off x="3851920" y="2643758"/>
            <a:ext cx="1194345" cy="1194345"/>
          </a:xfrm>
          <a:prstGeom prst="ellipse">
            <a:avLst/>
          </a:prstGeom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cs typeface="+mn-ea"/>
              <a:sym typeface="+mn-lt"/>
            </a:endParaRPr>
          </a:p>
        </p:txBody>
      </p:sp>
      <p:sp>
        <p:nvSpPr>
          <p:cNvPr id="45" name="矩形 87"/>
          <p:cNvSpPr>
            <a:spLocks noChangeArrowheads="1"/>
          </p:cNvSpPr>
          <p:nvPr/>
        </p:nvSpPr>
        <p:spPr bwMode="auto">
          <a:xfrm>
            <a:off x="3951900" y="3010097"/>
            <a:ext cx="99438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r>
              <a:rPr lang="zh-CN" altLang="en-US" sz="1200" kern="0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点击添加</a:t>
            </a:r>
            <a:r>
              <a:rPr lang="zh-CN" altLang="en-US" sz="1200" kern="0" dirty="0" smtClean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文本点击添加</a:t>
            </a:r>
            <a:endParaRPr lang="zh-CN" altLang="en-US" sz="1200" kern="0" dirty="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251520" y="195486"/>
            <a:ext cx="5214873" cy="507789"/>
            <a:chOff x="1760894" y="1255036"/>
            <a:chExt cx="5214873" cy="507789"/>
          </a:xfrm>
        </p:grpSpPr>
        <p:grpSp>
          <p:nvGrpSpPr>
            <p:cNvPr id="33" name="组合 32"/>
            <p:cNvGrpSpPr/>
            <p:nvPr/>
          </p:nvGrpSpPr>
          <p:grpSpPr>
            <a:xfrm>
              <a:off x="2259339" y="1364451"/>
              <a:ext cx="4716428" cy="398374"/>
              <a:chOff x="2242529" y="2726581"/>
              <a:chExt cx="4716428" cy="398374"/>
            </a:xfrm>
          </p:grpSpPr>
          <p:sp>
            <p:nvSpPr>
              <p:cNvPr id="37" name="梯形 36"/>
              <p:cNvSpPr/>
              <p:nvPr/>
            </p:nvSpPr>
            <p:spPr bwMode="auto">
              <a:xfrm>
                <a:off x="2305778" y="2781752"/>
                <a:ext cx="4653179" cy="343203"/>
              </a:xfrm>
              <a:prstGeom prst="trapezoid">
                <a:avLst>
                  <a:gd name="adj" fmla="val 36841"/>
                </a:avLst>
              </a:prstGeom>
              <a:solidFill>
                <a:srgbClr val="C00000">
                  <a:alpha val="12000"/>
                </a:srgbClr>
              </a:solidFill>
              <a:ln w="254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sz="18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华文细黑" pitchFamily="2" charset="-122"/>
                </a:endParaRPr>
              </a:p>
            </p:txBody>
          </p:sp>
          <p:sp>
            <p:nvSpPr>
              <p:cNvPr id="38" name="梯形 37"/>
              <p:cNvSpPr/>
              <p:nvPr/>
            </p:nvSpPr>
            <p:spPr bwMode="auto">
              <a:xfrm>
                <a:off x="2242529" y="2726581"/>
                <a:ext cx="4625322" cy="343203"/>
              </a:xfrm>
              <a:prstGeom prst="trapezoid">
                <a:avLst>
                  <a:gd name="adj" fmla="val 36841"/>
                </a:avLst>
              </a:prstGeom>
              <a:solidFill>
                <a:srgbClr val="C00000"/>
              </a:solidFill>
              <a:ln w="9525" cap="flat" cmpd="sng" algn="ctr">
                <a:noFill/>
                <a:prstDash val="dash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sz="18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华文细黑" pitchFamily="2" charset="-122"/>
                </a:endParaRPr>
              </a:p>
            </p:txBody>
          </p:sp>
          <p:sp>
            <p:nvSpPr>
              <p:cNvPr id="39" name="文本框 38"/>
              <p:cNvSpPr txBox="1"/>
              <p:nvPr/>
            </p:nvSpPr>
            <p:spPr>
              <a:xfrm>
                <a:off x="3118783" y="2744293"/>
                <a:ext cx="2660544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1400" dirty="0">
                    <a:solidFill>
                      <a:schemeClr val="bg1"/>
                    </a:solidFill>
                    <a:latin typeface="+mn-ea"/>
                    <a:ea typeface="+mn-ea"/>
                  </a:rPr>
                  <a:t>单击此处添加标题文本</a:t>
                </a:r>
              </a:p>
            </p:txBody>
          </p:sp>
        </p:grpSp>
        <p:grpSp>
          <p:nvGrpSpPr>
            <p:cNvPr id="34" name="组合 33"/>
            <p:cNvGrpSpPr/>
            <p:nvPr/>
          </p:nvGrpSpPr>
          <p:grpSpPr>
            <a:xfrm>
              <a:off x="1760894" y="1255036"/>
              <a:ext cx="933642" cy="493963"/>
              <a:chOff x="1789078" y="1203679"/>
              <a:chExt cx="933642" cy="493963"/>
            </a:xfrm>
          </p:grpSpPr>
          <p:sp>
            <p:nvSpPr>
              <p:cNvPr id="35" name="平行四边形 34"/>
              <p:cNvSpPr/>
              <p:nvPr/>
            </p:nvSpPr>
            <p:spPr bwMode="auto">
              <a:xfrm>
                <a:off x="1789078" y="1203679"/>
                <a:ext cx="933642" cy="493963"/>
              </a:xfrm>
              <a:prstGeom prst="parallelogram">
                <a:avLst>
                  <a:gd name="adj" fmla="val 38334"/>
                </a:avLst>
              </a:prstGeom>
              <a:gradFill>
                <a:gsLst>
                  <a:gs pos="0">
                    <a:srgbClr val="FF0000"/>
                  </a:gs>
                  <a:gs pos="100000">
                    <a:srgbClr val="C00000"/>
                  </a:gs>
                </a:gsLst>
                <a:lin ang="5400000" scaled="1"/>
              </a:gra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sz="18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华文细黑" pitchFamily="2" charset="-122"/>
                </a:endParaRPr>
              </a:p>
            </p:txBody>
          </p:sp>
          <p:pic>
            <p:nvPicPr>
              <p:cNvPr id="36" name="图片 35"/>
              <p:cNvPicPr>
                <a:picLocks noChangeAspect="1"/>
              </p:cNvPicPr>
              <p:nvPr/>
            </p:nvPicPr>
            <p:blipFill>
              <a:blip r:embed="rId3" cstate="print">
                <a:biLevel thresh="25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091209" y="1256105"/>
                <a:ext cx="345978" cy="365661"/>
              </a:xfrm>
              <a:prstGeom prst="rect">
                <a:avLst/>
              </a:prstGeom>
            </p:spPr>
          </p:pic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圆角矩形标注 33"/>
          <p:cNvSpPr/>
          <p:nvPr/>
        </p:nvSpPr>
        <p:spPr>
          <a:xfrm>
            <a:off x="2850345" y="2499742"/>
            <a:ext cx="1610100" cy="528588"/>
          </a:xfrm>
          <a:prstGeom prst="wedgeRoundRectCallout">
            <a:avLst>
              <a:gd name="adj1" fmla="val -20833"/>
              <a:gd name="adj2" fmla="val 101383"/>
              <a:gd name="adj3" fmla="val 16667"/>
            </a:avLst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0803" tIns="50402" rIns="100803" bIns="50402" anchor="ctr"/>
          <a:lstStyle/>
          <a:p>
            <a:pPr algn="ctr">
              <a:defRPr/>
            </a:pPr>
            <a:r>
              <a:rPr lang="zh-CN" altLang="en-US" sz="1600" dirty="0">
                <a:cs typeface="+mn-ea"/>
                <a:sym typeface="+mn-lt"/>
              </a:rPr>
              <a:t>添加文本</a:t>
            </a:r>
          </a:p>
        </p:txBody>
      </p:sp>
      <p:sp>
        <p:nvSpPr>
          <p:cNvPr id="35" name="圆角矩形标注 34"/>
          <p:cNvSpPr/>
          <p:nvPr/>
        </p:nvSpPr>
        <p:spPr>
          <a:xfrm>
            <a:off x="6630579" y="2499742"/>
            <a:ext cx="1610100" cy="528588"/>
          </a:xfrm>
          <a:prstGeom prst="wedgeRoundRectCallout">
            <a:avLst>
              <a:gd name="adj1" fmla="val -20833"/>
              <a:gd name="adj2" fmla="val 101383"/>
              <a:gd name="adj3" fmla="val 16667"/>
            </a:avLst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0803" tIns="50402" rIns="100803" bIns="50402" anchor="ctr"/>
          <a:lstStyle/>
          <a:p>
            <a:pPr algn="ctr">
              <a:defRPr/>
            </a:pPr>
            <a:r>
              <a:rPr lang="zh-CN" altLang="en-US" sz="1600" dirty="0">
                <a:cs typeface="+mn-ea"/>
                <a:sym typeface="+mn-lt"/>
              </a:rPr>
              <a:t>添加文本</a:t>
            </a:r>
          </a:p>
        </p:txBody>
      </p:sp>
      <p:sp>
        <p:nvSpPr>
          <p:cNvPr id="36" name="任意多边形 35"/>
          <p:cNvSpPr/>
          <p:nvPr/>
        </p:nvSpPr>
        <p:spPr>
          <a:xfrm>
            <a:off x="960228" y="2228446"/>
            <a:ext cx="1610100" cy="799884"/>
          </a:xfrm>
          <a:custGeom>
            <a:avLst/>
            <a:gdLst>
              <a:gd name="connsiteX0" fmla="*/ 425985 w 1460502"/>
              <a:gd name="connsiteY0" fmla="*/ 0 h 725082"/>
              <a:gd name="connsiteX1" fmla="*/ 608543 w 1460502"/>
              <a:gd name="connsiteY1" fmla="*/ 246110 h 725082"/>
              <a:gd name="connsiteX2" fmla="*/ 1380672 w 1460502"/>
              <a:gd name="connsiteY2" fmla="*/ 246110 h 725082"/>
              <a:gd name="connsiteX3" fmla="*/ 1460502 w 1460502"/>
              <a:gd name="connsiteY3" fmla="*/ 325940 h 725082"/>
              <a:gd name="connsiteX4" fmla="*/ 1460502 w 1460502"/>
              <a:gd name="connsiteY4" fmla="*/ 445682 h 725082"/>
              <a:gd name="connsiteX5" fmla="*/ 1460502 w 1460502"/>
              <a:gd name="connsiteY5" fmla="*/ 645252 h 725082"/>
              <a:gd name="connsiteX6" fmla="*/ 1380672 w 1460502"/>
              <a:gd name="connsiteY6" fmla="*/ 725082 h 725082"/>
              <a:gd name="connsiteX7" fmla="*/ 608543 w 1460502"/>
              <a:gd name="connsiteY7" fmla="*/ 725082 h 725082"/>
              <a:gd name="connsiteX8" fmla="*/ 243417 w 1460502"/>
              <a:gd name="connsiteY8" fmla="*/ 725082 h 725082"/>
              <a:gd name="connsiteX9" fmla="*/ 79830 w 1460502"/>
              <a:gd name="connsiteY9" fmla="*/ 725082 h 725082"/>
              <a:gd name="connsiteX10" fmla="*/ 0 w 1460502"/>
              <a:gd name="connsiteY10" fmla="*/ 645252 h 725082"/>
              <a:gd name="connsiteX11" fmla="*/ 0 w 1460502"/>
              <a:gd name="connsiteY11" fmla="*/ 445682 h 725082"/>
              <a:gd name="connsiteX12" fmla="*/ 0 w 1460502"/>
              <a:gd name="connsiteY12" fmla="*/ 325940 h 725082"/>
              <a:gd name="connsiteX13" fmla="*/ 79830 w 1460502"/>
              <a:gd name="connsiteY13" fmla="*/ 246110 h 725082"/>
              <a:gd name="connsiteX14" fmla="*/ 243417 w 1460502"/>
              <a:gd name="connsiteY14" fmla="*/ 246110 h 7250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460502" h="725082">
                <a:moveTo>
                  <a:pt x="425985" y="0"/>
                </a:moveTo>
                <a:lnTo>
                  <a:pt x="608543" y="246110"/>
                </a:lnTo>
                <a:lnTo>
                  <a:pt x="1380672" y="246110"/>
                </a:lnTo>
                <a:cubicBezTo>
                  <a:pt x="1424761" y="246110"/>
                  <a:pt x="1460502" y="281851"/>
                  <a:pt x="1460502" y="325940"/>
                </a:cubicBezTo>
                <a:lnTo>
                  <a:pt x="1460502" y="445682"/>
                </a:lnTo>
                <a:lnTo>
                  <a:pt x="1460502" y="645252"/>
                </a:lnTo>
                <a:cubicBezTo>
                  <a:pt x="1460502" y="689341"/>
                  <a:pt x="1424761" y="725082"/>
                  <a:pt x="1380672" y="725082"/>
                </a:cubicBezTo>
                <a:lnTo>
                  <a:pt x="608543" y="725082"/>
                </a:lnTo>
                <a:lnTo>
                  <a:pt x="243417" y="725082"/>
                </a:lnTo>
                <a:lnTo>
                  <a:pt x="79830" y="725082"/>
                </a:lnTo>
                <a:cubicBezTo>
                  <a:pt x="35741" y="725082"/>
                  <a:pt x="0" y="689341"/>
                  <a:pt x="0" y="645252"/>
                </a:cubicBezTo>
                <a:lnTo>
                  <a:pt x="0" y="445682"/>
                </a:lnTo>
                <a:lnTo>
                  <a:pt x="0" y="325940"/>
                </a:lnTo>
                <a:cubicBezTo>
                  <a:pt x="0" y="281851"/>
                  <a:pt x="35741" y="246110"/>
                  <a:pt x="79830" y="246110"/>
                </a:cubicBezTo>
                <a:lnTo>
                  <a:pt x="243417" y="246110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0803" tIns="317491" rIns="100803" bIns="50402" anchor="ctr"/>
          <a:lstStyle/>
          <a:p>
            <a:pPr algn="ctr">
              <a:defRPr/>
            </a:pPr>
            <a:r>
              <a:rPr lang="zh-CN" altLang="en-US" sz="1600" dirty="0" smtClean="0">
                <a:cs typeface="+mn-ea"/>
                <a:sym typeface="+mn-lt"/>
              </a:rPr>
              <a:t>添加文本</a:t>
            </a:r>
            <a:endParaRPr lang="zh-CN" altLang="en-US" sz="1600" dirty="0">
              <a:cs typeface="+mn-ea"/>
              <a:sym typeface="+mn-lt"/>
            </a:endParaRPr>
          </a:p>
        </p:txBody>
      </p:sp>
      <p:sp>
        <p:nvSpPr>
          <p:cNvPr id="37" name="任意多边形 36"/>
          <p:cNvSpPr/>
          <p:nvPr/>
        </p:nvSpPr>
        <p:spPr>
          <a:xfrm>
            <a:off x="4740462" y="2228446"/>
            <a:ext cx="1610100" cy="799884"/>
          </a:xfrm>
          <a:custGeom>
            <a:avLst/>
            <a:gdLst>
              <a:gd name="connsiteX0" fmla="*/ 425985 w 1460502"/>
              <a:gd name="connsiteY0" fmla="*/ 0 h 725082"/>
              <a:gd name="connsiteX1" fmla="*/ 608543 w 1460502"/>
              <a:gd name="connsiteY1" fmla="*/ 246110 h 725082"/>
              <a:gd name="connsiteX2" fmla="*/ 1380672 w 1460502"/>
              <a:gd name="connsiteY2" fmla="*/ 246110 h 725082"/>
              <a:gd name="connsiteX3" fmla="*/ 1460502 w 1460502"/>
              <a:gd name="connsiteY3" fmla="*/ 325940 h 725082"/>
              <a:gd name="connsiteX4" fmla="*/ 1460502 w 1460502"/>
              <a:gd name="connsiteY4" fmla="*/ 445682 h 725082"/>
              <a:gd name="connsiteX5" fmla="*/ 1460502 w 1460502"/>
              <a:gd name="connsiteY5" fmla="*/ 645252 h 725082"/>
              <a:gd name="connsiteX6" fmla="*/ 1380672 w 1460502"/>
              <a:gd name="connsiteY6" fmla="*/ 725082 h 725082"/>
              <a:gd name="connsiteX7" fmla="*/ 608543 w 1460502"/>
              <a:gd name="connsiteY7" fmla="*/ 725082 h 725082"/>
              <a:gd name="connsiteX8" fmla="*/ 243417 w 1460502"/>
              <a:gd name="connsiteY8" fmla="*/ 725082 h 725082"/>
              <a:gd name="connsiteX9" fmla="*/ 79830 w 1460502"/>
              <a:gd name="connsiteY9" fmla="*/ 725082 h 725082"/>
              <a:gd name="connsiteX10" fmla="*/ 0 w 1460502"/>
              <a:gd name="connsiteY10" fmla="*/ 645252 h 725082"/>
              <a:gd name="connsiteX11" fmla="*/ 0 w 1460502"/>
              <a:gd name="connsiteY11" fmla="*/ 445682 h 725082"/>
              <a:gd name="connsiteX12" fmla="*/ 0 w 1460502"/>
              <a:gd name="connsiteY12" fmla="*/ 325940 h 725082"/>
              <a:gd name="connsiteX13" fmla="*/ 79830 w 1460502"/>
              <a:gd name="connsiteY13" fmla="*/ 246110 h 725082"/>
              <a:gd name="connsiteX14" fmla="*/ 243417 w 1460502"/>
              <a:gd name="connsiteY14" fmla="*/ 246110 h 7250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460502" h="725082">
                <a:moveTo>
                  <a:pt x="425985" y="0"/>
                </a:moveTo>
                <a:lnTo>
                  <a:pt x="608543" y="246110"/>
                </a:lnTo>
                <a:lnTo>
                  <a:pt x="1380672" y="246110"/>
                </a:lnTo>
                <a:cubicBezTo>
                  <a:pt x="1424761" y="246110"/>
                  <a:pt x="1460502" y="281851"/>
                  <a:pt x="1460502" y="325940"/>
                </a:cubicBezTo>
                <a:lnTo>
                  <a:pt x="1460502" y="445682"/>
                </a:lnTo>
                <a:lnTo>
                  <a:pt x="1460502" y="645252"/>
                </a:lnTo>
                <a:cubicBezTo>
                  <a:pt x="1460502" y="689341"/>
                  <a:pt x="1424761" y="725082"/>
                  <a:pt x="1380672" y="725082"/>
                </a:cubicBezTo>
                <a:lnTo>
                  <a:pt x="608543" y="725082"/>
                </a:lnTo>
                <a:lnTo>
                  <a:pt x="243417" y="725082"/>
                </a:lnTo>
                <a:lnTo>
                  <a:pt x="79830" y="725082"/>
                </a:lnTo>
                <a:cubicBezTo>
                  <a:pt x="35741" y="725082"/>
                  <a:pt x="0" y="689341"/>
                  <a:pt x="0" y="645252"/>
                </a:cubicBezTo>
                <a:lnTo>
                  <a:pt x="0" y="445682"/>
                </a:lnTo>
                <a:lnTo>
                  <a:pt x="0" y="325940"/>
                </a:lnTo>
                <a:cubicBezTo>
                  <a:pt x="0" y="281851"/>
                  <a:pt x="35741" y="246110"/>
                  <a:pt x="79830" y="246110"/>
                </a:cubicBezTo>
                <a:lnTo>
                  <a:pt x="243417" y="246110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0803" tIns="317491" rIns="100803" bIns="50402" anchor="ctr"/>
          <a:lstStyle/>
          <a:p>
            <a:pPr algn="ctr">
              <a:defRPr/>
            </a:pPr>
            <a:r>
              <a:rPr lang="zh-CN" altLang="en-US" sz="1600" dirty="0">
                <a:cs typeface="+mn-ea"/>
                <a:sym typeface="+mn-lt"/>
              </a:rPr>
              <a:t>添加文本</a:t>
            </a:r>
          </a:p>
        </p:txBody>
      </p:sp>
      <p:sp>
        <p:nvSpPr>
          <p:cNvPr id="38" name="矩形 37"/>
          <p:cNvSpPr/>
          <p:nvPr/>
        </p:nvSpPr>
        <p:spPr>
          <a:xfrm>
            <a:off x="906500" y="1067127"/>
            <a:ext cx="2153332" cy="1296967"/>
          </a:xfrm>
          <a:prstGeom prst="rect">
            <a:avLst/>
          </a:prstGeom>
        </p:spPr>
        <p:txBody>
          <a:bodyPr lIns="51592" tIns="51592" rIns="51592" bIns="51592" anchor="ctr"/>
          <a:lstStyle/>
          <a:p>
            <a:pPr algn="just">
              <a:lnSpc>
                <a:spcPct val="120000"/>
              </a:lnSpc>
              <a:spcBef>
                <a:spcPts val="661"/>
              </a:spcBef>
              <a:spcAft>
                <a:spcPts val="661"/>
              </a:spcAft>
              <a:defRPr/>
            </a:pPr>
            <a:r>
              <a:rPr lang="zh-CN" altLang="en-US" sz="12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cs typeface="+mn-ea"/>
                <a:sym typeface="+mn-lt"/>
              </a:rPr>
              <a:t>... ...</a:t>
            </a:r>
            <a:endParaRPr lang="zh-CN" altLang="en-US" sz="1200" b="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  <a:cs typeface="+mn-ea"/>
              <a:sym typeface="+mn-lt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2850346" y="3163978"/>
            <a:ext cx="2045876" cy="1379230"/>
          </a:xfrm>
          <a:prstGeom prst="rect">
            <a:avLst/>
          </a:prstGeom>
        </p:spPr>
        <p:txBody>
          <a:bodyPr lIns="51592" tIns="51592" rIns="51592" bIns="51592" anchor="ctr"/>
          <a:lstStyle/>
          <a:p>
            <a:pPr algn="just">
              <a:lnSpc>
                <a:spcPct val="120000"/>
              </a:lnSpc>
              <a:spcBef>
                <a:spcPts val="661"/>
              </a:spcBef>
              <a:spcAft>
                <a:spcPts val="661"/>
              </a:spcAft>
              <a:defRPr/>
            </a:pPr>
            <a:r>
              <a:rPr lang="zh-CN" altLang="en-US" sz="12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cs typeface="+mn-ea"/>
                <a:sym typeface="+mn-lt"/>
              </a:rPr>
              <a:t>... ...</a:t>
            </a:r>
            <a:endParaRPr lang="zh-CN" altLang="en-US" sz="1200" b="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  <a:cs typeface="+mn-ea"/>
              <a:sym typeface="+mn-lt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4740463" y="1067127"/>
            <a:ext cx="2045876" cy="1296967"/>
          </a:xfrm>
          <a:prstGeom prst="rect">
            <a:avLst/>
          </a:prstGeom>
        </p:spPr>
        <p:txBody>
          <a:bodyPr lIns="51592" tIns="51592" rIns="51592" bIns="51592" anchor="ctr"/>
          <a:lstStyle/>
          <a:p>
            <a:pPr algn="just">
              <a:lnSpc>
                <a:spcPct val="120000"/>
              </a:lnSpc>
              <a:spcBef>
                <a:spcPts val="661"/>
              </a:spcBef>
              <a:spcAft>
                <a:spcPts val="661"/>
              </a:spcAft>
              <a:defRPr/>
            </a:pPr>
            <a:r>
              <a:rPr lang="zh-CN" altLang="en-US" sz="12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cs typeface="+mn-ea"/>
                <a:sym typeface="+mn-lt"/>
              </a:rPr>
              <a:t>... ...</a:t>
            </a:r>
            <a:endParaRPr lang="zh-CN" altLang="en-US" sz="1200" b="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  <a:cs typeface="+mn-ea"/>
              <a:sym typeface="+mn-lt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6630580" y="3163978"/>
            <a:ext cx="2045876" cy="1379230"/>
          </a:xfrm>
          <a:prstGeom prst="rect">
            <a:avLst/>
          </a:prstGeom>
        </p:spPr>
        <p:txBody>
          <a:bodyPr lIns="51592" tIns="51592" rIns="51592" bIns="51592" anchor="ctr"/>
          <a:lstStyle/>
          <a:p>
            <a:pPr algn="just">
              <a:lnSpc>
                <a:spcPct val="120000"/>
              </a:lnSpc>
              <a:spcBef>
                <a:spcPts val="661"/>
              </a:spcBef>
              <a:spcAft>
                <a:spcPts val="661"/>
              </a:spcAft>
              <a:defRPr/>
            </a:pPr>
            <a:r>
              <a:rPr lang="zh-CN" altLang="en-US" sz="12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cs typeface="+mn-ea"/>
                <a:sym typeface="+mn-lt"/>
              </a:rPr>
              <a:t>... ...</a:t>
            </a:r>
            <a:endParaRPr lang="zh-CN" altLang="en-US" sz="1200" b="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  <a:cs typeface="+mn-ea"/>
              <a:sym typeface="+mn-lt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251520" y="195486"/>
            <a:ext cx="5214873" cy="507789"/>
            <a:chOff x="1760894" y="1255036"/>
            <a:chExt cx="5214873" cy="507789"/>
          </a:xfrm>
        </p:grpSpPr>
        <p:grpSp>
          <p:nvGrpSpPr>
            <p:cNvPr id="12" name="组合 11"/>
            <p:cNvGrpSpPr/>
            <p:nvPr/>
          </p:nvGrpSpPr>
          <p:grpSpPr>
            <a:xfrm>
              <a:off x="2259339" y="1364451"/>
              <a:ext cx="4716428" cy="398374"/>
              <a:chOff x="2242529" y="2726581"/>
              <a:chExt cx="4716428" cy="398374"/>
            </a:xfrm>
          </p:grpSpPr>
          <p:sp>
            <p:nvSpPr>
              <p:cNvPr id="16" name="梯形 15"/>
              <p:cNvSpPr/>
              <p:nvPr/>
            </p:nvSpPr>
            <p:spPr bwMode="auto">
              <a:xfrm>
                <a:off x="2305778" y="2781752"/>
                <a:ext cx="4653179" cy="343203"/>
              </a:xfrm>
              <a:prstGeom prst="trapezoid">
                <a:avLst>
                  <a:gd name="adj" fmla="val 36841"/>
                </a:avLst>
              </a:prstGeom>
              <a:solidFill>
                <a:srgbClr val="C00000">
                  <a:alpha val="12000"/>
                </a:srgbClr>
              </a:solidFill>
              <a:ln w="254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sz="18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华文细黑" pitchFamily="2" charset="-122"/>
                </a:endParaRPr>
              </a:p>
            </p:txBody>
          </p:sp>
          <p:sp>
            <p:nvSpPr>
              <p:cNvPr id="17" name="梯形 16"/>
              <p:cNvSpPr/>
              <p:nvPr/>
            </p:nvSpPr>
            <p:spPr bwMode="auto">
              <a:xfrm>
                <a:off x="2242529" y="2726581"/>
                <a:ext cx="4625322" cy="343203"/>
              </a:xfrm>
              <a:prstGeom prst="trapezoid">
                <a:avLst>
                  <a:gd name="adj" fmla="val 36841"/>
                </a:avLst>
              </a:prstGeom>
              <a:solidFill>
                <a:srgbClr val="C00000"/>
              </a:solidFill>
              <a:ln w="9525" cap="flat" cmpd="sng" algn="ctr">
                <a:noFill/>
                <a:prstDash val="dash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sz="18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华文细黑" pitchFamily="2" charset="-122"/>
                </a:endParaRPr>
              </a:p>
            </p:txBody>
          </p:sp>
          <p:sp>
            <p:nvSpPr>
              <p:cNvPr id="18" name="文本框 17"/>
              <p:cNvSpPr txBox="1"/>
              <p:nvPr/>
            </p:nvSpPr>
            <p:spPr>
              <a:xfrm>
                <a:off x="3118783" y="2744293"/>
                <a:ext cx="2660544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1400" dirty="0">
                    <a:solidFill>
                      <a:schemeClr val="bg1"/>
                    </a:solidFill>
                    <a:latin typeface="+mn-ea"/>
                    <a:ea typeface="+mn-ea"/>
                  </a:rPr>
                  <a:t>单击此处添加标题文本</a:t>
                </a:r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>
              <a:off x="1760894" y="1255036"/>
              <a:ext cx="933642" cy="493963"/>
              <a:chOff x="1789078" y="1203679"/>
              <a:chExt cx="933642" cy="493963"/>
            </a:xfrm>
          </p:grpSpPr>
          <p:sp>
            <p:nvSpPr>
              <p:cNvPr id="14" name="平行四边形 13"/>
              <p:cNvSpPr/>
              <p:nvPr/>
            </p:nvSpPr>
            <p:spPr bwMode="auto">
              <a:xfrm>
                <a:off x="1789078" y="1203679"/>
                <a:ext cx="933642" cy="493963"/>
              </a:xfrm>
              <a:prstGeom prst="parallelogram">
                <a:avLst>
                  <a:gd name="adj" fmla="val 38334"/>
                </a:avLst>
              </a:prstGeom>
              <a:gradFill>
                <a:gsLst>
                  <a:gs pos="0">
                    <a:srgbClr val="FF0000"/>
                  </a:gs>
                  <a:gs pos="100000">
                    <a:srgbClr val="C00000"/>
                  </a:gs>
                </a:gsLst>
                <a:lin ang="5400000" scaled="1"/>
              </a:gra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sz="18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华文细黑" pitchFamily="2" charset="-122"/>
                </a:endParaRPr>
              </a:p>
            </p:txBody>
          </p:sp>
          <p:pic>
            <p:nvPicPr>
              <p:cNvPr id="15" name="图片 14"/>
              <p:cNvPicPr>
                <a:picLocks noChangeAspect="1"/>
              </p:cNvPicPr>
              <p:nvPr/>
            </p:nvPicPr>
            <p:blipFill>
              <a:blip r:embed="rId3" cstate="print">
                <a:biLevel thresh="25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091209" y="1256105"/>
                <a:ext cx="345978" cy="365661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3957351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286763" y="1449100"/>
            <a:ext cx="3528392" cy="721619"/>
            <a:chOff x="5296060" y="1635646"/>
            <a:chExt cx="3528392" cy="721619"/>
          </a:xfrm>
        </p:grpSpPr>
        <p:sp>
          <p:nvSpPr>
            <p:cNvPr id="33" name="椭圆 32"/>
            <p:cNvSpPr/>
            <p:nvPr/>
          </p:nvSpPr>
          <p:spPr bwMode="auto">
            <a:xfrm>
              <a:off x="5296060" y="1635646"/>
              <a:ext cx="644092" cy="644092"/>
            </a:xfrm>
            <a:prstGeom prst="ellipse">
              <a:avLst/>
            </a:prstGeom>
            <a:solidFill>
              <a:srgbClr val="FF9900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cs typeface="+mn-ea"/>
                <a:sym typeface="+mn-lt"/>
              </a:endParaRPr>
            </a:p>
          </p:txBody>
        </p:sp>
        <p:sp>
          <p:nvSpPr>
            <p:cNvPr id="34" name="矩形 87"/>
            <p:cNvSpPr>
              <a:spLocks noChangeArrowheads="1"/>
            </p:cNvSpPr>
            <p:nvPr/>
          </p:nvSpPr>
          <p:spPr bwMode="auto">
            <a:xfrm>
              <a:off x="5359107" y="1788415"/>
              <a:ext cx="497192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r>
                <a:rPr lang="en-US" altLang="zh-CN" sz="1600" kern="0" dirty="0" smtClean="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01</a:t>
              </a:r>
              <a:endParaRPr lang="zh-CN" altLang="en-US" sz="1600" kern="0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5" name="TextBox 6"/>
            <p:cNvSpPr txBox="1"/>
            <p:nvPr/>
          </p:nvSpPr>
          <p:spPr>
            <a:xfrm>
              <a:off x="6000912" y="1635646"/>
              <a:ext cx="1242648" cy="307777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36" name="TextBox 7"/>
            <p:cNvSpPr txBox="1"/>
            <p:nvPr/>
          </p:nvSpPr>
          <p:spPr>
            <a:xfrm>
              <a:off x="5994347" y="1895600"/>
              <a:ext cx="283010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0" dirty="0"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b="0" dirty="0">
                  <a:latin typeface="+mn-lt"/>
                  <a:ea typeface="+mn-ea"/>
                  <a:cs typeface="+mn-ea"/>
                  <a:sym typeface="+mn-lt"/>
                </a:rPr>
                <a:t>……</a:t>
              </a:r>
            </a:p>
          </p:txBody>
        </p:sp>
      </p:grpSp>
      <p:sp>
        <p:nvSpPr>
          <p:cNvPr id="47" name="椭圆 46"/>
          <p:cNvSpPr/>
          <p:nvPr/>
        </p:nvSpPr>
        <p:spPr bwMode="auto">
          <a:xfrm>
            <a:off x="1043608" y="1419622"/>
            <a:ext cx="2736304" cy="2736304"/>
          </a:xfrm>
          <a:prstGeom prst="ellipse">
            <a:avLst/>
          </a:prstGeom>
          <a:solidFill>
            <a:srgbClr val="FF0000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cs typeface="+mn-ea"/>
              <a:sym typeface="+mn-lt"/>
            </a:endParaRPr>
          </a:p>
        </p:txBody>
      </p:sp>
      <p:sp>
        <p:nvSpPr>
          <p:cNvPr id="48" name="椭圆 47"/>
          <p:cNvSpPr/>
          <p:nvPr/>
        </p:nvSpPr>
        <p:spPr bwMode="auto">
          <a:xfrm>
            <a:off x="1340024" y="1720205"/>
            <a:ext cx="2135138" cy="2135138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 w="38100">
            <a:solidFill>
              <a:schemeClr val="bg1"/>
            </a:solidFill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cs typeface="+mn-ea"/>
              <a:sym typeface="+mn-lt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251520" y="195486"/>
            <a:ext cx="5214873" cy="507789"/>
            <a:chOff x="1760894" y="1255036"/>
            <a:chExt cx="5214873" cy="507789"/>
          </a:xfrm>
        </p:grpSpPr>
        <p:grpSp>
          <p:nvGrpSpPr>
            <p:cNvPr id="22" name="组合 21"/>
            <p:cNvGrpSpPr/>
            <p:nvPr/>
          </p:nvGrpSpPr>
          <p:grpSpPr>
            <a:xfrm>
              <a:off x="2259339" y="1364451"/>
              <a:ext cx="4716428" cy="398374"/>
              <a:chOff x="2242529" y="2726581"/>
              <a:chExt cx="4716428" cy="398374"/>
            </a:xfrm>
          </p:grpSpPr>
          <p:sp>
            <p:nvSpPr>
              <p:cNvPr id="26" name="梯形 25"/>
              <p:cNvSpPr/>
              <p:nvPr/>
            </p:nvSpPr>
            <p:spPr bwMode="auto">
              <a:xfrm>
                <a:off x="2305778" y="2781752"/>
                <a:ext cx="4653179" cy="343203"/>
              </a:xfrm>
              <a:prstGeom prst="trapezoid">
                <a:avLst>
                  <a:gd name="adj" fmla="val 36841"/>
                </a:avLst>
              </a:prstGeom>
              <a:solidFill>
                <a:srgbClr val="C00000">
                  <a:alpha val="12000"/>
                </a:srgbClr>
              </a:solidFill>
              <a:ln w="254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sz="18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华文细黑" pitchFamily="2" charset="-122"/>
                </a:endParaRPr>
              </a:p>
            </p:txBody>
          </p:sp>
          <p:sp>
            <p:nvSpPr>
              <p:cNvPr id="27" name="梯形 26"/>
              <p:cNvSpPr/>
              <p:nvPr/>
            </p:nvSpPr>
            <p:spPr bwMode="auto">
              <a:xfrm>
                <a:off x="2242529" y="2726581"/>
                <a:ext cx="4625322" cy="343203"/>
              </a:xfrm>
              <a:prstGeom prst="trapezoid">
                <a:avLst>
                  <a:gd name="adj" fmla="val 36841"/>
                </a:avLst>
              </a:prstGeom>
              <a:solidFill>
                <a:srgbClr val="C00000"/>
              </a:solidFill>
              <a:ln w="9525" cap="flat" cmpd="sng" algn="ctr">
                <a:noFill/>
                <a:prstDash val="dash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sz="18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华文细黑" pitchFamily="2" charset="-122"/>
                </a:endParaRPr>
              </a:p>
            </p:txBody>
          </p:sp>
          <p:sp>
            <p:nvSpPr>
              <p:cNvPr id="29" name="文本框 28"/>
              <p:cNvSpPr txBox="1"/>
              <p:nvPr/>
            </p:nvSpPr>
            <p:spPr>
              <a:xfrm>
                <a:off x="3118783" y="2744293"/>
                <a:ext cx="2660544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1400" dirty="0">
                    <a:solidFill>
                      <a:schemeClr val="bg1"/>
                    </a:solidFill>
                    <a:latin typeface="+mn-ea"/>
                    <a:ea typeface="+mn-ea"/>
                  </a:rPr>
                  <a:t>单击此处添加标题文本</a:t>
                </a:r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1760894" y="1255036"/>
              <a:ext cx="933642" cy="493963"/>
              <a:chOff x="1789078" y="1203679"/>
              <a:chExt cx="933642" cy="493963"/>
            </a:xfrm>
          </p:grpSpPr>
          <p:sp>
            <p:nvSpPr>
              <p:cNvPr id="24" name="平行四边形 23"/>
              <p:cNvSpPr/>
              <p:nvPr/>
            </p:nvSpPr>
            <p:spPr bwMode="auto">
              <a:xfrm>
                <a:off x="1789078" y="1203679"/>
                <a:ext cx="933642" cy="493963"/>
              </a:xfrm>
              <a:prstGeom prst="parallelogram">
                <a:avLst>
                  <a:gd name="adj" fmla="val 38334"/>
                </a:avLst>
              </a:prstGeom>
              <a:gradFill>
                <a:gsLst>
                  <a:gs pos="0">
                    <a:srgbClr val="FF0000"/>
                  </a:gs>
                  <a:gs pos="100000">
                    <a:srgbClr val="C00000"/>
                  </a:gs>
                </a:gsLst>
                <a:lin ang="5400000" scaled="1"/>
              </a:gra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sz="18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华文细黑" pitchFamily="2" charset="-122"/>
                </a:endParaRPr>
              </a:p>
            </p:txBody>
          </p:sp>
          <p:pic>
            <p:nvPicPr>
              <p:cNvPr id="25" name="图片 24"/>
              <p:cNvPicPr>
                <a:picLocks noChangeAspect="1"/>
              </p:cNvPicPr>
              <p:nvPr/>
            </p:nvPicPr>
            <p:blipFill>
              <a:blip r:embed="rId4" cstate="print">
                <a:biLevel thresh="25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091209" y="1256105"/>
                <a:ext cx="345978" cy="365661"/>
              </a:xfrm>
              <a:prstGeom prst="rect">
                <a:avLst/>
              </a:prstGeom>
            </p:spPr>
          </p:pic>
        </p:grpSp>
      </p:grpSp>
      <p:grpSp>
        <p:nvGrpSpPr>
          <p:cNvPr id="31" name="组合 30"/>
          <p:cNvGrpSpPr/>
          <p:nvPr/>
        </p:nvGrpSpPr>
        <p:grpSpPr>
          <a:xfrm>
            <a:off x="4718811" y="2457212"/>
            <a:ext cx="3528392" cy="721619"/>
            <a:chOff x="5296060" y="1635646"/>
            <a:chExt cx="3528392" cy="721619"/>
          </a:xfrm>
        </p:grpSpPr>
        <p:sp>
          <p:nvSpPr>
            <p:cNvPr id="50" name="椭圆 49"/>
            <p:cNvSpPr/>
            <p:nvPr/>
          </p:nvSpPr>
          <p:spPr bwMode="auto">
            <a:xfrm>
              <a:off x="5296060" y="1635646"/>
              <a:ext cx="644092" cy="644092"/>
            </a:xfrm>
            <a:prstGeom prst="ellipse">
              <a:avLst/>
            </a:prstGeom>
            <a:solidFill>
              <a:srgbClr val="FA0000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cs typeface="+mn-ea"/>
                <a:sym typeface="+mn-lt"/>
              </a:endParaRPr>
            </a:p>
          </p:txBody>
        </p:sp>
        <p:sp>
          <p:nvSpPr>
            <p:cNvPr id="51" name="矩形 87"/>
            <p:cNvSpPr>
              <a:spLocks noChangeArrowheads="1"/>
            </p:cNvSpPr>
            <p:nvPr/>
          </p:nvSpPr>
          <p:spPr bwMode="auto">
            <a:xfrm>
              <a:off x="5359107" y="1788415"/>
              <a:ext cx="497192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r>
                <a:rPr lang="en-US" altLang="zh-CN" sz="1600" kern="0" dirty="0" smtClean="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01</a:t>
              </a:r>
              <a:endParaRPr lang="zh-CN" altLang="en-US" sz="1600" kern="0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2" name="TextBox 6"/>
            <p:cNvSpPr txBox="1"/>
            <p:nvPr/>
          </p:nvSpPr>
          <p:spPr>
            <a:xfrm>
              <a:off x="6000912" y="1635646"/>
              <a:ext cx="1242648" cy="307777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53" name="TextBox 7"/>
            <p:cNvSpPr txBox="1"/>
            <p:nvPr/>
          </p:nvSpPr>
          <p:spPr>
            <a:xfrm>
              <a:off x="5994347" y="1895600"/>
              <a:ext cx="283010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0" dirty="0"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b="0" dirty="0">
                  <a:latin typeface="+mn-lt"/>
                  <a:ea typeface="+mn-ea"/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4286763" y="3465324"/>
            <a:ext cx="3528392" cy="721619"/>
            <a:chOff x="5296060" y="1635646"/>
            <a:chExt cx="3528392" cy="721619"/>
          </a:xfrm>
        </p:grpSpPr>
        <p:sp>
          <p:nvSpPr>
            <p:cNvPr id="55" name="椭圆 54"/>
            <p:cNvSpPr/>
            <p:nvPr/>
          </p:nvSpPr>
          <p:spPr bwMode="auto">
            <a:xfrm>
              <a:off x="5296060" y="1635646"/>
              <a:ext cx="644092" cy="644092"/>
            </a:xfrm>
            <a:prstGeom prst="ellipse">
              <a:avLst/>
            </a:prstGeom>
            <a:solidFill>
              <a:srgbClr val="FFCC00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cs typeface="+mn-ea"/>
                <a:sym typeface="+mn-lt"/>
              </a:endParaRPr>
            </a:p>
          </p:txBody>
        </p:sp>
        <p:sp>
          <p:nvSpPr>
            <p:cNvPr id="56" name="矩形 87"/>
            <p:cNvSpPr>
              <a:spLocks noChangeArrowheads="1"/>
            </p:cNvSpPr>
            <p:nvPr/>
          </p:nvSpPr>
          <p:spPr bwMode="auto">
            <a:xfrm>
              <a:off x="5359107" y="1788415"/>
              <a:ext cx="497192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r>
                <a:rPr lang="en-US" altLang="zh-CN" sz="1600" kern="0" dirty="0" smtClean="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01</a:t>
              </a:r>
              <a:endParaRPr lang="zh-CN" altLang="en-US" sz="1600" kern="0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7" name="TextBox 6"/>
            <p:cNvSpPr txBox="1"/>
            <p:nvPr/>
          </p:nvSpPr>
          <p:spPr>
            <a:xfrm>
              <a:off x="6000912" y="1635646"/>
              <a:ext cx="1242648" cy="307777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58" name="TextBox 7"/>
            <p:cNvSpPr txBox="1"/>
            <p:nvPr/>
          </p:nvSpPr>
          <p:spPr>
            <a:xfrm>
              <a:off x="5994347" y="1895600"/>
              <a:ext cx="283010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0" dirty="0"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b="0" dirty="0">
                  <a:latin typeface="+mn-lt"/>
                  <a:ea typeface="+mn-ea"/>
                  <a:cs typeface="+mn-ea"/>
                  <a:sym typeface="+mn-lt"/>
                </a:rPr>
                <a:t>……</a:t>
              </a:r>
            </a:p>
          </p:txBody>
        </p:sp>
      </p:grpSp>
      <p:cxnSp>
        <p:nvCxnSpPr>
          <p:cNvPr id="5" name="直接箭头连接符 4"/>
          <p:cNvCxnSpPr/>
          <p:nvPr/>
        </p:nvCxnSpPr>
        <p:spPr bwMode="auto">
          <a:xfrm>
            <a:off x="3059832" y="1851670"/>
            <a:ext cx="1226931" cy="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rgbClr val="FA0000"/>
                </a:gs>
              </a:gsLst>
              <a:lin ang="0" scaled="1"/>
              <a:tileRect/>
            </a:gradFill>
            <a:prstDash val="dash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9" name="直接箭头连接符 58"/>
          <p:cNvCxnSpPr/>
          <p:nvPr/>
        </p:nvCxnSpPr>
        <p:spPr bwMode="auto">
          <a:xfrm>
            <a:off x="3475162" y="2787774"/>
            <a:ext cx="1226931" cy="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rgbClr val="FA0000"/>
                </a:gs>
              </a:gsLst>
              <a:lin ang="0" scaled="1"/>
              <a:tileRect/>
            </a:gradFill>
            <a:prstDash val="dash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0" name="直接箭头连接符 59"/>
          <p:cNvCxnSpPr/>
          <p:nvPr/>
        </p:nvCxnSpPr>
        <p:spPr bwMode="auto">
          <a:xfrm>
            <a:off x="3059832" y="3837573"/>
            <a:ext cx="1226931" cy="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rgbClr val="FA0000"/>
                </a:gs>
              </a:gsLst>
              <a:lin ang="0" scaled="1"/>
              <a:tileRect/>
            </a:gradFill>
            <a:prstDash val="dash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直接连接符 11"/>
          <p:cNvCxnSpPr/>
          <p:nvPr/>
        </p:nvCxnSpPr>
        <p:spPr bwMode="auto">
          <a:xfrm>
            <a:off x="1298787" y="2800560"/>
            <a:ext cx="6587345" cy="1765"/>
          </a:xfrm>
          <a:prstGeom prst="line">
            <a:avLst/>
          </a:prstGeom>
          <a:ln w="19050"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椭圆 12"/>
          <p:cNvSpPr/>
          <p:nvPr/>
        </p:nvSpPr>
        <p:spPr bwMode="auto">
          <a:xfrm>
            <a:off x="1693444" y="2728552"/>
            <a:ext cx="144016" cy="144016"/>
          </a:xfrm>
          <a:prstGeom prst="ellipse">
            <a:avLst/>
          </a:prstGeom>
          <a:ln>
            <a:solidFill>
              <a:schemeClr val="bg1">
                <a:lumMod val="95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cs typeface="+mn-ea"/>
              <a:sym typeface="+mn-lt"/>
            </a:endParaRPr>
          </a:p>
        </p:txBody>
      </p:sp>
      <p:sp>
        <p:nvSpPr>
          <p:cNvPr id="14" name="泪滴形 13"/>
          <p:cNvSpPr/>
          <p:nvPr/>
        </p:nvSpPr>
        <p:spPr bwMode="auto">
          <a:xfrm rot="8134296">
            <a:off x="1204709" y="1434059"/>
            <a:ext cx="1121484" cy="1121484"/>
          </a:xfrm>
          <a:prstGeom prst="teardrop">
            <a:avLst>
              <a:gd name="adj" fmla="val 82105"/>
            </a:avLst>
          </a:prstGeom>
          <a:solidFill>
            <a:srgbClr val="FA0000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cs typeface="+mn-ea"/>
              <a:sym typeface="+mn-lt"/>
            </a:endParaRPr>
          </a:p>
        </p:txBody>
      </p:sp>
      <p:sp>
        <p:nvSpPr>
          <p:cNvPr id="15" name="矩形 87"/>
          <p:cNvSpPr>
            <a:spLocks noChangeArrowheads="1"/>
          </p:cNvSpPr>
          <p:nvPr/>
        </p:nvSpPr>
        <p:spPr bwMode="auto">
          <a:xfrm>
            <a:off x="1432920" y="1763967"/>
            <a:ext cx="69991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r>
              <a:rPr lang="zh-CN" altLang="en-US" sz="1200" kern="0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点击添加</a:t>
            </a:r>
            <a:r>
              <a:rPr lang="zh-CN" altLang="en-US" sz="1200" kern="0" dirty="0" smtClean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文本</a:t>
            </a:r>
            <a:endParaRPr lang="en-US" altLang="zh-CN" sz="1200" kern="0" dirty="0" smtClean="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7" name="泪滴形 16"/>
          <p:cNvSpPr/>
          <p:nvPr/>
        </p:nvSpPr>
        <p:spPr bwMode="auto">
          <a:xfrm rot="8134296" flipH="1" flipV="1">
            <a:off x="2644710" y="3074981"/>
            <a:ext cx="1120886" cy="1120886"/>
          </a:xfrm>
          <a:prstGeom prst="teardrop">
            <a:avLst>
              <a:gd name="adj" fmla="val 82105"/>
            </a:avLst>
          </a:prstGeom>
          <a:solidFill>
            <a:srgbClr val="FF9900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cs typeface="+mn-ea"/>
              <a:sym typeface="+mn-lt"/>
            </a:endParaRPr>
          </a:p>
        </p:txBody>
      </p:sp>
      <p:sp>
        <p:nvSpPr>
          <p:cNvPr id="18" name="椭圆 17"/>
          <p:cNvSpPr/>
          <p:nvPr/>
        </p:nvSpPr>
        <p:spPr bwMode="auto">
          <a:xfrm>
            <a:off x="3133145" y="2728552"/>
            <a:ext cx="144016" cy="144016"/>
          </a:xfrm>
          <a:prstGeom prst="ellipse">
            <a:avLst/>
          </a:prstGeom>
          <a:ln>
            <a:solidFill>
              <a:schemeClr val="bg1">
                <a:lumMod val="95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cs typeface="+mn-ea"/>
              <a:sym typeface="+mn-lt"/>
            </a:endParaRPr>
          </a:p>
        </p:txBody>
      </p:sp>
      <p:sp>
        <p:nvSpPr>
          <p:cNvPr id="19" name="矩形 87"/>
          <p:cNvSpPr>
            <a:spLocks noChangeArrowheads="1"/>
          </p:cNvSpPr>
          <p:nvPr/>
        </p:nvSpPr>
        <p:spPr bwMode="auto">
          <a:xfrm>
            <a:off x="2855194" y="3404591"/>
            <a:ext cx="69991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r>
              <a:rPr lang="zh-CN" altLang="en-US" sz="1200" kern="0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点击添加</a:t>
            </a:r>
            <a:r>
              <a:rPr lang="zh-CN" altLang="en-US" sz="1200" kern="0" dirty="0" smtClean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文本</a:t>
            </a:r>
            <a:endParaRPr lang="en-US" altLang="zh-CN" sz="1200" kern="0" dirty="0" smtClean="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2631588" y="1401046"/>
            <a:ext cx="115712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buClr>
                <a:schemeClr val="accent2"/>
              </a:buClr>
              <a:defRPr/>
            </a:pPr>
            <a:r>
              <a:rPr lang="zh-CN" altLang="en-US" sz="1200" b="0" dirty="0"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b="0" dirty="0">
                <a:latin typeface="+mn-lt"/>
                <a:ea typeface="+mn-ea"/>
                <a:cs typeface="+mn-ea"/>
                <a:sym typeface="+mn-lt"/>
              </a:rPr>
              <a:t>……</a:t>
            </a:r>
          </a:p>
        </p:txBody>
      </p:sp>
      <p:sp>
        <p:nvSpPr>
          <p:cNvPr id="31" name="椭圆 30"/>
          <p:cNvSpPr/>
          <p:nvPr/>
        </p:nvSpPr>
        <p:spPr bwMode="auto">
          <a:xfrm>
            <a:off x="4499992" y="2730317"/>
            <a:ext cx="144016" cy="144016"/>
          </a:xfrm>
          <a:prstGeom prst="ellipse">
            <a:avLst/>
          </a:prstGeom>
          <a:ln>
            <a:solidFill>
              <a:schemeClr val="bg1">
                <a:lumMod val="95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cs typeface="+mn-ea"/>
              <a:sym typeface="+mn-lt"/>
            </a:endParaRPr>
          </a:p>
        </p:txBody>
      </p:sp>
      <p:sp>
        <p:nvSpPr>
          <p:cNvPr id="32" name="泪滴形 31"/>
          <p:cNvSpPr/>
          <p:nvPr/>
        </p:nvSpPr>
        <p:spPr bwMode="auto">
          <a:xfrm rot="8134296">
            <a:off x="4011257" y="1435824"/>
            <a:ext cx="1121484" cy="1121484"/>
          </a:xfrm>
          <a:prstGeom prst="teardrop">
            <a:avLst>
              <a:gd name="adj" fmla="val 82105"/>
            </a:avLst>
          </a:prstGeom>
          <a:solidFill>
            <a:schemeClr val="bg1">
              <a:lumMod val="50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cs typeface="+mn-ea"/>
              <a:sym typeface="+mn-lt"/>
            </a:endParaRPr>
          </a:p>
        </p:txBody>
      </p:sp>
      <p:sp>
        <p:nvSpPr>
          <p:cNvPr id="33" name="矩形 87"/>
          <p:cNvSpPr>
            <a:spLocks noChangeArrowheads="1"/>
          </p:cNvSpPr>
          <p:nvPr/>
        </p:nvSpPr>
        <p:spPr bwMode="auto">
          <a:xfrm>
            <a:off x="4239468" y="1765732"/>
            <a:ext cx="69991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r>
              <a:rPr lang="zh-CN" altLang="en-US" sz="1200" kern="0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点击添加</a:t>
            </a:r>
            <a:r>
              <a:rPr lang="zh-CN" altLang="en-US" sz="1200" kern="0" dirty="0" smtClean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文本</a:t>
            </a:r>
            <a:endParaRPr lang="en-US" altLang="zh-CN" sz="1200" kern="0" dirty="0" smtClean="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5" name="泪滴形 34"/>
          <p:cNvSpPr/>
          <p:nvPr/>
        </p:nvSpPr>
        <p:spPr bwMode="auto">
          <a:xfrm rot="8134296" flipH="1" flipV="1">
            <a:off x="5451258" y="3076746"/>
            <a:ext cx="1120886" cy="1120886"/>
          </a:xfrm>
          <a:prstGeom prst="teardrop">
            <a:avLst>
              <a:gd name="adj" fmla="val 82105"/>
            </a:avLst>
          </a:prstGeom>
          <a:solidFill>
            <a:srgbClr val="FF9900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cs typeface="+mn-ea"/>
              <a:sym typeface="+mn-lt"/>
            </a:endParaRPr>
          </a:p>
        </p:txBody>
      </p:sp>
      <p:sp>
        <p:nvSpPr>
          <p:cNvPr id="36" name="椭圆 35"/>
          <p:cNvSpPr/>
          <p:nvPr/>
        </p:nvSpPr>
        <p:spPr bwMode="auto">
          <a:xfrm>
            <a:off x="5939693" y="2730317"/>
            <a:ext cx="144016" cy="144016"/>
          </a:xfrm>
          <a:prstGeom prst="ellipse">
            <a:avLst/>
          </a:prstGeom>
          <a:ln>
            <a:solidFill>
              <a:schemeClr val="bg1">
                <a:lumMod val="95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cs typeface="+mn-ea"/>
              <a:sym typeface="+mn-lt"/>
            </a:endParaRPr>
          </a:p>
        </p:txBody>
      </p:sp>
      <p:sp>
        <p:nvSpPr>
          <p:cNvPr id="37" name="矩形 87"/>
          <p:cNvSpPr>
            <a:spLocks noChangeArrowheads="1"/>
          </p:cNvSpPr>
          <p:nvPr/>
        </p:nvSpPr>
        <p:spPr bwMode="auto">
          <a:xfrm>
            <a:off x="5661742" y="3406356"/>
            <a:ext cx="69991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r>
              <a:rPr lang="zh-CN" altLang="en-US" sz="1200" kern="0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点击添加</a:t>
            </a:r>
            <a:r>
              <a:rPr lang="zh-CN" altLang="en-US" sz="1200" kern="0" dirty="0" smtClean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文本</a:t>
            </a:r>
            <a:endParaRPr lang="en-US" altLang="zh-CN" sz="1200" kern="0" dirty="0" smtClean="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9" name="椭圆 38"/>
          <p:cNvSpPr/>
          <p:nvPr/>
        </p:nvSpPr>
        <p:spPr bwMode="auto">
          <a:xfrm>
            <a:off x="7237179" y="2730317"/>
            <a:ext cx="144016" cy="144016"/>
          </a:xfrm>
          <a:prstGeom prst="ellipse">
            <a:avLst/>
          </a:prstGeom>
          <a:ln>
            <a:solidFill>
              <a:schemeClr val="bg1">
                <a:lumMod val="95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cs typeface="+mn-ea"/>
              <a:sym typeface="+mn-lt"/>
            </a:endParaRPr>
          </a:p>
        </p:txBody>
      </p:sp>
      <p:sp>
        <p:nvSpPr>
          <p:cNvPr id="40" name="泪滴形 39"/>
          <p:cNvSpPr/>
          <p:nvPr/>
        </p:nvSpPr>
        <p:spPr bwMode="auto">
          <a:xfrm rot="8134296">
            <a:off x="6748444" y="1435824"/>
            <a:ext cx="1121484" cy="1121484"/>
          </a:xfrm>
          <a:prstGeom prst="teardrop">
            <a:avLst>
              <a:gd name="adj" fmla="val 82105"/>
            </a:avLst>
          </a:prstGeom>
          <a:solidFill>
            <a:srgbClr val="FA0000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cs typeface="+mn-ea"/>
              <a:sym typeface="+mn-lt"/>
            </a:endParaRPr>
          </a:p>
        </p:txBody>
      </p:sp>
      <p:sp>
        <p:nvSpPr>
          <p:cNvPr id="41" name="矩形 87"/>
          <p:cNvSpPr>
            <a:spLocks noChangeArrowheads="1"/>
          </p:cNvSpPr>
          <p:nvPr/>
        </p:nvSpPr>
        <p:spPr bwMode="auto">
          <a:xfrm>
            <a:off x="6976655" y="1765732"/>
            <a:ext cx="69991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r>
              <a:rPr lang="zh-CN" altLang="en-US" sz="1200" kern="0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点击添加</a:t>
            </a:r>
            <a:r>
              <a:rPr lang="zh-CN" altLang="en-US" sz="1200" kern="0" dirty="0" smtClean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文本</a:t>
            </a:r>
            <a:endParaRPr lang="en-US" altLang="zh-CN" sz="1200" kern="0" dirty="0" smtClean="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251520" y="195486"/>
            <a:ext cx="5214873" cy="507789"/>
            <a:chOff x="1760894" y="1255036"/>
            <a:chExt cx="5214873" cy="507789"/>
          </a:xfrm>
        </p:grpSpPr>
        <p:grpSp>
          <p:nvGrpSpPr>
            <p:cNvPr id="25" name="组合 24"/>
            <p:cNvGrpSpPr/>
            <p:nvPr/>
          </p:nvGrpSpPr>
          <p:grpSpPr>
            <a:xfrm>
              <a:off x="2259339" y="1364451"/>
              <a:ext cx="4716428" cy="398374"/>
              <a:chOff x="2242529" y="2726581"/>
              <a:chExt cx="4716428" cy="398374"/>
            </a:xfrm>
          </p:grpSpPr>
          <p:sp>
            <p:nvSpPr>
              <p:cNvPr id="29" name="梯形 28"/>
              <p:cNvSpPr/>
              <p:nvPr/>
            </p:nvSpPr>
            <p:spPr bwMode="auto">
              <a:xfrm>
                <a:off x="2305778" y="2781752"/>
                <a:ext cx="4653179" cy="343203"/>
              </a:xfrm>
              <a:prstGeom prst="trapezoid">
                <a:avLst>
                  <a:gd name="adj" fmla="val 36841"/>
                </a:avLst>
              </a:prstGeom>
              <a:solidFill>
                <a:srgbClr val="C00000">
                  <a:alpha val="12000"/>
                </a:srgbClr>
              </a:solidFill>
              <a:ln w="254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sz="18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华文细黑" pitchFamily="2" charset="-122"/>
                </a:endParaRPr>
              </a:p>
            </p:txBody>
          </p:sp>
          <p:sp>
            <p:nvSpPr>
              <p:cNvPr id="43" name="梯形 42"/>
              <p:cNvSpPr/>
              <p:nvPr/>
            </p:nvSpPr>
            <p:spPr bwMode="auto">
              <a:xfrm>
                <a:off x="2242529" y="2726581"/>
                <a:ext cx="4625322" cy="343203"/>
              </a:xfrm>
              <a:prstGeom prst="trapezoid">
                <a:avLst>
                  <a:gd name="adj" fmla="val 36841"/>
                </a:avLst>
              </a:prstGeom>
              <a:solidFill>
                <a:srgbClr val="C00000"/>
              </a:solidFill>
              <a:ln w="9525" cap="flat" cmpd="sng" algn="ctr">
                <a:noFill/>
                <a:prstDash val="dash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sz="18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华文细黑" pitchFamily="2" charset="-122"/>
                </a:endParaRPr>
              </a:p>
            </p:txBody>
          </p:sp>
          <p:sp>
            <p:nvSpPr>
              <p:cNvPr id="44" name="文本框 43"/>
              <p:cNvSpPr txBox="1"/>
              <p:nvPr/>
            </p:nvSpPr>
            <p:spPr>
              <a:xfrm>
                <a:off x="3118783" y="2744293"/>
                <a:ext cx="2660544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1400" dirty="0">
                    <a:solidFill>
                      <a:schemeClr val="bg1"/>
                    </a:solidFill>
                    <a:latin typeface="+mn-ea"/>
                    <a:ea typeface="+mn-ea"/>
                  </a:rPr>
                  <a:t>单击此处添加标题文本</a:t>
                </a:r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1760894" y="1255036"/>
              <a:ext cx="933642" cy="493963"/>
              <a:chOff x="1789078" y="1203679"/>
              <a:chExt cx="933642" cy="493963"/>
            </a:xfrm>
          </p:grpSpPr>
          <p:sp>
            <p:nvSpPr>
              <p:cNvPr id="27" name="平行四边形 26"/>
              <p:cNvSpPr/>
              <p:nvPr/>
            </p:nvSpPr>
            <p:spPr bwMode="auto">
              <a:xfrm>
                <a:off x="1789078" y="1203679"/>
                <a:ext cx="933642" cy="493963"/>
              </a:xfrm>
              <a:prstGeom prst="parallelogram">
                <a:avLst>
                  <a:gd name="adj" fmla="val 38334"/>
                </a:avLst>
              </a:prstGeom>
              <a:gradFill>
                <a:gsLst>
                  <a:gs pos="0">
                    <a:srgbClr val="FF0000"/>
                  </a:gs>
                  <a:gs pos="100000">
                    <a:srgbClr val="C00000"/>
                  </a:gs>
                </a:gsLst>
                <a:lin ang="5400000" scaled="1"/>
              </a:gra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sz="18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华文细黑" pitchFamily="2" charset="-122"/>
                </a:endParaRPr>
              </a:p>
            </p:txBody>
          </p:sp>
          <p:pic>
            <p:nvPicPr>
              <p:cNvPr id="28" name="图片 27"/>
              <p:cNvPicPr>
                <a:picLocks noChangeAspect="1"/>
              </p:cNvPicPr>
              <p:nvPr/>
            </p:nvPicPr>
            <p:blipFill>
              <a:blip r:embed="rId3" cstate="print">
                <a:biLevel thresh="25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091209" y="1256105"/>
                <a:ext cx="345978" cy="365661"/>
              </a:xfrm>
              <a:prstGeom prst="rect">
                <a:avLst/>
              </a:prstGeom>
            </p:spPr>
          </p:pic>
        </p:grpSp>
      </p:grpSp>
      <p:sp>
        <p:nvSpPr>
          <p:cNvPr id="45" name="矩形 44"/>
          <p:cNvSpPr/>
          <p:nvPr/>
        </p:nvSpPr>
        <p:spPr>
          <a:xfrm>
            <a:off x="5428450" y="1401046"/>
            <a:ext cx="115712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buClr>
                <a:schemeClr val="accent2"/>
              </a:buClr>
              <a:defRPr/>
            </a:pPr>
            <a:r>
              <a:rPr lang="zh-CN" altLang="en-US" sz="1200" b="0" dirty="0"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b="0" dirty="0">
                <a:latin typeface="+mn-lt"/>
                <a:ea typeface="+mn-ea"/>
                <a:cs typeface="+mn-ea"/>
                <a:sym typeface="+mn-lt"/>
              </a:rPr>
              <a:t>……</a:t>
            </a:r>
          </a:p>
        </p:txBody>
      </p:sp>
      <p:sp>
        <p:nvSpPr>
          <p:cNvPr id="46" name="矩形 45"/>
          <p:cNvSpPr/>
          <p:nvPr/>
        </p:nvSpPr>
        <p:spPr>
          <a:xfrm>
            <a:off x="1179645" y="2999745"/>
            <a:ext cx="115712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buClr>
                <a:schemeClr val="accent2"/>
              </a:buClr>
              <a:defRPr/>
            </a:pPr>
            <a:r>
              <a:rPr lang="zh-CN" altLang="en-US" sz="1200" b="0" dirty="0"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b="0" dirty="0">
                <a:latin typeface="+mn-lt"/>
                <a:ea typeface="+mn-ea"/>
                <a:cs typeface="+mn-ea"/>
                <a:sym typeface="+mn-lt"/>
              </a:rPr>
              <a:t>……</a:t>
            </a:r>
          </a:p>
        </p:txBody>
      </p:sp>
      <p:sp>
        <p:nvSpPr>
          <p:cNvPr id="47" name="矩形 46"/>
          <p:cNvSpPr/>
          <p:nvPr/>
        </p:nvSpPr>
        <p:spPr>
          <a:xfrm>
            <a:off x="3993435" y="2999745"/>
            <a:ext cx="115712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buClr>
                <a:schemeClr val="accent2"/>
              </a:buClr>
              <a:defRPr/>
            </a:pPr>
            <a:r>
              <a:rPr lang="zh-CN" altLang="en-US" sz="1200" b="0" dirty="0"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b="0" dirty="0">
                <a:latin typeface="+mn-lt"/>
                <a:ea typeface="+mn-ea"/>
                <a:cs typeface="+mn-ea"/>
                <a:sym typeface="+mn-lt"/>
              </a:rPr>
              <a:t>……</a:t>
            </a:r>
          </a:p>
        </p:txBody>
      </p:sp>
    </p:spTree>
    <p:extLst>
      <p:ext uri="{BB962C8B-B14F-4D97-AF65-F5344CB8AC3E}">
        <p14:creationId xmlns:p14="http://schemas.microsoft.com/office/powerpoint/2010/main" val="22152213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椭圆 41"/>
          <p:cNvSpPr/>
          <p:nvPr/>
        </p:nvSpPr>
        <p:spPr bwMode="auto">
          <a:xfrm>
            <a:off x="945879" y="1347614"/>
            <a:ext cx="1746770" cy="1746770"/>
          </a:xfrm>
          <a:prstGeom prst="ellipse">
            <a:avLst/>
          </a:prstGeom>
          <a:solidFill>
            <a:srgbClr val="FF9900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cs typeface="+mn-ea"/>
              <a:sym typeface="+mn-lt"/>
            </a:endParaRPr>
          </a:p>
        </p:txBody>
      </p:sp>
      <p:sp>
        <p:nvSpPr>
          <p:cNvPr id="43" name="矩形 87"/>
          <p:cNvSpPr>
            <a:spLocks noChangeArrowheads="1"/>
          </p:cNvSpPr>
          <p:nvPr/>
        </p:nvSpPr>
        <p:spPr bwMode="auto">
          <a:xfrm>
            <a:off x="1254782" y="1978048"/>
            <a:ext cx="99438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r>
              <a:rPr lang="zh-CN" altLang="en-US" sz="1200" kern="0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点击添加</a:t>
            </a:r>
            <a:r>
              <a:rPr lang="zh-CN" altLang="en-US" sz="1200" kern="0" dirty="0" smtClean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文本点击添加</a:t>
            </a:r>
            <a:endParaRPr lang="zh-CN" altLang="en-US" sz="1200" kern="0" dirty="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4" name="燕尾形 43"/>
          <p:cNvSpPr/>
          <p:nvPr/>
        </p:nvSpPr>
        <p:spPr bwMode="auto">
          <a:xfrm>
            <a:off x="3059832" y="2020041"/>
            <a:ext cx="360040" cy="377678"/>
          </a:xfrm>
          <a:prstGeom prst="chevron">
            <a:avLst/>
          </a:prstGeom>
          <a:solidFill>
            <a:schemeClr val="bg1">
              <a:lumMod val="50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cs typeface="+mn-ea"/>
              <a:sym typeface="+mn-lt"/>
            </a:endParaRPr>
          </a:p>
        </p:txBody>
      </p:sp>
      <p:sp>
        <p:nvSpPr>
          <p:cNvPr id="45" name="椭圆 44"/>
          <p:cNvSpPr/>
          <p:nvPr/>
        </p:nvSpPr>
        <p:spPr bwMode="auto">
          <a:xfrm>
            <a:off x="3682183" y="1347614"/>
            <a:ext cx="1746770" cy="1746770"/>
          </a:xfrm>
          <a:prstGeom prst="ellipse">
            <a:avLst/>
          </a:prstGeom>
          <a:solidFill>
            <a:srgbClr val="FA0000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cs typeface="+mn-ea"/>
              <a:sym typeface="+mn-lt"/>
            </a:endParaRPr>
          </a:p>
        </p:txBody>
      </p:sp>
      <p:sp>
        <p:nvSpPr>
          <p:cNvPr id="46" name="矩形 87"/>
          <p:cNvSpPr>
            <a:spLocks noChangeArrowheads="1"/>
          </p:cNvSpPr>
          <p:nvPr/>
        </p:nvSpPr>
        <p:spPr bwMode="auto">
          <a:xfrm>
            <a:off x="3991086" y="1978048"/>
            <a:ext cx="99438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r>
              <a:rPr lang="zh-CN" altLang="en-US" sz="1200" kern="0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点击添加</a:t>
            </a:r>
            <a:r>
              <a:rPr lang="zh-CN" altLang="en-US" sz="1200" kern="0" dirty="0" smtClean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文本点击添加</a:t>
            </a:r>
            <a:endParaRPr lang="zh-CN" altLang="en-US" sz="1200" kern="0" dirty="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7" name="燕尾形 46"/>
          <p:cNvSpPr/>
          <p:nvPr/>
        </p:nvSpPr>
        <p:spPr bwMode="auto">
          <a:xfrm>
            <a:off x="5796136" y="2020041"/>
            <a:ext cx="360040" cy="377678"/>
          </a:xfrm>
          <a:prstGeom prst="chevron">
            <a:avLst/>
          </a:prstGeom>
          <a:solidFill>
            <a:schemeClr val="bg1">
              <a:lumMod val="50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cs typeface="+mn-ea"/>
              <a:sym typeface="+mn-lt"/>
            </a:endParaRPr>
          </a:p>
        </p:txBody>
      </p:sp>
      <p:sp>
        <p:nvSpPr>
          <p:cNvPr id="48" name="椭圆 47"/>
          <p:cNvSpPr/>
          <p:nvPr/>
        </p:nvSpPr>
        <p:spPr bwMode="auto">
          <a:xfrm>
            <a:off x="6444208" y="1347614"/>
            <a:ext cx="1746770" cy="1746770"/>
          </a:xfrm>
          <a:prstGeom prst="ellipse">
            <a:avLst/>
          </a:prstGeom>
          <a:solidFill>
            <a:srgbClr val="FFCC00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cs typeface="+mn-ea"/>
              <a:sym typeface="+mn-lt"/>
            </a:endParaRPr>
          </a:p>
        </p:txBody>
      </p:sp>
      <p:sp>
        <p:nvSpPr>
          <p:cNvPr id="49" name="矩形 87"/>
          <p:cNvSpPr>
            <a:spLocks noChangeArrowheads="1"/>
          </p:cNvSpPr>
          <p:nvPr/>
        </p:nvSpPr>
        <p:spPr bwMode="auto">
          <a:xfrm>
            <a:off x="6753111" y="1978048"/>
            <a:ext cx="99438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r>
              <a:rPr lang="zh-CN" altLang="en-US" sz="1200" kern="0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点击添加</a:t>
            </a:r>
            <a:r>
              <a:rPr lang="zh-CN" altLang="en-US" sz="1200" kern="0" dirty="0" smtClean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文本点击添加</a:t>
            </a:r>
            <a:endParaRPr lang="zh-CN" altLang="en-US" sz="1200" kern="0" dirty="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0" name="矩形 49"/>
          <p:cNvSpPr/>
          <p:nvPr/>
        </p:nvSpPr>
        <p:spPr bwMode="auto">
          <a:xfrm>
            <a:off x="1032411" y="3344891"/>
            <a:ext cx="164925" cy="164925"/>
          </a:xfrm>
          <a:prstGeom prst="rect">
            <a:avLst/>
          </a:prstGeom>
          <a:solidFill>
            <a:srgbClr val="FF9900"/>
          </a:solidFill>
          <a:ln>
            <a:solidFill>
              <a:schemeClr val="bg1"/>
            </a:solidFill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cs typeface="+mn-ea"/>
              <a:sym typeface="+mn-lt"/>
            </a:endParaRPr>
          </a:p>
        </p:txBody>
      </p:sp>
      <p:cxnSp>
        <p:nvCxnSpPr>
          <p:cNvPr id="51" name="直接连接符 50"/>
          <p:cNvCxnSpPr/>
          <p:nvPr/>
        </p:nvCxnSpPr>
        <p:spPr bwMode="auto">
          <a:xfrm>
            <a:off x="974597" y="3581824"/>
            <a:ext cx="1669056" cy="0"/>
          </a:xfrm>
          <a:prstGeom prst="line">
            <a:avLst/>
          </a:prstGeom>
          <a:ln>
            <a:gradFill>
              <a:gsLst>
                <a:gs pos="0">
                  <a:srgbClr val="FA0000"/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TextBox 13"/>
          <p:cNvSpPr txBox="1"/>
          <p:nvPr/>
        </p:nvSpPr>
        <p:spPr>
          <a:xfrm>
            <a:off x="1199853" y="3311369"/>
            <a:ext cx="1107996" cy="276999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latin typeface="+mn-lt"/>
                <a:ea typeface="+mn-ea"/>
                <a:cs typeface="+mn-ea"/>
                <a:sym typeface="+mn-lt"/>
              </a:rPr>
              <a:t>添加你的文字</a:t>
            </a:r>
            <a:endParaRPr lang="zh-CN" altLang="en-US" sz="12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3" name="TextBox 14"/>
          <p:cNvSpPr txBox="1"/>
          <p:nvPr/>
        </p:nvSpPr>
        <p:spPr>
          <a:xfrm>
            <a:off x="946391" y="3627235"/>
            <a:ext cx="1779105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900" b="0" dirty="0"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900" b="0" dirty="0"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900" b="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4" name="矩形 53"/>
          <p:cNvSpPr/>
          <p:nvPr/>
        </p:nvSpPr>
        <p:spPr bwMode="auto">
          <a:xfrm>
            <a:off x="3794039" y="3358874"/>
            <a:ext cx="164925" cy="164925"/>
          </a:xfrm>
          <a:prstGeom prst="rect">
            <a:avLst/>
          </a:prstGeom>
          <a:ln>
            <a:solidFill>
              <a:schemeClr val="bg1"/>
            </a:solidFill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cs typeface="+mn-ea"/>
              <a:sym typeface="+mn-lt"/>
            </a:endParaRPr>
          </a:p>
        </p:txBody>
      </p:sp>
      <p:cxnSp>
        <p:nvCxnSpPr>
          <p:cNvPr id="55" name="直接连接符 54"/>
          <p:cNvCxnSpPr/>
          <p:nvPr/>
        </p:nvCxnSpPr>
        <p:spPr bwMode="auto">
          <a:xfrm>
            <a:off x="3736225" y="3595807"/>
            <a:ext cx="1669056" cy="0"/>
          </a:xfrm>
          <a:prstGeom prst="line">
            <a:avLst/>
          </a:prstGeom>
          <a:ln>
            <a:gradFill>
              <a:gsLst>
                <a:gs pos="0">
                  <a:srgbClr val="FA0000"/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TextBox 17"/>
          <p:cNvSpPr txBox="1"/>
          <p:nvPr/>
        </p:nvSpPr>
        <p:spPr>
          <a:xfrm>
            <a:off x="3961481" y="3325352"/>
            <a:ext cx="1107996" cy="276999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latin typeface="+mn-lt"/>
                <a:ea typeface="+mn-ea"/>
                <a:cs typeface="+mn-ea"/>
                <a:sym typeface="+mn-lt"/>
              </a:rPr>
              <a:t>添加你的文字</a:t>
            </a:r>
            <a:endParaRPr lang="zh-CN" altLang="en-US" sz="12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7" name="TextBox 18"/>
          <p:cNvSpPr txBox="1"/>
          <p:nvPr/>
        </p:nvSpPr>
        <p:spPr>
          <a:xfrm>
            <a:off x="3708019" y="3641218"/>
            <a:ext cx="1823404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900" b="0" dirty="0"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900" b="0" dirty="0"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900" b="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8" name="矩形 57"/>
          <p:cNvSpPr/>
          <p:nvPr/>
        </p:nvSpPr>
        <p:spPr bwMode="auto">
          <a:xfrm>
            <a:off x="6683657" y="3325352"/>
            <a:ext cx="164925" cy="164925"/>
          </a:xfrm>
          <a:prstGeom prst="rect">
            <a:avLst/>
          </a:prstGeom>
          <a:solidFill>
            <a:srgbClr val="FFCC00"/>
          </a:solidFill>
          <a:ln>
            <a:solidFill>
              <a:schemeClr val="bg1"/>
            </a:solidFill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cs typeface="+mn-ea"/>
              <a:sym typeface="+mn-lt"/>
            </a:endParaRPr>
          </a:p>
        </p:txBody>
      </p:sp>
      <p:cxnSp>
        <p:nvCxnSpPr>
          <p:cNvPr id="59" name="直接连接符 58"/>
          <p:cNvCxnSpPr/>
          <p:nvPr/>
        </p:nvCxnSpPr>
        <p:spPr bwMode="auto">
          <a:xfrm>
            <a:off x="6625843" y="3562285"/>
            <a:ext cx="1669056" cy="0"/>
          </a:xfrm>
          <a:prstGeom prst="line">
            <a:avLst/>
          </a:prstGeom>
          <a:ln>
            <a:gradFill>
              <a:gsLst>
                <a:gs pos="0">
                  <a:srgbClr val="FA0000"/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TextBox 21"/>
          <p:cNvSpPr txBox="1"/>
          <p:nvPr/>
        </p:nvSpPr>
        <p:spPr>
          <a:xfrm>
            <a:off x="6851099" y="3291830"/>
            <a:ext cx="1107996" cy="276999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latin typeface="+mn-lt"/>
                <a:ea typeface="+mn-ea"/>
                <a:cs typeface="+mn-ea"/>
                <a:sym typeface="+mn-lt"/>
              </a:rPr>
              <a:t>添加你的文字</a:t>
            </a:r>
            <a:endParaRPr lang="zh-CN" altLang="en-US" sz="12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1" name="TextBox 22"/>
          <p:cNvSpPr txBox="1"/>
          <p:nvPr/>
        </p:nvSpPr>
        <p:spPr>
          <a:xfrm>
            <a:off x="6597637" y="3607696"/>
            <a:ext cx="1777117" cy="6955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900" b="0" dirty="0"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900" b="0" dirty="0"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900" b="0" dirty="0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251520" y="195486"/>
            <a:ext cx="5214873" cy="507789"/>
            <a:chOff x="1760894" y="1255036"/>
            <a:chExt cx="5214873" cy="507789"/>
          </a:xfrm>
        </p:grpSpPr>
        <p:grpSp>
          <p:nvGrpSpPr>
            <p:cNvPr id="24" name="组合 23"/>
            <p:cNvGrpSpPr/>
            <p:nvPr/>
          </p:nvGrpSpPr>
          <p:grpSpPr>
            <a:xfrm>
              <a:off x="2259339" y="1364451"/>
              <a:ext cx="4716428" cy="398374"/>
              <a:chOff x="2242529" y="2726581"/>
              <a:chExt cx="4716428" cy="398374"/>
            </a:xfrm>
          </p:grpSpPr>
          <p:sp>
            <p:nvSpPr>
              <p:cNvPr id="28" name="梯形 27"/>
              <p:cNvSpPr/>
              <p:nvPr/>
            </p:nvSpPr>
            <p:spPr bwMode="auto">
              <a:xfrm>
                <a:off x="2305778" y="2781752"/>
                <a:ext cx="4653179" cy="343203"/>
              </a:xfrm>
              <a:prstGeom prst="trapezoid">
                <a:avLst>
                  <a:gd name="adj" fmla="val 36841"/>
                </a:avLst>
              </a:prstGeom>
              <a:solidFill>
                <a:srgbClr val="C00000">
                  <a:alpha val="12000"/>
                </a:srgbClr>
              </a:solidFill>
              <a:ln w="254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sz="18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华文细黑" pitchFamily="2" charset="-122"/>
                </a:endParaRPr>
              </a:p>
            </p:txBody>
          </p:sp>
          <p:sp>
            <p:nvSpPr>
              <p:cNvPr id="29" name="梯形 28"/>
              <p:cNvSpPr/>
              <p:nvPr/>
            </p:nvSpPr>
            <p:spPr bwMode="auto">
              <a:xfrm>
                <a:off x="2242529" y="2726581"/>
                <a:ext cx="4625322" cy="343203"/>
              </a:xfrm>
              <a:prstGeom prst="trapezoid">
                <a:avLst>
                  <a:gd name="adj" fmla="val 36841"/>
                </a:avLst>
              </a:prstGeom>
              <a:solidFill>
                <a:srgbClr val="C00000"/>
              </a:solidFill>
              <a:ln w="9525" cap="flat" cmpd="sng" algn="ctr">
                <a:noFill/>
                <a:prstDash val="dash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sz="18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华文细黑" pitchFamily="2" charset="-122"/>
                </a:endParaRPr>
              </a:p>
            </p:txBody>
          </p:sp>
          <p:sp>
            <p:nvSpPr>
              <p:cNvPr id="30" name="文本框 29"/>
              <p:cNvSpPr txBox="1"/>
              <p:nvPr/>
            </p:nvSpPr>
            <p:spPr>
              <a:xfrm>
                <a:off x="3118783" y="2744293"/>
                <a:ext cx="2660544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1400" dirty="0">
                    <a:solidFill>
                      <a:schemeClr val="bg1"/>
                    </a:solidFill>
                    <a:latin typeface="+mn-ea"/>
                    <a:ea typeface="+mn-ea"/>
                  </a:rPr>
                  <a:t>单击此处添加标题文本</a:t>
                </a:r>
              </a:p>
            </p:txBody>
          </p:sp>
        </p:grpSp>
        <p:grpSp>
          <p:nvGrpSpPr>
            <p:cNvPr id="25" name="组合 24"/>
            <p:cNvGrpSpPr/>
            <p:nvPr/>
          </p:nvGrpSpPr>
          <p:grpSpPr>
            <a:xfrm>
              <a:off x="1760894" y="1255036"/>
              <a:ext cx="933642" cy="493963"/>
              <a:chOff x="1789078" y="1203679"/>
              <a:chExt cx="933642" cy="493963"/>
            </a:xfrm>
          </p:grpSpPr>
          <p:sp>
            <p:nvSpPr>
              <p:cNvPr id="26" name="平行四边形 25"/>
              <p:cNvSpPr/>
              <p:nvPr/>
            </p:nvSpPr>
            <p:spPr bwMode="auto">
              <a:xfrm>
                <a:off x="1789078" y="1203679"/>
                <a:ext cx="933642" cy="493963"/>
              </a:xfrm>
              <a:prstGeom prst="parallelogram">
                <a:avLst>
                  <a:gd name="adj" fmla="val 38334"/>
                </a:avLst>
              </a:prstGeom>
              <a:gradFill>
                <a:gsLst>
                  <a:gs pos="0">
                    <a:srgbClr val="FF0000"/>
                  </a:gs>
                  <a:gs pos="100000">
                    <a:srgbClr val="C00000"/>
                  </a:gs>
                </a:gsLst>
                <a:lin ang="5400000" scaled="1"/>
              </a:gra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sz="18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华文细黑" pitchFamily="2" charset="-122"/>
                </a:endParaRPr>
              </a:p>
            </p:txBody>
          </p:sp>
          <p:pic>
            <p:nvPicPr>
              <p:cNvPr id="27" name="图片 26"/>
              <p:cNvPicPr>
                <a:picLocks noChangeAspect="1"/>
              </p:cNvPicPr>
              <p:nvPr/>
            </p:nvPicPr>
            <p:blipFill>
              <a:blip r:embed="rId3" cstate="print">
                <a:biLevel thresh="25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091209" y="1256105"/>
                <a:ext cx="345978" cy="365661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41396100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627784" y="987575"/>
            <a:ext cx="3737435" cy="3802418"/>
            <a:chOff x="1060224" y="987575"/>
            <a:chExt cx="3737435" cy="3802418"/>
          </a:xfrm>
        </p:grpSpPr>
        <p:sp>
          <p:nvSpPr>
            <p:cNvPr id="25" name="泪滴形 24"/>
            <p:cNvSpPr/>
            <p:nvPr/>
          </p:nvSpPr>
          <p:spPr bwMode="auto">
            <a:xfrm>
              <a:off x="1060224" y="2835422"/>
              <a:ext cx="1711577" cy="1712209"/>
            </a:xfrm>
            <a:prstGeom prst="teardrop">
              <a:avLst/>
            </a:prstGeom>
            <a:solidFill>
              <a:srgbClr val="FF6E00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kern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6" name="椭圆​​ 3"/>
            <p:cNvSpPr/>
            <p:nvPr/>
          </p:nvSpPr>
          <p:spPr bwMode="auto">
            <a:xfrm>
              <a:off x="1240589" y="3250282"/>
              <a:ext cx="1116504" cy="1116916"/>
            </a:xfrm>
            <a:prstGeom prst="ellipse">
              <a:avLst/>
            </a:prstGeom>
            <a:solidFill>
              <a:sysClr val="window" lastClr="FFFFFF"/>
            </a:solidFill>
            <a:ln w="3175" cap="flat" cmpd="sng" algn="ctr">
              <a:solidFill>
                <a:sysClr val="window" lastClr="FFFFFF">
                  <a:lumMod val="85000"/>
                </a:sysClr>
              </a:solidFill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kern="0">
                <a:solidFill>
                  <a:sysClr val="window" lastClr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4" name="矩形​​ 45"/>
            <p:cNvSpPr>
              <a:spLocks noChangeArrowheads="1"/>
            </p:cNvSpPr>
            <p:nvPr/>
          </p:nvSpPr>
          <p:spPr bwMode="auto">
            <a:xfrm>
              <a:off x="1425277" y="3483793"/>
              <a:ext cx="800219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zh-CN" altLang="en-US" sz="1600" kern="0" dirty="0">
                  <a:solidFill>
                    <a:sysClr val="windowText" lastClr="000000"/>
                  </a:solidFill>
                  <a:latin typeface="+mn-ea"/>
                  <a:ea typeface="+mn-ea"/>
                  <a:cs typeface="+mn-ea"/>
                  <a:sym typeface="+mn-lt"/>
                </a:rPr>
                <a:t>添加标</a:t>
              </a:r>
              <a:endParaRPr lang="en-US" altLang="zh-CN" sz="1600" kern="0" dirty="0">
                <a:solidFill>
                  <a:sysClr val="windowText" lastClr="000000"/>
                </a:solidFill>
                <a:latin typeface="+mn-ea"/>
                <a:ea typeface="+mn-ea"/>
                <a:cs typeface="+mn-ea"/>
                <a:sym typeface="+mn-lt"/>
              </a:endParaRPr>
            </a:p>
            <a:p>
              <a:pPr algn="ctr">
                <a:defRPr/>
              </a:pPr>
              <a:r>
                <a:rPr lang="zh-CN" altLang="en-US" sz="1600" kern="0" dirty="0">
                  <a:solidFill>
                    <a:sysClr val="windowText" lastClr="000000"/>
                  </a:solidFill>
                  <a:latin typeface="+mn-ea"/>
                  <a:ea typeface="+mn-ea"/>
                  <a:cs typeface="+mn-ea"/>
                  <a:sym typeface="+mn-lt"/>
                </a:rPr>
                <a:t>题文本</a:t>
              </a:r>
            </a:p>
          </p:txBody>
        </p:sp>
        <p:sp>
          <p:nvSpPr>
            <p:cNvPr id="30" name="泪滴形 29"/>
            <p:cNvSpPr/>
            <p:nvPr/>
          </p:nvSpPr>
          <p:spPr bwMode="auto">
            <a:xfrm flipH="1">
              <a:off x="2843808" y="2835420"/>
              <a:ext cx="1953851" cy="1954573"/>
            </a:xfrm>
            <a:prstGeom prst="teardrop">
              <a:avLst/>
            </a:prstGeom>
            <a:solidFill>
              <a:srgbClr val="DE0000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kern="0">
                <a:solidFill>
                  <a:sysClr val="window" lastClr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1" name="椭圆​​ 7"/>
            <p:cNvSpPr/>
            <p:nvPr/>
          </p:nvSpPr>
          <p:spPr bwMode="auto">
            <a:xfrm flipH="1">
              <a:off x="3409745" y="3401566"/>
              <a:ext cx="1182017" cy="1182454"/>
            </a:xfrm>
            <a:prstGeom prst="ellipse">
              <a:avLst/>
            </a:prstGeom>
            <a:solidFill>
              <a:sysClr val="window" lastClr="FFFFFF"/>
            </a:solidFill>
            <a:ln w="3175" cap="flat" cmpd="sng" algn="ctr">
              <a:solidFill>
                <a:sysClr val="window" lastClr="FFFFFF">
                  <a:lumMod val="85000"/>
                </a:sysClr>
              </a:solidFill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kern="0">
                <a:solidFill>
                  <a:sysClr val="window" lastClr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9" name="矩形​​ 46"/>
            <p:cNvSpPr>
              <a:spLocks noChangeArrowheads="1"/>
            </p:cNvSpPr>
            <p:nvPr/>
          </p:nvSpPr>
          <p:spPr bwMode="auto">
            <a:xfrm>
              <a:off x="3569863" y="3684002"/>
              <a:ext cx="800219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zh-CN" altLang="en-US" sz="1600" kern="0" dirty="0">
                  <a:solidFill>
                    <a:sysClr val="windowText" lastClr="000000"/>
                  </a:solidFill>
                  <a:latin typeface="+mn-ea"/>
                  <a:ea typeface="+mn-ea"/>
                  <a:cs typeface="+mn-ea"/>
                  <a:sym typeface="+mn-lt"/>
                </a:rPr>
                <a:t>添加标</a:t>
              </a:r>
              <a:endParaRPr lang="en-US" altLang="zh-CN" sz="1600" kern="0" dirty="0">
                <a:solidFill>
                  <a:sysClr val="windowText" lastClr="000000"/>
                </a:solidFill>
                <a:latin typeface="+mn-ea"/>
                <a:ea typeface="+mn-ea"/>
                <a:cs typeface="+mn-ea"/>
                <a:sym typeface="+mn-lt"/>
              </a:endParaRPr>
            </a:p>
            <a:p>
              <a:pPr algn="ctr">
                <a:defRPr/>
              </a:pPr>
              <a:r>
                <a:rPr lang="zh-CN" altLang="en-US" sz="1600" kern="0" dirty="0">
                  <a:solidFill>
                    <a:sysClr val="windowText" lastClr="000000"/>
                  </a:solidFill>
                  <a:latin typeface="+mn-ea"/>
                  <a:ea typeface="+mn-ea"/>
                  <a:cs typeface="+mn-ea"/>
                  <a:sym typeface="+mn-lt"/>
                </a:rPr>
                <a:t>题文本</a:t>
              </a:r>
            </a:p>
          </p:txBody>
        </p:sp>
        <p:sp>
          <p:nvSpPr>
            <p:cNvPr id="33" name="泪滴形 32"/>
            <p:cNvSpPr/>
            <p:nvPr/>
          </p:nvSpPr>
          <p:spPr bwMode="auto">
            <a:xfrm rot="10800000" flipH="1">
              <a:off x="1225503" y="1242749"/>
              <a:ext cx="1529694" cy="1529693"/>
            </a:xfrm>
            <a:prstGeom prst="teardrop">
              <a:avLst/>
            </a:prstGeom>
            <a:solidFill>
              <a:srgbClr val="FF9201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kern="0">
                <a:solidFill>
                  <a:sysClr val="window" lastClr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4" name="椭圆​​ 10"/>
            <p:cNvSpPr/>
            <p:nvPr/>
          </p:nvSpPr>
          <p:spPr bwMode="auto">
            <a:xfrm rot="10800000" flipH="1">
              <a:off x="1386335" y="1403582"/>
              <a:ext cx="914957" cy="914956"/>
            </a:xfrm>
            <a:prstGeom prst="ellipse">
              <a:avLst/>
            </a:prstGeom>
            <a:solidFill>
              <a:sysClr val="window" lastClr="FFFFFF"/>
            </a:solidFill>
            <a:ln w="317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kern="0">
                <a:solidFill>
                  <a:sysClr val="window" lastClr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5" name="矩形​​ 43"/>
            <p:cNvSpPr>
              <a:spLocks noChangeArrowheads="1"/>
            </p:cNvSpPr>
            <p:nvPr/>
          </p:nvSpPr>
          <p:spPr bwMode="auto">
            <a:xfrm>
              <a:off x="1479627" y="1606817"/>
              <a:ext cx="713657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zh-CN" altLang="en-US" sz="1400" kern="0" dirty="0">
                  <a:solidFill>
                    <a:sysClr val="windowText" lastClr="000000"/>
                  </a:solidFill>
                  <a:latin typeface="+mn-ea"/>
                  <a:ea typeface="+mn-ea"/>
                  <a:cs typeface="+mn-ea"/>
                  <a:sym typeface="+mn-lt"/>
                </a:rPr>
                <a:t>添加</a:t>
              </a:r>
              <a:r>
                <a:rPr lang="zh-CN" altLang="en-US" sz="1400" kern="0" dirty="0" smtClean="0">
                  <a:solidFill>
                    <a:sysClr val="windowText" lastClr="000000"/>
                  </a:solidFill>
                  <a:latin typeface="+mn-ea"/>
                  <a:ea typeface="+mn-ea"/>
                  <a:cs typeface="+mn-ea"/>
                  <a:sym typeface="+mn-lt"/>
                </a:rPr>
                <a:t>标</a:t>
              </a:r>
              <a:endParaRPr lang="en-US" altLang="zh-CN" sz="1400" kern="0" dirty="0" smtClean="0">
                <a:solidFill>
                  <a:sysClr val="windowText" lastClr="000000"/>
                </a:solidFill>
                <a:latin typeface="+mn-ea"/>
                <a:ea typeface="+mn-ea"/>
                <a:cs typeface="+mn-ea"/>
                <a:sym typeface="+mn-lt"/>
              </a:endParaRPr>
            </a:p>
            <a:p>
              <a:pPr algn="ctr">
                <a:defRPr/>
              </a:pPr>
              <a:r>
                <a:rPr lang="zh-CN" altLang="en-US" sz="1400" kern="0" dirty="0" smtClean="0">
                  <a:solidFill>
                    <a:sysClr val="windowText" lastClr="000000"/>
                  </a:solidFill>
                  <a:latin typeface="+mn-ea"/>
                  <a:ea typeface="+mn-ea"/>
                  <a:cs typeface="+mn-ea"/>
                  <a:sym typeface="+mn-lt"/>
                </a:rPr>
                <a:t>题</a:t>
              </a:r>
              <a:r>
                <a:rPr lang="zh-CN" altLang="en-US" sz="1400" kern="0" dirty="0">
                  <a:solidFill>
                    <a:sysClr val="windowText" lastClr="000000"/>
                  </a:solidFill>
                  <a:latin typeface="+mn-ea"/>
                  <a:ea typeface="+mn-ea"/>
                  <a:cs typeface="+mn-ea"/>
                  <a:sym typeface="+mn-lt"/>
                </a:rPr>
                <a:t>文本</a:t>
              </a:r>
            </a:p>
          </p:txBody>
        </p:sp>
        <p:sp>
          <p:nvSpPr>
            <p:cNvPr id="59" name="泪滴形 58"/>
            <p:cNvSpPr/>
            <p:nvPr/>
          </p:nvSpPr>
          <p:spPr bwMode="auto">
            <a:xfrm rot="16200000" flipH="1">
              <a:off x="2843481" y="987902"/>
              <a:ext cx="1773246" cy="1772592"/>
            </a:xfrm>
            <a:prstGeom prst="teardrop">
              <a:avLst/>
            </a:prstGeom>
            <a:solidFill>
              <a:srgbClr val="C80000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kern="0">
                <a:solidFill>
                  <a:sysClr val="window" lastClr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0" name="椭圆​​ 13"/>
            <p:cNvSpPr/>
            <p:nvPr/>
          </p:nvSpPr>
          <p:spPr bwMode="auto">
            <a:xfrm rot="16200000" flipH="1">
              <a:off x="3346246" y="1174639"/>
              <a:ext cx="1083558" cy="1083158"/>
            </a:xfrm>
            <a:prstGeom prst="ellipse">
              <a:avLst/>
            </a:prstGeom>
            <a:solidFill>
              <a:sysClr val="window" lastClr="FFFFFF"/>
            </a:solidFill>
            <a:ln w="3175" cap="flat" cmpd="sng" algn="ctr">
              <a:solidFill>
                <a:sysClr val="window" lastClr="FFFFFF">
                  <a:lumMod val="95000"/>
                </a:sysClr>
              </a:solidFill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kern="0">
                <a:solidFill>
                  <a:sysClr val="window" lastClr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8" name="矩形​​ 44"/>
            <p:cNvSpPr>
              <a:spLocks noChangeArrowheads="1"/>
            </p:cNvSpPr>
            <p:nvPr/>
          </p:nvSpPr>
          <p:spPr bwMode="auto">
            <a:xfrm>
              <a:off x="3481156" y="1396244"/>
              <a:ext cx="800219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zh-CN" altLang="en-US" sz="1600" kern="0" dirty="0">
                  <a:solidFill>
                    <a:sysClr val="windowText" lastClr="000000"/>
                  </a:solidFill>
                  <a:latin typeface="+mn-ea"/>
                  <a:ea typeface="+mn-ea"/>
                  <a:cs typeface="+mn-ea"/>
                  <a:sym typeface="+mn-lt"/>
                </a:rPr>
                <a:t>添加标</a:t>
              </a:r>
              <a:endParaRPr lang="en-US" altLang="zh-CN" sz="1600" kern="0" dirty="0">
                <a:solidFill>
                  <a:sysClr val="windowText" lastClr="000000"/>
                </a:solidFill>
                <a:latin typeface="+mn-ea"/>
                <a:ea typeface="+mn-ea"/>
                <a:cs typeface="+mn-ea"/>
                <a:sym typeface="+mn-lt"/>
              </a:endParaRPr>
            </a:p>
            <a:p>
              <a:pPr algn="ctr">
                <a:defRPr/>
              </a:pPr>
              <a:r>
                <a:rPr lang="zh-CN" altLang="en-US" sz="1600" kern="0" dirty="0">
                  <a:solidFill>
                    <a:sysClr val="windowText" lastClr="000000"/>
                  </a:solidFill>
                  <a:latin typeface="+mn-ea"/>
                  <a:ea typeface="+mn-ea"/>
                  <a:cs typeface="+mn-ea"/>
                  <a:sym typeface="+mn-lt"/>
                </a:rPr>
                <a:t>题文本</a:t>
              </a: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251520" y="195486"/>
            <a:ext cx="5214873" cy="507789"/>
            <a:chOff x="1760894" y="1255036"/>
            <a:chExt cx="5214873" cy="507789"/>
          </a:xfrm>
        </p:grpSpPr>
        <p:grpSp>
          <p:nvGrpSpPr>
            <p:cNvPr id="43" name="组合 42"/>
            <p:cNvGrpSpPr/>
            <p:nvPr/>
          </p:nvGrpSpPr>
          <p:grpSpPr>
            <a:xfrm>
              <a:off x="2259339" y="1364451"/>
              <a:ext cx="4716428" cy="398374"/>
              <a:chOff x="2242529" y="2726581"/>
              <a:chExt cx="4716428" cy="398374"/>
            </a:xfrm>
          </p:grpSpPr>
          <p:sp>
            <p:nvSpPr>
              <p:cNvPr id="47" name="梯形 46"/>
              <p:cNvSpPr/>
              <p:nvPr/>
            </p:nvSpPr>
            <p:spPr bwMode="auto">
              <a:xfrm>
                <a:off x="2305778" y="2781752"/>
                <a:ext cx="4653179" cy="343203"/>
              </a:xfrm>
              <a:prstGeom prst="trapezoid">
                <a:avLst>
                  <a:gd name="adj" fmla="val 36841"/>
                </a:avLst>
              </a:prstGeom>
              <a:solidFill>
                <a:srgbClr val="C00000">
                  <a:alpha val="12000"/>
                </a:srgbClr>
              </a:solidFill>
              <a:ln w="254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sz="18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华文细黑" pitchFamily="2" charset="-122"/>
                </a:endParaRPr>
              </a:p>
            </p:txBody>
          </p:sp>
          <p:sp>
            <p:nvSpPr>
              <p:cNvPr id="48" name="梯形 47"/>
              <p:cNvSpPr/>
              <p:nvPr/>
            </p:nvSpPr>
            <p:spPr bwMode="auto">
              <a:xfrm>
                <a:off x="2242529" y="2726581"/>
                <a:ext cx="4625322" cy="343203"/>
              </a:xfrm>
              <a:prstGeom prst="trapezoid">
                <a:avLst>
                  <a:gd name="adj" fmla="val 36841"/>
                </a:avLst>
              </a:prstGeom>
              <a:solidFill>
                <a:srgbClr val="C00000"/>
              </a:solidFill>
              <a:ln w="9525" cap="flat" cmpd="sng" algn="ctr">
                <a:noFill/>
                <a:prstDash val="dash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sz="18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华文细黑" pitchFamily="2" charset="-122"/>
                </a:endParaRPr>
              </a:p>
            </p:txBody>
          </p:sp>
          <p:sp>
            <p:nvSpPr>
              <p:cNvPr id="49" name="文本框 48"/>
              <p:cNvSpPr txBox="1"/>
              <p:nvPr/>
            </p:nvSpPr>
            <p:spPr>
              <a:xfrm>
                <a:off x="3118783" y="2744293"/>
                <a:ext cx="2660544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1400" dirty="0">
                    <a:solidFill>
                      <a:schemeClr val="bg1"/>
                    </a:solidFill>
                    <a:latin typeface="+mn-ea"/>
                    <a:ea typeface="+mn-ea"/>
                  </a:rPr>
                  <a:t>单击此处添加标题文本</a:t>
                </a:r>
              </a:p>
            </p:txBody>
          </p:sp>
        </p:grpSp>
        <p:grpSp>
          <p:nvGrpSpPr>
            <p:cNvPr id="44" name="组合 43"/>
            <p:cNvGrpSpPr/>
            <p:nvPr/>
          </p:nvGrpSpPr>
          <p:grpSpPr>
            <a:xfrm>
              <a:off x="1760894" y="1255036"/>
              <a:ext cx="933642" cy="493963"/>
              <a:chOff x="1789078" y="1203679"/>
              <a:chExt cx="933642" cy="493963"/>
            </a:xfrm>
          </p:grpSpPr>
          <p:sp>
            <p:nvSpPr>
              <p:cNvPr id="45" name="平行四边形 44"/>
              <p:cNvSpPr/>
              <p:nvPr/>
            </p:nvSpPr>
            <p:spPr bwMode="auto">
              <a:xfrm>
                <a:off x="1789078" y="1203679"/>
                <a:ext cx="933642" cy="493963"/>
              </a:xfrm>
              <a:prstGeom prst="parallelogram">
                <a:avLst>
                  <a:gd name="adj" fmla="val 38334"/>
                </a:avLst>
              </a:prstGeom>
              <a:gradFill>
                <a:gsLst>
                  <a:gs pos="0">
                    <a:srgbClr val="FF0000"/>
                  </a:gs>
                  <a:gs pos="100000">
                    <a:srgbClr val="C00000"/>
                  </a:gs>
                </a:gsLst>
                <a:lin ang="5400000" scaled="1"/>
              </a:gra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sz="18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华文细黑" pitchFamily="2" charset="-122"/>
                </a:endParaRPr>
              </a:p>
            </p:txBody>
          </p:sp>
          <p:pic>
            <p:nvPicPr>
              <p:cNvPr id="46" name="图片 45"/>
              <p:cNvPicPr>
                <a:picLocks noChangeAspect="1"/>
              </p:cNvPicPr>
              <p:nvPr/>
            </p:nvPicPr>
            <p:blipFill>
              <a:blip r:embed="rId3" cstate="print">
                <a:biLevel thresh="25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091209" y="1256105"/>
                <a:ext cx="345978" cy="365661"/>
              </a:xfrm>
              <a:prstGeom prst="rect">
                <a:avLst/>
              </a:prstGeom>
            </p:spPr>
          </p:pic>
        </p:grpSp>
      </p:grpSp>
      <p:grpSp>
        <p:nvGrpSpPr>
          <p:cNvPr id="3" name="组合 2"/>
          <p:cNvGrpSpPr/>
          <p:nvPr/>
        </p:nvGrpSpPr>
        <p:grpSpPr>
          <a:xfrm>
            <a:off x="6272571" y="1415284"/>
            <a:ext cx="1830360" cy="906285"/>
            <a:chOff x="6198025" y="1424432"/>
            <a:chExt cx="1830360" cy="906285"/>
          </a:xfrm>
        </p:grpSpPr>
        <p:sp>
          <p:nvSpPr>
            <p:cNvPr id="51" name="TextBox 6"/>
            <p:cNvSpPr txBox="1"/>
            <p:nvPr/>
          </p:nvSpPr>
          <p:spPr>
            <a:xfrm>
              <a:off x="6204589" y="1424432"/>
              <a:ext cx="1242648" cy="307777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52" name="TextBox 7"/>
            <p:cNvSpPr txBox="1"/>
            <p:nvPr/>
          </p:nvSpPr>
          <p:spPr>
            <a:xfrm>
              <a:off x="6198025" y="1684386"/>
              <a:ext cx="183036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0" dirty="0"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b="0" dirty="0">
                  <a:latin typeface="+mn-lt"/>
                  <a:ea typeface="+mn-ea"/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6420418" y="3460923"/>
            <a:ext cx="1830360" cy="906285"/>
            <a:chOff x="6198025" y="1424432"/>
            <a:chExt cx="1830360" cy="906285"/>
          </a:xfrm>
        </p:grpSpPr>
        <p:sp>
          <p:nvSpPr>
            <p:cNvPr id="55" name="TextBox 6"/>
            <p:cNvSpPr txBox="1"/>
            <p:nvPr/>
          </p:nvSpPr>
          <p:spPr>
            <a:xfrm>
              <a:off x="6204589" y="1424432"/>
              <a:ext cx="1242648" cy="307777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56" name="TextBox 7"/>
            <p:cNvSpPr txBox="1"/>
            <p:nvPr/>
          </p:nvSpPr>
          <p:spPr>
            <a:xfrm>
              <a:off x="6198025" y="1684386"/>
              <a:ext cx="183036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0" dirty="0"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b="0" dirty="0">
                  <a:latin typeface="+mn-lt"/>
                  <a:ea typeface="+mn-ea"/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915116" y="1352496"/>
            <a:ext cx="1830360" cy="906285"/>
            <a:chOff x="6198025" y="1424432"/>
            <a:chExt cx="1830360" cy="906285"/>
          </a:xfrm>
        </p:grpSpPr>
        <p:sp>
          <p:nvSpPr>
            <p:cNvPr id="82" name="TextBox 6"/>
            <p:cNvSpPr txBox="1"/>
            <p:nvPr/>
          </p:nvSpPr>
          <p:spPr>
            <a:xfrm>
              <a:off x="6767733" y="1424432"/>
              <a:ext cx="1242648" cy="307777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1400" dirty="0"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83" name="TextBox 7"/>
            <p:cNvSpPr txBox="1"/>
            <p:nvPr/>
          </p:nvSpPr>
          <p:spPr>
            <a:xfrm>
              <a:off x="6198025" y="1684386"/>
              <a:ext cx="183036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200" b="0" dirty="0"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b="0" dirty="0">
                  <a:latin typeface="+mn-lt"/>
                  <a:ea typeface="+mn-ea"/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769825" y="3398135"/>
            <a:ext cx="1830360" cy="906285"/>
            <a:chOff x="6198025" y="1424432"/>
            <a:chExt cx="1830360" cy="906285"/>
          </a:xfrm>
        </p:grpSpPr>
        <p:sp>
          <p:nvSpPr>
            <p:cNvPr id="85" name="TextBox 6"/>
            <p:cNvSpPr txBox="1"/>
            <p:nvPr/>
          </p:nvSpPr>
          <p:spPr>
            <a:xfrm>
              <a:off x="6783862" y="1424432"/>
              <a:ext cx="1242648" cy="307777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1400" dirty="0"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86" name="TextBox 7"/>
            <p:cNvSpPr txBox="1"/>
            <p:nvPr/>
          </p:nvSpPr>
          <p:spPr>
            <a:xfrm>
              <a:off x="6198025" y="1684386"/>
              <a:ext cx="183036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200" b="0" dirty="0"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b="0" dirty="0">
                  <a:latin typeface="+mn-lt"/>
                  <a:ea typeface="+mn-ea"/>
                  <a:cs typeface="+mn-ea"/>
                  <a:sym typeface="+mn-lt"/>
                </a:rPr>
                <a:t>……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Freeform 14"/>
          <p:cNvSpPr>
            <a:spLocks/>
          </p:cNvSpPr>
          <p:nvPr/>
        </p:nvSpPr>
        <p:spPr bwMode="auto">
          <a:xfrm rot="13500000">
            <a:off x="2702962" y="1976913"/>
            <a:ext cx="920055" cy="1512602"/>
          </a:xfrm>
          <a:custGeom>
            <a:avLst/>
            <a:gdLst>
              <a:gd name="T0" fmla="*/ 329 w 486"/>
              <a:gd name="T1" fmla="*/ 0 h 799"/>
              <a:gd name="T2" fmla="*/ 378 w 486"/>
              <a:gd name="T3" fmla="*/ 1 h 799"/>
              <a:gd name="T4" fmla="*/ 430 w 486"/>
              <a:gd name="T5" fmla="*/ 7 h 799"/>
              <a:gd name="T6" fmla="*/ 486 w 486"/>
              <a:gd name="T7" fmla="*/ 19 h 799"/>
              <a:gd name="T8" fmla="*/ 483 w 486"/>
              <a:gd name="T9" fmla="*/ 30 h 799"/>
              <a:gd name="T10" fmla="*/ 428 w 486"/>
              <a:gd name="T11" fmla="*/ 19 h 799"/>
              <a:gd name="T12" fmla="*/ 376 w 486"/>
              <a:gd name="T13" fmla="*/ 13 h 799"/>
              <a:gd name="T14" fmla="*/ 329 w 486"/>
              <a:gd name="T15" fmla="*/ 12 h 799"/>
              <a:gd name="T16" fmla="*/ 278 w 486"/>
              <a:gd name="T17" fmla="*/ 15 h 799"/>
              <a:gd name="T18" fmla="*/ 231 w 486"/>
              <a:gd name="T19" fmla="*/ 22 h 799"/>
              <a:gd name="T20" fmla="*/ 191 w 486"/>
              <a:gd name="T21" fmla="*/ 36 h 799"/>
              <a:gd name="T22" fmla="*/ 153 w 486"/>
              <a:gd name="T23" fmla="*/ 53 h 799"/>
              <a:gd name="T24" fmla="*/ 122 w 486"/>
              <a:gd name="T25" fmla="*/ 74 h 799"/>
              <a:gd name="T26" fmla="*/ 94 w 486"/>
              <a:gd name="T27" fmla="*/ 101 h 799"/>
              <a:gd name="T28" fmla="*/ 72 w 486"/>
              <a:gd name="T29" fmla="*/ 129 h 799"/>
              <a:gd name="T30" fmla="*/ 52 w 486"/>
              <a:gd name="T31" fmla="*/ 162 h 799"/>
              <a:gd name="T32" fmla="*/ 38 w 486"/>
              <a:gd name="T33" fmla="*/ 198 h 799"/>
              <a:gd name="T34" fmla="*/ 27 w 486"/>
              <a:gd name="T35" fmla="*/ 235 h 799"/>
              <a:gd name="T36" fmla="*/ 18 w 486"/>
              <a:gd name="T37" fmla="*/ 275 h 799"/>
              <a:gd name="T38" fmla="*/ 14 w 486"/>
              <a:gd name="T39" fmla="*/ 317 h 799"/>
              <a:gd name="T40" fmla="*/ 12 w 486"/>
              <a:gd name="T41" fmla="*/ 361 h 799"/>
              <a:gd name="T42" fmla="*/ 17 w 486"/>
              <a:gd name="T43" fmla="*/ 434 h 799"/>
              <a:gd name="T44" fmla="*/ 27 w 486"/>
              <a:gd name="T45" fmla="*/ 510 h 799"/>
              <a:gd name="T46" fmla="*/ 45 w 486"/>
              <a:gd name="T47" fmla="*/ 584 h 799"/>
              <a:gd name="T48" fmla="*/ 67 w 486"/>
              <a:gd name="T49" fmla="*/ 657 h 799"/>
              <a:gd name="T50" fmla="*/ 95 w 486"/>
              <a:gd name="T51" fmla="*/ 727 h 799"/>
              <a:gd name="T52" fmla="*/ 127 w 486"/>
              <a:gd name="T53" fmla="*/ 793 h 799"/>
              <a:gd name="T54" fmla="*/ 127 w 486"/>
              <a:gd name="T55" fmla="*/ 793 h 799"/>
              <a:gd name="T56" fmla="*/ 115 w 486"/>
              <a:gd name="T57" fmla="*/ 799 h 799"/>
              <a:gd name="T58" fmla="*/ 84 w 486"/>
              <a:gd name="T59" fmla="*/ 733 h 799"/>
              <a:gd name="T60" fmla="*/ 55 w 486"/>
              <a:gd name="T61" fmla="*/ 662 h 799"/>
              <a:gd name="T62" fmla="*/ 33 w 486"/>
              <a:gd name="T63" fmla="*/ 587 h 799"/>
              <a:gd name="T64" fmla="*/ 15 w 486"/>
              <a:gd name="T65" fmla="*/ 512 h 799"/>
              <a:gd name="T66" fmla="*/ 5 w 486"/>
              <a:gd name="T67" fmla="*/ 436 h 799"/>
              <a:gd name="T68" fmla="*/ 0 w 486"/>
              <a:gd name="T69" fmla="*/ 361 h 799"/>
              <a:gd name="T70" fmla="*/ 2 w 486"/>
              <a:gd name="T71" fmla="*/ 312 h 799"/>
              <a:gd name="T72" fmla="*/ 8 w 486"/>
              <a:gd name="T73" fmla="*/ 266 h 799"/>
              <a:gd name="T74" fmla="*/ 17 w 486"/>
              <a:gd name="T75" fmla="*/ 222 h 799"/>
              <a:gd name="T76" fmla="*/ 32 w 486"/>
              <a:gd name="T77" fmla="*/ 180 h 799"/>
              <a:gd name="T78" fmla="*/ 49 w 486"/>
              <a:gd name="T79" fmla="*/ 143 h 799"/>
              <a:gd name="T80" fmla="*/ 73 w 486"/>
              <a:gd name="T81" fmla="*/ 107 h 799"/>
              <a:gd name="T82" fmla="*/ 97 w 486"/>
              <a:gd name="T83" fmla="*/ 80 h 799"/>
              <a:gd name="T84" fmla="*/ 125 w 486"/>
              <a:gd name="T85" fmla="*/ 56 h 799"/>
              <a:gd name="T86" fmla="*/ 158 w 486"/>
              <a:gd name="T87" fmla="*/ 37 h 799"/>
              <a:gd name="T88" fmla="*/ 194 w 486"/>
              <a:gd name="T89" fmla="*/ 21 h 799"/>
              <a:gd name="T90" fmla="*/ 235 w 486"/>
              <a:gd name="T91" fmla="*/ 9 h 799"/>
              <a:gd name="T92" fmla="*/ 280 w 486"/>
              <a:gd name="T93" fmla="*/ 1 h 799"/>
              <a:gd name="T94" fmla="*/ 329 w 486"/>
              <a:gd name="T95" fmla="*/ 0 h 7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486" h="799">
                <a:moveTo>
                  <a:pt x="329" y="0"/>
                </a:moveTo>
                <a:lnTo>
                  <a:pt x="378" y="1"/>
                </a:lnTo>
                <a:lnTo>
                  <a:pt x="430" y="7"/>
                </a:lnTo>
                <a:lnTo>
                  <a:pt x="486" y="19"/>
                </a:lnTo>
                <a:lnTo>
                  <a:pt x="483" y="30"/>
                </a:lnTo>
                <a:lnTo>
                  <a:pt x="428" y="19"/>
                </a:lnTo>
                <a:lnTo>
                  <a:pt x="376" y="13"/>
                </a:lnTo>
                <a:lnTo>
                  <a:pt x="329" y="12"/>
                </a:lnTo>
                <a:lnTo>
                  <a:pt x="278" y="15"/>
                </a:lnTo>
                <a:lnTo>
                  <a:pt x="231" y="22"/>
                </a:lnTo>
                <a:lnTo>
                  <a:pt x="191" y="36"/>
                </a:lnTo>
                <a:lnTo>
                  <a:pt x="153" y="53"/>
                </a:lnTo>
                <a:lnTo>
                  <a:pt x="122" y="74"/>
                </a:lnTo>
                <a:lnTo>
                  <a:pt x="94" y="101"/>
                </a:lnTo>
                <a:lnTo>
                  <a:pt x="72" y="129"/>
                </a:lnTo>
                <a:lnTo>
                  <a:pt x="52" y="162"/>
                </a:lnTo>
                <a:lnTo>
                  <a:pt x="38" y="198"/>
                </a:lnTo>
                <a:lnTo>
                  <a:pt x="27" y="235"/>
                </a:lnTo>
                <a:lnTo>
                  <a:pt x="18" y="275"/>
                </a:lnTo>
                <a:lnTo>
                  <a:pt x="14" y="317"/>
                </a:lnTo>
                <a:lnTo>
                  <a:pt x="12" y="361"/>
                </a:lnTo>
                <a:lnTo>
                  <a:pt x="17" y="434"/>
                </a:lnTo>
                <a:lnTo>
                  <a:pt x="27" y="510"/>
                </a:lnTo>
                <a:lnTo>
                  <a:pt x="45" y="584"/>
                </a:lnTo>
                <a:lnTo>
                  <a:pt x="67" y="657"/>
                </a:lnTo>
                <a:lnTo>
                  <a:pt x="95" y="727"/>
                </a:lnTo>
                <a:lnTo>
                  <a:pt x="127" y="793"/>
                </a:lnTo>
                <a:lnTo>
                  <a:pt x="127" y="793"/>
                </a:lnTo>
                <a:lnTo>
                  <a:pt x="115" y="799"/>
                </a:lnTo>
                <a:lnTo>
                  <a:pt x="84" y="733"/>
                </a:lnTo>
                <a:lnTo>
                  <a:pt x="55" y="662"/>
                </a:lnTo>
                <a:lnTo>
                  <a:pt x="33" y="587"/>
                </a:lnTo>
                <a:lnTo>
                  <a:pt x="15" y="512"/>
                </a:lnTo>
                <a:lnTo>
                  <a:pt x="5" y="436"/>
                </a:lnTo>
                <a:lnTo>
                  <a:pt x="0" y="361"/>
                </a:lnTo>
                <a:lnTo>
                  <a:pt x="2" y="312"/>
                </a:lnTo>
                <a:lnTo>
                  <a:pt x="8" y="266"/>
                </a:lnTo>
                <a:lnTo>
                  <a:pt x="17" y="222"/>
                </a:lnTo>
                <a:lnTo>
                  <a:pt x="32" y="180"/>
                </a:lnTo>
                <a:lnTo>
                  <a:pt x="49" y="143"/>
                </a:lnTo>
                <a:lnTo>
                  <a:pt x="73" y="107"/>
                </a:lnTo>
                <a:lnTo>
                  <a:pt x="97" y="80"/>
                </a:lnTo>
                <a:lnTo>
                  <a:pt x="125" y="56"/>
                </a:lnTo>
                <a:lnTo>
                  <a:pt x="158" y="37"/>
                </a:lnTo>
                <a:lnTo>
                  <a:pt x="194" y="21"/>
                </a:lnTo>
                <a:lnTo>
                  <a:pt x="235" y="9"/>
                </a:lnTo>
                <a:lnTo>
                  <a:pt x="280" y="1"/>
                </a:lnTo>
                <a:lnTo>
                  <a:pt x="329" y="0"/>
                </a:lnTo>
                <a:close/>
              </a:path>
            </a:pathLst>
          </a:custGeom>
          <a:gradFill>
            <a:gsLst>
              <a:gs pos="0">
                <a:srgbClr val="FA0000">
                  <a:alpha val="0"/>
                </a:srgbClr>
              </a:gs>
              <a:gs pos="100000">
                <a:srgbClr val="C00000"/>
              </a:gs>
            </a:gsLst>
            <a:lin ang="5400000" scaled="1"/>
          </a:gradFill>
          <a:ln w="0">
            <a:noFill/>
            <a:prstDash val="solid"/>
            <a:round/>
            <a:headEnd/>
            <a:tailEnd/>
          </a:ln>
          <a:effectLst>
            <a:outerShdw algn="tl" rotWithShape="0">
              <a:schemeClr val="bg1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7" name="Freeform 6"/>
          <p:cNvSpPr>
            <a:spLocks/>
          </p:cNvSpPr>
          <p:nvPr/>
        </p:nvSpPr>
        <p:spPr bwMode="auto">
          <a:xfrm>
            <a:off x="-27545" y="1801955"/>
            <a:ext cx="9280065" cy="2462947"/>
          </a:xfrm>
          <a:custGeom>
            <a:avLst/>
            <a:gdLst>
              <a:gd name="T0" fmla="*/ 4415 w 4902"/>
              <a:gd name="T1" fmla="*/ 13 h 1301"/>
              <a:gd name="T2" fmla="*/ 4658 w 4902"/>
              <a:gd name="T3" fmla="*/ 87 h 1301"/>
              <a:gd name="T4" fmla="*/ 4902 w 4902"/>
              <a:gd name="T5" fmla="*/ 238 h 1301"/>
              <a:gd name="T6" fmla="*/ 4734 w 4902"/>
              <a:gd name="T7" fmla="*/ 139 h 1301"/>
              <a:gd name="T8" fmla="*/ 4492 w 4902"/>
              <a:gd name="T9" fmla="*/ 41 h 1301"/>
              <a:gd name="T10" fmla="*/ 4253 w 4902"/>
              <a:gd name="T11" fmla="*/ 11 h 1301"/>
              <a:gd name="T12" fmla="*/ 3954 w 4902"/>
              <a:gd name="T13" fmla="*/ 55 h 1301"/>
              <a:gd name="T14" fmla="*/ 3670 w 4902"/>
              <a:gd name="T15" fmla="*/ 165 h 1301"/>
              <a:gd name="T16" fmla="*/ 3409 w 4902"/>
              <a:gd name="T17" fmla="*/ 321 h 1301"/>
              <a:gd name="T18" fmla="*/ 3177 w 4902"/>
              <a:gd name="T19" fmla="*/ 495 h 1301"/>
              <a:gd name="T20" fmla="*/ 2982 w 4902"/>
              <a:gd name="T21" fmla="*/ 664 h 1301"/>
              <a:gd name="T22" fmla="*/ 2820 w 4902"/>
              <a:gd name="T23" fmla="*/ 812 h 1301"/>
              <a:gd name="T24" fmla="*/ 2635 w 4902"/>
              <a:gd name="T25" fmla="*/ 977 h 1301"/>
              <a:gd name="T26" fmla="*/ 2426 w 4902"/>
              <a:gd name="T27" fmla="*/ 1134 h 1301"/>
              <a:gd name="T28" fmla="*/ 2204 w 4902"/>
              <a:gd name="T29" fmla="*/ 1255 h 1301"/>
              <a:gd name="T30" fmla="*/ 1973 w 4902"/>
              <a:gd name="T31" fmla="*/ 1301 h 1301"/>
              <a:gd name="T32" fmla="*/ 1822 w 4902"/>
              <a:gd name="T33" fmla="*/ 1277 h 1301"/>
              <a:gd name="T34" fmla="*/ 1675 w 4902"/>
              <a:gd name="T35" fmla="*/ 1198 h 1301"/>
              <a:gd name="T36" fmla="*/ 1532 w 4902"/>
              <a:gd name="T37" fmla="*/ 1056 h 1301"/>
              <a:gd name="T38" fmla="*/ 1397 w 4902"/>
              <a:gd name="T39" fmla="*/ 841 h 1301"/>
              <a:gd name="T40" fmla="*/ 1242 w 4902"/>
              <a:gd name="T41" fmla="*/ 586 h 1301"/>
              <a:gd name="T42" fmla="*/ 1083 w 4902"/>
              <a:gd name="T43" fmla="*/ 409 h 1301"/>
              <a:gd name="T44" fmla="*/ 923 w 4902"/>
              <a:gd name="T45" fmla="*/ 301 h 1301"/>
              <a:gd name="T46" fmla="*/ 762 w 4902"/>
              <a:gd name="T47" fmla="*/ 257 h 1301"/>
              <a:gd name="T48" fmla="*/ 559 w 4902"/>
              <a:gd name="T49" fmla="*/ 275 h 1301"/>
              <a:gd name="T50" fmla="*/ 342 w 4902"/>
              <a:gd name="T51" fmla="*/ 379 h 1301"/>
              <a:gd name="T52" fmla="*/ 137 w 4902"/>
              <a:gd name="T53" fmla="*/ 547 h 1301"/>
              <a:gd name="T54" fmla="*/ 0 w 4902"/>
              <a:gd name="T55" fmla="*/ 676 h 1301"/>
              <a:gd name="T56" fmla="*/ 177 w 4902"/>
              <a:gd name="T57" fmla="*/ 492 h 1301"/>
              <a:gd name="T58" fmla="*/ 367 w 4902"/>
              <a:gd name="T59" fmla="*/ 348 h 1301"/>
              <a:gd name="T60" fmla="*/ 569 w 4902"/>
              <a:gd name="T61" fmla="*/ 260 h 1301"/>
              <a:gd name="T62" fmla="*/ 764 w 4902"/>
              <a:gd name="T63" fmla="*/ 245 h 1301"/>
              <a:gd name="T64" fmla="*/ 927 w 4902"/>
              <a:gd name="T65" fmla="*/ 291 h 1301"/>
              <a:gd name="T66" fmla="*/ 1091 w 4902"/>
              <a:gd name="T67" fmla="*/ 400 h 1301"/>
              <a:gd name="T68" fmla="*/ 1251 w 4902"/>
              <a:gd name="T69" fmla="*/ 578 h 1301"/>
              <a:gd name="T70" fmla="*/ 1407 w 4902"/>
              <a:gd name="T71" fmla="*/ 835 h 1301"/>
              <a:gd name="T72" fmla="*/ 1541 w 4902"/>
              <a:gd name="T73" fmla="*/ 1048 h 1301"/>
              <a:gd name="T74" fmla="*/ 1682 w 4902"/>
              <a:gd name="T75" fmla="*/ 1188 h 1301"/>
              <a:gd name="T76" fmla="*/ 1826 w 4902"/>
              <a:gd name="T77" fmla="*/ 1265 h 1301"/>
              <a:gd name="T78" fmla="*/ 1973 w 4902"/>
              <a:gd name="T79" fmla="*/ 1289 h 1301"/>
              <a:gd name="T80" fmla="*/ 2199 w 4902"/>
              <a:gd name="T81" fmla="*/ 1243 h 1301"/>
              <a:gd name="T82" fmla="*/ 2421 w 4902"/>
              <a:gd name="T83" fmla="*/ 1125 h 1301"/>
              <a:gd name="T84" fmla="*/ 2627 w 4902"/>
              <a:gd name="T85" fmla="*/ 968 h 1301"/>
              <a:gd name="T86" fmla="*/ 2811 w 4902"/>
              <a:gd name="T87" fmla="*/ 803 h 1301"/>
              <a:gd name="T88" fmla="*/ 2975 w 4902"/>
              <a:gd name="T89" fmla="*/ 655 h 1301"/>
              <a:gd name="T90" fmla="*/ 3169 w 4902"/>
              <a:gd name="T91" fmla="*/ 486 h 1301"/>
              <a:gd name="T92" fmla="*/ 3403 w 4902"/>
              <a:gd name="T93" fmla="*/ 310 h 1301"/>
              <a:gd name="T94" fmla="*/ 3664 w 4902"/>
              <a:gd name="T95" fmla="*/ 154 h 1301"/>
              <a:gd name="T96" fmla="*/ 3951 w 4902"/>
              <a:gd name="T97" fmla="*/ 43 h 1301"/>
              <a:gd name="T98" fmla="*/ 4253 w 4902"/>
              <a:gd name="T99" fmla="*/ 0 h 13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4902" h="1301">
                <a:moveTo>
                  <a:pt x="4253" y="0"/>
                </a:moveTo>
                <a:lnTo>
                  <a:pt x="4333" y="3"/>
                </a:lnTo>
                <a:lnTo>
                  <a:pt x="4415" y="13"/>
                </a:lnTo>
                <a:lnTo>
                  <a:pt x="4495" y="29"/>
                </a:lnTo>
                <a:lnTo>
                  <a:pt x="4577" y="55"/>
                </a:lnTo>
                <a:lnTo>
                  <a:pt x="4658" y="87"/>
                </a:lnTo>
                <a:lnTo>
                  <a:pt x="4740" y="129"/>
                </a:lnTo>
                <a:lnTo>
                  <a:pt x="4822" y="178"/>
                </a:lnTo>
                <a:lnTo>
                  <a:pt x="4902" y="238"/>
                </a:lnTo>
                <a:lnTo>
                  <a:pt x="4895" y="246"/>
                </a:lnTo>
                <a:lnTo>
                  <a:pt x="4814" y="188"/>
                </a:lnTo>
                <a:lnTo>
                  <a:pt x="4734" y="139"/>
                </a:lnTo>
                <a:lnTo>
                  <a:pt x="4654" y="98"/>
                </a:lnTo>
                <a:lnTo>
                  <a:pt x="4572" y="66"/>
                </a:lnTo>
                <a:lnTo>
                  <a:pt x="4492" y="41"/>
                </a:lnTo>
                <a:lnTo>
                  <a:pt x="4412" y="25"/>
                </a:lnTo>
                <a:lnTo>
                  <a:pt x="4333" y="14"/>
                </a:lnTo>
                <a:lnTo>
                  <a:pt x="4253" y="11"/>
                </a:lnTo>
                <a:lnTo>
                  <a:pt x="4152" y="16"/>
                </a:lnTo>
                <a:lnTo>
                  <a:pt x="4052" y="31"/>
                </a:lnTo>
                <a:lnTo>
                  <a:pt x="3954" y="55"/>
                </a:lnTo>
                <a:lnTo>
                  <a:pt x="3857" y="84"/>
                </a:lnTo>
                <a:lnTo>
                  <a:pt x="3762" y="121"/>
                </a:lnTo>
                <a:lnTo>
                  <a:pt x="3670" y="165"/>
                </a:lnTo>
                <a:lnTo>
                  <a:pt x="3580" y="214"/>
                </a:lnTo>
                <a:lnTo>
                  <a:pt x="3493" y="266"/>
                </a:lnTo>
                <a:lnTo>
                  <a:pt x="3409" y="321"/>
                </a:lnTo>
                <a:lnTo>
                  <a:pt x="3328" y="377"/>
                </a:lnTo>
                <a:lnTo>
                  <a:pt x="3251" y="437"/>
                </a:lnTo>
                <a:lnTo>
                  <a:pt x="3177" y="495"/>
                </a:lnTo>
                <a:lnTo>
                  <a:pt x="3109" y="553"/>
                </a:lnTo>
                <a:lnTo>
                  <a:pt x="3043" y="609"/>
                </a:lnTo>
                <a:lnTo>
                  <a:pt x="2982" y="664"/>
                </a:lnTo>
                <a:lnTo>
                  <a:pt x="2926" y="715"/>
                </a:lnTo>
                <a:lnTo>
                  <a:pt x="2875" y="761"/>
                </a:lnTo>
                <a:lnTo>
                  <a:pt x="2820" y="812"/>
                </a:lnTo>
                <a:lnTo>
                  <a:pt x="2761" y="865"/>
                </a:lnTo>
                <a:lnTo>
                  <a:pt x="2700" y="920"/>
                </a:lnTo>
                <a:lnTo>
                  <a:pt x="2635" y="977"/>
                </a:lnTo>
                <a:lnTo>
                  <a:pt x="2568" y="1032"/>
                </a:lnTo>
                <a:lnTo>
                  <a:pt x="2498" y="1085"/>
                </a:lnTo>
                <a:lnTo>
                  <a:pt x="2426" y="1134"/>
                </a:lnTo>
                <a:lnTo>
                  <a:pt x="2354" y="1181"/>
                </a:lnTo>
                <a:lnTo>
                  <a:pt x="2279" y="1221"/>
                </a:lnTo>
                <a:lnTo>
                  <a:pt x="2204" y="1255"/>
                </a:lnTo>
                <a:lnTo>
                  <a:pt x="2128" y="1280"/>
                </a:lnTo>
                <a:lnTo>
                  <a:pt x="2051" y="1297"/>
                </a:lnTo>
                <a:lnTo>
                  <a:pt x="1973" y="1301"/>
                </a:lnTo>
                <a:lnTo>
                  <a:pt x="1923" y="1300"/>
                </a:lnTo>
                <a:lnTo>
                  <a:pt x="1872" y="1291"/>
                </a:lnTo>
                <a:lnTo>
                  <a:pt x="1822" y="1277"/>
                </a:lnTo>
                <a:lnTo>
                  <a:pt x="1773" y="1258"/>
                </a:lnTo>
                <a:lnTo>
                  <a:pt x="1724" y="1231"/>
                </a:lnTo>
                <a:lnTo>
                  <a:pt x="1675" y="1198"/>
                </a:lnTo>
                <a:lnTo>
                  <a:pt x="1626" y="1158"/>
                </a:lnTo>
                <a:lnTo>
                  <a:pt x="1578" y="1111"/>
                </a:lnTo>
                <a:lnTo>
                  <a:pt x="1532" y="1056"/>
                </a:lnTo>
                <a:lnTo>
                  <a:pt x="1486" y="993"/>
                </a:lnTo>
                <a:lnTo>
                  <a:pt x="1441" y="922"/>
                </a:lnTo>
                <a:lnTo>
                  <a:pt x="1397" y="841"/>
                </a:lnTo>
                <a:lnTo>
                  <a:pt x="1346" y="746"/>
                </a:lnTo>
                <a:lnTo>
                  <a:pt x="1294" y="661"/>
                </a:lnTo>
                <a:lnTo>
                  <a:pt x="1242" y="586"/>
                </a:lnTo>
                <a:lnTo>
                  <a:pt x="1189" y="519"/>
                </a:lnTo>
                <a:lnTo>
                  <a:pt x="1137" y="461"/>
                </a:lnTo>
                <a:lnTo>
                  <a:pt x="1083" y="409"/>
                </a:lnTo>
                <a:lnTo>
                  <a:pt x="1030" y="365"/>
                </a:lnTo>
                <a:lnTo>
                  <a:pt x="976" y="331"/>
                </a:lnTo>
                <a:lnTo>
                  <a:pt x="923" y="301"/>
                </a:lnTo>
                <a:lnTo>
                  <a:pt x="869" y="281"/>
                </a:lnTo>
                <a:lnTo>
                  <a:pt x="816" y="266"/>
                </a:lnTo>
                <a:lnTo>
                  <a:pt x="762" y="257"/>
                </a:lnTo>
                <a:lnTo>
                  <a:pt x="709" y="254"/>
                </a:lnTo>
                <a:lnTo>
                  <a:pt x="633" y="260"/>
                </a:lnTo>
                <a:lnTo>
                  <a:pt x="559" y="275"/>
                </a:lnTo>
                <a:lnTo>
                  <a:pt x="486" y="301"/>
                </a:lnTo>
                <a:lnTo>
                  <a:pt x="413" y="336"/>
                </a:lnTo>
                <a:lnTo>
                  <a:pt x="342" y="379"/>
                </a:lnTo>
                <a:lnTo>
                  <a:pt x="272" y="428"/>
                </a:lnTo>
                <a:lnTo>
                  <a:pt x="202" y="484"/>
                </a:lnTo>
                <a:lnTo>
                  <a:pt x="137" y="547"/>
                </a:lnTo>
                <a:lnTo>
                  <a:pt x="71" y="612"/>
                </a:lnTo>
                <a:lnTo>
                  <a:pt x="9" y="684"/>
                </a:lnTo>
                <a:lnTo>
                  <a:pt x="0" y="676"/>
                </a:lnTo>
                <a:lnTo>
                  <a:pt x="56" y="611"/>
                </a:lnTo>
                <a:lnTo>
                  <a:pt x="116" y="550"/>
                </a:lnTo>
                <a:lnTo>
                  <a:pt x="177" y="492"/>
                </a:lnTo>
                <a:lnTo>
                  <a:pt x="239" y="438"/>
                </a:lnTo>
                <a:lnTo>
                  <a:pt x="303" y="391"/>
                </a:lnTo>
                <a:lnTo>
                  <a:pt x="367" y="348"/>
                </a:lnTo>
                <a:lnTo>
                  <a:pt x="434" y="312"/>
                </a:lnTo>
                <a:lnTo>
                  <a:pt x="501" y="282"/>
                </a:lnTo>
                <a:lnTo>
                  <a:pt x="569" y="260"/>
                </a:lnTo>
                <a:lnTo>
                  <a:pt x="639" y="246"/>
                </a:lnTo>
                <a:lnTo>
                  <a:pt x="709" y="242"/>
                </a:lnTo>
                <a:lnTo>
                  <a:pt x="764" y="245"/>
                </a:lnTo>
                <a:lnTo>
                  <a:pt x="819" y="254"/>
                </a:lnTo>
                <a:lnTo>
                  <a:pt x="872" y="269"/>
                </a:lnTo>
                <a:lnTo>
                  <a:pt x="927" y="291"/>
                </a:lnTo>
                <a:lnTo>
                  <a:pt x="982" y="321"/>
                </a:lnTo>
                <a:lnTo>
                  <a:pt x="1037" y="357"/>
                </a:lnTo>
                <a:lnTo>
                  <a:pt x="1091" y="400"/>
                </a:lnTo>
                <a:lnTo>
                  <a:pt x="1146" y="452"/>
                </a:lnTo>
                <a:lnTo>
                  <a:pt x="1199" y="511"/>
                </a:lnTo>
                <a:lnTo>
                  <a:pt x="1251" y="578"/>
                </a:lnTo>
                <a:lnTo>
                  <a:pt x="1305" y="655"/>
                </a:lnTo>
                <a:lnTo>
                  <a:pt x="1357" y="740"/>
                </a:lnTo>
                <a:lnTo>
                  <a:pt x="1407" y="835"/>
                </a:lnTo>
                <a:lnTo>
                  <a:pt x="1452" y="914"/>
                </a:lnTo>
                <a:lnTo>
                  <a:pt x="1496" y="986"/>
                </a:lnTo>
                <a:lnTo>
                  <a:pt x="1541" y="1048"/>
                </a:lnTo>
                <a:lnTo>
                  <a:pt x="1587" y="1103"/>
                </a:lnTo>
                <a:lnTo>
                  <a:pt x="1634" y="1149"/>
                </a:lnTo>
                <a:lnTo>
                  <a:pt x="1682" y="1188"/>
                </a:lnTo>
                <a:lnTo>
                  <a:pt x="1730" y="1221"/>
                </a:lnTo>
                <a:lnTo>
                  <a:pt x="1777" y="1246"/>
                </a:lnTo>
                <a:lnTo>
                  <a:pt x="1826" y="1265"/>
                </a:lnTo>
                <a:lnTo>
                  <a:pt x="1875" y="1279"/>
                </a:lnTo>
                <a:lnTo>
                  <a:pt x="1924" y="1288"/>
                </a:lnTo>
                <a:lnTo>
                  <a:pt x="1973" y="1289"/>
                </a:lnTo>
                <a:lnTo>
                  <a:pt x="2049" y="1285"/>
                </a:lnTo>
                <a:lnTo>
                  <a:pt x="2125" y="1268"/>
                </a:lnTo>
                <a:lnTo>
                  <a:pt x="2199" y="1243"/>
                </a:lnTo>
                <a:lnTo>
                  <a:pt x="2273" y="1210"/>
                </a:lnTo>
                <a:lnTo>
                  <a:pt x="2348" y="1170"/>
                </a:lnTo>
                <a:lnTo>
                  <a:pt x="2421" y="1125"/>
                </a:lnTo>
                <a:lnTo>
                  <a:pt x="2490" y="1075"/>
                </a:lnTo>
                <a:lnTo>
                  <a:pt x="2560" y="1023"/>
                </a:lnTo>
                <a:lnTo>
                  <a:pt x="2627" y="968"/>
                </a:lnTo>
                <a:lnTo>
                  <a:pt x="2691" y="911"/>
                </a:lnTo>
                <a:lnTo>
                  <a:pt x="2753" y="856"/>
                </a:lnTo>
                <a:lnTo>
                  <a:pt x="2811" y="803"/>
                </a:lnTo>
                <a:lnTo>
                  <a:pt x="2868" y="752"/>
                </a:lnTo>
                <a:lnTo>
                  <a:pt x="2918" y="706"/>
                </a:lnTo>
                <a:lnTo>
                  <a:pt x="2975" y="655"/>
                </a:lnTo>
                <a:lnTo>
                  <a:pt x="3034" y="600"/>
                </a:lnTo>
                <a:lnTo>
                  <a:pt x="3100" y="544"/>
                </a:lnTo>
                <a:lnTo>
                  <a:pt x="3169" y="486"/>
                </a:lnTo>
                <a:lnTo>
                  <a:pt x="3244" y="426"/>
                </a:lnTo>
                <a:lnTo>
                  <a:pt x="3321" y="368"/>
                </a:lnTo>
                <a:lnTo>
                  <a:pt x="3403" y="310"/>
                </a:lnTo>
                <a:lnTo>
                  <a:pt x="3486" y="255"/>
                </a:lnTo>
                <a:lnTo>
                  <a:pt x="3574" y="203"/>
                </a:lnTo>
                <a:lnTo>
                  <a:pt x="3664" y="154"/>
                </a:lnTo>
                <a:lnTo>
                  <a:pt x="3758" y="111"/>
                </a:lnTo>
                <a:lnTo>
                  <a:pt x="3853" y="74"/>
                </a:lnTo>
                <a:lnTo>
                  <a:pt x="3951" y="43"/>
                </a:lnTo>
                <a:lnTo>
                  <a:pt x="4049" y="19"/>
                </a:lnTo>
                <a:lnTo>
                  <a:pt x="4150" y="4"/>
                </a:lnTo>
                <a:lnTo>
                  <a:pt x="4253" y="0"/>
                </a:lnTo>
                <a:close/>
              </a:path>
            </a:pathLst>
          </a:custGeom>
          <a:gradFill>
            <a:gsLst>
              <a:gs pos="0">
                <a:srgbClr val="FA0000">
                  <a:alpha val="0"/>
                </a:srgbClr>
              </a:gs>
              <a:gs pos="100000">
                <a:srgbClr val="C00000"/>
              </a:gs>
            </a:gsLst>
            <a:lin ang="5400000" scaled="1"/>
          </a:gradFill>
          <a:ln w="0">
            <a:noFill/>
            <a:prstDash val="solid"/>
            <a:round/>
            <a:headEnd/>
            <a:tailEnd/>
          </a:ln>
          <a:effectLst>
            <a:outerShdw algn="tl" rotWithShape="0">
              <a:schemeClr val="bg1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8" name="Freeform 13"/>
          <p:cNvSpPr>
            <a:spLocks/>
          </p:cNvSpPr>
          <p:nvPr/>
        </p:nvSpPr>
        <p:spPr bwMode="auto">
          <a:xfrm>
            <a:off x="5479537" y="2879139"/>
            <a:ext cx="1344434" cy="346441"/>
          </a:xfrm>
          <a:custGeom>
            <a:avLst/>
            <a:gdLst>
              <a:gd name="T0" fmla="*/ 461 w 962"/>
              <a:gd name="T1" fmla="*/ 0 h 183"/>
              <a:gd name="T2" fmla="*/ 531 w 962"/>
              <a:gd name="T3" fmla="*/ 3 h 183"/>
              <a:gd name="T4" fmla="*/ 601 w 962"/>
              <a:gd name="T5" fmla="*/ 12 h 183"/>
              <a:gd name="T6" fmla="*/ 672 w 962"/>
              <a:gd name="T7" fmla="*/ 28 h 183"/>
              <a:gd name="T8" fmla="*/ 745 w 962"/>
              <a:gd name="T9" fmla="*/ 52 h 183"/>
              <a:gd name="T10" fmla="*/ 818 w 962"/>
              <a:gd name="T11" fmla="*/ 83 h 183"/>
              <a:gd name="T12" fmla="*/ 889 w 962"/>
              <a:gd name="T13" fmla="*/ 124 h 183"/>
              <a:gd name="T14" fmla="*/ 962 w 962"/>
              <a:gd name="T15" fmla="*/ 173 h 183"/>
              <a:gd name="T16" fmla="*/ 954 w 962"/>
              <a:gd name="T17" fmla="*/ 183 h 183"/>
              <a:gd name="T18" fmla="*/ 883 w 962"/>
              <a:gd name="T19" fmla="*/ 134 h 183"/>
              <a:gd name="T20" fmla="*/ 812 w 962"/>
              <a:gd name="T21" fmla="*/ 95 h 183"/>
              <a:gd name="T22" fmla="*/ 740 w 962"/>
              <a:gd name="T23" fmla="*/ 64 h 183"/>
              <a:gd name="T24" fmla="*/ 669 w 962"/>
              <a:gd name="T25" fmla="*/ 40 h 183"/>
              <a:gd name="T26" fmla="*/ 599 w 962"/>
              <a:gd name="T27" fmla="*/ 24 h 183"/>
              <a:gd name="T28" fmla="*/ 529 w 962"/>
              <a:gd name="T29" fmla="*/ 15 h 183"/>
              <a:gd name="T30" fmla="*/ 461 w 962"/>
              <a:gd name="T31" fmla="*/ 12 h 183"/>
              <a:gd name="T32" fmla="*/ 387 w 962"/>
              <a:gd name="T33" fmla="*/ 15 h 183"/>
              <a:gd name="T34" fmla="*/ 314 w 962"/>
              <a:gd name="T35" fmla="*/ 25 h 183"/>
              <a:gd name="T36" fmla="*/ 246 w 962"/>
              <a:gd name="T37" fmla="*/ 42 h 183"/>
              <a:gd name="T38" fmla="*/ 180 w 962"/>
              <a:gd name="T39" fmla="*/ 64 h 183"/>
              <a:gd name="T40" fmla="*/ 118 w 962"/>
              <a:gd name="T41" fmla="*/ 91 h 183"/>
              <a:gd name="T42" fmla="*/ 60 w 962"/>
              <a:gd name="T43" fmla="*/ 121 h 183"/>
              <a:gd name="T44" fmla="*/ 8 w 962"/>
              <a:gd name="T45" fmla="*/ 155 h 183"/>
              <a:gd name="T46" fmla="*/ 8 w 962"/>
              <a:gd name="T47" fmla="*/ 155 h 183"/>
              <a:gd name="T48" fmla="*/ 0 w 962"/>
              <a:gd name="T49" fmla="*/ 144 h 183"/>
              <a:gd name="T50" fmla="*/ 54 w 962"/>
              <a:gd name="T51" fmla="*/ 110 h 183"/>
              <a:gd name="T52" fmla="*/ 112 w 962"/>
              <a:gd name="T53" fmla="*/ 79 h 183"/>
              <a:gd name="T54" fmla="*/ 176 w 962"/>
              <a:gd name="T55" fmla="*/ 52 h 183"/>
              <a:gd name="T56" fmla="*/ 243 w 962"/>
              <a:gd name="T57" fmla="*/ 30 h 183"/>
              <a:gd name="T58" fmla="*/ 312 w 962"/>
              <a:gd name="T59" fmla="*/ 14 h 183"/>
              <a:gd name="T60" fmla="*/ 385 w 962"/>
              <a:gd name="T61" fmla="*/ 3 h 183"/>
              <a:gd name="T62" fmla="*/ 461 w 962"/>
              <a:gd name="T63" fmla="*/ 0 h 1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962" h="183">
                <a:moveTo>
                  <a:pt x="461" y="0"/>
                </a:moveTo>
                <a:lnTo>
                  <a:pt x="531" y="3"/>
                </a:lnTo>
                <a:lnTo>
                  <a:pt x="601" y="12"/>
                </a:lnTo>
                <a:lnTo>
                  <a:pt x="672" y="28"/>
                </a:lnTo>
                <a:lnTo>
                  <a:pt x="745" y="52"/>
                </a:lnTo>
                <a:lnTo>
                  <a:pt x="818" y="83"/>
                </a:lnTo>
                <a:lnTo>
                  <a:pt x="889" y="124"/>
                </a:lnTo>
                <a:lnTo>
                  <a:pt x="962" y="173"/>
                </a:lnTo>
                <a:lnTo>
                  <a:pt x="954" y="183"/>
                </a:lnTo>
                <a:lnTo>
                  <a:pt x="883" y="134"/>
                </a:lnTo>
                <a:lnTo>
                  <a:pt x="812" y="95"/>
                </a:lnTo>
                <a:lnTo>
                  <a:pt x="740" y="64"/>
                </a:lnTo>
                <a:lnTo>
                  <a:pt x="669" y="40"/>
                </a:lnTo>
                <a:lnTo>
                  <a:pt x="599" y="24"/>
                </a:lnTo>
                <a:lnTo>
                  <a:pt x="529" y="15"/>
                </a:lnTo>
                <a:lnTo>
                  <a:pt x="461" y="12"/>
                </a:lnTo>
                <a:lnTo>
                  <a:pt x="387" y="15"/>
                </a:lnTo>
                <a:lnTo>
                  <a:pt x="314" y="25"/>
                </a:lnTo>
                <a:lnTo>
                  <a:pt x="246" y="42"/>
                </a:lnTo>
                <a:lnTo>
                  <a:pt x="180" y="64"/>
                </a:lnTo>
                <a:lnTo>
                  <a:pt x="118" y="91"/>
                </a:lnTo>
                <a:lnTo>
                  <a:pt x="60" y="121"/>
                </a:lnTo>
                <a:lnTo>
                  <a:pt x="8" y="155"/>
                </a:lnTo>
                <a:lnTo>
                  <a:pt x="8" y="155"/>
                </a:lnTo>
                <a:lnTo>
                  <a:pt x="0" y="144"/>
                </a:lnTo>
                <a:lnTo>
                  <a:pt x="54" y="110"/>
                </a:lnTo>
                <a:lnTo>
                  <a:pt x="112" y="79"/>
                </a:lnTo>
                <a:lnTo>
                  <a:pt x="176" y="52"/>
                </a:lnTo>
                <a:lnTo>
                  <a:pt x="243" y="30"/>
                </a:lnTo>
                <a:lnTo>
                  <a:pt x="312" y="14"/>
                </a:lnTo>
                <a:lnTo>
                  <a:pt x="385" y="3"/>
                </a:lnTo>
                <a:lnTo>
                  <a:pt x="461" y="0"/>
                </a:lnTo>
                <a:close/>
              </a:path>
            </a:pathLst>
          </a:custGeom>
          <a:gradFill>
            <a:gsLst>
              <a:gs pos="0">
                <a:srgbClr val="FA0000">
                  <a:alpha val="0"/>
                </a:srgbClr>
              </a:gs>
              <a:gs pos="100000">
                <a:srgbClr val="C00000"/>
              </a:gs>
            </a:gsLst>
            <a:lin ang="5400000" scaled="1"/>
          </a:gradFill>
          <a:ln w="0">
            <a:noFill/>
            <a:prstDash val="solid"/>
            <a:round/>
            <a:headEnd/>
            <a:tailEnd/>
          </a:ln>
          <a:effectLst>
            <a:outerShdw algn="tl" rotWithShape="0">
              <a:schemeClr val="bg1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39" name="Group 19"/>
          <p:cNvGrpSpPr/>
          <p:nvPr/>
        </p:nvGrpSpPr>
        <p:grpSpPr>
          <a:xfrm>
            <a:off x="624488" y="2704718"/>
            <a:ext cx="1499240" cy="967021"/>
            <a:chOff x="624488" y="2667382"/>
            <a:chExt cx="1499240" cy="967021"/>
          </a:xfrm>
        </p:grpSpPr>
        <p:sp>
          <p:nvSpPr>
            <p:cNvPr id="40" name="Rectangle 26"/>
            <p:cNvSpPr>
              <a:spLocks/>
            </p:cNvSpPr>
            <p:nvPr/>
          </p:nvSpPr>
          <p:spPr bwMode="auto">
            <a:xfrm>
              <a:off x="624488" y="2888984"/>
              <a:ext cx="1499240" cy="7454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>
                <a:lnSpc>
                  <a:spcPct val="114000"/>
                </a:lnSpc>
              </a:pPr>
              <a:r>
                <a:rPr lang="zh-CN" altLang="en-US" sz="900" dirty="0">
                  <a:solidFill>
                    <a:srgbClr val="4D4D4D"/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rgbClr val="4D4D4D"/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en-US" sz="900" dirty="0">
                <a:solidFill>
                  <a:srgbClr val="4D4D4D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1" name="Rectangle 27"/>
            <p:cNvSpPr>
              <a:spLocks/>
            </p:cNvSpPr>
            <p:nvPr/>
          </p:nvSpPr>
          <p:spPr bwMode="auto">
            <a:xfrm>
              <a:off x="653599" y="2667382"/>
              <a:ext cx="1296794" cy="1708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>
                <a:lnSpc>
                  <a:spcPct val="80000"/>
                </a:lnSpc>
              </a:pPr>
              <a:r>
                <a:rPr lang="zh-CN" altLang="en-US" sz="1400" dirty="0" smtClean="0">
                  <a:solidFill>
                    <a:schemeClr val="accent2"/>
                  </a:solidFill>
                  <a:latin typeface="+mn-lt"/>
                  <a:ea typeface="+mn-ea"/>
                  <a:cs typeface="+mn-ea"/>
                  <a:sym typeface="+mn-lt"/>
                </a:rPr>
                <a:t>填加标题</a:t>
              </a:r>
              <a:endParaRPr lang="en-US" sz="1400" dirty="0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42" name="Freeform 13"/>
          <p:cNvSpPr>
            <a:spLocks/>
          </p:cNvSpPr>
          <p:nvPr/>
        </p:nvSpPr>
        <p:spPr bwMode="auto">
          <a:xfrm rot="5910658">
            <a:off x="6060917" y="1802017"/>
            <a:ext cx="1030906" cy="346441"/>
          </a:xfrm>
          <a:custGeom>
            <a:avLst/>
            <a:gdLst>
              <a:gd name="T0" fmla="*/ 461 w 962"/>
              <a:gd name="T1" fmla="*/ 0 h 183"/>
              <a:gd name="T2" fmla="*/ 531 w 962"/>
              <a:gd name="T3" fmla="*/ 3 h 183"/>
              <a:gd name="T4" fmla="*/ 601 w 962"/>
              <a:gd name="T5" fmla="*/ 12 h 183"/>
              <a:gd name="T6" fmla="*/ 672 w 962"/>
              <a:gd name="T7" fmla="*/ 28 h 183"/>
              <a:gd name="T8" fmla="*/ 745 w 962"/>
              <a:gd name="T9" fmla="*/ 52 h 183"/>
              <a:gd name="T10" fmla="*/ 818 w 962"/>
              <a:gd name="T11" fmla="*/ 83 h 183"/>
              <a:gd name="T12" fmla="*/ 889 w 962"/>
              <a:gd name="T13" fmla="*/ 124 h 183"/>
              <a:gd name="T14" fmla="*/ 962 w 962"/>
              <a:gd name="T15" fmla="*/ 173 h 183"/>
              <a:gd name="T16" fmla="*/ 954 w 962"/>
              <a:gd name="T17" fmla="*/ 183 h 183"/>
              <a:gd name="T18" fmla="*/ 883 w 962"/>
              <a:gd name="T19" fmla="*/ 134 h 183"/>
              <a:gd name="T20" fmla="*/ 812 w 962"/>
              <a:gd name="T21" fmla="*/ 95 h 183"/>
              <a:gd name="T22" fmla="*/ 740 w 962"/>
              <a:gd name="T23" fmla="*/ 64 h 183"/>
              <a:gd name="T24" fmla="*/ 669 w 962"/>
              <a:gd name="T25" fmla="*/ 40 h 183"/>
              <a:gd name="T26" fmla="*/ 599 w 962"/>
              <a:gd name="T27" fmla="*/ 24 h 183"/>
              <a:gd name="T28" fmla="*/ 529 w 962"/>
              <a:gd name="T29" fmla="*/ 15 h 183"/>
              <a:gd name="T30" fmla="*/ 461 w 962"/>
              <a:gd name="T31" fmla="*/ 12 h 183"/>
              <a:gd name="T32" fmla="*/ 387 w 962"/>
              <a:gd name="T33" fmla="*/ 15 h 183"/>
              <a:gd name="T34" fmla="*/ 314 w 962"/>
              <a:gd name="T35" fmla="*/ 25 h 183"/>
              <a:gd name="T36" fmla="*/ 246 w 962"/>
              <a:gd name="T37" fmla="*/ 42 h 183"/>
              <a:gd name="T38" fmla="*/ 180 w 962"/>
              <a:gd name="T39" fmla="*/ 64 h 183"/>
              <a:gd name="T40" fmla="*/ 118 w 962"/>
              <a:gd name="T41" fmla="*/ 91 h 183"/>
              <a:gd name="T42" fmla="*/ 60 w 962"/>
              <a:gd name="T43" fmla="*/ 121 h 183"/>
              <a:gd name="T44" fmla="*/ 8 w 962"/>
              <a:gd name="T45" fmla="*/ 155 h 183"/>
              <a:gd name="T46" fmla="*/ 8 w 962"/>
              <a:gd name="T47" fmla="*/ 155 h 183"/>
              <a:gd name="T48" fmla="*/ 0 w 962"/>
              <a:gd name="T49" fmla="*/ 144 h 183"/>
              <a:gd name="T50" fmla="*/ 54 w 962"/>
              <a:gd name="T51" fmla="*/ 110 h 183"/>
              <a:gd name="T52" fmla="*/ 112 w 962"/>
              <a:gd name="T53" fmla="*/ 79 h 183"/>
              <a:gd name="T54" fmla="*/ 176 w 962"/>
              <a:gd name="T55" fmla="*/ 52 h 183"/>
              <a:gd name="T56" fmla="*/ 243 w 962"/>
              <a:gd name="T57" fmla="*/ 30 h 183"/>
              <a:gd name="T58" fmla="*/ 312 w 962"/>
              <a:gd name="T59" fmla="*/ 14 h 183"/>
              <a:gd name="T60" fmla="*/ 385 w 962"/>
              <a:gd name="T61" fmla="*/ 3 h 183"/>
              <a:gd name="T62" fmla="*/ 461 w 962"/>
              <a:gd name="T63" fmla="*/ 0 h 1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962" h="183">
                <a:moveTo>
                  <a:pt x="461" y="0"/>
                </a:moveTo>
                <a:lnTo>
                  <a:pt x="531" y="3"/>
                </a:lnTo>
                <a:lnTo>
                  <a:pt x="601" y="12"/>
                </a:lnTo>
                <a:lnTo>
                  <a:pt x="672" y="28"/>
                </a:lnTo>
                <a:lnTo>
                  <a:pt x="745" y="52"/>
                </a:lnTo>
                <a:lnTo>
                  <a:pt x="818" y="83"/>
                </a:lnTo>
                <a:lnTo>
                  <a:pt x="889" y="124"/>
                </a:lnTo>
                <a:lnTo>
                  <a:pt x="962" y="173"/>
                </a:lnTo>
                <a:lnTo>
                  <a:pt x="954" y="183"/>
                </a:lnTo>
                <a:lnTo>
                  <a:pt x="883" y="134"/>
                </a:lnTo>
                <a:lnTo>
                  <a:pt x="812" y="95"/>
                </a:lnTo>
                <a:lnTo>
                  <a:pt x="740" y="64"/>
                </a:lnTo>
                <a:lnTo>
                  <a:pt x="669" y="40"/>
                </a:lnTo>
                <a:lnTo>
                  <a:pt x="599" y="24"/>
                </a:lnTo>
                <a:lnTo>
                  <a:pt x="529" y="15"/>
                </a:lnTo>
                <a:lnTo>
                  <a:pt x="461" y="12"/>
                </a:lnTo>
                <a:lnTo>
                  <a:pt x="387" y="15"/>
                </a:lnTo>
                <a:lnTo>
                  <a:pt x="314" y="25"/>
                </a:lnTo>
                <a:lnTo>
                  <a:pt x="246" y="42"/>
                </a:lnTo>
                <a:lnTo>
                  <a:pt x="180" y="64"/>
                </a:lnTo>
                <a:lnTo>
                  <a:pt x="118" y="91"/>
                </a:lnTo>
                <a:lnTo>
                  <a:pt x="60" y="121"/>
                </a:lnTo>
                <a:lnTo>
                  <a:pt x="8" y="155"/>
                </a:lnTo>
                <a:lnTo>
                  <a:pt x="8" y="155"/>
                </a:lnTo>
                <a:lnTo>
                  <a:pt x="0" y="144"/>
                </a:lnTo>
                <a:lnTo>
                  <a:pt x="54" y="110"/>
                </a:lnTo>
                <a:lnTo>
                  <a:pt x="112" y="79"/>
                </a:lnTo>
                <a:lnTo>
                  <a:pt x="176" y="52"/>
                </a:lnTo>
                <a:lnTo>
                  <a:pt x="243" y="30"/>
                </a:lnTo>
                <a:lnTo>
                  <a:pt x="312" y="14"/>
                </a:lnTo>
                <a:lnTo>
                  <a:pt x="385" y="3"/>
                </a:lnTo>
                <a:lnTo>
                  <a:pt x="461" y="0"/>
                </a:lnTo>
                <a:close/>
              </a:path>
            </a:pathLst>
          </a:custGeom>
          <a:gradFill>
            <a:gsLst>
              <a:gs pos="0">
                <a:srgbClr val="FA0000">
                  <a:alpha val="0"/>
                </a:srgbClr>
              </a:gs>
              <a:gs pos="100000">
                <a:srgbClr val="C00000"/>
              </a:gs>
            </a:gsLst>
            <a:lin ang="5400000" scaled="1"/>
          </a:gradFill>
          <a:ln w="0">
            <a:noFill/>
            <a:prstDash val="solid"/>
            <a:round/>
            <a:headEnd/>
            <a:tailEnd/>
          </a:ln>
          <a:effectLst>
            <a:outerShdw algn="tl" rotWithShape="0">
              <a:schemeClr val="bg1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43" name="Group 129"/>
          <p:cNvGrpSpPr/>
          <p:nvPr/>
        </p:nvGrpSpPr>
        <p:grpSpPr>
          <a:xfrm>
            <a:off x="2199267" y="1928801"/>
            <a:ext cx="1362945" cy="829608"/>
            <a:chOff x="696724" y="2587801"/>
            <a:chExt cx="1362945" cy="829608"/>
          </a:xfrm>
        </p:grpSpPr>
        <p:sp>
          <p:nvSpPr>
            <p:cNvPr id="44" name="Rectangle 26"/>
            <p:cNvSpPr>
              <a:spLocks/>
            </p:cNvSpPr>
            <p:nvPr/>
          </p:nvSpPr>
          <p:spPr bwMode="auto">
            <a:xfrm>
              <a:off x="696724" y="2818571"/>
              <a:ext cx="1354892" cy="5988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r">
                <a:lnSpc>
                  <a:spcPct val="114000"/>
                </a:lnSpc>
              </a:pPr>
              <a:r>
                <a:rPr lang="zh-CN" altLang="en-US" sz="800" dirty="0">
                  <a:solidFill>
                    <a:srgbClr val="4D4D4D"/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800" dirty="0">
                  <a:solidFill>
                    <a:srgbClr val="4D4D4D"/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en-US" sz="800" dirty="0">
                <a:solidFill>
                  <a:srgbClr val="4D4D4D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8" name="Rectangle 27"/>
            <p:cNvSpPr>
              <a:spLocks/>
            </p:cNvSpPr>
            <p:nvPr/>
          </p:nvSpPr>
          <p:spPr bwMode="auto">
            <a:xfrm>
              <a:off x="696724" y="2587801"/>
              <a:ext cx="1362945" cy="1587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r">
                <a:lnSpc>
                  <a:spcPct val="80000"/>
                </a:lnSpc>
              </a:pPr>
              <a:r>
                <a:rPr lang="zh-CN" altLang="en-US" sz="1400" dirty="0" smtClean="0">
                  <a:solidFill>
                    <a:schemeClr val="accent2"/>
                  </a:solidFill>
                  <a:latin typeface="+mn-lt"/>
                  <a:ea typeface="+mn-ea"/>
                  <a:cs typeface="+mn-ea"/>
                  <a:sym typeface="+mn-lt"/>
                </a:rPr>
                <a:t>填加标题</a:t>
              </a:r>
              <a:endParaRPr lang="en-US" sz="1400" dirty="0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79" name="Group 132"/>
          <p:cNvGrpSpPr/>
          <p:nvPr/>
        </p:nvGrpSpPr>
        <p:grpSpPr>
          <a:xfrm>
            <a:off x="4912480" y="1223467"/>
            <a:ext cx="1362945" cy="808658"/>
            <a:chOff x="696724" y="2640481"/>
            <a:chExt cx="1362945" cy="808658"/>
          </a:xfrm>
        </p:grpSpPr>
        <p:sp>
          <p:nvSpPr>
            <p:cNvPr id="80" name="Rectangle 26"/>
            <p:cNvSpPr>
              <a:spLocks/>
            </p:cNvSpPr>
            <p:nvPr/>
          </p:nvSpPr>
          <p:spPr bwMode="auto">
            <a:xfrm>
              <a:off x="696724" y="2850301"/>
              <a:ext cx="1354892" cy="5988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r">
                <a:lnSpc>
                  <a:spcPct val="114000"/>
                </a:lnSpc>
              </a:pPr>
              <a:r>
                <a:rPr lang="zh-CN" altLang="en-US" sz="800" dirty="0">
                  <a:solidFill>
                    <a:srgbClr val="4D4D4D"/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800" dirty="0">
                  <a:solidFill>
                    <a:srgbClr val="4D4D4D"/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en-US" sz="800" dirty="0">
                <a:solidFill>
                  <a:srgbClr val="4D4D4D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1" name="Rectangle 27"/>
            <p:cNvSpPr>
              <a:spLocks/>
            </p:cNvSpPr>
            <p:nvPr/>
          </p:nvSpPr>
          <p:spPr bwMode="auto">
            <a:xfrm>
              <a:off x="696724" y="2640481"/>
              <a:ext cx="1362945" cy="1708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r">
                <a:lnSpc>
                  <a:spcPct val="80000"/>
                </a:lnSpc>
              </a:pPr>
              <a:r>
                <a:rPr lang="zh-CN" altLang="en-US" sz="1400" dirty="0" smtClean="0">
                  <a:solidFill>
                    <a:schemeClr val="accent2"/>
                  </a:solidFill>
                  <a:latin typeface="+mn-lt"/>
                  <a:ea typeface="+mn-ea"/>
                  <a:cs typeface="+mn-ea"/>
                  <a:sym typeface="+mn-lt"/>
                </a:rPr>
                <a:t>填加标题</a:t>
              </a:r>
              <a:endParaRPr lang="en-US" sz="1400" dirty="0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82" name="Group 135"/>
          <p:cNvGrpSpPr/>
          <p:nvPr/>
        </p:nvGrpSpPr>
        <p:grpSpPr>
          <a:xfrm>
            <a:off x="4644008" y="3959771"/>
            <a:ext cx="1512168" cy="844227"/>
            <a:chOff x="539448" y="2596586"/>
            <a:chExt cx="1512168" cy="844227"/>
          </a:xfrm>
        </p:grpSpPr>
        <p:sp>
          <p:nvSpPr>
            <p:cNvPr id="83" name="Rectangle 26"/>
            <p:cNvSpPr>
              <a:spLocks/>
            </p:cNvSpPr>
            <p:nvPr/>
          </p:nvSpPr>
          <p:spPr bwMode="auto">
            <a:xfrm>
              <a:off x="552376" y="2850300"/>
              <a:ext cx="1499240" cy="5905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>
                <a:lnSpc>
                  <a:spcPct val="114000"/>
                </a:lnSpc>
              </a:pPr>
              <a:r>
                <a:rPr lang="zh-CN" altLang="en-US" sz="800" dirty="0">
                  <a:solidFill>
                    <a:srgbClr val="4D4D4D"/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800" dirty="0">
                  <a:solidFill>
                    <a:srgbClr val="4D4D4D"/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en-US" sz="800" dirty="0">
                <a:solidFill>
                  <a:srgbClr val="4D4D4D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4" name="Rectangle 27"/>
            <p:cNvSpPr>
              <a:spLocks/>
            </p:cNvSpPr>
            <p:nvPr/>
          </p:nvSpPr>
          <p:spPr bwMode="auto">
            <a:xfrm>
              <a:off x="539448" y="2596586"/>
              <a:ext cx="1362945" cy="1708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>
                <a:lnSpc>
                  <a:spcPct val="80000"/>
                </a:lnSpc>
              </a:pPr>
              <a:r>
                <a:rPr lang="zh-CN" altLang="en-US" sz="1400" dirty="0" smtClean="0">
                  <a:solidFill>
                    <a:schemeClr val="accent2"/>
                  </a:solidFill>
                  <a:latin typeface="+mn-lt"/>
                  <a:ea typeface="+mn-ea"/>
                  <a:cs typeface="+mn-ea"/>
                  <a:sym typeface="+mn-lt"/>
                </a:rPr>
                <a:t>填加标题</a:t>
              </a:r>
              <a:endParaRPr lang="en-US" sz="1400" dirty="0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85" name="Group 138"/>
          <p:cNvGrpSpPr/>
          <p:nvPr/>
        </p:nvGrpSpPr>
        <p:grpSpPr>
          <a:xfrm>
            <a:off x="6588224" y="3574224"/>
            <a:ext cx="1499240" cy="817595"/>
            <a:chOff x="552376" y="2623218"/>
            <a:chExt cx="1499240" cy="817595"/>
          </a:xfrm>
        </p:grpSpPr>
        <p:sp>
          <p:nvSpPr>
            <p:cNvPr id="86" name="Rectangle 26"/>
            <p:cNvSpPr>
              <a:spLocks/>
            </p:cNvSpPr>
            <p:nvPr/>
          </p:nvSpPr>
          <p:spPr bwMode="auto">
            <a:xfrm>
              <a:off x="552376" y="2850300"/>
              <a:ext cx="1499240" cy="5905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>
                <a:lnSpc>
                  <a:spcPct val="114000"/>
                </a:lnSpc>
              </a:pPr>
              <a:r>
                <a:rPr lang="zh-CN" altLang="en-US" sz="800" dirty="0">
                  <a:solidFill>
                    <a:srgbClr val="4D4D4D"/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800" dirty="0">
                  <a:solidFill>
                    <a:srgbClr val="4D4D4D"/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en-US" sz="800" dirty="0">
                <a:solidFill>
                  <a:srgbClr val="4D4D4D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7" name="Rectangle 27"/>
            <p:cNvSpPr>
              <a:spLocks/>
            </p:cNvSpPr>
            <p:nvPr/>
          </p:nvSpPr>
          <p:spPr bwMode="auto">
            <a:xfrm>
              <a:off x="568616" y="2623218"/>
              <a:ext cx="1362945" cy="1708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>
                <a:lnSpc>
                  <a:spcPct val="80000"/>
                </a:lnSpc>
              </a:pPr>
              <a:r>
                <a:rPr lang="zh-CN" altLang="en-US" sz="1400" dirty="0" smtClean="0">
                  <a:solidFill>
                    <a:schemeClr val="accent2"/>
                  </a:solidFill>
                  <a:latin typeface="+mn-lt"/>
                  <a:ea typeface="+mn-ea"/>
                  <a:cs typeface="+mn-ea"/>
                  <a:sym typeface="+mn-lt"/>
                </a:rPr>
                <a:t>填加标题</a:t>
              </a:r>
              <a:endParaRPr lang="en-US" sz="1400" dirty="0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88" name="Group 141"/>
          <p:cNvGrpSpPr/>
          <p:nvPr/>
        </p:nvGrpSpPr>
        <p:grpSpPr>
          <a:xfrm>
            <a:off x="7380312" y="2159571"/>
            <a:ext cx="1499240" cy="807725"/>
            <a:chOff x="552376" y="2633088"/>
            <a:chExt cx="1499240" cy="807725"/>
          </a:xfrm>
        </p:grpSpPr>
        <p:sp>
          <p:nvSpPr>
            <p:cNvPr id="89" name="Rectangle 26"/>
            <p:cNvSpPr>
              <a:spLocks/>
            </p:cNvSpPr>
            <p:nvPr/>
          </p:nvSpPr>
          <p:spPr bwMode="auto">
            <a:xfrm>
              <a:off x="552376" y="2850300"/>
              <a:ext cx="1499240" cy="5905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>
                <a:lnSpc>
                  <a:spcPct val="114000"/>
                </a:lnSpc>
              </a:pPr>
              <a:r>
                <a:rPr lang="zh-CN" altLang="en-US" sz="800" dirty="0">
                  <a:solidFill>
                    <a:srgbClr val="4D4D4D"/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800" dirty="0">
                  <a:solidFill>
                    <a:srgbClr val="4D4D4D"/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en-US" sz="800" dirty="0">
                <a:solidFill>
                  <a:srgbClr val="4D4D4D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0" name="Rectangle 27"/>
            <p:cNvSpPr>
              <a:spLocks/>
            </p:cNvSpPr>
            <p:nvPr/>
          </p:nvSpPr>
          <p:spPr bwMode="auto">
            <a:xfrm>
              <a:off x="557583" y="2633088"/>
              <a:ext cx="1362945" cy="1708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>
                <a:lnSpc>
                  <a:spcPct val="80000"/>
                </a:lnSpc>
              </a:pPr>
              <a:r>
                <a:rPr lang="zh-CN" altLang="en-US" sz="1400" dirty="0" smtClean="0">
                  <a:solidFill>
                    <a:schemeClr val="accent2"/>
                  </a:solidFill>
                  <a:latin typeface="+mn-lt"/>
                  <a:ea typeface="+mn-ea"/>
                  <a:cs typeface="+mn-ea"/>
                  <a:sym typeface="+mn-lt"/>
                </a:rPr>
                <a:t>填加标题</a:t>
              </a:r>
              <a:endParaRPr lang="en-US" sz="1400" dirty="0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91" name="Group 15"/>
          <p:cNvGrpSpPr/>
          <p:nvPr/>
        </p:nvGrpSpPr>
        <p:grpSpPr>
          <a:xfrm>
            <a:off x="6590322" y="2976786"/>
            <a:ext cx="467298" cy="467298"/>
            <a:chOff x="6590322" y="2740893"/>
            <a:chExt cx="467298" cy="467298"/>
          </a:xfrm>
        </p:grpSpPr>
        <p:sp>
          <p:nvSpPr>
            <p:cNvPr id="92" name="Freeform 11"/>
            <p:cNvSpPr>
              <a:spLocks/>
            </p:cNvSpPr>
            <p:nvPr/>
          </p:nvSpPr>
          <p:spPr bwMode="auto">
            <a:xfrm>
              <a:off x="6590322" y="2740893"/>
              <a:ext cx="467298" cy="467298"/>
            </a:xfrm>
            <a:custGeom>
              <a:avLst/>
              <a:gdLst>
                <a:gd name="T0" fmla="*/ 103 w 204"/>
                <a:gd name="T1" fmla="*/ 0 h 204"/>
                <a:gd name="T2" fmla="*/ 130 w 204"/>
                <a:gd name="T3" fmla="*/ 3 h 204"/>
                <a:gd name="T4" fmla="*/ 153 w 204"/>
                <a:gd name="T5" fmla="*/ 13 h 204"/>
                <a:gd name="T6" fmla="*/ 174 w 204"/>
                <a:gd name="T7" fmla="*/ 30 h 204"/>
                <a:gd name="T8" fmla="*/ 191 w 204"/>
                <a:gd name="T9" fmla="*/ 51 h 204"/>
                <a:gd name="T10" fmla="*/ 201 w 204"/>
                <a:gd name="T11" fmla="*/ 74 h 204"/>
                <a:gd name="T12" fmla="*/ 204 w 204"/>
                <a:gd name="T13" fmla="*/ 101 h 204"/>
                <a:gd name="T14" fmla="*/ 201 w 204"/>
                <a:gd name="T15" fmla="*/ 128 h 204"/>
                <a:gd name="T16" fmla="*/ 191 w 204"/>
                <a:gd name="T17" fmla="*/ 153 h 204"/>
                <a:gd name="T18" fmla="*/ 174 w 204"/>
                <a:gd name="T19" fmla="*/ 174 h 204"/>
                <a:gd name="T20" fmla="*/ 153 w 204"/>
                <a:gd name="T21" fmla="*/ 189 h 204"/>
                <a:gd name="T22" fmla="*/ 130 w 204"/>
                <a:gd name="T23" fmla="*/ 199 h 204"/>
                <a:gd name="T24" fmla="*/ 103 w 204"/>
                <a:gd name="T25" fmla="*/ 204 h 204"/>
                <a:gd name="T26" fmla="*/ 76 w 204"/>
                <a:gd name="T27" fmla="*/ 199 h 204"/>
                <a:gd name="T28" fmla="*/ 51 w 204"/>
                <a:gd name="T29" fmla="*/ 189 h 204"/>
                <a:gd name="T30" fmla="*/ 30 w 204"/>
                <a:gd name="T31" fmla="*/ 174 h 204"/>
                <a:gd name="T32" fmla="*/ 15 w 204"/>
                <a:gd name="T33" fmla="*/ 153 h 204"/>
                <a:gd name="T34" fmla="*/ 5 w 204"/>
                <a:gd name="T35" fmla="*/ 128 h 204"/>
                <a:gd name="T36" fmla="*/ 0 w 204"/>
                <a:gd name="T37" fmla="*/ 101 h 204"/>
                <a:gd name="T38" fmla="*/ 5 w 204"/>
                <a:gd name="T39" fmla="*/ 74 h 204"/>
                <a:gd name="T40" fmla="*/ 15 w 204"/>
                <a:gd name="T41" fmla="*/ 51 h 204"/>
                <a:gd name="T42" fmla="*/ 30 w 204"/>
                <a:gd name="T43" fmla="*/ 30 h 204"/>
                <a:gd name="T44" fmla="*/ 51 w 204"/>
                <a:gd name="T45" fmla="*/ 13 h 204"/>
                <a:gd name="T46" fmla="*/ 76 w 204"/>
                <a:gd name="T47" fmla="*/ 3 h 204"/>
                <a:gd name="T48" fmla="*/ 103 w 204"/>
                <a:gd name="T49" fmla="*/ 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04" h="204">
                  <a:moveTo>
                    <a:pt x="103" y="0"/>
                  </a:moveTo>
                  <a:lnTo>
                    <a:pt x="130" y="3"/>
                  </a:lnTo>
                  <a:lnTo>
                    <a:pt x="153" y="13"/>
                  </a:lnTo>
                  <a:lnTo>
                    <a:pt x="174" y="30"/>
                  </a:lnTo>
                  <a:lnTo>
                    <a:pt x="191" y="51"/>
                  </a:lnTo>
                  <a:lnTo>
                    <a:pt x="201" y="74"/>
                  </a:lnTo>
                  <a:lnTo>
                    <a:pt x="204" y="101"/>
                  </a:lnTo>
                  <a:lnTo>
                    <a:pt x="201" y="128"/>
                  </a:lnTo>
                  <a:lnTo>
                    <a:pt x="191" y="153"/>
                  </a:lnTo>
                  <a:lnTo>
                    <a:pt x="174" y="174"/>
                  </a:lnTo>
                  <a:lnTo>
                    <a:pt x="153" y="189"/>
                  </a:lnTo>
                  <a:lnTo>
                    <a:pt x="130" y="199"/>
                  </a:lnTo>
                  <a:lnTo>
                    <a:pt x="103" y="204"/>
                  </a:lnTo>
                  <a:lnTo>
                    <a:pt x="76" y="199"/>
                  </a:lnTo>
                  <a:lnTo>
                    <a:pt x="51" y="189"/>
                  </a:lnTo>
                  <a:lnTo>
                    <a:pt x="30" y="174"/>
                  </a:lnTo>
                  <a:lnTo>
                    <a:pt x="15" y="153"/>
                  </a:lnTo>
                  <a:lnTo>
                    <a:pt x="5" y="128"/>
                  </a:lnTo>
                  <a:lnTo>
                    <a:pt x="0" y="101"/>
                  </a:lnTo>
                  <a:lnTo>
                    <a:pt x="5" y="74"/>
                  </a:lnTo>
                  <a:lnTo>
                    <a:pt x="15" y="51"/>
                  </a:lnTo>
                  <a:lnTo>
                    <a:pt x="30" y="30"/>
                  </a:lnTo>
                  <a:lnTo>
                    <a:pt x="51" y="13"/>
                  </a:lnTo>
                  <a:lnTo>
                    <a:pt x="76" y="3"/>
                  </a:lnTo>
                  <a:lnTo>
                    <a:pt x="103" y="0"/>
                  </a:lnTo>
                  <a:close/>
                </a:path>
              </a:pathLst>
            </a:custGeom>
            <a:solidFill>
              <a:srgbClr val="FF99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3" name="Freeform 6"/>
            <p:cNvSpPr>
              <a:spLocks noEditPoints="1"/>
            </p:cNvSpPr>
            <p:nvPr/>
          </p:nvSpPr>
          <p:spPr bwMode="auto">
            <a:xfrm>
              <a:off x="6661500" y="2865381"/>
              <a:ext cx="318518" cy="211972"/>
            </a:xfrm>
            <a:custGeom>
              <a:avLst/>
              <a:gdLst>
                <a:gd name="T0" fmla="*/ 176 w 176"/>
                <a:gd name="T1" fmla="*/ 99 h 117"/>
                <a:gd name="T2" fmla="*/ 176 w 176"/>
                <a:gd name="T3" fmla="*/ 108 h 117"/>
                <a:gd name="T4" fmla="*/ 161 w 176"/>
                <a:gd name="T5" fmla="*/ 117 h 117"/>
                <a:gd name="T6" fmla="*/ 15 w 176"/>
                <a:gd name="T7" fmla="*/ 117 h 117"/>
                <a:gd name="T8" fmla="*/ 0 w 176"/>
                <a:gd name="T9" fmla="*/ 108 h 117"/>
                <a:gd name="T10" fmla="*/ 0 w 176"/>
                <a:gd name="T11" fmla="*/ 99 h 117"/>
                <a:gd name="T12" fmla="*/ 15 w 176"/>
                <a:gd name="T13" fmla="*/ 99 h 117"/>
                <a:gd name="T14" fmla="*/ 161 w 176"/>
                <a:gd name="T15" fmla="*/ 99 h 117"/>
                <a:gd name="T16" fmla="*/ 176 w 176"/>
                <a:gd name="T17" fmla="*/ 99 h 117"/>
                <a:gd name="T18" fmla="*/ 24 w 176"/>
                <a:gd name="T19" fmla="*/ 79 h 117"/>
                <a:gd name="T20" fmla="*/ 24 w 176"/>
                <a:gd name="T21" fmla="*/ 14 h 117"/>
                <a:gd name="T22" fmla="*/ 38 w 176"/>
                <a:gd name="T23" fmla="*/ 0 h 117"/>
                <a:gd name="T24" fmla="*/ 138 w 176"/>
                <a:gd name="T25" fmla="*/ 0 h 117"/>
                <a:gd name="T26" fmla="*/ 152 w 176"/>
                <a:gd name="T27" fmla="*/ 14 h 117"/>
                <a:gd name="T28" fmla="*/ 152 w 176"/>
                <a:gd name="T29" fmla="*/ 79 h 117"/>
                <a:gd name="T30" fmla="*/ 138 w 176"/>
                <a:gd name="T31" fmla="*/ 93 h 117"/>
                <a:gd name="T32" fmla="*/ 38 w 176"/>
                <a:gd name="T33" fmla="*/ 93 h 117"/>
                <a:gd name="T34" fmla="*/ 24 w 176"/>
                <a:gd name="T35" fmla="*/ 79 h 117"/>
                <a:gd name="T36" fmla="*/ 35 w 176"/>
                <a:gd name="T37" fmla="*/ 79 h 117"/>
                <a:gd name="T38" fmla="*/ 38 w 176"/>
                <a:gd name="T39" fmla="*/ 82 h 117"/>
                <a:gd name="T40" fmla="*/ 138 w 176"/>
                <a:gd name="T41" fmla="*/ 82 h 117"/>
                <a:gd name="T42" fmla="*/ 141 w 176"/>
                <a:gd name="T43" fmla="*/ 79 h 117"/>
                <a:gd name="T44" fmla="*/ 141 w 176"/>
                <a:gd name="T45" fmla="*/ 14 h 117"/>
                <a:gd name="T46" fmla="*/ 138 w 176"/>
                <a:gd name="T47" fmla="*/ 11 h 117"/>
                <a:gd name="T48" fmla="*/ 38 w 176"/>
                <a:gd name="T49" fmla="*/ 11 h 117"/>
                <a:gd name="T50" fmla="*/ 35 w 176"/>
                <a:gd name="T51" fmla="*/ 14 h 117"/>
                <a:gd name="T52" fmla="*/ 35 w 176"/>
                <a:gd name="T53" fmla="*/ 79 h 117"/>
                <a:gd name="T54" fmla="*/ 97 w 176"/>
                <a:gd name="T55" fmla="*/ 107 h 117"/>
                <a:gd name="T56" fmla="*/ 95 w 176"/>
                <a:gd name="T57" fmla="*/ 105 h 117"/>
                <a:gd name="T58" fmla="*/ 81 w 176"/>
                <a:gd name="T59" fmla="*/ 105 h 117"/>
                <a:gd name="T60" fmla="*/ 79 w 176"/>
                <a:gd name="T61" fmla="*/ 107 h 117"/>
                <a:gd name="T62" fmla="*/ 81 w 176"/>
                <a:gd name="T63" fmla="*/ 108 h 117"/>
                <a:gd name="T64" fmla="*/ 95 w 176"/>
                <a:gd name="T65" fmla="*/ 108 h 117"/>
                <a:gd name="T66" fmla="*/ 97 w 176"/>
                <a:gd name="T67" fmla="*/ 10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76" h="117">
                  <a:moveTo>
                    <a:pt x="176" y="99"/>
                  </a:moveTo>
                  <a:cubicBezTo>
                    <a:pt x="176" y="108"/>
                    <a:pt x="176" y="108"/>
                    <a:pt x="176" y="108"/>
                  </a:cubicBezTo>
                  <a:cubicBezTo>
                    <a:pt x="176" y="113"/>
                    <a:pt x="169" y="117"/>
                    <a:pt x="161" y="117"/>
                  </a:cubicBezTo>
                  <a:cubicBezTo>
                    <a:pt x="15" y="117"/>
                    <a:pt x="15" y="117"/>
                    <a:pt x="15" y="117"/>
                  </a:cubicBezTo>
                  <a:cubicBezTo>
                    <a:pt x="7" y="117"/>
                    <a:pt x="0" y="113"/>
                    <a:pt x="0" y="108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15" y="99"/>
                    <a:pt x="15" y="99"/>
                    <a:pt x="15" y="99"/>
                  </a:cubicBezTo>
                  <a:cubicBezTo>
                    <a:pt x="161" y="99"/>
                    <a:pt x="161" y="99"/>
                    <a:pt x="161" y="99"/>
                  </a:cubicBezTo>
                  <a:lnTo>
                    <a:pt x="176" y="99"/>
                  </a:lnTo>
                  <a:close/>
                  <a:moveTo>
                    <a:pt x="24" y="79"/>
                  </a:moveTo>
                  <a:cubicBezTo>
                    <a:pt x="24" y="14"/>
                    <a:pt x="24" y="14"/>
                    <a:pt x="24" y="14"/>
                  </a:cubicBezTo>
                  <a:cubicBezTo>
                    <a:pt x="24" y="6"/>
                    <a:pt x="30" y="0"/>
                    <a:pt x="38" y="0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46" y="0"/>
                    <a:pt x="152" y="6"/>
                    <a:pt x="152" y="14"/>
                  </a:cubicBezTo>
                  <a:cubicBezTo>
                    <a:pt x="152" y="79"/>
                    <a:pt x="152" y="79"/>
                    <a:pt x="152" y="79"/>
                  </a:cubicBezTo>
                  <a:cubicBezTo>
                    <a:pt x="152" y="87"/>
                    <a:pt x="146" y="93"/>
                    <a:pt x="138" y="93"/>
                  </a:cubicBezTo>
                  <a:cubicBezTo>
                    <a:pt x="38" y="93"/>
                    <a:pt x="38" y="93"/>
                    <a:pt x="38" y="93"/>
                  </a:cubicBezTo>
                  <a:cubicBezTo>
                    <a:pt x="30" y="93"/>
                    <a:pt x="24" y="87"/>
                    <a:pt x="24" y="79"/>
                  </a:cubicBezTo>
                  <a:close/>
                  <a:moveTo>
                    <a:pt x="35" y="79"/>
                  </a:moveTo>
                  <a:cubicBezTo>
                    <a:pt x="35" y="80"/>
                    <a:pt x="37" y="82"/>
                    <a:pt x="38" y="82"/>
                  </a:cubicBezTo>
                  <a:cubicBezTo>
                    <a:pt x="138" y="82"/>
                    <a:pt x="138" y="82"/>
                    <a:pt x="138" y="82"/>
                  </a:cubicBezTo>
                  <a:cubicBezTo>
                    <a:pt x="139" y="82"/>
                    <a:pt x="141" y="80"/>
                    <a:pt x="141" y="79"/>
                  </a:cubicBezTo>
                  <a:cubicBezTo>
                    <a:pt x="141" y="14"/>
                    <a:pt x="141" y="14"/>
                    <a:pt x="141" y="14"/>
                  </a:cubicBezTo>
                  <a:cubicBezTo>
                    <a:pt x="141" y="13"/>
                    <a:pt x="139" y="11"/>
                    <a:pt x="138" y="11"/>
                  </a:cubicBezTo>
                  <a:cubicBezTo>
                    <a:pt x="38" y="11"/>
                    <a:pt x="38" y="11"/>
                    <a:pt x="38" y="11"/>
                  </a:cubicBezTo>
                  <a:cubicBezTo>
                    <a:pt x="37" y="11"/>
                    <a:pt x="35" y="13"/>
                    <a:pt x="35" y="14"/>
                  </a:cubicBezTo>
                  <a:lnTo>
                    <a:pt x="35" y="79"/>
                  </a:lnTo>
                  <a:close/>
                  <a:moveTo>
                    <a:pt x="97" y="107"/>
                  </a:moveTo>
                  <a:cubicBezTo>
                    <a:pt x="97" y="106"/>
                    <a:pt x="96" y="105"/>
                    <a:pt x="95" y="105"/>
                  </a:cubicBezTo>
                  <a:cubicBezTo>
                    <a:pt x="81" y="105"/>
                    <a:pt x="81" y="105"/>
                    <a:pt x="81" y="105"/>
                  </a:cubicBezTo>
                  <a:cubicBezTo>
                    <a:pt x="80" y="105"/>
                    <a:pt x="79" y="106"/>
                    <a:pt x="79" y="107"/>
                  </a:cubicBezTo>
                  <a:cubicBezTo>
                    <a:pt x="79" y="107"/>
                    <a:pt x="80" y="108"/>
                    <a:pt x="81" y="108"/>
                  </a:cubicBezTo>
                  <a:cubicBezTo>
                    <a:pt x="95" y="108"/>
                    <a:pt x="95" y="108"/>
                    <a:pt x="95" y="108"/>
                  </a:cubicBezTo>
                  <a:cubicBezTo>
                    <a:pt x="96" y="108"/>
                    <a:pt x="97" y="107"/>
                    <a:pt x="97" y="10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94" name="Group 1"/>
          <p:cNvGrpSpPr/>
          <p:nvPr/>
        </p:nvGrpSpPr>
        <p:grpSpPr>
          <a:xfrm>
            <a:off x="1066082" y="2054561"/>
            <a:ext cx="465007" cy="467298"/>
            <a:chOff x="1066082" y="1818668"/>
            <a:chExt cx="465007" cy="467298"/>
          </a:xfrm>
        </p:grpSpPr>
        <p:sp>
          <p:nvSpPr>
            <p:cNvPr id="95" name="Freeform 7"/>
            <p:cNvSpPr>
              <a:spLocks/>
            </p:cNvSpPr>
            <p:nvPr/>
          </p:nvSpPr>
          <p:spPr bwMode="auto">
            <a:xfrm>
              <a:off x="1066082" y="1818668"/>
              <a:ext cx="465007" cy="467298"/>
            </a:xfrm>
            <a:custGeom>
              <a:avLst/>
              <a:gdLst>
                <a:gd name="T0" fmla="*/ 102 w 203"/>
                <a:gd name="T1" fmla="*/ 0 h 204"/>
                <a:gd name="T2" fmla="*/ 129 w 203"/>
                <a:gd name="T3" fmla="*/ 3 h 204"/>
                <a:gd name="T4" fmla="*/ 153 w 203"/>
                <a:gd name="T5" fmla="*/ 13 h 204"/>
                <a:gd name="T6" fmla="*/ 174 w 203"/>
                <a:gd name="T7" fmla="*/ 30 h 204"/>
                <a:gd name="T8" fmla="*/ 190 w 203"/>
                <a:gd name="T9" fmla="*/ 50 h 204"/>
                <a:gd name="T10" fmla="*/ 200 w 203"/>
                <a:gd name="T11" fmla="*/ 74 h 204"/>
                <a:gd name="T12" fmla="*/ 203 w 203"/>
                <a:gd name="T13" fmla="*/ 102 h 204"/>
                <a:gd name="T14" fmla="*/ 200 w 203"/>
                <a:gd name="T15" fmla="*/ 129 h 204"/>
                <a:gd name="T16" fmla="*/ 190 w 203"/>
                <a:gd name="T17" fmla="*/ 153 h 204"/>
                <a:gd name="T18" fmla="*/ 174 w 203"/>
                <a:gd name="T19" fmla="*/ 174 h 204"/>
                <a:gd name="T20" fmla="*/ 153 w 203"/>
                <a:gd name="T21" fmla="*/ 190 h 204"/>
                <a:gd name="T22" fmla="*/ 129 w 203"/>
                <a:gd name="T23" fmla="*/ 201 h 204"/>
                <a:gd name="T24" fmla="*/ 102 w 203"/>
                <a:gd name="T25" fmla="*/ 204 h 204"/>
                <a:gd name="T26" fmla="*/ 74 w 203"/>
                <a:gd name="T27" fmla="*/ 201 h 204"/>
                <a:gd name="T28" fmla="*/ 50 w 203"/>
                <a:gd name="T29" fmla="*/ 190 h 204"/>
                <a:gd name="T30" fmla="*/ 30 w 203"/>
                <a:gd name="T31" fmla="*/ 174 h 204"/>
                <a:gd name="T32" fmla="*/ 13 w 203"/>
                <a:gd name="T33" fmla="*/ 153 h 204"/>
                <a:gd name="T34" fmla="*/ 3 w 203"/>
                <a:gd name="T35" fmla="*/ 129 h 204"/>
                <a:gd name="T36" fmla="*/ 0 w 203"/>
                <a:gd name="T37" fmla="*/ 102 h 204"/>
                <a:gd name="T38" fmla="*/ 3 w 203"/>
                <a:gd name="T39" fmla="*/ 74 h 204"/>
                <a:gd name="T40" fmla="*/ 13 w 203"/>
                <a:gd name="T41" fmla="*/ 50 h 204"/>
                <a:gd name="T42" fmla="*/ 30 w 203"/>
                <a:gd name="T43" fmla="*/ 30 h 204"/>
                <a:gd name="T44" fmla="*/ 50 w 203"/>
                <a:gd name="T45" fmla="*/ 13 h 204"/>
                <a:gd name="T46" fmla="*/ 74 w 203"/>
                <a:gd name="T47" fmla="*/ 3 h 204"/>
                <a:gd name="T48" fmla="*/ 102 w 203"/>
                <a:gd name="T49" fmla="*/ 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03" h="204">
                  <a:moveTo>
                    <a:pt x="102" y="0"/>
                  </a:moveTo>
                  <a:lnTo>
                    <a:pt x="129" y="3"/>
                  </a:lnTo>
                  <a:lnTo>
                    <a:pt x="153" y="13"/>
                  </a:lnTo>
                  <a:lnTo>
                    <a:pt x="174" y="30"/>
                  </a:lnTo>
                  <a:lnTo>
                    <a:pt x="190" y="50"/>
                  </a:lnTo>
                  <a:lnTo>
                    <a:pt x="200" y="74"/>
                  </a:lnTo>
                  <a:lnTo>
                    <a:pt x="203" y="102"/>
                  </a:lnTo>
                  <a:lnTo>
                    <a:pt x="200" y="129"/>
                  </a:lnTo>
                  <a:lnTo>
                    <a:pt x="190" y="153"/>
                  </a:lnTo>
                  <a:lnTo>
                    <a:pt x="174" y="174"/>
                  </a:lnTo>
                  <a:lnTo>
                    <a:pt x="153" y="190"/>
                  </a:lnTo>
                  <a:lnTo>
                    <a:pt x="129" y="201"/>
                  </a:lnTo>
                  <a:lnTo>
                    <a:pt x="102" y="204"/>
                  </a:lnTo>
                  <a:lnTo>
                    <a:pt x="74" y="201"/>
                  </a:lnTo>
                  <a:lnTo>
                    <a:pt x="50" y="190"/>
                  </a:lnTo>
                  <a:lnTo>
                    <a:pt x="30" y="174"/>
                  </a:lnTo>
                  <a:lnTo>
                    <a:pt x="13" y="153"/>
                  </a:lnTo>
                  <a:lnTo>
                    <a:pt x="3" y="129"/>
                  </a:lnTo>
                  <a:lnTo>
                    <a:pt x="0" y="102"/>
                  </a:lnTo>
                  <a:lnTo>
                    <a:pt x="3" y="74"/>
                  </a:lnTo>
                  <a:lnTo>
                    <a:pt x="13" y="50"/>
                  </a:lnTo>
                  <a:lnTo>
                    <a:pt x="30" y="30"/>
                  </a:lnTo>
                  <a:lnTo>
                    <a:pt x="50" y="13"/>
                  </a:lnTo>
                  <a:lnTo>
                    <a:pt x="74" y="3"/>
                  </a:lnTo>
                  <a:lnTo>
                    <a:pt x="102" y="0"/>
                  </a:lnTo>
                  <a:close/>
                </a:path>
              </a:pathLst>
            </a:custGeom>
            <a:solidFill>
              <a:srgbClr val="FF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6" name="Freeform 7"/>
            <p:cNvSpPr>
              <a:spLocks noEditPoints="1"/>
            </p:cNvSpPr>
            <p:nvPr/>
          </p:nvSpPr>
          <p:spPr bwMode="auto">
            <a:xfrm>
              <a:off x="1145360" y="1919614"/>
              <a:ext cx="299574" cy="277578"/>
            </a:xfrm>
            <a:custGeom>
              <a:avLst/>
              <a:gdLst>
                <a:gd name="T0" fmla="*/ 31 w 177"/>
                <a:gd name="T1" fmla="*/ 94 h 164"/>
                <a:gd name="T2" fmla="*/ 19 w 177"/>
                <a:gd name="T3" fmla="*/ 94 h 164"/>
                <a:gd name="T4" fmla="*/ 1 w 177"/>
                <a:gd name="T5" fmla="*/ 79 h 164"/>
                <a:gd name="T6" fmla="*/ 12 w 177"/>
                <a:gd name="T7" fmla="*/ 47 h 164"/>
                <a:gd name="T8" fmla="*/ 36 w 177"/>
                <a:gd name="T9" fmla="*/ 55 h 164"/>
                <a:gd name="T10" fmla="*/ 48 w 177"/>
                <a:gd name="T11" fmla="*/ 52 h 164"/>
                <a:gd name="T12" fmla="*/ 48 w 177"/>
                <a:gd name="T13" fmla="*/ 59 h 164"/>
                <a:gd name="T14" fmla="*/ 55 w 177"/>
                <a:gd name="T15" fmla="*/ 82 h 164"/>
                <a:gd name="T16" fmla="*/ 31 w 177"/>
                <a:gd name="T17" fmla="*/ 94 h 164"/>
                <a:gd name="T18" fmla="*/ 36 w 177"/>
                <a:gd name="T19" fmla="*/ 47 h 164"/>
                <a:gd name="T20" fmla="*/ 12 w 177"/>
                <a:gd name="T21" fmla="*/ 23 h 164"/>
                <a:gd name="T22" fmla="*/ 36 w 177"/>
                <a:gd name="T23" fmla="*/ 0 h 164"/>
                <a:gd name="T24" fmla="*/ 59 w 177"/>
                <a:gd name="T25" fmla="*/ 23 h 164"/>
                <a:gd name="T26" fmla="*/ 36 w 177"/>
                <a:gd name="T27" fmla="*/ 47 h 164"/>
                <a:gd name="T28" fmla="*/ 129 w 177"/>
                <a:gd name="T29" fmla="*/ 164 h 164"/>
                <a:gd name="T30" fmla="*/ 49 w 177"/>
                <a:gd name="T31" fmla="*/ 164 h 164"/>
                <a:gd name="T32" fmla="*/ 24 w 177"/>
                <a:gd name="T33" fmla="*/ 140 h 164"/>
                <a:gd name="T34" fmla="*/ 56 w 177"/>
                <a:gd name="T35" fmla="*/ 88 h 164"/>
                <a:gd name="T36" fmla="*/ 89 w 177"/>
                <a:gd name="T37" fmla="*/ 101 h 164"/>
                <a:gd name="T38" fmla="*/ 121 w 177"/>
                <a:gd name="T39" fmla="*/ 88 h 164"/>
                <a:gd name="T40" fmla="*/ 153 w 177"/>
                <a:gd name="T41" fmla="*/ 140 h 164"/>
                <a:gd name="T42" fmla="*/ 129 w 177"/>
                <a:gd name="T43" fmla="*/ 164 h 164"/>
                <a:gd name="T44" fmla="*/ 89 w 177"/>
                <a:gd name="T45" fmla="*/ 94 h 164"/>
                <a:gd name="T46" fmla="*/ 53 w 177"/>
                <a:gd name="T47" fmla="*/ 59 h 164"/>
                <a:gd name="T48" fmla="*/ 89 w 177"/>
                <a:gd name="T49" fmla="*/ 23 h 164"/>
                <a:gd name="T50" fmla="*/ 124 w 177"/>
                <a:gd name="T51" fmla="*/ 59 h 164"/>
                <a:gd name="T52" fmla="*/ 89 w 177"/>
                <a:gd name="T53" fmla="*/ 94 h 164"/>
                <a:gd name="T54" fmla="*/ 141 w 177"/>
                <a:gd name="T55" fmla="*/ 47 h 164"/>
                <a:gd name="T56" fmla="*/ 118 w 177"/>
                <a:gd name="T57" fmla="*/ 23 h 164"/>
                <a:gd name="T58" fmla="*/ 141 w 177"/>
                <a:gd name="T59" fmla="*/ 0 h 164"/>
                <a:gd name="T60" fmla="*/ 165 w 177"/>
                <a:gd name="T61" fmla="*/ 23 h 164"/>
                <a:gd name="T62" fmla="*/ 141 w 177"/>
                <a:gd name="T63" fmla="*/ 47 h 164"/>
                <a:gd name="T64" fmla="*/ 159 w 177"/>
                <a:gd name="T65" fmla="*/ 94 h 164"/>
                <a:gd name="T66" fmla="*/ 146 w 177"/>
                <a:gd name="T67" fmla="*/ 94 h 164"/>
                <a:gd name="T68" fmla="*/ 122 w 177"/>
                <a:gd name="T69" fmla="*/ 82 h 164"/>
                <a:gd name="T70" fmla="*/ 130 w 177"/>
                <a:gd name="T71" fmla="*/ 59 h 164"/>
                <a:gd name="T72" fmla="*/ 129 w 177"/>
                <a:gd name="T73" fmla="*/ 52 h 164"/>
                <a:gd name="T74" fmla="*/ 141 w 177"/>
                <a:gd name="T75" fmla="*/ 55 h 164"/>
                <a:gd name="T76" fmla="*/ 165 w 177"/>
                <a:gd name="T77" fmla="*/ 47 h 164"/>
                <a:gd name="T78" fmla="*/ 177 w 177"/>
                <a:gd name="T79" fmla="*/ 79 h 164"/>
                <a:gd name="T80" fmla="*/ 159 w 177"/>
                <a:gd name="T81" fmla="*/ 94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77" h="164">
                  <a:moveTo>
                    <a:pt x="31" y="94"/>
                  </a:moveTo>
                  <a:cubicBezTo>
                    <a:pt x="19" y="94"/>
                    <a:pt x="19" y="94"/>
                    <a:pt x="19" y="94"/>
                  </a:cubicBezTo>
                  <a:cubicBezTo>
                    <a:pt x="9" y="94"/>
                    <a:pt x="1" y="89"/>
                    <a:pt x="1" y="79"/>
                  </a:cubicBezTo>
                  <a:cubicBezTo>
                    <a:pt x="1" y="72"/>
                    <a:pt x="0" y="47"/>
                    <a:pt x="12" y="47"/>
                  </a:cubicBezTo>
                  <a:cubicBezTo>
                    <a:pt x="14" y="47"/>
                    <a:pt x="24" y="55"/>
                    <a:pt x="36" y="55"/>
                  </a:cubicBezTo>
                  <a:cubicBezTo>
                    <a:pt x="40" y="55"/>
                    <a:pt x="44" y="54"/>
                    <a:pt x="48" y="52"/>
                  </a:cubicBezTo>
                  <a:cubicBezTo>
                    <a:pt x="48" y="54"/>
                    <a:pt x="48" y="57"/>
                    <a:pt x="48" y="59"/>
                  </a:cubicBezTo>
                  <a:cubicBezTo>
                    <a:pt x="48" y="67"/>
                    <a:pt x="50" y="75"/>
                    <a:pt x="55" y="82"/>
                  </a:cubicBezTo>
                  <a:cubicBezTo>
                    <a:pt x="46" y="82"/>
                    <a:pt x="37" y="86"/>
                    <a:pt x="31" y="94"/>
                  </a:cubicBezTo>
                  <a:close/>
                  <a:moveTo>
                    <a:pt x="36" y="47"/>
                  </a:moveTo>
                  <a:cubicBezTo>
                    <a:pt x="23" y="47"/>
                    <a:pt x="12" y="36"/>
                    <a:pt x="12" y="23"/>
                  </a:cubicBezTo>
                  <a:cubicBezTo>
                    <a:pt x="12" y="10"/>
                    <a:pt x="23" y="0"/>
                    <a:pt x="36" y="0"/>
                  </a:cubicBezTo>
                  <a:cubicBezTo>
                    <a:pt x="49" y="0"/>
                    <a:pt x="59" y="10"/>
                    <a:pt x="59" y="23"/>
                  </a:cubicBezTo>
                  <a:cubicBezTo>
                    <a:pt x="59" y="36"/>
                    <a:pt x="49" y="47"/>
                    <a:pt x="36" y="47"/>
                  </a:cubicBezTo>
                  <a:close/>
                  <a:moveTo>
                    <a:pt x="129" y="164"/>
                  </a:moveTo>
                  <a:cubicBezTo>
                    <a:pt x="49" y="164"/>
                    <a:pt x="49" y="164"/>
                    <a:pt x="49" y="164"/>
                  </a:cubicBezTo>
                  <a:cubicBezTo>
                    <a:pt x="34" y="164"/>
                    <a:pt x="24" y="155"/>
                    <a:pt x="24" y="140"/>
                  </a:cubicBezTo>
                  <a:cubicBezTo>
                    <a:pt x="24" y="120"/>
                    <a:pt x="29" y="88"/>
                    <a:pt x="56" y="88"/>
                  </a:cubicBezTo>
                  <a:cubicBezTo>
                    <a:pt x="59" y="88"/>
                    <a:pt x="70" y="101"/>
                    <a:pt x="89" y="101"/>
                  </a:cubicBezTo>
                  <a:cubicBezTo>
                    <a:pt x="107" y="101"/>
                    <a:pt x="118" y="88"/>
                    <a:pt x="121" y="88"/>
                  </a:cubicBezTo>
                  <a:cubicBezTo>
                    <a:pt x="148" y="88"/>
                    <a:pt x="153" y="120"/>
                    <a:pt x="153" y="140"/>
                  </a:cubicBezTo>
                  <a:cubicBezTo>
                    <a:pt x="153" y="155"/>
                    <a:pt x="143" y="164"/>
                    <a:pt x="129" y="164"/>
                  </a:cubicBezTo>
                  <a:close/>
                  <a:moveTo>
                    <a:pt x="89" y="94"/>
                  </a:moveTo>
                  <a:cubicBezTo>
                    <a:pt x="69" y="94"/>
                    <a:pt x="53" y="78"/>
                    <a:pt x="53" y="59"/>
                  </a:cubicBezTo>
                  <a:cubicBezTo>
                    <a:pt x="53" y="39"/>
                    <a:pt x="69" y="23"/>
                    <a:pt x="89" y="23"/>
                  </a:cubicBezTo>
                  <a:cubicBezTo>
                    <a:pt x="108" y="23"/>
                    <a:pt x="124" y="39"/>
                    <a:pt x="124" y="59"/>
                  </a:cubicBezTo>
                  <a:cubicBezTo>
                    <a:pt x="124" y="78"/>
                    <a:pt x="108" y="94"/>
                    <a:pt x="89" y="94"/>
                  </a:cubicBezTo>
                  <a:close/>
                  <a:moveTo>
                    <a:pt x="141" y="47"/>
                  </a:moveTo>
                  <a:cubicBezTo>
                    <a:pt x="128" y="47"/>
                    <a:pt x="118" y="36"/>
                    <a:pt x="118" y="23"/>
                  </a:cubicBezTo>
                  <a:cubicBezTo>
                    <a:pt x="118" y="10"/>
                    <a:pt x="128" y="0"/>
                    <a:pt x="141" y="0"/>
                  </a:cubicBezTo>
                  <a:cubicBezTo>
                    <a:pt x="154" y="0"/>
                    <a:pt x="165" y="10"/>
                    <a:pt x="165" y="23"/>
                  </a:cubicBezTo>
                  <a:cubicBezTo>
                    <a:pt x="165" y="36"/>
                    <a:pt x="154" y="47"/>
                    <a:pt x="141" y="47"/>
                  </a:cubicBezTo>
                  <a:close/>
                  <a:moveTo>
                    <a:pt x="159" y="94"/>
                  </a:moveTo>
                  <a:cubicBezTo>
                    <a:pt x="146" y="94"/>
                    <a:pt x="146" y="94"/>
                    <a:pt x="146" y="94"/>
                  </a:cubicBezTo>
                  <a:cubicBezTo>
                    <a:pt x="140" y="86"/>
                    <a:pt x="132" y="82"/>
                    <a:pt x="122" y="82"/>
                  </a:cubicBezTo>
                  <a:cubicBezTo>
                    <a:pt x="127" y="75"/>
                    <a:pt x="130" y="67"/>
                    <a:pt x="130" y="59"/>
                  </a:cubicBezTo>
                  <a:cubicBezTo>
                    <a:pt x="130" y="57"/>
                    <a:pt x="129" y="54"/>
                    <a:pt x="129" y="52"/>
                  </a:cubicBezTo>
                  <a:cubicBezTo>
                    <a:pt x="133" y="54"/>
                    <a:pt x="137" y="55"/>
                    <a:pt x="141" y="55"/>
                  </a:cubicBezTo>
                  <a:cubicBezTo>
                    <a:pt x="154" y="55"/>
                    <a:pt x="163" y="47"/>
                    <a:pt x="165" y="47"/>
                  </a:cubicBezTo>
                  <a:cubicBezTo>
                    <a:pt x="177" y="47"/>
                    <a:pt x="177" y="72"/>
                    <a:pt x="177" y="79"/>
                  </a:cubicBezTo>
                  <a:cubicBezTo>
                    <a:pt x="177" y="89"/>
                    <a:pt x="168" y="94"/>
                    <a:pt x="159" y="9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97" name="Group 2"/>
          <p:cNvGrpSpPr/>
          <p:nvPr/>
        </p:nvGrpSpPr>
        <p:grpSpPr>
          <a:xfrm>
            <a:off x="3635896" y="2061023"/>
            <a:ext cx="465007" cy="465007"/>
            <a:chOff x="3635896" y="1825130"/>
            <a:chExt cx="465007" cy="465007"/>
          </a:xfrm>
        </p:grpSpPr>
        <p:sp>
          <p:nvSpPr>
            <p:cNvPr id="98" name="Freeform 8"/>
            <p:cNvSpPr>
              <a:spLocks/>
            </p:cNvSpPr>
            <p:nvPr/>
          </p:nvSpPr>
          <p:spPr bwMode="auto">
            <a:xfrm>
              <a:off x="3635896" y="1825130"/>
              <a:ext cx="465007" cy="465007"/>
            </a:xfrm>
            <a:custGeom>
              <a:avLst/>
              <a:gdLst>
                <a:gd name="T0" fmla="*/ 101 w 203"/>
                <a:gd name="T1" fmla="*/ 0 h 203"/>
                <a:gd name="T2" fmla="*/ 129 w 203"/>
                <a:gd name="T3" fmla="*/ 2 h 203"/>
                <a:gd name="T4" fmla="*/ 153 w 203"/>
                <a:gd name="T5" fmla="*/ 13 h 203"/>
                <a:gd name="T6" fmla="*/ 173 w 203"/>
                <a:gd name="T7" fmla="*/ 29 h 203"/>
                <a:gd name="T8" fmla="*/ 190 w 203"/>
                <a:gd name="T9" fmla="*/ 50 h 203"/>
                <a:gd name="T10" fmla="*/ 200 w 203"/>
                <a:gd name="T11" fmla="*/ 74 h 203"/>
                <a:gd name="T12" fmla="*/ 203 w 203"/>
                <a:gd name="T13" fmla="*/ 101 h 203"/>
                <a:gd name="T14" fmla="*/ 200 w 203"/>
                <a:gd name="T15" fmla="*/ 129 h 203"/>
                <a:gd name="T16" fmla="*/ 190 w 203"/>
                <a:gd name="T17" fmla="*/ 153 h 203"/>
                <a:gd name="T18" fmla="*/ 173 w 203"/>
                <a:gd name="T19" fmla="*/ 174 h 203"/>
                <a:gd name="T20" fmla="*/ 153 w 203"/>
                <a:gd name="T21" fmla="*/ 190 h 203"/>
                <a:gd name="T22" fmla="*/ 129 w 203"/>
                <a:gd name="T23" fmla="*/ 200 h 203"/>
                <a:gd name="T24" fmla="*/ 101 w 203"/>
                <a:gd name="T25" fmla="*/ 203 h 203"/>
                <a:gd name="T26" fmla="*/ 74 w 203"/>
                <a:gd name="T27" fmla="*/ 200 h 203"/>
                <a:gd name="T28" fmla="*/ 50 w 203"/>
                <a:gd name="T29" fmla="*/ 190 h 203"/>
                <a:gd name="T30" fmla="*/ 29 w 203"/>
                <a:gd name="T31" fmla="*/ 174 h 203"/>
                <a:gd name="T32" fmla="*/ 13 w 203"/>
                <a:gd name="T33" fmla="*/ 153 h 203"/>
                <a:gd name="T34" fmla="*/ 3 w 203"/>
                <a:gd name="T35" fmla="*/ 129 h 203"/>
                <a:gd name="T36" fmla="*/ 0 w 203"/>
                <a:gd name="T37" fmla="*/ 101 h 203"/>
                <a:gd name="T38" fmla="*/ 3 w 203"/>
                <a:gd name="T39" fmla="*/ 74 h 203"/>
                <a:gd name="T40" fmla="*/ 13 w 203"/>
                <a:gd name="T41" fmla="*/ 50 h 203"/>
                <a:gd name="T42" fmla="*/ 29 w 203"/>
                <a:gd name="T43" fmla="*/ 29 h 203"/>
                <a:gd name="T44" fmla="*/ 50 w 203"/>
                <a:gd name="T45" fmla="*/ 13 h 203"/>
                <a:gd name="T46" fmla="*/ 74 w 203"/>
                <a:gd name="T47" fmla="*/ 2 h 203"/>
                <a:gd name="T48" fmla="*/ 101 w 203"/>
                <a:gd name="T49" fmla="*/ 0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03" h="203">
                  <a:moveTo>
                    <a:pt x="101" y="0"/>
                  </a:moveTo>
                  <a:lnTo>
                    <a:pt x="129" y="2"/>
                  </a:lnTo>
                  <a:lnTo>
                    <a:pt x="153" y="13"/>
                  </a:lnTo>
                  <a:lnTo>
                    <a:pt x="173" y="29"/>
                  </a:lnTo>
                  <a:lnTo>
                    <a:pt x="190" y="50"/>
                  </a:lnTo>
                  <a:lnTo>
                    <a:pt x="200" y="74"/>
                  </a:lnTo>
                  <a:lnTo>
                    <a:pt x="203" y="101"/>
                  </a:lnTo>
                  <a:lnTo>
                    <a:pt x="200" y="129"/>
                  </a:lnTo>
                  <a:lnTo>
                    <a:pt x="190" y="153"/>
                  </a:lnTo>
                  <a:lnTo>
                    <a:pt x="173" y="174"/>
                  </a:lnTo>
                  <a:lnTo>
                    <a:pt x="153" y="190"/>
                  </a:lnTo>
                  <a:lnTo>
                    <a:pt x="129" y="200"/>
                  </a:lnTo>
                  <a:lnTo>
                    <a:pt x="101" y="203"/>
                  </a:lnTo>
                  <a:lnTo>
                    <a:pt x="74" y="200"/>
                  </a:lnTo>
                  <a:lnTo>
                    <a:pt x="50" y="190"/>
                  </a:lnTo>
                  <a:lnTo>
                    <a:pt x="29" y="174"/>
                  </a:lnTo>
                  <a:lnTo>
                    <a:pt x="13" y="153"/>
                  </a:lnTo>
                  <a:lnTo>
                    <a:pt x="3" y="129"/>
                  </a:lnTo>
                  <a:lnTo>
                    <a:pt x="0" y="101"/>
                  </a:lnTo>
                  <a:lnTo>
                    <a:pt x="3" y="74"/>
                  </a:lnTo>
                  <a:lnTo>
                    <a:pt x="13" y="50"/>
                  </a:lnTo>
                  <a:lnTo>
                    <a:pt x="29" y="29"/>
                  </a:lnTo>
                  <a:lnTo>
                    <a:pt x="50" y="13"/>
                  </a:lnTo>
                  <a:lnTo>
                    <a:pt x="74" y="2"/>
                  </a:lnTo>
                  <a:lnTo>
                    <a:pt x="101" y="0"/>
                  </a:lnTo>
                  <a:close/>
                </a:path>
              </a:pathLst>
            </a:custGeom>
            <a:solidFill>
              <a:srgbClr val="FF99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9" name="Freeform 8"/>
            <p:cNvSpPr>
              <a:spLocks noEditPoints="1"/>
            </p:cNvSpPr>
            <p:nvPr/>
          </p:nvSpPr>
          <p:spPr bwMode="auto">
            <a:xfrm>
              <a:off x="3788568" y="1901620"/>
              <a:ext cx="201914" cy="300866"/>
            </a:xfrm>
            <a:custGeom>
              <a:avLst/>
              <a:gdLst>
                <a:gd name="T0" fmla="*/ 85 w 94"/>
                <a:gd name="T1" fmla="*/ 44 h 140"/>
                <a:gd name="T2" fmla="*/ 45 w 94"/>
                <a:gd name="T3" fmla="*/ 90 h 140"/>
                <a:gd name="T4" fmla="*/ 26 w 94"/>
                <a:gd name="T5" fmla="*/ 105 h 140"/>
                <a:gd name="T6" fmla="*/ 26 w 94"/>
                <a:gd name="T7" fmla="*/ 108 h 140"/>
                <a:gd name="T8" fmla="*/ 35 w 94"/>
                <a:gd name="T9" fmla="*/ 123 h 140"/>
                <a:gd name="T10" fmla="*/ 17 w 94"/>
                <a:gd name="T11" fmla="*/ 140 h 140"/>
                <a:gd name="T12" fmla="*/ 0 w 94"/>
                <a:gd name="T13" fmla="*/ 123 h 140"/>
                <a:gd name="T14" fmla="*/ 9 w 94"/>
                <a:gd name="T15" fmla="*/ 108 h 140"/>
                <a:gd name="T16" fmla="*/ 9 w 94"/>
                <a:gd name="T17" fmla="*/ 33 h 140"/>
                <a:gd name="T18" fmla="*/ 0 w 94"/>
                <a:gd name="T19" fmla="*/ 17 h 140"/>
                <a:gd name="T20" fmla="*/ 17 w 94"/>
                <a:gd name="T21" fmla="*/ 0 h 140"/>
                <a:gd name="T22" fmla="*/ 35 w 94"/>
                <a:gd name="T23" fmla="*/ 17 h 140"/>
                <a:gd name="T24" fmla="*/ 26 w 94"/>
                <a:gd name="T25" fmla="*/ 33 h 140"/>
                <a:gd name="T26" fmla="*/ 26 w 94"/>
                <a:gd name="T27" fmla="*/ 78 h 140"/>
                <a:gd name="T28" fmla="*/ 40 w 94"/>
                <a:gd name="T29" fmla="*/ 73 h 140"/>
                <a:gd name="T30" fmla="*/ 67 w 94"/>
                <a:gd name="T31" fmla="*/ 44 h 140"/>
                <a:gd name="T32" fmla="*/ 58 w 94"/>
                <a:gd name="T33" fmla="*/ 29 h 140"/>
                <a:gd name="T34" fmla="*/ 76 w 94"/>
                <a:gd name="T35" fmla="*/ 11 h 140"/>
                <a:gd name="T36" fmla="*/ 94 w 94"/>
                <a:gd name="T37" fmla="*/ 29 h 140"/>
                <a:gd name="T38" fmla="*/ 85 w 94"/>
                <a:gd name="T39" fmla="*/ 44 h 140"/>
                <a:gd name="T40" fmla="*/ 17 w 94"/>
                <a:gd name="T41" fmla="*/ 9 h 140"/>
                <a:gd name="T42" fmla="*/ 9 w 94"/>
                <a:gd name="T43" fmla="*/ 17 h 140"/>
                <a:gd name="T44" fmla="*/ 17 w 94"/>
                <a:gd name="T45" fmla="*/ 26 h 140"/>
                <a:gd name="T46" fmla="*/ 26 w 94"/>
                <a:gd name="T47" fmla="*/ 17 h 140"/>
                <a:gd name="T48" fmla="*/ 17 w 94"/>
                <a:gd name="T49" fmla="*/ 9 h 140"/>
                <a:gd name="T50" fmla="*/ 17 w 94"/>
                <a:gd name="T51" fmla="*/ 114 h 140"/>
                <a:gd name="T52" fmla="*/ 9 w 94"/>
                <a:gd name="T53" fmla="*/ 123 h 140"/>
                <a:gd name="T54" fmla="*/ 17 w 94"/>
                <a:gd name="T55" fmla="*/ 132 h 140"/>
                <a:gd name="T56" fmla="*/ 26 w 94"/>
                <a:gd name="T57" fmla="*/ 123 h 140"/>
                <a:gd name="T58" fmla="*/ 17 w 94"/>
                <a:gd name="T59" fmla="*/ 114 h 140"/>
                <a:gd name="T60" fmla="*/ 76 w 94"/>
                <a:gd name="T61" fmla="*/ 20 h 140"/>
                <a:gd name="T62" fmla="*/ 67 w 94"/>
                <a:gd name="T63" fmla="*/ 29 h 140"/>
                <a:gd name="T64" fmla="*/ 76 w 94"/>
                <a:gd name="T65" fmla="*/ 38 h 140"/>
                <a:gd name="T66" fmla="*/ 85 w 94"/>
                <a:gd name="T67" fmla="*/ 29 h 140"/>
                <a:gd name="T68" fmla="*/ 76 w 94"/>
                <a:gd name="T69" fmla="*/ 2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94" h="140">
                  <a:moveTo>
                    <a:pt x="85" y="44"/>
                  </a:moveTo>
                  <a:cubicBezTo>
                    <a:pt x="84" y="77"/>
                    <a:pt x="61" y="85"/>
                    <a:pt x="45" y="90"/>
                  </a:cubicBezTo>
                  <a:cubicBezTo>
                    <a:pt x="31" y="94"/>
                    <a:pt x="26" y="96"/>
                    <a:pt x="26" y="105"/>
                  </a:cubicBezTo>
                  <a:cubicBezTo>
                    <a:pt x="26" y="108"/>
                    <a:pt x="26" y="108"/>
                    <a:pt x="26" y="108"/>
                  </a:cubicBezTo>
                  <a:cubicBezTo>
                    <a:pt x="31" y="111"/>
                    <a:pt x="35" y="116"/>
                    <a:pt x="35" y="123"/>
                  </a:cubicBezTo>
                  <a:cubicBezTo>
                    <a:pt x="35" y="132"/>
                    <a:pt x="27" y="140"/>
                    <a:pt x="17" y="140"/>
                  </a:cubicBezTo>
                  <a:cubicBezTo>
                    <a:pt x="8" y="140"/>
                    <a:pt x="0" y="132"/>
                    <a:pt x="0" y="123"/>
                  </a:cubicBezTo>
                  <a:cubicBezTo>
                    <a:pt x="0" y="116"/>
                    <a:pt x="3" y="111"/>
                    <a:pt x="9" y="108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3" y="29"/>
                    <a:pt x="0" y="24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7" y="0"/>
                    <a:pt x="35" y="8"/>
                    <a:pt x="35" y="17"/>
                  </a:cubicBezTo>
                  <a:cubicBezTo>
                    <a:pt x="35" y="24"/>
                    <a:pt x="31" y="29"/>
                    <a:pt x="26" y="33"/>
                  </a:cubicBezTo>
                  <a:cubicBezTo>
                    <a:pt x="26" y="78"/>
                    <a:pt x="26" y="78"/>
                    <a:pt x="26" y="78"/>
                  </a:cubicBezTo>
                  <a:cubicBezTo>
                    <a:pt x="31" y="76"/>
                    <a:pt x="36" y="74"/>
                    <a:pt x="40" y="73"/>
                  </a:cubicBezTo>
                  <a:cubicBezTo>
                    <a:pt x="57" y="67"/>
                    <a:pt x="67" y="63"/>
                    <a:pt x="67" y="44"/>
                  </a:cubicBezTo>
                  <a:cubicBezTo>
                    <a:pt x="62" y="41"/>
                    <a:pt x="58" y="36"/>
                    <a:pt x="58" y="29"/>
                  </a:cubicBezTo>
                  <a:cubicBezTo>
                    <a:pt x="58" y="19"/>
                    <a:pt x="66" y="11"/>
                    <a:pt x="76" y="11"/>
                  </a:cubicBezTo>
                  <a:cubicBezTo>
                    <a:pt x="86" y="11"/>
                    <a:pt x="94" y="19"/>
                    <a:pt x="94" y="29"/>
                  </a:cubicBezTo>
                  <a:cubicBezTo>
                    <a:pt x="94" y="36"/>
                    <a:pt x="90" y="41"/>
                    <a:pt x="85" y="44"/>
                  </a:cubicBezTo>
                  <a:close/>
                  <a:moveTo>
                    <a:pt x="17" y="9"/>
                  </a:moveTo>
                  <a:cubicBezTo>
                    <a:pt x="13" y="9"/>
                    <a:pt x="9" y="12"/>
                    <a:pt x="9" y="17"/>
                  </a:cubicBezTo>
                  <a:cubicBezTo>
                    <a:pt x="9" y="22"/>
                    <a:pt x="13" y="26"/>
                    <a:pt x="17" y="26"/>
                  </a:cubicBezTo>
                  <a:cubicBezTo>
                    <a:pt x="22" y="26"/>
                    <a:pt x="26" y="22"/>
                    <a:pt x="26" y="17"/>
                  </a:cubicBezTo>
                  <a:cubicBezTo>
                    <a:pt x="26" y="12"/>
                    <a:pt x="22" y="9"/>
                    <a:pt x="17" y="9"/>
                  </a:cubicBezTo>
                  <a:close/>
                  <a:moveTo>
                    <a:pt x="17" y="114"/>
                  </a:moveTo>
                  <a:cubicBezTo>
                    <a:pt x="13" y="114"/>
                    <a:pt x="9" y="118"/>
                    <a:pt x="9" y="123"/>
                  </a:cubicBezTo>
                  <a:cubicBezTo>
                    <a:pt x="9" y="128"/>
                    <a:pt x="13" y="132"/>
                    <a:pt x="17" y="132"/>
                  </a:cubicBezTo>
                  <a:cubicBezTo>
                    <a:pt x="22" y="132"/>
                    <a:pt x="26" y="128"/>
                    <a:pt x="26" y="123"/>
                  </a:cubicBezTo>
                  <a:cubicBezTo>
                    <a:pt x="26" y="118"/>
                    <a:pt x="22" y="114"/>
                    <a:pt x="17" y="114"/>
                  </a:cubicBezTo>
                  <a:close/>
                  <a:moveTo>
                    <a:pt x="76" y="20"/>
                  </a:moveTo>
                  <a:cubicBezTo>
                    <a:pt x="71" y="20"/>
                    <a:pt x="67" y="24"/>
                    <a:pt x="67" y="29"/>
                  </a:cubicBezTo>
                  <a:cubicBezTo>
                    <a:pt x="67" y="34"/>
                    <a:pt x="71" y="38"/>
                    <a:pt x="76" y="38"/>
                  </a:cubicBezTo>
                  <a:cubicBezTo>
                    <a:pt x="81" y="38"/>
                    <a:pt x="85" y="34"/>
                    <a:pt x="85" y="29"/>
                  </a:cubicBezTo>
                  <a:cubicBezTo>
                    <a:pt x="85" y="24"/>
                    <a:pt x="81" y="20"/>
                    <a:pt x="76" y="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00" name="Group 17"/>
          <p:cNvGrpSpPr/>
          <p:nvPr/>
        </p:nvGrpSpPr>
        <p:grpSpPr>
          <a:xfrm>
            <a:off x="6365383" y="1223467"/>
            <a:ext cx="467298" cy="465007"/>
            <a:chOff x="6365383" y="987574"/>
            <a:chExt cx="467298" cy="465007"/>
          </a:xfrm>
        </p:grpSpPr>
        <p:sp>
          <p:nvSpPr>
            <p:cNvPr id="101" name="Freeform 10"/>
            <p:cNvSpPr>
              <a:spLocks/>
            </p:cNvSpPr>
            <p:nvPr/>
          </p:nvSpPr>
          <p:spPr bwMode="auto">
            <a:xfrm>
              <a:off x="6365383" y="987574"/>
              <a:ext cx="467298" cy="465007"/>
            </a:xfrm>
            <a:custGeom>
              <a:avLst/>
              <a:gdLst>
                <a:gd name="T0" fmla="*/ 101 w 204"/>
                <a:gd name="T1" fmla="*/ 0 h 203"/>
                <a:gd name="T2" fmla="*/ 130 w 204"/>
                <a:gd name="T3" fmla="*/ 3 h 203"/>
                <a:gd name="T4" fmla="*/ 153 w 204"/>
                <a:gd name="T5" fmla="*/ 13 h 203"/>
                <a:gd name="T6" fmla="*/ 174 w 204"/>
                <a:gd name="T7" fmla="*/ 29 h 203"/>
                <a:gd name="T8" fmla="*/ 191 w 204"/>
                <a:gd name="T9" fmla="*/ 50 h 203"/>
                <a:gd name="T10" fmla="*/ 201 w 204"/>
                <a:gd name="T11" fmla="*/ 74 h 203"/>
                <a:gd name="T12" fmla="*/ 204 w 204"/>
                <a:gd name="T13" fmla="*/ 102 h 203"/>
                <a:gd name="T14" fmla="*/ 201 w 204"/>
                <a:gd name="T15" fmla="*/ 129 h 203"/>
                <a:gd name="T16" fmla="*/ 191 w 204"/>
                <a:gd name="T17" fmla="*/ 153 h 203"/>
                <a:gd name="T18" fmla="*/ 174 w 204"/>
                <a:gd name="T19" fmla="*/ 174 h 203"/>
                <a:gd name="T20" fmla="*/ 153 w 204"/>
                <a:gd name="T21" fmla="*/ 190 h 203"/>
                <a:gd name="T22" fmla="*/ 130 w 204"/>
                <a:gd name="T23" fmla="*/ 200 h 203"/>
                <a:gd name="T24" fmla="*/ 101 w 204"/>
                <a:gd name="T25" fmla="*/ 203 h 203"/>
                <a:gd name="T26" fmla="*/ 75 w 204"/>
                <a:gd name="T27" fmla="*/ 200 h 203"/>
                <a:gd name="T28" fmla="*/ 51 w 204"/>
                <a:gd name="T29" fmla="*/ 190 h 203"/>
                <a:gd name="T30" fmla="*/ 30 w 204"/>
                <a:gd name="T31" fmla="*/ 174 h 203"/>
                <a:gd name="T32" fmla="*/ 14 w 204"/>
                <a:gd name="T33" fmla="*/ 153 h 203"/>
                <a:gd name="T34" fmla="*/ 3 w 204"/>
                <a:gd name="T35" fmla="*/ 129 h 203"/>
                <a:gd name="T36" fmla="*/ 0 w 204"/>
                <a:gd name="T37" fmla="*/ 102 h 203"/>
                <a:gd name="T38" fmla="*/ 3 w 204"/>
                <a:gd name="T39" fmla="*/ 74 h 203"/>
                <a:gd name="T40" fmla="*/ 14 w 204"/>
                <a:gd name="T41" fmla="*/ 50 h 203"/>
                <a:gd name="T42" fmla="*/ 30 w 204"/>
                <a:gd name="T43" fmla="*/ 29 h 203"/>
                <a:gd name="T44" fmla="*/ 51 w 204"/>
                <a:gd name="T45" fmla="*/ 13 h 203"/>
                <a:gd name="T46" fmla="*/ 75 w 204"/>
                <a:gd name="T47" fmla="*/ 3 h 203"/>
                <a:gd name="T48" fmla="*/ 101 w 204"/>
                <a:gd name="T49" fmla="*/ 0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04" h="203">
                  <a:moveTo>
                    <a:pt x="101" y="0"/>
                  </a:moveTo>
                  <a:lnTo>
                    <a:pt x="130" y="3"/>
                  </a:lnTo>
                  <a:lnTo>
                    <a:pt x="153" y="13"/>
                  </a:lnTo>
                  <a:lnTo>
                    <a:pt x="174" y="29"/>
                  </a:lnTo>
                  <a:lnTo>
                    <a:pt x="191" y="50"/>
                  </a:lnTo>
                  <a:lnTo>
                    <a:pt x="201" y="74"/>
                  </a:lnTo>
                  <a:lnTo>
                    <a:pt x="204" y="102"/>
                  </a:lnTo>
                  <a:lnTo>
                    <a:pt x="201" y="129"/>
                  </a:lnTo>
                  <a:lnTo>
                    <a:pt x="191" y="153"/>
                  </a:lnTo>
                  <a:lnTo>
                    <a:pt x="174" y="174"/>
                  </a:lnTo>
                  <a:lnTo>
                    <a:pt x="153" y="190"/>
                  </a:lnTo>
                  <a:lnTo>
                    <a:pt x="130" y="200"/>
                  </a:lnTo>
                  <a:lnTo>
                    <a:pt x="101" y="203"/>
                  </a:lnTo>
                  <a:lnTo>
                    <a:pt x="75" y="200"/>
                  </a:lnTo>
                  <a:lnTo>
                    <a:pt x="51" y="190"/>
                  </a:lnTo>
                  <a:lnTo>
                    <a:pt x="30" y="174"/>
                  </a:lnTo>
                  <a:lnTo>
                    <a:pt x="14" y="153"/>
                  </a:lnTo>
                  <a:lnTo>
                    <a:pt x="3" y="129"/>
                  </a:lnTo>
                  <a:lnTo>
                    <a:pt x="0" y="102"/>
                  </a:lnTo>
                  <a:lnTo>
                    <a:pt x="3" y="74"/>
                  </a:lnTo>
                  <a:lnTo>
                    <a:pt x="14" y="50"/>
                  </a:lnTo>
                  <a:lnTo>
                    <a:pt x="30" y="29"/>
                  </a:lnTo>
                  <a:lnTo>
                    <a:pt x="51" y="13"/>
                  </a:lnTo>
                  <a:lnTo>
                    <a:pt x="75" y="3"/>
                  </a:lnTo>
                  <a:lnTo>
                    <a:pt x="101" y="0"/>
                  </a:lnTo>
                  <a:close/>
                </a:path>
              </a:pathLst>
            </a:custGeom>
            <a:solidFill>
              <a:srgbClr val="FF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2" name="Freeform 9"/>
            <p:cNvSpPr>
              <a:spLocks noEditPoints="1"/>
            </p:cNvSpPr>
            <p:nvPr/>
          </p:nvSpPr>
          <p:spPr bwMode="auto">
            <a:xfrm>
              <a:off x="6458481" y="1121413"/>
              <a:ext cx="263683" cy="197326"/>
            </a:xfrm>
            <a:custGeom>
              <a:avLst/>
              <a:gdLst>
                <a:gd name="T0" fmla="*/ 302 w 302"/>
                <a:gd name="T1" fmla="*/ 226 h 226"/>
                <a:gd name="T2" fmla="*/ 0 w 302"/>
                <a:gd name="T3" fmla="*/ 226 h 226"/>
                <a:gd name="T4" fmla="*/ 0 w 302"/>
                <a:gd name="T5" fmla="*/ 0 h 226"/>
                <a:gd name="T6" fmla="*/ 17 w 302"/>
                <a:gd name="T7" fmla="*/ 0 h 226"/>
                <a:gd name="T8" fmla="*/ 17 w 302"/>
                <a:gd name="T9" fmla="*/ 206 h 226"/>
                <a:gd name="T10" fmla="*/ 302 w 302"/>
                <a:gd name="T11" fmla="*/ 206 h 226"/>
                <a:gd name="T12" fmla="*/ 302 w 302"/>
                <a:gd name="T13" fmla="*/ 226 h 226"/>
                <a:gd name="T14" fmla="*/ 282 w 302"/>
                <a:gd name="T15" fmla="*/ 188 h 226"/>
                <a:gd name="T16" fmla="*/ 37 w 302"/>
                <a:gd name="T17" fmla="*/ 188 h 226"/>
                <a:gd name="T18" fmla="*/ 37 w 302"/>
                <a:gd name="T19" fmla="*/ 103 h 226"/>
                <a:gd name="T20" fmla="*/ 103 w 302"/>
                <a:gd name="T21" fmla="*/ 17 h 226"/>
                <a:gd name="T22" fmla="*/ 189 w 302"/>
                <a:gd name="T23" fmla="*/ 103 h 226"/>
                <a:gd name="T24" fmla="*/ 245 w 302"/>
                <a:gd name="T25" fmla="*/ 56 h 226"/>
                <a:gd name="T26" fmla="*/ 282 w 302"/>
                <a:gd name="T27" fmla="*/ 188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02" h="226">
                  <a:moveTo>
                    <a:pt x="302" y="226"/>
                  </a:moveTo>
                  <a:lnTo>
                    <a:pt x="0" y="226"/>
                  </a:lnTo>
                  <a:lnTo>
                    <a:pt x="0" y="0"/>
                  </a:lnTo>
                  <a:lnTo>
                    <a:pt x="17" y="0"/>
                  </a:lnTo>
                  <a:lnTo>
                    <a:pt x="17" y="206"/>
                  </a:lnTo>
                  <a:lnTo>
                    <a:pt x="302" y="206"/>
                  </a:lnTo>
                  <a:lnTo>
                    <a:pt x="302" y="226"/>
                  </a:lnTo>
                  <a:close/>
                  <a:moveTo>
                    <a:pt x="282" y="188"/>
                  </a:moveTo>
                  <a:lnTo>
                    <a:pt x="37" y="188"/>
                  </a:lnTo>
                  <a:lnTo>
                    <a:pt x="37" y="103"/>
                  </a:lnTo>
                  <a:lnTo>
                    <a:pt x="103" y="17"/>
                  </a:lnTo>
                  <a:lnTo>
                    <a:pt x="189" y="103"/>
                  </a:lnTo>
                  <a:lnTo>
                    <a:pt x="245" y="56"/>
                  </a:lnTo>
                  <a:lnTo>
                    <a:pt x="282" y="18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03" name="Group 3"/>
          <p:cNvGrpSpPr/>
          <p:nvPr/>
        </p:nvGrpSpPr>
        <p:grpSpPr>
          <a:xfrm>
            <a:off x="4770914" y="3326814"/>
            <a:ext cx="465007" cy="469589"/>
            <a:chOff x="4770914" y="3090921"/>
            <a:chExt cx="465007" cy="469589"/>
          </a:xfrm>
        </p:grpSpPr>
        <p:sp>
          <p:nvSpPr>
            <p:cNvPr id="104" name="Freeform 9"/>
            <p:cNvSpPr>
              <a:spLocks/>
            </p:cNvSpPr>
            <p:nvPr/>
          </p:nvSpPr>
          <p:spPr bwMode="auto">
            <a:xfrm>
              <a:off x="4770914" y="3090921"/>
              <a:ext cx="465007" cy="469589"/>
            </a:xfrm>
            <a:custGeom>
              <a:avLst/>
              <a:gdLst>
                <a:gd name="T0" fmla="*/ 102 w 203"/>
                <a:gd name="T1" fmla="*/ 0 h 205"/>
                <a:gd name="T2" fmla="*/ 129 w 203"/>
                <a:gd name="T3" fmla="*/ 4 h 205"/>
                <a:gd name="T4" fmla="*/ 153 w 203"/>
                <a:gd name="T5" fmla="*/ 14 h 205"/>
                <a:gd name="T6" fmla="*/ 174 w 203"/>
                <a:gd name="T7" fmla="*/ 29 h 205"/>
                <a:gd name="T8" fmla="*/ 190 w 203"/>
                <a:gd name="T9" fmla="*/ 50 h 205"/>
                <a:gd name="T10" fmla="*/ 200 w 203"/>
                <a:gd name="T11" fmla="*/ 75 h 205"/>
                <a:gd name="T12" fmla="*/ 203 w 203"/>
                <a:gd name="T13" fmla="*/ 102 h 205"/>
                <a:gd name="T14" fmla="*/ 200 w 203"/>
                <a:gd name="T15" fmla="*/ 129 h 205"/>
                <a:gd name="T16" fmla="*/ 190 w 203"/>
                <a:gd name="T17" fmla="*/ 154 h 205"/>
                <a:gd name="T18" fmla="*/ 174 w 203"/>
                <a:gd name="T19" fmla="*/ 174 h 205"/>
                <a:gd name="T20" fmla="*/ 153 w 203"/>
                <a:gd name="T21" fmla="*/ 190 h 205"/>
                <a:gd name="T22" fmla="*/ 129 w 203"/>
                <a:gd name="T23" fmla="*/ 200 h 205"/>
                <a:gd name="T24" fmla="*/ 102 w 203"/>
                <a:gd name="T25" fmla="*/ 205 h 205"/>
                <a:gd name="T26" fmla="*/ 76 w 203"/>
                <a:gd name="T27" fmla="*/ 200 h 205"/>
                <a:gd name="T28" fmla="*/ 50 w 203"/>
                <a:gd name="T29" fmla="*/ 190 h 205"/>
                <a:gd name="T30" fmla="*/ 29 w 203"/>
                <a:gd name="T31" fmla="*/ 174 h 205"/>
                <a:gd name="T32" fmla="*/ 15 w 203"/>
                <a:gd name="T33" fmla="*/ 154 h 205"/>
                <a:gd name="T34" fmla="*/ 4 w 203"/>
                <a:gd name="T35" fmla="*/ 129 h 205"/>
                <a:gd name="T36" fmla="*/ 0 w 203"/>
                <a:gd name="T37" fmla="*/ 102 h 205"/>
                <a:gd name="T38" fmla="*/ 4 w 203"/>
                <a:gd name="T39" fmla="*/ 75 h 205"/>
                <a:gd name="T40" fmla="*/ 15 w 203"/>
                <a:gd name="T41" fmla="*/ 50 h 205"/>
                <a:gd name="T42" fmla="*/ 29 w 203"/>
                <a:gd name="T43" fmla="*/ 29 h 205"/>
                <a:gd name="T44" fmla="*/ 50 w 203"/>
                <a:gd name="T45" fmla="*/ 14 h 205"/>
                <a:gd name="T46" fmla="*/ 76 w 203"/>
                <a:gd name="T47" fmla="*/ 4 h 205"/>
                <a:gd name="T48" fmla="*/ 102 w 203"/>
                <a:gd name="T49" fmla="*/ 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03" h="205">
                  <a:moveTo>
                    <a:pt x="102" y="0"/>
                  </a:moveTo>
                  <a:lnTo>
                    <a:pt x="129" y="4"/>
                  </a:lnTo>
                  <a:lnTo>
                    <a:pt x="153" y="14"/>
                  </a:lnTo>
                  <a:lnTo>
                    <a:pt x="174" y="29"/>
                  </a:lnTo>
                  <a:lnTo>
                    <a:pt x="190" y="50"/>
                  </a:lnTo>
                  <a:lnTo>
                    <a:pt x="200" y="75"/>
                  </a:lnTo>
                  <a:lnTo>
                    <a:pt x="203" y="102"/>
                  </a:lnTo>
                  <a:lnTo>
                    <a:pt x="200" y="129"/>
                  </a:lnTo>
                  <a:lnTo>
                    <a:pt x="190" y="154"/>
                  </a:lnTo>
                  <a:lnTo>
                    <a:pt x="174" y="174"/>
                  </a:lnTo>
                  <a:lnTo>
                    <a:pt x="153" y="190"/>
                  </a:lnTo>
                  <a:lnTo>
                    <a:pt x="129" y="200"/>
                  </a:lnTo>
                  <a:lnTo>
                    <a:pt x="102" y="205"/>
                  </a:lnTo>
                  <a:lnTo>
                    <a:pt x="76" y="200"/>
                  </a:lnTo>
                  <a:lnTo>
                    <a:pt x="50" y="190"/>
                  </a:lnTo>
                  <a:lnTo>
                    <a:pt x="29" y="174"/>
                  </a:lnTo>
                  <a:lnTo>
                    <a:pt x="15" y="154"/>
                  </a:lnTo>
                  <a:lnTo>
                    <a:pt x="4" y="129"/>
                  </a:lnTo>
                  <a:lnTo>
                    <a:pt x="0" y="102"/>
                  </a:lnTo>
                  <a:lnTo>
                    <a:pt x="4" y="75"/>
                  </a:lnTo>
                  <a:lnTo>
                    <a:pt x="15" y="50"/>
                  </a:lnTo>
                  <a:lnTo>
                    <a:pt x="29" y="29"/>
                  </a:lnTo>
                  <a:lnTo>
                    <a:pt x="50" y="14"/>
                  </a:lnTo>
                  <a:lnTo>
                    <a:pt x="76" y="4"/>
                  </a:lnTo>
                  <a:lnTo>
                    <a:pt x="102" y="0"/>
                  </a:lnTo>
                  <a:close/>
                </a:path>
              </a:pathLst>
            </a:custGeom>
            <a:solidFill>
              <a:srgbClr val="FF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5" name="Freeform 10"/>
            <p:cNvSpPr>
              <a:spLocks noEditPoints="1"/>
            </p:cNvSpPr>
            <p:nvPr/>
          </p:nvSpPr>
          <p:spPr bwMode="auto">
            <a:xfrm>
              <a:off x="4870438" y="3218381"/>
              <a:ext cx="260899" cy="203797"/>
            </a:xfrm>
            <a:custGeom>
              <a:avLst/>
              <a:gdLst>
                <a:gd name="T0" fmla="*/ 164 w 164"/>
                <a:gd name="T1" fmla="*/ 114 h 128"/>
                <a:gd name="T2" fmla="*/ 149 w 164"/>
                <a:gd name="T3" fmla="*/ 128 h 128"/>
                <a:gd name="T4" fmla="*/ 15 w 164"/>
                <a:gd name="T5" fmla="*/ 128 h 128"/>
                <a:gd name="T6" fmla="*/ 0 w 164"/>
                <a:gd name="T7" fmla="*/ 114 h 128"/>
                <a:gd name="T8" fmla="*/ 0 w 164"/>
                <a:gd name="T9" fmla="*/ 14 h 128"/>
                <a:gd name="T10" fmla="*/ 15 w 164"/>
                <a:gd name="T11" fmla="*/ 0 h 128"/>
                <a:gd name="T12" fmla="*/ 149 w 164"/>
                <a:gd name="T13" fmla="*/ 0 h 128"/>
                <a:gd name="T14" fmla="*/ 164 w 164"/>
                <a:gd name="T15" fmla="*/ 14 h 128"/>
                <a:gd name="T16" fmla="*/ 164 w 164"/>
                <a:gd name="T17" fmla="*/ 114 h 128"/>
                <a:gd name="T18" fmla="*/ 149 w 164"/>
                <a:gd name="T19" fmla="*/ 11 h 128"/>
                <a:gd name="T20" fmla="*/ 15 w 164"/>
                <a:gd name="T21" fmla="*/ 11 h 128"/>
                <a:gd name="T22" fmla="*/ 12 w 164"/>
                <a:gd name="T23" fmla="*/ 14 h 128"/>
                <a:gd name="T24" fmla="*/ 25 w 164"/>
                <a:gd name="T25" fmla="*/ 40 h 128"/>
                <a:gd name="T26" fmla="*/ 62 w 164"/>
                <a:gd name="T27" fmla="*/ 69 h 128"/>
                <a:gd name="T28" fmla="*/ 82 w 164"/>
                <a:gd name="T29" fmla="*/ 82 h 128"/>
                <a:gd name="T30" fmla="*/ 82 w 164"/>
                <a:gd name="T31" fmla="*/ 82 h 128"/>
                <a:gd name="T32" fmla="*/ 82 w 164"/>
                <a:gd name="T33" fmla="*/ 82 h 128"/>
                <a:gd name="T34" fmla="*/ 102 w 164"/>
                <a:gd name="T35" fmla="*/ 69 h 128"/>
                <a:gd name="T36" fmla="*/ 139 w 164"/>
                <a:gd name="T37" fmla="*/ 40 h 128"/>
                <a:gd name="T38" fmla="*/ 152 w 164"/>
                <a:gd name="T39" fmla="*/ 18 h 128"/>
                <a:gd name="T40" fmla="*/ 149 w 164"/>
                <a:gd name="T41" fmla="*/ 11 h 128"/>
                <a:gd name="T42" fmla="*/ 152 w 164"/>
                <a:gd name="T43" fmla="*/ 43 h 128"/>
                <a:gd name="T44" fmla="*/ 146 w 164"/>
                <a:gd name="T45" fmla="*/ 50 h 128"/>
                <a:gd name="T46" fmla="*/ 107 w 164"/>
                <a:gd name="T47" fmla="*/ 80 h 128"/>
                <a:gd name="T48" fmla="*/ 82 w 164"/>
                <a:gd name="T49" fmla="*/ 93 h 128"/>
                <a:gd name="T50" fmla="*/ 82 w 164"/>
                <a:gd name="T51" fmla="*/ 93 h 128"/>
                <a:gd name="T52" fmla="*/ 82 w 164"/>
                <a:gd name="T53" fmla="*/ 93 h 128"/>
                <a:gd name="T54" fmla="*/ 57 w 164"/>
                <a:gd name="T55" fmla="*/ 80 h 128"/>
                <a:gd name="T56" fmla="*/ 18 w 164"/>
                <a:gd name="T57" fmla="*/ 50 h 128"/>
                <a:gd name="T58" fmla="*/ 12 w 164"/>
                <a:gd name="T59" fmla="*/ 43 h 128"/>
                <a:gd name="T60" fmla="*/ 12 w 164"/>
                <a:gd name="T61" fmla="*/ 114 h 128"/>
                <a:gd name="T62" fmla="*/ 15 w 164"/>
                <a:gd name="T63" fmla="*/ 117 h 128"/>
                <a:gd name="T64" fmla="*/ 149 w 164"/>
                <a:gd name="T65" fmla="*/ 117 h 128"/>
                <a:gd name="T66" fmla="*/ 152 w 164"/>
                <a:gd name="T67" fmla="*/ 114 h 128"/>
                <a:gd name="T68" fmla="*/ 152 w 164"/>
                <a:gd name="T69" fmla="*/ 43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64" h="128">
                  <a:moveTo>
                    <a:pt x="164" y="114"/>
                  </a:moveTo>
                  <a:cubicBezTo>
                    <a:pt x="164" y="122"/>
                    <a:pt x="157" y="128"/>
                    <a:pt x="149" y="128"/>
                  </a:cubicBezTo>
                  <a:cubicBezTo>
                    <a:pt x="15" y="128"/>
                    <a:pt x="15" y="128"/>
                    <a:pt x="15" y="128"/>
                  </a:cubicBezTo>
                  <a:cubicBezTo>
                    <a:pt x="7" y="128"/>
                    <a:pt x="0" y="122"/>
                    <a:pt x="0" y="1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6"/>
                    <a:pt x="7" y="0"/>
                    <a:pt x="15" y="0"/>
                  </a:cubicBezTo>
                  <a:cubicBezTo>
                    <a:pt x="149" y="0"/>
                    <a:pt x="149" y="0"/>
                    <a:pt x="149" y="0"/>
                  </a:cubicBezTo>
                  <a:cubicBezTo>
                    <a:pt x="157" y="0"/>
                    <a:pt x="164" y="6"/>
                    <a:pt x="164" y="14"/>
                  </a:cubicBezTo>
                  <a:lnTo>
                    <a:pt x="164" y="114"/>
                  </a:lnTo>
                  <a:close/>
                  <a:moveTo>
                    <a:pt x="149" y="11"/>
                  </a:moveTo>
                  <a:cubicBezTo>
                    <a:pt x="15" y="11"/>
                    <a:pt x="15" y="11"/>
                    <a:pt x="15" y="11"/>
                  </a:cubicBezTo>
                  <a:cubicBezTo>
                    <a:pt x="13" y="11"/>
                    <a:pt x="12" y="13"/>
                    <a:pt x="12" y="14"/>
                  </a:cubicBezTo>
                  <a:cubicBezTo>
                    <a:pt x="12" y="25"/>
                    <a:pt x="17" y="34"/>
                    <a:pt x="25" y="40"/>
                  </a:cubicBezTo>
                  <a:cubicBezTo>
                    <a:pt x="37" y="50"/>
                    <a:pt x="50" y="59"/>
                    <a:pt x="62" y="69"/>
                  </a:cubicBezTo>
                  <a:cubicBezTo>
                    <a:pt x="67" y="73"/>
                    <a:pt x="76" y="82"/>
                    <a:pt x="82" y="82"/>
                  </a:cubicBezTo>
                  <a:cubicBezTo>
                    <a:pt x="82" y="82"/>
                    <a:pt x="82" y="82"/>
                    <a:pt x="82" y="82"/>
                  </a:cubicBezTo>
                  <a:cubicBezTo>
                    <a:pt x="82" y="82"/>
                    <a:pt x="82" y="82"/>
                    <a:pt x="82" y="82"/>
                  </a:cubicBezTo>
                  <a:cubicBezTo>
                    <a:pt x="89" y="82"/>
                    <a:pt x="97" y="73"/>
                    <a:pt x="102" y="69"/>
                  </a:cubicBezTo>
                  <a:cubicBezTo>
                    <a:pt x="114" y="59"/>
                    <a:pt x="127" y="50"/>
                    <a:pt x="139" y="40"/>
                  </a:cubicBezTo>
                  <a:cubicBezTo>
                    <a:pt x="145" y="36"/>
                    <a:pt x="152" y="25"/>
                    <a:pt x="152" y="18"/>
                  </a:cubicBezTo>
                  <a:cubicBezTo>
                    <a:pt x="152" y="15"/>
                    <a:pt x="153" y="11"/>
                    <a:pt x="149" y="11"/>
                  </a:cubicBezTo>
                  <a:close/>
                  <a:moveTo>
                    <a:pt x="152" y="43"/>
                  </a:moveTo>
                  <a:cubicBezTo>
                    <a:pt x="150" y="46"/>
                    <a:pt x="148" y="48"/>
                    <a:pt x="146" y="50"/>
                  </a:cubicBezTo>
                  <a:cubicBezTo>
                    <a:pt x="133" y="60"/>
                    <a:pt x="120" y="70"/>
                    <a:pt x="107" y="80"/>
                  </a:cubicBezTo>
                  <a:cubicBezTo>
                    <a:pt x="100" y="86"/>
                    <a:pt x="92" y="93"/>
                    <a:pt x="82" y="93"/>
                  </a:cubicBezTo>
                  <a:cubicBezTo>
                    <a:pt x="82" y="93"/>
                    <a:pt x="82" y="93"/>
                    <a:pt x="82" y="93"/>
                  </a:cubicBezTo>
                  <a:cubicBezTo>
                    <a:pt x="82" y="93"/>
                    <a:pt x="82" y="93"/>
                    <a:pt x="82" y="93"/>
                  </a:cubicBezTo>
                  <a:cubicBezTo>
                    <a:pt x="72" y="93"/>
                    <a:pt x="64" y="86"/>
                    <a:pt x="57" y="80"/>
                  </a:cubicBezTo>
                  <a:cubicBezTo>
                    <a:pt x="44" y="70"/>
                    <a:pt x="31" y="60"/>
                    <a:pt x="18" y="50"/>
                  </a:cubicBezTo>
                  <a:cubicBezTo>
                    <a:pt x="16" y="48"/>
                    <a:pt x="14" y="46"/>
                    <a:pt x="12" y="43"/>
                  </a:cubicBezTo>
                  <a:cubicBezTo>
                    <a:pt x="12" y="114"/>
                    <a:pt x="12" y="114"/>
                    <a:pt x="12" y="114"/>
                  </a:cubicBezTo>
                  <a:cubicBezTo>
                    <a:pt x="12" y="115"/>
                    <a:pt x="13" y="117"/>
                    <a:pt x="15" y="117"/>
                  </a:cubicBezTo>
                  <a:cubicBezTo>
                    <a:pt x="149" y="117"/>
                    <a:pt x="149" y="117"/>
                    <a:pt x="149" y="117"/>
                  </a:cubicBezTo>
                  <a:cubicBezTo>
                    <a:pt x="151" y="117"/>
                    <a:pt x="152" y="115"/>
                    <a:pt x="152" y="114"/>
                  </a:cubicBezTo>
                  <a:lnTo>
                    <a:pt x="152" y="4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06" name="Group 18"/>
          <p:cNvGrpSpPr/>
          <p:nvPr/>
        </p:nvGrpSpPr>
        <p:grpSpPr>
          <a:xfrm>
            <a:off x="7596336" y="1574425"/>
            <a:ext cx="467298" cy="467298"/>
            <a:chOff x="7850778" y="1338532"/>
            <a:chExt cx="467298" cy="467298"/>
          </a:xfrm>
        </p:grpSpPr>
        <p:sp>
          <p:nvSpPr>
            <p:cNvPr id="107" name="Freeform 12"/>
            <p:cNvSpPr>
              <a:spLocks/>
            </p:cNvSpPr>
            <p:nvPr/>
          </p:nvSpPr>
          <p:spPr bwMode="auto">
            <a:xfrm>
              <a:off x="7850778" y="1338532"/>
              <a:ext cx="467298" cy="467298"/>
            </a:xfrm>
            <a:custGeom>
              <a:avLst/>
              <a:gdLst>
                <a:gd name="T0" fmla="*/ 101 w 204"/>
                <a:gd name="T1" fmla="*/ 0 h 204"/>
                <a:gd name="T2" fmla="*/ 129 w 204"/>
                <a:gd name="T3" fmla="*/ 3 h 204"/>
                <a:gd name="T4" fmla="*/ 153 w 204"/>
                <a:gd name="T5" fmla="*/ 13 h 204"/>
                <a:gd name="T6" fmla="*/ 174 w 204"/>
                <a:gd name="T7" fmla="*/ 30 h 204"/>
                <a:gd name="T8" fmla="*/ 190 w 204"/>
                <a:gd name="T9" fmla="*/ 51 h 204"/>
                <a:gd name="T10" fmla="*/ 201 w 204"/>
                <a:gd name="T11" fmla="*/ 74 h 204"/>
                <a:gd name="T12" fmla="*/ 204 w 204"/>
                <a:gd name="T13" fmla="*/ 101 h 204"/>
                <a:gd name="T14" fmla="*/ 201 w 204"/>
                <a:gd name="T15" fmla="*/ 128 h 204"/>
                <a:gd name="T16" fmla="*/ 190 w 204"/>
                <a:gd name="T17" fmla="*/ 153 h 204"/>
                <a:gd name="T18" fmla="*/ 174 w 204"/>
                <a:gd name="T19" fmla="*/ 174 h 204"/>
                <a:gd name="T20" fmla="*/ 153 w 204"/>
                <a:gd name="T21" fmla="*/ 189 h 204"/>
                <a:gd name="T22" fmla="*/ 129 w 204"/>
                <a:gd name="T23" fmla="*/ 199 h 204"/>
                <a:gd name="T24" fmla="*/ 101 w 204"/>
                <a:gd name="T25" fmla="*/ 204 h 204"/>
                <a:gd name="T26" fmla="*/ 74 w 204"/>
                <a:gd name="T27" fmla="*/ 199 h 204"/>
                <a:gd name="T28" fmla="*/ 51 w 204"/>
                <a:gd name="T29" fmla="*/ 189 h 204"/>
                <a:gd name="T30" fmla="*/ 30 w 204"/>
                <a:gd name="T31" fmla="*/ 174 h 204"/>
                <a:gd name="T32" fmla="*/ 13 w 204"/>
                <a:gd name="T33" fmla="*/ 153 h 204"/>
                <a:gd name="T34" fmla="*/ 3 w 204"/>
                <a:gd name="T35" fmla="*/ 128 h 204"/>
                <a:gd name="T36" fmla="*/ 0 w 204"/>
                <a:gd name="T37" fmla="*/ 101 h 204"/>
                <a:gd name="T38" fmla="*/ 3 w 204"/>
                <a:gd name="T39" fmla="*/ 74 h 204"/>
                <a:gd name="T40" fmla="*/ 13 w 204"/>
                <a:gd name="T41" fmla="*/ 51 h 204"/>
                <a:gd name="T42" fmla="*/ 30 w 204"/>
                <a:gd name="T43" fmla="*/ 30 h 204"/>
                <a:gd name="T44" fmla="*/ 51 w 204"/>
                <a:gd name="T45" fmla="*/ 13 h 204"/>
                <a:gd name="T46" fmla="*/ 74 w 204"/>
                <a:gd name="T47" fmla="*/ 3 h 204"/>
                <a:gd name="T48" fmla="*/ 101 w 204"/>
                <a:gd name="T49" fmla="*/ 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04" h="204">
                  <a:moveTo>
                    <a:pt x="101" y="0"/>
                  </a:moveTo>
                  <a:lnTo>
                    <a:pt x="129" y="3"/>
                  </a:lnTo>
                  <a:lnTo>
                    <a:pt x="153" y="13"/>
                  </a:lnTo>
                  <a:lnTo>
                    <a:pt x="174" y="30"/>
                  </a:lnTo>
                  <a:lnTo>
                    <a:pt x="190" y="51"/>
                  </a:lnTo>
                  <a:lnTo>
                    <a:pt x="201" y="74"/>
                  </a:lnTo>
                  <a:lnTo>
                    <a:pt x="204" y="101"/>
                  </a:lnTo>
                  <a:lnTo>
                    <a:pt x="201" y="128"/>
                  </a:lnTo>
                  <a:lnTo>
                    <a:pt x="190" y="153"/>
                  </a:lnTo>
                  <a:lnTo>
                    <a:pt x="174" y="174"/>
                  </a:lnTo>
                  <a:lnTo>
                    <a:pt x="153" y="189"/>
                  </a:lnTo>
                  <a:lnTo>
                    <a:pt x="129" y="199"/>
                  </a:lnTo>
                  <a:lnTo>
                    <a:pt x="101" y="204"/>
                  </a:lnTo>
                  <a:lnTo>
                    <a:pt x="74" y="199"/>
                  </a:lnTo>
                  <a:lnTo>
                    <a:pt x="51" y="189"/>
                  </a:lnTo>
                  <a:lnTo>
                    <a:pt x="30" y="174"/>
                  </a:lnTo>
                  <a:lnTo>
                    <a:pt x="13" y="153"/>
                  </a:lnTo>
                  <a:lnTo>
                    <a:pt x="3" y="128"/>
                  </a:lnTo>
                  <a:lnTo>
                    <a:pt x="0" y="101"/>
                  </a:lnTo>
                  <a:lnTo>
                    <a:pt x="3" y="74"/>
                  </a:lnTo>
                  <a:lnTo>
                    <a:pt x="13" y="51"/>
                  </a:lnTo>
                  <a:lnTo>
                    <a:pt x="30" y="30"/>
                  </a:lnTo>
                  <a:lnTo>
                    <a:pt x="51" y="13"/>
                  </a:lnTo>
                  <a:lnTo>
                    <a:pt x="74" y="3"/>
                  </a:lnTo>
                  <a:lnTo>
                    <a:pt x="101" y="0"/>
                  </a:lnTo>
                  <a:close/>
                </a:path>
              </a:pathLst>
            </a:custGeom>
            <a:solidFill>
              <a:srgbClr val="FF99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8" name="Freeform 11"/>
            <p:cNvSpPr>
              <a:spLocks noEditPoints="1"/>
            </p:cNvSpPr>
            <p:nvPr/>
          </p:nvSpPr>
          <p:spPr bwMode="auto">
            <a:xfrm>
              <a:off x="7954681" y="1439214"/>
              <a:ext cx="254730" cy="253695"/>
            </a:xfrm>
            <a:custGeom>
              <a:avLst/>
              <a:gdLst>
                <a:gd name="T0" fmla="*/ 141 w 152"/>
                <a:gd name="T1" fmla="*/ 152 h 152"/>
                <a:gd name="T2" fmla="*/ 132 w 152"/>
                <a:gd name="T3" fmla="*/ 148 h 152"/>
                <a:gd name="T4" fmla="*/ 101 w 152"/>
                <a:gd name="T5" fmla="*/ 117 h 152"/>
                <a:gd name="T6" fmla="*/ 65 w 152"/>
                <a:gd name="T7" fmla="*/ 128 h 152"/>
                <a:gd name="T8" fmla="*/ 0 w 152"/>
                <a:gd name="T9" fmla="*/ 64 h 152"/>
                <a:gd name="T10" fmla="*/ 65 w 152"/>
                <a:gd name="T11" fmla="*/ 0 h 152"/>
                <a:gd name="T12" fmla="*/ 129 w 152"/>
                <a:gd name="T13" fmla="*/ 64 h 152"/>
                <a:gd name="T14" fmla="*/ 118 w 152"/>
                <a:gd name="T15" fmla="*/ 100 h 152"/>
                <a:gd name="T16" fmla="*/ 149 w 152"/>
                <a:gd name="T17" fmla="*/ 132 h 152"/>
                <a:gd name="T18" fmla="*/ 152 w 152"/>
                <a:gd name="T19" fmla="*/ 140 h 152"/>
                <a:gd name="T20" fmla="*/ 141 w 152"/>
                <a:gd name="T21" fmla="*/ 152 h 152"/>
                <a:gd name="T22" fmla="*/ 65 w 152"/>
                <a:gd name="T23" fmla="*/ 23 h 152"/>
                <a:gd name="T24" fmla="*/ 24 w 152"/>
                <a:gd name="T25" fmla="*/ 64 h 152"/>
                <a:gd name="T26" fmla="*/ 65 w 152"/>
                <a:gd name="T27" fmla="*/ 105 h 152"/>
                <a:gd name="T28" fmla="*/ 106 w 152"/>
                <a:gd name="T29" fmla="*/ 64 h 152"/>
                <a:gd name="T30" fmla="*/ 65 w 152"/>
                <a:gd name="T31" fmla="*/ 23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2" h="152">
                  <a:moveTo>
                    <a:pt x="141" y="152"/>
                  </a:moveTo>
                  <a:cubicBezTo>
                    <a:pt x="138" y="152"/>
                    <a:pt x="135" y="151"/>
                    <a:pt x="132" y="148"/>
                  </a:cubicBezTo>
                  <a:cubicBezTo>
                    <a:pt x="101" y="117"/>
                    <a:pt x="101" y="117"/>
                    <a:pt x="101" y="117"/>
                  </a:cubicBezTo>
                  <a:cubicBezTo>
                    <a:pt x="90" y="124"/>
                    <a:pt x="78" y="128"/>
                    <a:pt x="65" y="128"/>
                  </a:cubicBezTo>
                  <a:cubicBezTo>
                    <a:pt x="29" y="128"/>
                    <a:pt x="0" y="100"/>
                    <a:pt x="0" y="64"/>
                  </a:cubicBezTo>
                  <a:cubicBezTo>
                    <a:pt x="0" y="28"/>
                    <a:pt x="29" y="0"/>
                    <a:pt x="65" y="0"/>
                  </a:cubicBezTo>
                  <a:cubicBezTo>
                    <a:pt x="100" y="0"/>
                    <a:pt x="129" y="28"/>
                    <a:pt x="129" y="64"/>
                  </a:cubicBezTo>
                  <a:cubicBezTo>
                    <a:pt x="129" y="77"/>
                    <a:pt x="125" y="90"/>
                    <a:pt x="118" y="100"/>
                  </a:cubicBezTo>
                  <a:cubicBezTo>
                    <a:pt x="149" y="132"/>
                    <a:pt x="149" y="132"/>
                    <a:pt x="149" y="132"/>
                  </a:cubicBezTo>
                  <a:cubicBezTo>
                    <a:pt x="151" y="134"/>
                    <a:pt x="152" y="137"/>
                    <a:pt x="152" y="140"/>
                  </a:cubicBezTo>
                  <a:cubicBezTo>
                    <a:pt x="152" y="147"/>
                    <a:pt x="147" y="152"/>
                    <a:pt x="141" y="152"/>
                  </a:cubicBezTo>
                  <a:close/>
                  <a:moveTo>
                    <a:pt x="65" y="23"/>
                  </a:moveTo>
                  <a:cubicBezTo>
                    <a:pt x="42" y="23"/>
                    <a:pt x="24" y="41"/>
                    <a:pt x="24" y="64"/>
                  </a:cubicBezTo>
                  <a:cubicBezTo>
                    <a:pt x="24" y="87"/>
                    <a:pt x="42" y="105"/>
                    <a:pt x="65" y="105"/>
                  </a:cubicBezTo>
                  <a:cubicBezTo>
                    <a:pt x="87" y="105"/>
                    <a:pt x="106" y="87"/>
                    <a:pt x="106" y="64"/>
                  </a:cubicBezTo>
                  <a:cubicBezTo>
                    <a:pt x="106" y="41"/>
                    <a:pt x="87" y="23"/>
                    <a:pt x="65" y="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251520" y="195486"/>
            <a:ext cx="5214873" cy="507789"/>
            <a:chOff x="1760894" y="1255036"/>
            <a:chExt cx="5214873" cy="507789"/>
          </a:xfrm>
        </p:grpSpPr>
        <p:grpSp>
          <p:nvGrpSpPr>
            <p:cNvPr id="46" name="组合 45"/>
            <p:cNvGrpSpPr/>
            <p:nvPr/>
          </p:nvGrpSpPr>
          <p:grpSpPr>
            <a:xfrm>
              <a:off x="2259339" y="1364451"/>
              <a:ext cx="4716428" cy="398374"/>
              <a:chOff x="2242529" y="2726581"/>
              <a:chExt cx="4716428" cy="398374"/>
            </a:xfrm>
          </p:grpSpPr>
          <p:sp>
            <p:nvSpPr>
              <p:cNvPr id="50" name="梯形 49"/>
              <p:cNvSpPr/>
              <p:nvPr/>
            </p:nvSpPr>
            <p:spPr bwMode="auto">
              <a:xfrm>
                <a:off x="2305778" y="2781752"/>
                <a:ext cx="4653179" cy="343203"/>
              </a:xfrm>
              <a:prstGeom prst="trapezoid">
                <a:avLst>
                  <a:gd name="adj" fmla="val 36841"/>
                </a:avLst>
              </a:prstGeom>
              <a:solidFill>
                <a:srgbClr val="C00000">
                  <a:alpha val="12000"/>
                </a:srgbClr>
              </a:solidFill>
              <a:ln w="254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sz="18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华文细黑" pitchFamily="2" charset="-122"/>
                </a:endParaRPr>
              </a:p>
            </p:txBody>
          </p:sp>
          <p:sp>
            <p:nvSpPr>
              <p:cNvPr id="51" name="梯形 50"/>
              <p:cNvSpPr/>
              <p:nvPr/>
            </p:nvSpPr>
            <p:spPr bwMode="auto">
              <a:xfrm>
                <a:off x="2242529" y="2726581"/>
                <a:ext cx="4625322" cy="343203"/>
              </a:xfrm>
              <a:prstGeom prst="trapezoid">
                <a:avLst>
                  <a:gd name="adj" fmla="val 36841"/>
                </a:avLst>
              </a:prstGeom>
              <a:solidFill>
                <a:srgbClr val="C00000"/>
              </a:solidFill>
              <a:ln w="9525" cap="flat" cmpd="sng" algn="ctr">
                <a:noFill/>
                <a:prstDash val="dash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sz="18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华文细黑" pitchFamily="2" charset="-122"/>
                </a:endParaRPr>
              </a:p>
            </p:txBody>
          </p:sp>
          <p:sp>
            <p:nvSpPr>
              <p:cNvPr id="52" name="文本框 51"/>
              <p:cNvSpPr txBox="1"/>
              <p:nvPr/>
            </p:nvSpPr>
            <p:spPr>
              <a:xfrm>
                <a:off x="3118783" y="2744293"/>
                <a:ext cx="2660544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1400" dirty="0">
                    <a:solidFill>
                      <a:schemeClr val="bg1"/>
                    </a:solidFill>
                    <a:latin typeface="+mn-ea"/>
                    <a:ea typeface="+mn-ea"/>
                  </a:rPr>
                  <a:t>单击此处添加标题文本</a:t>
                </a:r>
              </a:p>
            </p:txBody>
          </p:sp>
        </p:grpSp>
        <p:grpSp>
          <p:nvGrpSpPr>
            <p:cNvPr id="47" name="组合 46"/>
            <p:cNvGrpSpPr/>
            <p:nvPr/>
          </p:nvGrpSpPr>
          <p:grpSpPr>
            <a:xfrm>
              <a:off x="1760894" y="1255036"/>
              <a:ext cx="933642" cy="493963"/>
              <a:chOff x="1789078" y="1203679"/>
              <a:chExt cx="933642" cy="493963"/>
            </a:xfrm>
          </p:grpSpPr>
          <p:sp>
            <p:nvSpPr>
              <p:cNvPr id="48" name="平行四边形 47"/>
              <p:cNvSpPr/>
              <p:nvPr/>
            </p:nvSpPr>
            <p:spPr bwMode="auto">
              <a:xfrm>
                <a:off x="1789078" y="1203679"/>
                <a:ext cx="933642" cy="493963"/>
              </a:xfrm>
              <a:prstGeom prst="parallelogram">
                <a:avLst>
                  <a:gd name="adj" fmla="val 38334"/>
                </a:avLst>
              </a:prstGeom>
              <a:gradFill>
                <a:gsLst>
                  <a:gs pos="0">
                    <a:srgbClr val="FF0000"/>
                  </a:gs>
                  <a:gs pos="100000">
                    <a:srgbClr val="C00000"/>
                  </a:gs>
                </a:gsLst>
                <a:lin ang="5400000" scaled="1"/>
              </a:gra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sz="18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华文细黑" pitchFamily="2" charset="-122"/>
                </a:endParaRPr>
              </a:p>
            </p:txBody>
          </p:sp>
          <p:pic>
            <p:nvPicPr>
              <p:cNvPr id="49" name="图片 48"/>
              <p:cNvPicPr>
                <a:picLocks noChangeAspect="1"/>
              </p:cNvPicPr>
              <p:nvPr/>
            </p:nvPicPr>
            <p:blipFill>
              <a:blip r:embed="rId3" cstate="print">
                <a:biLevel thresh="25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091209" y="1256105"/>
                <a:ext cx="345978" cy="365661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3646483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组合 37"/>
          <p:cNvGrpSpPr/>
          <p:nvPr/>
        </p:nvGrpSpPr>
        <p:grpSpPr>
          <a:xfrm>
            <a:off x="7156834" y="2162161"/>
            <a:ext cx="1577802" cy="1309123"/>
            <a:chOff x="7737176" y="3044094"/>
            <a:chExt cx="1677511" cy="1374579"/>
          </a:xfrm>
        </p:grpSpPr>
        <p:grpSp>
          <p:nvGrpSpPr>
            <p:cNvPr id="39" name="组合 38"/>
            <p:cNvGrpSpPr/>
            <p:nvPr/>
          </p:nvGrpSpPr>
          <p:grpSpPr>
            <a:xfrm>
              <a:off x="7737176" y="3044094"/>
              <a:ext cx="1677511" cy="1374579"/>
              <a:chOff x="7647017" y="2699415"/>
              <a:chExt cx="2617944" cy="2145185"/>
            </a:xfrm>
          </p:grpSpPr>
          <p:sp>
            <p:nvSpPr>
              <p:cNvPr id="41" name="Oval 8"/>
              <p:cNvSpPr>
                <a:spLocks noChangeArrowheads="1"/>
              </p:cNvSpPr>
              <p:nvPr/>
            </p:nvSpPr>
            <p:spPr bwMode="auto">
              <a:xfrm flipV="1">
                <a:off x="7647017" y="4399449"/>
                <a:ext cx="2617944" cy="445151"/>
              </a:xfrm>
              <a:prstGeom prst="ellipse">
                <a:avLst/>
              </a:prstGeom>
              <a:gradFill rotWithShape="1">
                <a:gsLst>
                  <a:gs pos="0">
                    <a:srgbClr val="000000">
                      <a:alpha val="70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defTabSz="863717">
                  <a:defRPr/>
                </a:pPr>
                <a:endParaRPr lang="zh-CN" altLang="en-US" sz="1700" kern="0" dirty="0">
                  <a:solidFill>
                    <a:sysClr val="windowText" lastClr="000000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2" name="Oval 19"/>
              <p:cNvSpPr>
                <a:spLocks noChangeArrowheads="1"/>
              </p:cNvSpPr>
              <p:nvPr/>
            </p:nvSpPr>
            <p:spPr bwMode="auto">
              <a:xfrm>
                <a:off x="8011516" y="2699415"/>
                <a:ext cx="1931237" cy="1931674"/>
              </a:xfrm>
              <a:prstGeom prst="ellipse">
                <a:avLst/>
              </a:prstGeom>
              <a:solidFill>
                <a:schemeClr val="accent2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/>
                <a:endParaRPr lang="zh-CN" altLang="en-US" sz="2000" kern="0" dirty="0">
                  <a:solidFill>
                    <a:sysClr val="window" lastClr="FFFFFF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3" name="未知"/>
              <p:cNvSpPr>
                <a:spLocks/>
              </p:cNvSpPr>
              <p:nvPr/>
            </p:nvSpPr>
            <p:spPr bwMode="auto">
              <a:xfrm>
                <a:off x="8233034" y="2743729"/>
                <a:ext cx="1490214" cy="727147"/>
              </a:xfrm>
              <a:custGeom>
                <a:avLst/>
                <a:gdLst>
                  <a:gd name="T0" fmla="*/ 729 w 1321"/>
                  <a:gd name="T1" fmla="*/ 203 h 712"/>
                  <a:gd name="T2" fmla="*/ 738 w 1321"/>
                  <a:gd name="T3" fmla="*/ 224 h 712"/>
                  <a:gd name="T4" fmla="*/ 740 w 1321"/>
                  <a:gd name="T5" fmla="*/ 244 h 712"/>
                  <a:gd name="T6" fmla="*/ 737 w 1321"/>
                  <a:gd name="T7" fmla="*/ 262 h 712"/>
                  <a:gd name="T8" fmla="*/ 727 w 1321"/>
                  <a:gd name="T9" fmla="*/ 279 h 712"/>
                  <a:gd name="T10" fmla="*/ 713 w 1321"/>
                  <a:gd name="T11" fmla="*/ 294 h 712"/>
                  <a:gd name="T12" fmla="*/ 694 w 1321"/>
                  <a:gd name="T13" fmla="*/ 306 h 712"/>
                  <a:gd name="T14" fmla="*/ 670 w 1321"/>
                  <a:gd name="T15" fmla="*/ 318 h 712"/>
                  <a:gd name="T16" fmla="*/ 643 w 1321"/>
                  <a:gd name="T17" fmla="*/ 329 h 712"/>
                  <a:gd name="T18" fmla="*/ 612 w 1321"/>
                  <a:gd name="T19" fmla="*/ 338 h 712"/>
                  <a:gd name="T20" fmla="*/ 578 w 1321"/>
                  <a:gd name="T21" fmla="*/ 346 h 712"/>
                  <a:gd name="T22" fmla="*/ 542 w 1321"/>
                  <a:gd name="T23" fmla="*/ 352 h 712"/>
                  <a:gd name="T24" fmla="*/ 502 w 1321"/>
                  <a:gd name="T25" fmla="*/ 357 h 712"/>
                  <a:gd name="T26" fmla="*/ 462 w 1321"/>
                  <a:gd name="T27" fmla="*/ 360 h 712"/>
                  <a:gd name="T28" fmla="*/ 445 w 1321"/>
                  <a:gd name="T29" fmla="*/ 361 h 712"/>
                  <a:gd name="T30" fmla="*/ 267 w 1321"/>
                  <a:gd name="T31" fmla="*/ 361 h 712"/>
                  <a:gd name="T32" fmla="*/ 264 w 1321"/>
                  <a:gd name="T33" fmla="*/ 361 h 712"/>
                  <a:gd name="T34" fmla="*/ 229 w 1321"/>
                  <a:gd name="T35" fmla="*/ 359 h 712"/>
                  <a:gd name="T36" fmla="*/ 195 w 1321"/>
                  <a:gd name="T37" fmla="*/ 357 h 712"/>
                  <a:gd name="T38" fmla="*/ 162 w 1321"/>
                  <a:gd name="T39" fmla="*/ 353 h 712"/>
                  <a:gd name="T40" fmla="*/ 132 w 1321"/>
                  <a:gd name="T41" fmla="*/ 349 h 712"/>
                  <a:gd name="T42" fmla="*/ 104 w 1321"/>
                  <a:gd name="T43" fmla="*/ 343 h 712"/>
                  <a:gd name="T44" fmla="*/ 79 w 1321"/>
                  <a:gd name="T45" fmla="*/ 336 h 712"/>
                  <a:gd name="T46" fmla="*/ 57 w 1321"/>
                  <a:gd name="T47" fmla="*/ 329 h 712"/>
                  <a:gd name="T48" fmla="*/ 38 w 1321"/>
                  <a:gd name="T49" fmla="*/ 319 h 712"/>
                  <a:gd name="T50" fmla="*/ 22 w 1321"/>
                  <a:gd name="T51" fmla="*/ 308 h 712"/>
                  <a:gd name="T52" fmla="*/ 10 w 1321"/>
                  <a:gd name="T53" fmla="*/ 296 h 712"/>
                  <a:gd name="T54" fmla="*/ 3 w 1321"/>
                  <a:gd name="T55" fmla="*/ 281 h 712"/>
                  <a:gd name="T56" fmla="*/ 0 w 1321"/>
                  <a:gd name="T57" fmla="*/ 266 h 712"/>
                  <a:gd name="T58" fmla="*/ 0 w 1321"/>
                  <a:gd name="T59" fmla="*/ 264 h 712"/>
                  <a:gd name="T60" fmla="*/ 2 w 1321"/>
                  <a:gd name="T61" fmla="*/ 247 h 712"/>
                  <a:gd name="T62" fmla="*/ 9 w 1321"/>
                  <a:gd name="T63" fmla="*/ 226 h 712"/>
                  <a:gd name="T64" fmla="*/ 29 w 1321"/>
                  <a:gd name="T65" fmla="*/ 188 h 712"/>
                  <a:gd name="T66" fmla="*/ 53 w 1321"/>
                  <a:gd name="T67" fmla="*/ 152 h 712"/>
                  <a:gd name="T68" fmla="*/ 82 w 1321"/>
                  <a:gd name="T69" fmla="*/ 119 h 712"/>
                  <a:gd name="T70" fmla="*/ 114 w 1321"/>
                  <a:gd name="T71" fmla="*/ 89 h 712"/>
                  <a:gd name="T72" fmla="*/ 151 w 1321"/>
                  <a:gd name="T73" fmla="*/ 63 h 712"/>
                  <a:gd name="T74" fmla="*/ 191 w 1321"/>
                  <a:gd name="T75" fmla="*/ 42 h 712"/>
                  <a:gd name="T76" fmla="*/ 232 w 1321"/>
                  <a:gd name="T77" fmla="*/ 24 h 712"/>
                  <a:gd name="T78" fmla="*/ 278 w 1321"/>
                  <a:gd name="T79" fmla="*/ 11 h 712"/>
                  <a:gd name="T80" fmla="*/ 325 w 1321"/>
                  <a:gd name="T81" fmla="*/ 3 h 712"/>
                  <a:gd name="T82" fmla="*/ 374 w 1321"/>
                  <a:gd name="T83" fmla="*/ 0 h 712"/>
                  <a:gd name="T84" fmla="*/ 374 w 1321"/>
                  <a:gd name="T85" fmla="*/ 0 h 712"/>
                  <a:gd name="T86" fmla="*/ 425 w 1321"/>
                  <a:gd name="T87" fmla="*/ 3 h 712"/>
                  <a:gd name="T88" fmla="*/ 474 w 1321"/>
                  <a:gd name="T89" fmla="*/ 12 h 712"/>
                  <a:gd name="T90" fmla="*/ 522 w 1321"/>
                  <a:gd name="T91" fmla="*/ 27 h 712"/>
                  <a:gd name="T92" fmla="*/ 566 w 1321"/>
                  <a:gd name="T93" fmla="*/ 46 h 712"/>
                  <a:gd name="T94" fmla="*/ 606 w 1321"/>
                  <a:gd name="T95" fmla="*/ 69 h 712"/>
                  <a:gd name="T96" fmla="*/ 644 w 1321"/>
                  <a:gd name="T97" fmla="*/ 98 h 712"/>
                  <a:gd name="T98" fmla="*/ 677 w 1321"/>
                  <a:gd name="T99" fmla="*/ 130 h 712"/>
                  <a:gd name="T100" fmla="*/ 705 w 1321"/>
                  <a:gd name="T101" fmla="*/ 165 h 712"/>
                  <a:gd name="T102" fmla="*/ 729 w 1321"/>
                  <a:gd name="T103" fmla="*/ 203 h 712"/>
                  <a:gd name="T104" fmla="*/ 729 w 1321"/>
                  <a:gd name="T105" fmla="*/ 203 h 712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1321"/>
                  <a:gd name="T160" fmla="*/ 0 h 712"/>
                  <a:gd name="T161" fmla="*/ 1321 w 1321"/>
                  <a:gd name="T162" fmla="*/ 712 h 712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1321" h="712">
                    <a:moveTo>
                      <a:pt x="1301" y="401"/>
                    </a:moveTo>
                    <a:lnTo>
                      <a:pt x="1317" y="442"/>
                    </a:lnTo>
                    <a:lnTo>
                      <a:pt x="1321" y="481"/>
                    </a:lnTo>
                    <a:lnTo>
                      <a:pt x="1315" y="516"/>
                    </a:lnTo>
                    <a:lnTo>
                      <a:pt x="1298" y="550"/>
                    </a:lnTo>
                    <a:lnTo>
                      <a:pt x="1272" y="579"/>
                    </a:lnTo>
                    <a:lnTo>
                      <a:pt x="1239" y="604"/>
                    </a:lnTo>
                    <a:lnTo>
                      <a:pt x="1196" y="628"/>
                    </a:lnTo>
                    <a:lnTo>
                      <a:pt x="1147" y="649"/>
                    </a:lnTo>
                    <a:lnTo>
                      <a:pt x="1092" y="667"/>
                    </a:lnTo>
                    <a:lnTo>
                      <a:pt x="1031" y="683"/>
                    </a:lnTo>
                    <a:lnTo>
                      <a:pt x="967" y="694"/>
                    </a:lnTo>
                    <a:lnTo>
                      <a:pt x="896" y="704"/>
                    </a:lnTo>
                    <a:lnTo>
                      <a:pt x="824" y="710"/>
                    </a:lnTo>
                    <a:lnTo>
                      <a:pt x="795" y="712"/>
                    </a:lnTo>
                    <a:lnTo>
                      <a:pt x="476" y="712"/>
                    </a:lnTo>
                    <a:lnTo>
                      <a:pt x="472" y="712"/>
                    </a:lnTo>
                    <a:lnTo>
                      <a:pt x="409" y="708"/>
                    </a:lnTo>
                    <a:lnTo>
                      <a:pt x="348" y="704"/>
                    </a:lnTo>
                    <a:lnTo>
                      <a:pt x="290" y="696"/>
                    </a:lnTo>
                    <a:lnTo>
                      <a:pt x="235" y="689"/>
                    </a:lnTo>
                    <a:lnTo>
                      <a:pt x="186" y="677"/>
                    </a:lnTo>
                    <a:lnTo>
                      <a:pt x="141" y="663"/>
                    </a:lnTo>
                    <a:lnTo>
                      <a:pt x="102" y="648"/>
                    </a:lnTo>
                    <a:lnTo>
                      <a:pt x="67" y="630"/>
                    </a:lnTo>
                    <a:lnTo>
                      <a:pt x="39" y="608"/>
                    </a:lnTo>
                    <a:lnTo>
                      <a:pt x="18" y="583"/>
                    </a:lnTo>
                    <a:lnTo>
                      <a:pt x="6" y="554"/>
                    </a:lnTo>
                    <a:lnTo>
                      <a:pt x="0" y="524"/>
                    </a:lnTo>
                    <a:lnTo>
                      <a:pt x="0" y="520"/>
                    </a:lnTo>
                    <a:lnTo>
                      <a:pt x="4" y="487"/>
                    </a:lnTo>
                    <a:lnTo>
                      <a:pt x="16" y="446"/>
                    </a:lnTo>
                    <a:lnTo>
                      <a:pt x="51" y="370"/>
                    </a:lnTo>
                    <a:lnTo>
                      <a:pt x="94" y="299"/>
                    </a:lnTo>
                    <a:lnTo>
                      <a:pt x="147" y="235"/>
                    </a:lnTo>
                    <a:lnTo>
                      <a:pt x="204" y="176"/>
                    </a:lnTo>
                    <a:lnTo>
                      <a:pt x="270" y="125"/>
                    </a:lnTo>
                    <a:lnTo>
                      <a:pt x="341" y="82"/>
                    </a:lnTo>
                    <a:lnTo>
                      <a:pt x="415" y="47"/>
                    </a:lnTo>
                    <a:lnTo>
                      <a:pt x="497" y="21"/>
                    </a:lnTo>
                    <a:lnTo>
                      <a:pt x="581" y="6"/>
                    </a:lnTo>
                    <a:lnTo>
                      <a:pt x="667" y="0"/>
                    </a:lnTo>
                    <a:lnTo>
                      <a:pt x="759" y="6"/>
                    </a:lnTo>
                    <a:lnTo>
                      <a:pt x="847" y="23"/>
                    </a:lnTo>
                    <a:lnTo>
                      <a:pt x="932" y="53"/>
                    </a:lnTo>
                    <a:lnTo>
                      <a:pt x="1010" y="90"/>
                    </a:lnTo>
                    <a:lnTo>
                      <a:pt x="1082" y="137"/>
                    </a:lnTo>
                    <a:lnTo>
                      <a:pt x="1149" y="194"/>
                    </a:lnTo>
                    <a:lnTo>
                      <a:pt x="1208" y="256"/>
                    </a:lnTo>
                    <a:lnTo>
                      <a:pt x="1258" y="325"/>
                    </a:lnTo>
                    <a:lnTo>
                      <a:pt x="1301" y="401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FF0000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863717">
                  <a:defRPr/>
                </a:pPr>
                <a:endParaRPr lang="zh-CN" altLang="en-US" sz="1700" kern="0" dirty="0">
                  <a:solidFill>
                    <a:sysClr val="windowText" lastClr="000000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40" name="TextBox 39"/>
            <p:cNvSpPr txBox="1"/>
            <p:nvPr/>
          </p:nvSpPr>
          <p:spPr>
            <a:xfrm>
              <a:off x="7996224" y="3408610"/>
              <a:ext cx="1048488" cy="5493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863717">
                <a:defRPr/>
              </a:pPr>
              <a:r>
                <a:rPr lang="en-US" altLang="zh-CN" sz="2800" i="1" kern="0" dirty="0" smtClean="0">
                  <a:solidFill>
                    <a:sysClr val="window" lastClr="FFFFFF"/>
                  </a:solidFill>
                  <a:latin typeface="+mn-lt"/>
                  <a:ea typeface="+mn-ea"/>
                  <a:cs typeface="+mn-ea"/>
                  <a:sym typeface="+mn-lt"/>
                </a:rPr>
                <a:t>2022</a:t>
              </a:r>
              <a:endParaRPr lang="zh-CN" altLang="en-US" sz="2800" i="1" kern="0" dirty="0">
                <a:solidFill>
                  <a:sysClr val="window" lastClr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44" name="AutoShape 7"/>
          <p:cNvSpPr>
            <a:spLocks noChangeArrowheads="1"/>
          </p:cNvSpPr>
          <p:nvPr/>
        </p:nvSpPr>
        <p:spPr bwMode="auto">
          <a:xfrm>
            <a:off x="539552" y="2354691"/>
            <a:ext cx="6437171" cy="872369"/>
          </a:xfrm>
          <a:prstGeom prst="homePlate">
            <a:avLst>
              <a:gd name="adj" fmla="val 40030"/>
            </a:avLst>
          </a:prstGeom>
          <a:gradFill rotWithShape="1">
            <a:gsLst>
              <a:gs pos="0">
                <a:srgbClr val="B2B2B2">
                  <a:gamma/>
                  <a:tint val="5882"/>
                  <a:invGamma/>
                </a:srgbClr>
              </a:gs>
              <a:gs pos="100000">
                <a:srgbClr val="EAEAEA"/>
              </a:gs>
            </a:gsLst>
            <a:lin ang="5400000" scaled="1"/>
          </a:gradFill>
          <a:ln w="9525">
            <a:solidFill>
              <a:srgbClr val="EAEAEA"/>
            </a:solidFill>
            <a:miter lim="800000"/>
            <a:headEnd/>
            <a:tailEnd/>
          </a:ln>
          <a:effectLst/>
        </p:spPr>
        <p:txBody>
          <a:bodyPr wrap="none" lIns="86371" tIns="43186" rIns="86371" bIns="43186" anchor="ctr"/>
          <a:lstStyle/>
          <a:p>
            <a:pPr marL="337390" indent="-337390">
              <a:lnSpc>
                <a:spcPct val="120000"/>
              </a:lnSpc>
              <a:defRPr/>
            </a:pPr>
            <a:endParaRPr lang="zh-CN" altLang="en-US" sz="1100" b="0" kern="0" dirty="0">
              <a:solidFill>
                <a:srgbClr val="646464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5" name="AutoShape 8"/>
          <p:cNvSpPr>
            <a:spLocks noChangeArrowheads="1"/>
          </p:cNvSpPr>
          <p:nvPr/>
        </p:nvSpPr>
        <p:spPr bwMode="auto">
          <a:xfrm>
            <a:off x="4945078" y="2342232"/>
            <a:ext cx="533608" cy="893535"/>
          </a:xfrm>
          <a:prstGeom prst="chevron">
            <a:avLst>
              <a:gd name="adj" fmla="val 55472"/>
            </a:avLst>
          </a:prstGeom>
          <a:solidFill>
            <a:schemeClr val="accent2"/>
          </a:solidFill>
          <a:ln w="25400" cap="flat" cmpd="sng" algn="ctr">
            <a:noFill/>
            <a:prstDash val="solid"/>
          </a:ln>
          <a:effectLst/>
        </p:spPr>
        <p:txBody>
          <a:bodyPr lIns="86371" tIns="43186" rIns="86371" bIns="43186" rtlCol="0" anchor="ctr"/>
          <a:lstStyle/>
          <a:p>
            <a:pPr algn="ctr"/>
            <a:endParaRPr lang="zh-CN" altLang="en-US" sz="2000" b="0" kern="0" dirty="0">
              <a:solidFill>
                <a:sysClr val="window" lastClr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6" name="AutoShape 8"/>
          <p:cNvSpPr>
            <a:spLocks noChangeArrowheads="1"/>
          </p:cNvSpPr>
          <p:nvPr/>
        </p:nvSpPr>
        <p:spPr bwMode="auto">
          <a:xfrm>
            <a:off x="3265921" y="2342232"/>
            <a:ext cx="533608" cy="893535"/>
          </a:xfrm>
          <a:prstGeom prst="chevron">
            <a:avLst>
              <a:gd name="adj" fmla="val 55472"/>
            </a:avLst>
          </a:pr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lIns="86371" tIns="43186" rIns="86371" bIns="43186" rtlCol="0" anchor="ctr"/>
          <a:lstStyle/>
          <a:p>
            <a:pPr algn="ctr"/>
            <a:endParaRPr lang="zh-CN" altLang="en-US" sz="2000" b="0" kern="0" dirty="0">
              <a:solidFill>
                <a:sysClr val="window" lastClr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7" name="AutoShape 8"/>
          <p:cNvSpPr>
            <a:spLocks noChangeArrowheads="1"/>
          </p:cNvSpPr>
          <p:nvPr/>
        </p:nvSpPr>
        <p:spPr bwMode="auto">
          <a:xfrm>
            <a:off x="1623200" y="2342232"/>
            <a:ext cx="533608" cy="893535"/>
          </a:xfrm>
          <a:prstGeom prst="chevron">
            <a:avLst>
              <a:gd name="adj" fmla="val 55472"/>
            </a:avLst>
          </a:prstGeom>
          <a:solidFill>
            <a:schemeClr val="accent2"/>
          </a:solidFill>
          <a:ln w="25400" cap="flat" cmpd="sng" algn="ctr">
            <a:noFill/>
            <a:prstDash val="solid"/>
          </a:ln>
          <a:effectLst/>
        </p:spPr>
        <p:txBody>
          <a:bodyPr lIns="86371" tIns="43186" rIns="86371" bIns="43186" rtlCol="0" anchor="ctr"/>
          <a:lstStyle/>
          <a:p>
            <a:pPr algn="ctr"/>
            <a:endParaRPr lang="zh-CN" altLang="en-US" sz="2000" b="0" kern="0" dirty="0">
              <a:solidFill>
                <a:sysClr val="window" lastClr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8" name="AutoShape 8"/>
          <p:cNvSpPr>
            <a:spLocks noChangeArrowheads="1"/>
          </p:cNvSpPr>
          <p:nvPr/>
        </p:nvSpPr>
        <p:spPr bwMode="auto">
          <a:xfrm>
            <a:off x="6624235" y="2342232"/>
            <a:ext cx="533608" cy="893535"/>
          </a:xfrm>
          <a:prstGeom prst="chevron">
            <a:avLst>
              <a:gd name="adj" fmla="val 55472"/>
            </a:avLst>
          </a:prstGeom>
          <a:solidFill>
            <a:schemeClr val="accent3"/>
          </a:solidFill>
          <a:ln w="25400" cap="flat" cmpd="sng" algn="ctr">
            <a:noFill/>
            <a:prstDash val="solid"/>
          </a:ln>
          <a:effectLst/>
        </p:spPr>
        <p:txBody>
          <a:bodyPr lIns="86371" tIns="43186" rIns="86371" bIns="43186" rtlCol="0" anchor="ctr"/>
          <a:lstStyle/>
          <a:p>
            <a:pPr algn="ctr"/>
            <a:endParaRPr lang="zh-CN" altLang="en-US" sz="2000" b="0" kern="0" dirty="0">
              <a:solidFill>
                <a:sysClr val="window" lastClr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810464" y="2615002"/>
            <a:ext cx="687390" cy="364214"/>
          </a:xfrm>
          <a:prstGeom prst="rect">
            <a:avLst/>
          </a:prstGeom>
          <a:noFill/>
        </p:spPr>
        <p:txBody>
          <a:bodyPr wrap="none" lIns="86371" tIns="43186" rIns="86371" bIns="43186" rtlCol="0">
            <a:spAutoFit/>
          </a:bodyPr>
          <a:lstStyle>
            <a:defPPr>
              <a:defRPr lang="zh-CN"/>
            </a:defPPr>
            <a:lvl1pPr>
              <a:defRPr i="1">
                <a:solidFill>
                  <a:srgbClr val="646464"/>
                </a:solidFill>
              </a:defRPr>
            </a:lvl1pPr>
          </a:lstStyle>
          <a:p>
            <a:pPr>
              <a:defRPr/>
            </a:pPr>
            <a:r>
              <a:rPr lang="en-US" altLang="zh-CN" kern="0" dirty="0" smtClean="0">
                <a:latin typeface="+mn-lt"/>
                <a:ea typeface="+mn-ea"/>
                <a:cs typeface="+mn-ea"/>
                <a:sym typeface="+mn-lt"/>
              </a:rPr>
              <a:t>2018</a:t>
            </a:r>
            <a:endParaRPr lang="zh-CN" altLang="en-US" kern="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2386173" y="2615002"/>
            <a:ext cx="687390" cy="364214"/>
          </a:xfrm>
          <a:prstGeom prst="rect">
            <a:avLst/>
          </a:prstGeom>
          <a:noFill/>
        </p:spPr>
        <p:txBody>
          <a:bodyPr wrap="none" lIns="86371" tIns="43186" rIns="86371" bIns="43186" rtlCol="0">
            <a:spAutoFit/>
          </a:bodyPr>
          <a:lstStyle>
            <a:defPPr>
              <a:defRPr lang="zh-CN"/>
            </a:defPPr>
            <a:lvl1pPr>
              <a:defRPr i="1">
                <a:solidFill>
                  <a:srgbClr val="646464"/>
                </a:solidFill>
              </a:defRPr>
            </a:lvl1pPr>
          </a:lstStyle>
          <a:p>
            <a:pPr>
              <a:defRPr/>
            </a:pPr>
            <a:r>
              <a:rPr lang="en-US" altLang="zh-CN" kern="0" dirty="0" smtClean="0">
                <a:latin typeface="+mn-lt"/>
                <a:ea typeface="+mn-ea"/>
                <a:cs typeface="+mn-ea"/>
                <a:sym typeface="+mn-lt"/>
              </a:rPr>
              <a:t>2019</a:t>
            </a:r>
            <a:endParaRPr lang="zh-CN" altLang="en-US" kern="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4065330" y="2615002"/>
            <a:ext cx="687390" cy="364214"/>
          </a:xfrm>
          <a:prstGeom prst="rect">
            <a:avLst/>
          </a:prstGeom>
          <a:noFill/>
        </p:spPr>
        <p:txBody>
          <a:bodyPr wrap="none" lIns="86371" tIns="43186" rIns="86371" bIns="43186" rtlCol="0">
            <a:spAutoFit/>
          </a:bodyPr>
          <a:lstStyle/>
          <a:p>
            <a:pPr>
              <a:defRPr/>
            </a:pPr>
            <a:r>
              <a:rPr lang="en-US" altLang="zh-CN" i="1" kern="0" dirty="0" smtClean="0">
                <a:solidFill>
                  <a:srgbClr val="646464"/>
                </a:solidFill>
                <a:latin typeface="+mn-lt"/>
                <a:ea typeface="+mn-ea"/>
                <a:cs typeface="+mn-ea"/>
                <a:sym typeface="+mn-lt"/>
              </a:rPr>
              <a:t>2020</a:t>
            </a:r>
            <a:endParaRPr lang="zh-CN" altLang="en-US" i="1" kern="0" dirty="0">
              <a:solidFill>
                <a:srgbClr val="646464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5744486" y="2615002"/>
            <a:ext cx="687390" cy="364214"/>
          </a:xfrm>
          <a:prstGeom prst="rect">
            <a:avLst/>
          </a:prstGeom>
          <a:noFill/>
        </p:spPr>
        <p:txBody>
          <a:bodyPr wrap="none" lIns="86371" tIns="43186" rIns="86371" bIns="43186" rtlCol="0">
            <a:spAutoFit/>
          </a:bodyPr>
          <a:lstStyle>
            <a:defPPr>
              <a:defRPr lang="zh-CN"/>
            </a:defPPr>
            <a:lvl1pPr>
              <a:defRPr i="1">
                <a:solidFill>
                  <a:srgbClr val="646464"/>
                </a:solidFill>
              </a:defRPr>
            </a:lvl1pPr>
          </a:lstStyle>
          <a:p>
            <a:pPr>
              <a:defRPr/>
            </a:pPr>
            <a:r>
              <a:rPr lang="en-US" altLang="zh-CN" kern="0" dirty="0" smtClean="0">
                <a:latin typeface="+mn-lt"/>
                <a:ea typeface="+mn-ea"/>
                <a:cs typeface="+mn-ea"/>
                <a:sym typeface="+mn-lt"/>
              </a:rPr>
              <a:t>2021</a:t>
            </a:r>
            <a:endParaRPr lang="zh-CN" altLang="en-US" kern="0" dirty="0"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54" name="直接连接符 53"/>
          <p:cNvCxnSpPr/>
          <p:nvPr/>
        </p:nvCxnSpPr>
        <p:spPr>
          <a:xfrm>
            <a:off x="1205089" y="3080996"/>
            <a:ext cx="0" cy="1293841"/>
          </a:xfrm>
          <a:prstGeom prst="line">
            <a:avLst/>
          </a:prstGeom>
          <a:noFill/>
          <a:ln w="9525" cap="flat" cmpd="sng" algn="ctr">
            <a:solidFill>
              <a:srgbClr val="888888"/>
            </a:solidFill>
            <a:prstDash val="solid"/>
            <a:headEnd type="oval" w="med" len="med"/>
            <a:tailEnd type="oval" w="med" len="med"/>
          </a:ln>
          <a:effectLst/>
        </p:spPr>
      </p:cxnSp>
      <p:cxnSp>
        <p:nvCxnSpPr>
          <p:cNvPr id="57" name="直接连接符 56"/>
          <p:cNvCxnSpPr/>
          <p:nvPr/>
        </p:nvCxnSpPr>
        <p:spPr>
          <a:xfrm>
            <a:off x="2635776" y="1249927"/>
            <a:ext cx="0" cy="1293841"/>
          </a:xfrm>
          <a:prstGeom prst="line">
            <a:avLst/>
          </a:prstGeom>
          <a:noFill/>
          <a:ln w="9525" cap="flat" cmpd="sng" algn="ctr">
            <a:solidFill>
              <a:srgbClr val="888888"/>
            </a:solidFill>
            <a:prstDash val="solid"/>
            <a:headEnd type="oval" w="med" len="med"/>
            <a:tailEnd type="oval" w="med" len="med"/>
          </a:ln>
          <a:effectLst/>
        </p:spPr>
      </p:cxnSp>
      <p:sp>
        <p:nvSpPr>
          <p:cNvPr id="58" name="TextBox 57"/>
          <p:cNvSpPr txBox="1"/>
          <p:nvPr/>
        </p:nvSpPr>
        <p:spPr>
          <a:xfrm>
            <a:off x="2635776" y="1112768"/>
            <a:ext cx="197516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400" b="0" kern="0" dirty="0" smtClean="0">
                <a:solidFill>
                  <a:srgbClr val="646464"/>
                </a:solidFill>
                <a:latin typeface="+mn-lt"/>
                <a:ea typeface="+mn-ea"/>
                <a:cs typeface="+mn-ea"/>
                <a:sym typeface="+mn-lt"/>
              </a:rPr>
              <a:t>此处添加</a:t>
            </a:r>
            <a:r>
              <a:rPr lang="zh-CN" altLang="en-US" sz="1400" b="0" kern="0" dirty="0">
                <a:solidFill>
                  <a:srgbClr val="646464"/>
                </a:solidFill>
                <a:latin typeface="+mn-lt"/>
                <a:ea typeface="+mn-ea"/>
                <a:cs typeface="+mn-ea"/>
                <a:sym typeface="+mn-lt"/>
              </a:rPr>
              <a:t>标题</a:t>
            </a:r>
            <a:endParaRPr lang="en-US" altLang="zh-CN" sz="1400" b="0" kern="0" dirty="0" smtClean="0">
              <a:solidFill>
                <a:srgbClr val="646464"/>
              </a:solidFill>
              <a:latin typeface="+mn-lt"/>
              <a:ea typeface="+mn-ea"/>
              <a:cs typeface="+mn-ea"/>
              <a:sym typeface="+mn-lt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000" b="0" kern="0" dirty="0">
                <a:solidFill>
                  <a:srgbClr val="646464"/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b="0" kern="0" dirty="0">
                <a:solidFill>
                  <a:srgbClr val="646464"/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1000" b="0" kern="0" dirty="0">
              <a:solidFill>
                <a:srgbClr val="646464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60" name="直接连接符 59"/>
          <p:cNvCxnSpPr/>
          <p:nvPr/>
        </p:nvCxnSpPr>
        <p:spPr>
          <a:xfrm>
            <a:off x="4503796" y="3101560"/>
            <a:ext cx="0" cy="1293841"/>
          </a:xfrm>
          <a:prstGeom prst="line">
            <a:avLst/>
          </a:prstGeom>
          <a:noFill/>
          <a:ln w="9525" cap="flat" cmpd="sng" algn="ctr">
            <a:solidFill>
              <a:srgbClr val="888888"/>
            </a:solidFill>
            <a:prstDash val="solid"/>
            <a:headEnd type="oval" w="med" len="med"/>
            <a:tailEnd type="oval" w="med" len="med"/>
          </a:ln>
          <a:effectLst/>
        </p:spPr>
      </p:cxnSp>
      <p:cxnSp>
        <p:nvCxnSpPr>
          <p:cNvPr id="63" name="直接连接符 62"/>
          <p:cNvCxnSpPr/>
          <p:nvPr/>
        </p:nvCxnSpPr>
        <p:spPr>
          <a:xfrm>
            <a:off x="6290093" y="1249927"/>
            <a:ext cx="0" cy="1293841"/>
          </a:xfrm>
          <a:prstGeom prst="line">
            <a:avLst/>
          </a:prstGeom>
          <a:noFill/>
          <a:ln w="9525" cap="flat" cmpd="sng" algn="ctr">
            <a:solidFill>
              <a:srgbClr val="888888"/>
            </a:solidFill>
            <a:prstDash val="solid"/>
            <a:headEnd type="oval" w="med" len="med"/>
            <a:tailEnd type="oval" w="med" len="med"/>
          </a:ln>
          <a:effectLst/>
        </p:spPr>
      </p:cxnSp>
      <p:grpSp>
        <p:nvGrpSpPr>
          <p:cNvPr id="30" name="组合 29"/>
          <p:cNvGrpSpPr/>
          <p:nvPr/>
        </p:nvGrpSpPr>
        <p:grpSpPr>
          <a:xfrm>
            <a:off x="251520" y="195486"/>
            <a:ext cx="5214873" cy="507789"/>
            <a:chOff x="1760894" y="1255036"/>
            <a:chExt cx="5214873" cy="507789"/>
          </a:xfrm>
        </p:grpSpPr>
        <p:grpSp>
          <p:nvGrpSpPr>
            <p:cNvPr id="31" name="组合 30"/>
            <p:cNvGrpSpPr/>
            <p:nvPr/>
          </p:nvGrpSpPr>
          <p:grpSpPr>
            <a:xfrm>
              <a:off x="2259339" y="1364451"/>
              <a:ext cx="4716428" cy="398374"/>
              <a:chOff x="2242529" y="2726581"/>
              <a:chExt cx="4716428" cy="398374"/>
            </a:xfrm>
          </p:grpSpPr>
          <p:sp>
            <p:nvSpPr>
              <p:cNvPr id="35" name="梯形 34"/>
              <p:cNvSpPr/>
              <p:nvPr/>
            </p:nvSpPr>
            <p:spPr bwMode="auto">
              <a:xfrm>
                <a:off x="2305778" y="2781752"/>
                <a:ext cx="4653179" cy="343203"/>
              </a:xfrm>
              <a:prstGeom prst="trapezoid">
                <a:avLst>
                  <a:gd name="adj" fmla="val 36841"/>
                </a:avLst>
              </a:prstGeom>
              <a:solidFill>
                <a:srgbClr val="C00000">
                  <a:alpha val="12000"/>
                </a:srgbClr>
              </a:solidFill>
              <a:ln w="254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sz="18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华文细黑" pitchFamily="2" charset="-122"/>
                </a:endParaRPr>
              </a:p>
            </p:txBody>
          </p:sp>
          <p:sp>
            <p:nvSpPr>
              <p:cNvPr id="36" name="梯形 35"/>
              <p:cNvSpPr/>
              <p:nvPr/>
            </p:nvSpPr>
            <p:spPr bwMode="auto">
              <a:xfrm>
                <a:off x="2242529" y="2726581"/>
                <a:ext cx="4625322" cy="343203"/>
              </a:xfrm>
              <a:prstGeom prst="trapezoid">
                <a:avLst>
                  <a:gd name="adj" fmla="val 36841"/>
                </a:avLst>
              </a:prstGeom>
              <a:solidFill>
                <a:srgbClr val="C00000"/>
              </a:solidFill>
              <a:ln w="9525" cap="flat" cmpd="sng" algn="ctr">
                <a:noFill/>
                <a:prstDash val="dash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sz="18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华文细黑" pitchFamily="2" charset="-122"/>
                </a:endParaRPr>
              </a:p>
            </p:txBody>
          </p:sp>
          <p:sp>
            <p:nvSpPr>
              <p:cNvPr id="37" name="文本框 36"/>
              <p:cNvSpPr txBox="1"/>
              <p:nvPr/>
            </p:nvSpPr>
            <p:spPr>
              <a:xfrm>
                <a:off x="3118783" y="2744293"/>
                <a:ext cx="2660544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1400" dirty="0">
                    <a:solidFill>
                      <a:schemeClr val="bg1"/>
                    </a:solidFill>
                    <a:latin typeface="+mn-ea"/>
                    <a:ea typeface="+mn-ea"/>
                  </a:rPr>
                  <a:t>单击此处添加标题文本</a:t>
                </a:r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>
              <a:off x="1760894" y="1255036"/>
              <a:ext cx="933642" cy="493963"/>
              <a:chOff x="1789078" y="1203679"/>
              <a:chExt cx="933642" cy="493963"/>
            </a:xfrm>
          </p:grpSpPr>
          <p:sp>
            <p:nvSpPr>
              <p:cNvPr id="33" name="平行四边形 32"/>
              <p:cNvSpPr/>
              <p:nvPr/>
            </p:nvSpPr>
            <p:spPr bwMode="auto">
              <a:xfrm>
                <a:off x="1789078" y="1203679"/>
                <a:ext cx="933642" cy="493963"/>
              </a:xfrm>
              <a:prstGeom prst="parallelogram">
                <a:avLst>
                  <a:gd name="adj" fmla="val 38334"/>
                </a:avLst>
              </a:prstGeom>
              <a:gradFill>
                <a:gsLst>
                  <a:gs pos="0">
                    <a:srgbClr val="FF0000"/>
                  </a:gs>
                  <a:gs pos="100000">
                    <a:srgbClr val="C00000"/>
                  </a:gs>
                </a:gsLst>
                <a:lin ang="5400000" scaled="1"/>
              </a:gra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sz="18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华文细黑" pitchFamily="2" charset="-122"/>
                </a:endParaRPr>
              </a:p>
            </p:txBody>
          </p:sp>
          <p:pic>
            <p:nvPicPr>
              <p:cNvPr id="34" name="图片 33"/>
              <p:cNvPicPr>
                <a:picLocks noChangeAspect="1"/>
              </p:cNvPicPr>
              <p:nvPr/>
            </p:nvPicPr>
            <p:blipFill>
              <a:blip r:embed="rId3" cstate="print">
                <a:biLevel thresh="25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091209" y="1256105"/>
                <a:ext cx="345978" cy="365661"/>
              </a:xfrm>
              <a:prstGeom prst="rect">
                <a:avLst/>
              </a:prstGeom>
            </p:spPr>
          </p:pic>
        </p:grpSp>
      </p:grpSp>
      <p:sp>
        <p:nvSpPr>
          <p:cNvPr id="65" name="TextBox 57"/>
          <p:cNvSpPr txBox="1"/>
          <p:nvPr/>
        </p:nvSpPr>
        <p:spPr>
          <a:xfrm>
            <a:off x="6328247" y="1112768"/>
            <a:ext cx="197516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400" b="0" kern="0" dirty="0" smtClean="0">
                <a:solidFill>
                  <a:srgbClr val="646464"/>
                </a:solidFill>
                <a:latin typeface="+mn-lt"/>
                <a:ea typeface="+mn-ea"/>
                <a:cs typeface="+mn-ea"/>
                <a:sym typeface="+mn-lt"/>
              </a:rPr>
              <a:t>此处添加</a:t>
            </a:r>
            <a:r>
              <a:rPr lang="zh-CN" altLang="en-US" sz="1400" b="0" kern="0" dirty="0">
                <a:solidFill>
                  <a:srgbClr val="646464"/>
                </a:solidFill>
                <a:latin typeface="+mn-lt"/>
                <a:ea typeface="+mn-ea"/>
                <a:cs typeface="+mn-ea"/>
                <a:sym typeface="+mn-lt"/>
              </a:rPr>
              <a:t>标题</a:t>
            </a:r>
            <a:endParaRPr lang="en-US" altLang="zh-CN" sz="1400" b="0" kern="0" dirty="0" smtClean="0">
              <a:solidFill>
                <a:srgbClr val="646464"/>
              </a:solidFill>
              <a:latin typeface="+mn-lt"/>
              <a:ea typeface="+mn-ea"/>
              <a:cs typeface="+mn-ea"/>
              <a:sym typeface="+mn-lt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000" b="0" kern="0" dirty="0">
                <a:solidFill>
                  <a:srgbClr val="646464"/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b="0" kern="0" dirty="0">
                <a:solidFill>
                  <a:srgbClr val="646464"/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1000" b="0" kern="0" dirty="0">
              <a:solidFill>
                <a:srgbClr val="646464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6" name="TextBox 57"/>
          <p:cNvSpPr txBox="1"/>
          <p:nvPr/>
        </p:nvSpPr>
        <p:spPr>
          <a:xfrm>
            <a:off x="1247925" y="3298294"/>
            <a:ext cx="197516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400" b="0" kern="0" dirty="0" smtClean="0">
                <a:solidFill>
                  <a:srgbClr val="646464"/>
                </a:solidFill>
                <a:latin typeface="+mn-lt"/>
                <a:ea typeface="+mn-ea"/>
                <a:cs typeface="+mn-ea"/>
                <a:sym typeface="+mn-lt"/>
              </a:rPr>
              <a:t>此处添加</a:t>
            </a:r>
            <a:r>
              <a:rPr lang="zh-CN" altLang="en-US" sz="1400" b="0" kern="0" dirty="0">
                <a:solidFill>
                  <a:srgbClr val="646464"/>
                </a:solidFill>
                <a:latin typeface="+mn-lt"/>
                <a:ea typeface="+mn-ea"/>
                <a:cs typeface="+mn-ea"/>
                <a:sym typeface="+mn-lt"/>
              </a:rPr>
              <a:t>标题</a:t>
            </a:r>
            <a:endParaRPr lang="en-US" altLang="zh-CN" sz="1400" b="0" kern="0" dirty="0" smtClean="0">
              <a:solidFill>
                <a:srgbClr val="646464"/>
              </a:solidFill>
              <a:latin typeface="+mn-lt"/>
              <a:ea typeface="+mn-ea"/>
              <a:cs typeface="+mn-ea"/>
              <a:sym typeface="+mn-lt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000" b="0" kern="0" dirty="0">
                <a:solidFill>
                  <a:srgbClr val="646464"/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b="0" kern="0" dirty="0">
                <a:solidFill>
                  <a:srgbClr val="646464"/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1000" b="0" kern="0" dirty="0">
              <a:solidFill>
                <a:srgbClr val="646464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7" name="TextBox 57"/>
          <p:cNvSpPr txBox="1"/>
          <p:nvPr/>
        </p:nvSpPr>
        <p:spPr>
          <a:xfrm>
            <a:off x="4544075" y="3298294"/>
            <a:ext cx="197516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400" b="0" kern="0" dirty="0" smtClean="0">
                <a:solidFill>
                  <a:srgbClr val="646464"/>
                </a:solidFill>
                <a:latin typeface="+mn-lt"/>
                <a:ea typeface="+mn-ea"/>
                <a:cs typeface="+mn-ea"/>
                <a:sym typeface="+mn-lt"/>
              </a:rPr>
              <a:t>此处添加</a:t>
            </a:r>
            <a:r>
              <a:rPr lang="zh-CN" altLang="en-US" sz="1400" b="0" kern="0" dirty="0">
                <a:solidFill>
                  <a:srgbClr val="646464"/>
                </a:solidFill>
                <a:latin typeface="+mn-lt"/>
                <a:ea typeface="+mn-ea"/>
                <a:cs typeface="+mn-ea"/>
                <a:sym typeface="+mn-lt"/>
              </a:rPr>
              <a:t>标题</a:t>
            </a:r>
            <a:endParaRPr lang="en-US" altLang="zh-CN" sz="1400" b="0" kern="0" dirty="0" smtClean="0">
              <a:solidFill>
                <a:srgbClr val="646464"/>
              </a:solidFill>
              <a:latin typeface="+mn-lt"/>
              <a:ea typeface="+mn-ea"/>
              <a:cs typeface="+mn-ea"/>
              <a:sym typeface="+mn-lt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000" b="0" kern="0" dirty="0">
                <a:solidFill>
                  <a:srgbClr val="646464"/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b="0" kern="0" dirty="0">
                <a:solidFill>
                  <a:srgbClr val="646464"/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1000" b="0" kern="0" dirty="0">
              <a:solidFill>
                <a:srgbClr val="646464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488424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4" name="组合 103"/>
          <p:cNvGrpSpPr/>
          <p:nvPr/>
        </p:nvGrpSpPr>
        <p:grpSpPr>
          <a:xfrm>
            <a:off x="2979378" y="2427734"/>
            <a:ext cx="1396490" cy="727196"/>
            <a:chOff x="2835362" y="2781789"/>
            <a:chExt cx="1712377" cy="990764"/>
          </a:xfrm>
        </p:grpSpPr>
        <p:sp>
          <p:nvSpPr>
            <p:cNvPr id="105" name="Freeform 7"/>
            <p:cNvSpPr>
              <a:spLocks/>
            </p:cNvSpPr>
            <p:nvPr/>
          </p:nvSpPr>
          <p:spPr bwMode="auto">
            <a:xfrm>
              <a:off x="2835362" y="3547049"/>
              <a:ext cx="811815" cy="216776"/>
            </a:xfrm>
            <a:custGeom>
              <a:avLst/>
              <a:gdLst>
                <a:gd name="T0" fmla="*/ 2147483647 w 2331"/>
                <a:gd name="T1" fmla="*/ 2147483647 h 688"/>
                <a:gd name="T2" fmla="*/ 2147483647 w 2331"/>
                <a:gd name="T3" fmla="*/ 2147483647 h 688"/>
                <a:gd name="T4" fmla="*/ 2147483647 w 2331"/>
                <a:gd name="T5" fmla="*/ 0 h 688"/>
                <a:gd name="T6" fmla="*/ 2147483647 w 2331"/>
                <a:gd name="T7" fmla="*/ 2147483647 h 68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331"/>
                <a:gd name="T13" fmla="*/ 0 h 688"/>
                <a:gd name="T14" fmla="*/ 2331 w 2331"/>
                <a:gd name="T15" fmla="*/ 688 h 68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331" h="688">
                  <a:moveTo>
                    <a:pt x="2331" y="688"/>
                  </a:moveTo>
                  <a:cubicBezTo>
                    <a:pt x="2331" y="688"/>
                    <a:pt x="208" y="159"/>
                    <a:pt x="104" y="138"/>
                  </a:cubicBezTo>
                  <a:cubicBezTo>
                    <a:pt x="0" y="118"/>
                    <a:pt x="2086" y="0"/>
                    <a:pt x="2086" y="0"/>
                  </a:cubicBezTo>
                  <a:lnTo>
                    <a:pt x="2331" y="688"/>
                  </a:lnTo>
                  <a:close/>
                </a:path>
              </a:pathLst>
            </a:custGeom>
            <a:gradFill rotWithShape="1">
              <a:gsLst>
                <a:gs pos="0">
                  <a:sysClr val="window" lastClr="FFFFFF">
                    <a:alpha val="50000"/>
                  </a:sysClr>
                </a:gs>
                <a:gs pos="100000">
                  <a:srgbClr val="666666">
                    <a:alpha val="34000"/>
                  </a:srgbClr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kern="0" smtClean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6" name="Freeform 12"/>
            <p:cNvSpPr>
              <a:spLocks/>
            </p:cNvSpPr>
            <p:nvPr/>
          </p:nvSpPr>
          <p:spPr bwMode="auto">
            <a:xfrm>
              <a:off x="3616625" y="2781789"/>
              <a:ext cx="931114" cy="990764"/>
            </a:xfrm>
            <a:custGeom>
              <a:avLst/>
              <a:gdLst>
                <a:gd name="T0" fmla="*/ 2147483647 w 913"/>
                <a:gd name="T1" fmla="*/ 2147483647 h 972"/>
                <a:gd name="T2" fmla="*/ 0 w 913"/>
                <a:gd name="T3" fmla="*/ 2147483647 h 972"/>
                <a:gd name="T4" fmla="*/ 0 w 913"/>
                <a:gd name="T5" fmla="*/ 0 h 972"/>
                <a:gd name="T6" fmla="*/ 2147483647 w 913"/>
                <a:gd name="T7" fmla="*/ 2147483647 h 972"/>
                <a:gd name="T8" fmla="*/ 2147483647 w 913"/>
                <a:gd name="T9" fmla="*/ 2147483647 h 9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13"/>
                <a:gd name="T16" fmla="*/ 0 h 972"/>
                <a:gd name="T17" fmla="*/ 913 w 913"/>
                <a:gd name="T18" fmla="*/ 972 h 9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13" h="972">
                  <a:moveTo>
                    <a:pt x="913" y="958"/>
                  </a:moveTo>
                  <a:lnTo>
                    <a:pt x="0" y="972"/>
                  </a:lnTo>
                  <a:lnTo>
                    <a:pt x="0" y="0"/>
                  </a:lnTo>
                  <a:lnTo>
                    <a:pt x="913" y="6"/>
                  </a:lnTo>
                  <a:lnTo>
                    <a:pt x="913" y="958"/>
                  </a:lnTo>
                  <a:close/>
                </a:path>
              </a:pathLst>
            </a:custGeom>
            <a:gradFill rotWithShape="1">
              <a:gsLst>
                <a:gs pos="0">
                  <a:srgbClr val="F8F8F8"/>
                </a:gs>
                <a:gs pos="100000">
                  <a:srgbClr val="C0C0C0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23" name="Freeform 13"/>
            <p:cNvSpPr>
              <a:spLocks/>
            </p:cNvSpPr>
            <p:nvPr/>
          </p:nvSpPr>
          <p:spPr bwMode="auto">
            <a:xfrm>
              <a:off x="3546792" y="2781789"/>
              <a:ext cx="69834" cy="990764"/>
            </a:xfrm>
            <a:custGeom>
              <a:avLst/>
              <a:gdLst>
                <a:gd name="T0" fmla="*/ 0 w 69"/>
                <a:gd name="T1" fmla="*/ 2147483647 h 972"/>
                <a:gd name="T2" fmla="*/ 0 w 69"/>
                <a:gd name="T3" fmla="*/ 2147483647 h 972"/>
                <a:gd name="T4" fmla="*/ 2147483647 w 69"/>
                <a:gd name="T5" fmla="*/ 2147483647 h 972"/>
                <a:gd name="T6" fmla="*/ 2147483647 w 69"/>
                <a:gd name="T7" fmla="*/ 0 h 972"/>
                <a:gd name="T8" fmla="*/ 0 w 69"/>
                <a:gd name="T9" fmla="*/ 2147483647 h 9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9"/>
                <a:gd name="T16" fmla="*/ 0 h 972"/>
                <a:gd name="T17" fmla="*/ 69 w 69"/>
                <a:gd name="T18" fmla="*/ 972 h 9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9" h="972">
                  <a:moveTo>
                    <a:pt x="0" y="87"/>
                  </a:moveTo>
                  <a:lnTo>
                    <a:pt x="0" y="906"/>
                  </a:lnTo>
                  <a:lnTo>
                    <a:pt x="69" y="972"/>
                  </a:lnTo>
                  <a:lnTo>
                    <a:pt x="69" y="0"/>
                  </a:lnTo>
                  <a:lnTo>
                    <a:pt x="0" y="87"/>
                  </a:lnTo>
                  <a:close/>
                </a:path>
              </a:pathLst>
            </a:custGeom>
            <a:gradFill rotWithShape="1">
              <a:gsLst>
                <a:gs pos="0">
                  <a:srgbClr val="969696"/>
                </a:gs>
                <a:gs pos="100000">
                  <a:srgbClr val="5F5F5F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24" name="组合 123"/>
          <p:cNvGrpSpPr/>
          <p:nvPr/>
        </p:nvGrpSpPr>
        <p:grpSpPr>
          <a:xfrm>
            <a:off x="1792207" y="2383216"/>
            <a:ext cx="1446323" cy="809418"/>
            <a:chOff x="1648191" y="2732324"/>
            <a:chExt cx="1773483" cy="1102788"/>
          </a:xfrm>
        </p:grpSpPr>
        <p:sp>
          <p:nvSpPr>
            <p:cNvPr id="125" name="Freeform 6"/>
            <p:cNvSpPr>
              <a:spLocks/>
            </p:cNvSpPr>
            <p:nvPr/>
          </p:nvSpPr>
          <p:spPr bwMode="auto">
            <a:xfrm>
              <a:off x="1648191" y="3474305"/>
              <a:ext cx="768169" cy="333165"/>
            </a:xfrm>
            <a:custGeom>
              <a:avLst/>
              <a:gdLst>
                <a:gd name="T0" fmla="*/ 2147483647 w 2331"/>
                <a:gd name="T1" fmla="*/ 2147483647 h 688"/>
                <a:gd name="T2" fmla="*/ 2147483647 w 2331"/>
                <a:gd name="T3" fmla="*/ 2147483647 h 688"/>
                <a:gd name="T4" fmla="*/ 2147483647 w 2331"/>
                <a:gd name="T5" fmla="*/ 0 h 688"/>
                <a:gd name="T6" fmla="*/ 2147483647 w 2331"/>
                <a:gd name="T7" fmla="*/ 2147483647 h 68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331"/>
                <a:gd name="T13" fmla="*/ 0 h 688"/>
                <a:gd name="T14" fmla="*/ 2331 w 2331"/>
                <a:gd name="T15" fmla="*/ 688 h 68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331" h="688">
                  <a:moveTo>
                    <a:pt x="2331" y="688"/>
                  </a:moveTo>
                  <a:cubicBezTo>
                    <a:pt x="2331" y="688"/>
                    <a:pt x="208" y="159"/>
                    <a:pt x="104" y="138"/>
                  </a:cubicBezTo>
                  <a:cubicBezTo>
                    <a:pt x="0" y="118"/>
                    <a:pt x="2086" y="0"/>
                    <a:pt x="2086" y="0"/>
                  </a:cubicBezTo>
                  <a:lnTo>
                    <a:pt x="2331" y="688"/>
                  </a:lnTo>
                  <a:close/>
                </a:path>
              </a:pathLst>
            </a:custGeom>
            <a:gradFill rotWithShape="1">
              <a:gsLst>
                <a:gs pos="0">
                  <a:sysClr val="window" lastClr="FFFFFF">
                    <a:alpha val="50000"/>
                  </a:sysClr>
                </a:gs>
                <a:gs pos="100000">
                  <a:srgbClr val="666666">
                    <a:alpha val="34000"/>
                  </a:srgbClr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kern="0" smtClean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26" name="Freeform 10"/>
            <p:cNvSpPr>
              <a:spLocks/>
            </p:cNvSpPr>
            <p:nvPr/>
          </p:nvSpPr>
          <p:spPr bwMode="auto">
            <a:xfrm>
              <a:off x="2429455" y="2745418"/>
              <a:ext cx="992219" cy="1089694"/>
            </a:xfrm>
            <a:custGeom>
              <a:avLst/>
              <a:gdLst>
                <a:gd name="T0" fmla="*/ 0 w 973"/>
                <a:gd name="T1" fmla="*/ 0 h 1069"/>
                <a:gd name="T2" fmla="*/ 0 w 973"/>
                <a:gd name="T3" fmla="*/ 2147483647 h 1069"/>
                <a:gd name="T4" fmla="*/ 2147483647 w 973"/>
                <a:gd name="T5" fmla="*/ 2147483647 h 1069"/>
                <a:gd name="T6" fmla="*/ 2147483647 w 973"/>
                <a:gd name="T7" fmla="*/ 2147483647 h 1069"/>
                <a:gd name="T8" fmla="*/ 0 w 973"/>
                <a:gd name="T9" fmla="*/ 0 h 106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73"/>
                <a:gd name="T16" fmla="*/ 0 h 1069"/>
                <a:gd name="T17" fmla="*/ 973 w 973"/>
                <a:gd name="T18" fmla="*/ 1069 h 106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73" h="1069">
                  <a:moveTo>
                    <a:pt x="0" y="0"/>
                  </a:moveTo>
                  <a:lnTo>
                    <a:pt x="0" y="1069"/>
                  </a:lnTo>
                  <a:lnTo>
                    <a:pt x="973" y="1051"/>
                  </a:lnTo>
                  <a:lnTo>
                    <a:pt x="973" y="36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F8F8F8"/>
                </a:gs>
                <a:gs pos="100000">
                  <a:srgbClr val="C0C0C0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27" name="Freeform 11"/>
            <p:cNvSpPr>
              <a:spLocks/>
            </p:cNvSpPr>
            <p:nvPr/>
          </p:nvSpPr>
          <p:spPr bwMode="auto">
            <a:xfrm>
              <a:off x="2237413" y="2732324"/>
              <a:ext cx="200772" cy="1089695"/>
            </a:xfrm>
            <a:custGeom>
              <a:avLst/>
              <a:gdLst>
                <a:gd name="T0" fmla="*/ 0 w 197"/>
                <a:gd name="T1" fmla="*/ 2147483647 h 1069"/>
                <a:gd name="T2" fmla="*/ 0 w 197"/>
                <a:gd name="T3" fmla="*/ 2147483647 h 1069"/>
                <a:gd name="T4" fmla="*/ 2147483647 w 197"/>
                <a:gd name="T5" fmla="*/ 2147483647 h 1069"/>
                <a:gd name="T6" fmla="*/ 2147483647 w 197"/>
                <a:gd name="T7" fmla="*/ 0 h 1069"/>
                <a:gd name="T8" fmla="*/ 0 w 197"/>
                <a:gd name="T9" fmla="*/ 2147483647 h 106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97"/>
                <a:gd name="T16" fmla="*/ 0 h 1069"/>
                <a:gd name="T17" fmla="*/ 197 w 197"/>
                <a:gd name="T18" fmla="*/ 1069 h 106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97" h="1069">
                  <a:moveTo>
                    <a:pt x="0" y="123"/>
                  </a:moveTo>
                  <a:lnTo>
                    <a:pt x="0" y="947"/>
                  </a:lnTo>
                  <a:lnTo>
                    <a:pt x="197" y="1069"/>
                  </a:lnTo>
                  <a:lnTo>
                    <a:pt x="197" y="0"/>
                  </a:lnTo>
                  <a:lnTo>
                    <a:pt x="0" y="123"/>
                  </a:lnTo>
                  <a:close/>
                </a:path>
              </a:pathLst>
            </a:custGeom>
            <a:gradFill rotWithShape="1">
              <a:gsLst>
                <a:gs pos="0">
                  <a:srgbClr val="969696"/>
                </a:gs>
                <a:gs pos="100000">
                  <a:srgbClr val="5F5F5F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28" name="组合 127"/>
          <p:cNvGrpSpPr/>
          <p:nvPr/>
        </p:nvGrpSpPr>
        <p:grpSpPr>
          <a:xfrm>
            <a:off x="4806690" y="2427734"/>
            <a:ext cx="1402422" cy="727196"/>
            <a:chOff x="4662674" y="2781789"/>
            <a:chExt cx="1719651" cy="990764"/>
          </a:xfrm>
        </p:grpSpPr>
        <p:sp>
          <p:nvSpPr>
            <p:cNvPr id="129" name="Freeform 2"/>
            <p:cNvSpPr>
              <a:spLocks/>
            </p:cNvSpPr>
            <p:nvPr/>
          </p:nvSpPr>
          <p:spPr bwMode="auto">
            <a:xfrm flipH="1">
              <a:off x="5579239" y="3547049"/>
              <a:ext cx="803086" cy="216776"/>
            </a:xfrm>
            <a:custGeom>
              <a:avLst/>
              <a:gdLst>
                <a:gd name="T0" fmla="*/ 2147483647 w 2331"/>
                <a:gd name="T1" fmla="*/ 2147483647 h 688"/>
                <a:gd name="T2" fmla="*/ 2147483647 w 2331"/>
                <a:gd name="T3" fmla="*/ 2147483647 h 688"/>
                <a:gd name="T4" fmla="*/ 2147483647 w 2331"/>
                <a:gd name="T5" fmla="*/ 0 h 688"/>
                <a:gd name="T6" fmla="*/ 2147483647 w 2331"/>
                <a:gd name="T7" fmla="*/ 2147483647 h 68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331"/>
                <a:gd name="T13" fmla="*/ 0 h 688"/>
                <a:gd name="T14" fmla="*/ 2331 w 2331"/>
                <a:gd name="T15" fmla="*/ 688 h 68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331" h="688">
                  <a:moveTo>
                    <a:pt x="2331" y="688"/>
                  </a:moveTo>
                  <a:cubicBezTo>
                    <a:pt x="2331" y="688"/>
                    <a:pt x="208" y="159"/>
                    <a:pt x="104" y="138"/>
                  </a:cubicBezTo>
                  <a:cubicBezTo>
                    <a:pt x="0" y="118"/>
                    <a:pt x="2086" y="0"/>
                    <a:pt x="2086" y="0"/>
                  </a:cubicBezTo>
                  <a:lnTo>
                    <a:pt x="2331" y="688"/>
                  </a:lnTo>
                  <a:close/>
                </a:path>
              </a:pathLst>
            </a:custGeom>
            <a:gradFill rotWithShape="1">
              <a:gsLst>
                <a:gs pos="0">
                  <a:sysClr val="window" lastClr="FFFFFF">
                    <a:alpha val="50000"/>
                  </a:sysClr>
                </a:gs>
                <a:gs pos="100000">
                  <a:srgbClr val="666666">
                    <a:alpha val="34000"/>
                  </a:srgbClr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kern="0" smtClean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30" name="Freeform 18"/>
            <p:cNvSpPr>
              <a:spLocks/>
            </p:cNvSpPr>
            <p:nvPr/>
          </p:nvSpPr>
          <p:spPr bwMode="auto">
            <a:xfrm flipH="1">
              <a:off x="4662674" y="2781789"/>
              <a:ext cx="931114" cy="990764"/>
            </a:xfrm>
            <a:custGeom>
              <a:avLst/>
              <a:gdLst>
                <a:gd name="T0" fmla="*/ 2147483647 w 913"/>
                <a:gd name="T1" fmla="*/ 2147483647 h 972"/>
                <a:gd name="T2" fmla="*/ 0 w 913"/>
                <a:gd name="T3" fmla="*/ 2147483647 h 972"/>
                <a:gd name="T4" fmla="*/ 0 w 913"/>
                <a:gd name="T5" fmla="*/ 0 h 972"/>
                <a:gd name="T6" fmla="*/ 2147483647 w 913"/>
                <a:gd name="T7" fmla="*/ 2147483647 h 972"/>
                <a:gd name="T8" fmla="*/ 2147483647 w 913"/>
                <a:gd name="T9" fmla="*/ 2147483647 h 9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13"/>
                <a:gd name="T16" fmla="*/ 0 h 972"/>
                <a:gd name="T17" fmla="*/ 913 w 913"/>
                <a:gd name="T18" fmla="*/ 972 h 9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13" h="972">
                  <a:moveTo>
                    <a:pt x="913" y="958"/>
                  </a:moveTo>
                  <a:lnTo>
                    <a:pt x="0" y="972"/>
                  </a:lnTo>
                  <a:lnTo>
                    <a:pt x="0" y="0"/>
                  </a:lnTo>
                  <a:lnTo>
                    <a:pt x="913" y="6"/>
                  </a:lnTo>
                  <a:lnTo>
                    <a:pt x="913" y="958"/>
                  </a:lnTo>
                  <a:close/>
                </a:path>
              </a:pathLst>
            </a:custGeom>
            <a:gradFill rotWithShape="1">
              <a:gsLst>
                <a:gs pos="0">
                  <a:srgbClr val="C0C0C0"/>
                </a:gs>
                <a:gs pos="100000">
                  <a:srgbClr val="F8F8F8"/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31" name="Freeform 19"/>
            <p:cNvSpPr>
              <a:spLocks/>
            </p:cNvSpPr>
            <p:nvPr/>
          </p:nvSpPr>
          <p:spPr bwMode="auto">
            <a:xfrm flipH="1">
              <a:off x="5593788" y="2781789"/>
              <a:ext cx="69834" cy="990764"/>
            </a:xfrm>
            <a:custGeom>
              <a:avLst/>
              <a:gdLst>
                <a:gd name="T0" fmla="*/ 0 w 69"/>
                <a:gd name="T1" fmla="*/ 2147483647 h 972"/>
                <a:gd name="T2" fmla="*/ 0 w 69"/>
                <a:gd name="T3" fmla="*/ 2147483647 h 972"/>
                <a:gd name="T4" fmla="*/ 2147483647 w 69"/>
                <a:gd name="T5" fmla="*/ 2147483647 h 972"/>
                <a:gd name="T6" fmla="*/ 2147483647 w 69"/>
                <a:gd name="T7" fmla="*/ 0 h 972"/>
                <a:gd name="T8" fmla="*/ 0 w 69"/>
                <a:gd name="T9" fmla="*/ 2147483647 h 9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9"/>
                <a:gd name="T16" fmla="*/ 0 h 972"/>
                <a:gd name="T17" fmla="*/ 69 w 69"/>
                <a:gd name="T18" fmla="*/ 972 h 9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9" h="972">
                  <a:moveTo>
                    <a:pt x="0" y="87"/>
                  </a:moveTo>
                  <a:lnTo>
                    <a:pt x="0" y="906"/>
                  </a:lnTo>
                  <a:lnTo>
                    <a:pt x="69" y="972"/>
                  </a:lnTo>
                  <a:lnTo>
                    <a:pt x="69" y="0"/>
                  </a:lnTo>
                  <a:lnTo>
                    <a:pt x="0" y="87"/>
                  </a:lnTo>
                  <a:close/>
                </a:path>
              </a:pathLst>
            </a:custGeom>
            <a:gradFill rotWithShape="1">
              <a:gsLst>
                <a:gs pos="0">
                  <a:srgbClr val="969696"/>
                </a:gs>
                <a:gs pos="100000">
                  <a:srgbClr val="5F5F5F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32" name="组合 131"/>
          <p:cNvGrpSpPr/>
          <p:nvPr/>
        </p:nvGrpSpPr>
        <p:grpSpPr>
          <a:xfrm>
            <a:off x="5924027" y="2383216"/>
            <a:ext cx="1445135" cy="804080"/>
            <a:chOff x="5780011" y="2732324"/>
            <a:chExt cx="1772026" cy="1095515"/>
          </a:xfrm>
        </p:grpSpPr>
        <p:sp>
          <p:nvSpPr>
            <p:cNvPr id="133" name="Freeform 4"/>
            <p:cNvSpPr>
              <a:spLocks/>
            </p:cNvSpPr>
            <p:nvPr/>
          </p:nvSpPr>
          <p:spPr bwMode="auto">
            <a:xfrm flipH="1">
              <a:off x="6760590" y="3471396"/>
              <a:ext cx="791447" cy="356443"/>
            </a:xfrm>
            <a:custGeom>
              <a:avLst/>
              <a:gdLst>
                <a:gd name="T0" fmla="*/ 2147483647 w 2331"/>
                <a:gd name="T1" fmla="*/ 2147483647 h 688"/>
                <a:gd name="T2" fmla="*/ 2147483647 w 2331"/>
                <a:gd name="T3" fmla="*/ 2147483647 h 688"/>
                <a:gd name="T4" fmla="*/ 2147483647 w 2331"/>
                <a:gd name="T5" fmla="*/ 0 h 688"/>
                <a:gd name="T6" fmla="*/ 2147483647 w 2331"/>
                <a:gd name="T7" fmla="*/ 2147483647 h 68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331"/>
                <a:gd name="T13" fmla="*/ 0 h 688"/>
                <a:gd name="T14" fmla="*/ 2331 w 2331"/>
                <a:gd name="T15" fmla="*/ 688 h 68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331" h="688">
                  <a:moveTo>
                    <a:pt x="2331" y="688"/>
                  </a:moveTo>
                  <a:cubicBezTo>
                    <a:pt x="2331" y="688"/>
                    <a:pt x="208" y="159"/>
                    <a:pt x="104" y="138"/>
                  </a:cubicBezTo>
                  <a:cubicBezTo>
                    <a:pt x="0" y="118"/>
                    <a:pt x="2086" y="0"/>
                    <a:pt x="2086" y="0"/>
                  </a:cubicBezTo>
                  <a:lnTo>
                    <a:pt x="2331" y="688"/>
                  </a:lnTo>
                  <a:close/>
                </a:path>
              </a:pathLst>
            </a:custGeom>
            <a:gradFill rotWithShape="1">
              <a:gsLst>
                <a:gs pos="0">
                  <a:sysClr val="window" lastClr="FFFFFF">
                    <a:alpha val="50000"/>
                  </a:sysClr>
                </a:gs>
                <a:gs pos="100000">
                  <a:srgbClr val="666666">
                    <a:alpha val="34000"/>
                  </a:srgbClr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kern="0" smtClean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34" name="Freeform 16"/>
            <p:cNvSpPr>
              <a:spLocks/>
            </p:cNvSpPr>
            <p:nvPr/>
          </p:nvSpPr>
          <p:spPr bwMode="auto">
            <a:xfrm flipH="1">
              <a:off x="5780011" y="2732324"/>
              <a:ext cx="992219" cy="1089695"/>
            </a:xfrm>
            <a:custGeom>
              <a:avLst/>
              <a:gdLst>
                <a:gd name="T0" fmla="*/ 0 w 973"/>
                <a:gd name="T1" fmla="*/ 0 h 1069"/>
                <a:gd name="T2" fmla="*/ 0 w 973"/>
                <a:gd name="T3" fmla="*/ 2147483647 h 1069"/>
                <a:gd name="T4" fmla="*/ 2147483647 w 973"/>
                <a:gd name="T5" fmla="*/ 2147483647 h 1069"/>
                <a:gd name="T6" fmla="*/ 2147483647 w 973"/>
                <a:gd name="T7" fmla="*/ 2147483647 h 1069"/>
                <a:gd name="T8" fmla="*/ 0 w 973"/>
                <a:gd name="T9" fmla="*/ 0 h 106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73"/>
                <a:gd name="T16" fmla="*/ 0 h 1069"/>
                <a:gd name="T17" fmla="*/ 973 w 973"/>
                <a:gd name="T18" fmla="*/ 1069 h 106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73" h="1069">
                  <a:moveTo>
                    <a:pt x="0" y="0"/>
                  </a:moveTo>
                  <a:lnTo>
                    <a:pt x="0" y="1069"/>
                  </a:lnTo>
                  <a:lnTo>
                    <a:pt x="973" y="1051"/>
                  </a:lnTo>
                  <a:lnTo>
                    <a:pt x="973" y="36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C0C0C0"/>
                </a:gs>
                <a:gs pos="100000">
                  <a:srgbClr val="F8F8F8"/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35" name="Freeform 17"/>
            <p:cNvSpPr>
              <a:spLocks/>
            </p:cNvSpPr>
            <p:nvPr/>
          </p:nvSpPr>
          <p:spPr bwMode="auto">
            <a:xfrm flipH="1">
              <a:off x="6772229" y="2732324"/>
              <a:ext cx="200772" cy="1089695"/>
            </a:xfrm>
            <a:custGeom>
              <a:avLst/>
              <a:gdLst>
                <a:gd name="T0" fmla="*/ 0 w 197"/>
                <a:gd name="T1" fmla="*/ 2147483647 h 1069"/>
                <a:gd name="T2" fmla="*/ 0 w 197"/>
                <a:gd name="T3" fmla="*/ 2147483647 h 1069"/>
                <a:gd name="T4" fmla="*/ 2147483647 w 197"/>
                <a:gd name="T5" fmla="*/ 2147483647 h 1069"/>
                <a:gd name="T6" fmla="*/ 2147483647 w 197"/>
                <a:gd name="T7" fmla="*/ 0 h 1069"/>
                <a:gd name="T8" fmla="*/ 0 w 197"/>
                <a:gd name="T9" fmla="*/ 2147483647 h 106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97"/>
                <a:gd name="T16" fmla="*/ 0 h 1069"/>
                <a:gd name="T17" fmla="*/ 197 w 197"/>
                <a:gd name="T18" fmla="*/ 1069 h 106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97" h="1069">
                  <a:moveTo>
                    <a:pt x="0" y="123"/>
                  </a:moveTo>
                  <a:lnTo>
                    <a:pt x="0" y="947"/>
                  </a:lnTo>
                  <a:lnTo>
                    <a:pt x="197" y="1069"/>
                  </a:lnTo>
                  <a:lnTo>
                    <a:pt x="197" y="0"/>
                  </a:lnTo>
                  <a:lnTo>
                    <a:pt x="0" y="123"/>
                  </a:lnTo>
                  <a:close/>
                </a:path>
              </a:pathLst>
            </a:custGeom>
            <a:gradFill rotWithShape="1">
              <a:gsLst>
                <a:gs pos="0">
                  <a:srgbClr val="969696"/>
                </a:gs>
                <a:gs pos="100000">
                  <a:srgbClr val="5F5F5F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137" name="Line 21"/>
          <p:cNvSpPr>
            <a:spLocks noChangeShapeType="1"/>
          </p:cNvSpPr>
          <p:nvPr/>
        </p:nvSpPr>
        <p:spPr bwMode="auto">
          <a:xfrm flipV="1">
            <a:off x="976027" y="1636367"/>
            <a:ext cx="1" cy="781427"/>
          </a:xfrm>
          <a:prstGeom prst="line">
            <a:avLst/>
          </a:prstGeom>
          <a:noFill/>
          <a:ln w="12700">
            <a:solidFill>
              <a:srgbClr val="C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9" name="Line 23"/>
          <p:cNvSpPr>
            <a:spLocks noChangeShapeType="1"/>
          </p:cNvSpPr>
          <p:nvPr/>
        </p:nvSpPr>
        <p:spPr bwMode="auto">
          <a:xfrm flipV="1">
            <a:off x="3655016" y="1645532"/>
            <a:ext cx="1" cy="781427"/>
          </a:xfrm>
          <a:prstGeom prst="line">
            <a:avLst/>
          </a:prstGeom>
          <a:noFill/>
          <a:ln w="12700">
            <a:solidFill>
              <a:srgbClr val="80808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1" name="Line 25"/>
          <p:cNvSpPr>
            <a:spLocks noChangeShapeType="1"/>
          </p:cNvSpPr>
          <p:nvPr/>
        </p:nvSpPr>
        <p:spPr bwMode="auto">
          <a:xfrm flipV="1">
            <a:off x="5938574" y="1644223"/>
            <a:ext cx="1" cy="781427"/>
          </a:xfrm>
          <a:prstGeom prst="line">
            <a:avLst/>
          </a:prstGeom>
          <a:noFill/>
          <a:ln w="12700">
            <a:solidFill>
              <a:srgbClr val="80808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3" name="Line 27"/>
          <p:cNvSpPr>
            <a:spLocks noChangeShapeType="1"/>
          </p:cNvSpPr>
          <p:nvPr/>
        </p:nvSpPr>
        <p:spPr bwMode="auto">
          <a:xfrm flipV="1">
            <a:off x="2456381" y="3132644"/>
            <a:ext cx="1" cy="810523"/>
          </a:xfrm>
          <a:prstGeom prst="line">
            <a:avLst/>
          </a:prstGeom>
          <a:noFill/>
          <a:ln w="12700">
            <a:solidFill>
              <a:srgbClr val="808080"/>
            </a:solidFill>
            <a:round/>
            <a:headEnd type="triangle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5" name="Line 29"/>
          <p:cNvSpPr>
            <a:spLocks noChangeShapeType="1"/>
          </p:cNvSpPr>
          <p:nvPr/>
        </p:nvSpPr>
        <p:spPr bwMode="auto">
          <a:xfrm flipV="1">
            <a:off x="4825602" y="3075031"/>
            <a:ext cx="1" cy="875988"/>
          </a:xfrm>
          <a:prstGeom prst="line">
            <a:avLst/>
          </a:prstGeom>
          <a:noFill/>
          <a:ln w="12700">
            <a:solidFill>
              <a:srgbClr val="808080"/>
            </a:solidFill>
            <a:round/>
            <a:headEnd type="triangle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7" name="Line 31"/>
          <p:cNvSpPr>
            <a:spLocks noChangeShapeType="1"/>
          </p:cNvSpPr>
          <p:nvPr/>
        </p:nvSpPr>
        <p:spPr bwMode="auto">
          <a:xfrm flipV="1">
            <a:off x="7172301" y="3166687"/>
            <a:ext cx="1" cy="803249"/>
          </a:xfrm>
          <a:prstGeom prst="line">
            <a:avLst/>
          </a:prstGeom>
          <a:noFill/>
          <a:ln w="12700">
            <a:solidFill>
              <a:srgbClr val="808080"/>
            </a:solidFill>
            <a:round/>
            <a:headEnd type="triangle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8" name="WordArt 34"/>
          <p:cNvSpPr>
            <a:spLocks noChangeArrowheads="1" noChangeShapeType="1" noTextEdit="1"/>
          </p:cNvSpPr>
          <p:nvPr/>
        </p:nvSpPr>
        <p:spPr bwMode="auto">
          <a:xfrm>
            <a:off x="2657853" y="2885847"/>
            <a:ext cx="130513" cy="189007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kern="1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2</a:t>
            </a:r>
            <a:endParaRPr lang="zh-CN" altLang="en-US" sz="3600" kern="1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9" name="WordArt 35"/>
          <p:cNvSpPr>
            <a:spLocks noChangeArrowheads="1" noChangeShapeType="1" noTextEdit="1"/>
          </p:cNvSpPr>
          <p:nvPr/>
        </p:nvSpPr>
        <p:spPr bwMode="auto">
          <a:xfrm>
            <a:off x="3837749" y="2880609"/>
            <a:ext cx="130513" cy="189007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kern="1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3</a:t>
            </a:r>
            <a:endParaRPr lang="zh-CN" altLang="en-US" sz="3600" kern="1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50" name="WordArt 36"/>
          <p:cNvSpPr>
            <a:spLocks noChangeArrowheads="1" noChangeShapeType="1" noTextEdit="1"/>
          </p:cNvSpPr>
          <p:nvPr/>
        </p:nvSpPr>
        <p:spPr bwMode="auto">
          <a:xfrm>
            <a:off x="4879433" y="2880609"/>
            <a:ext cx="130513" cy="189007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kern="1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4</a:t>
            </a:r>
            <a:endParaRPr lang="zh-CN" altLang="en-US" sz="3600" kern="1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51" name="WordArt 37"/>
          <p:cNvSpPr>
            <a:spLocks noChangeArrowheads="1" noChangeShapeType="1" noTextEdit="1"/>
          </p:cNvSpPr>
          <p:nvPr/>
        </p:nvSpPr>
        <p:spPr bwMode="auto">
          <a:xfrm>
            <a:off x="6005499" y="2885847"/>
            <a:ext cx="130513" cy="189007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kern="1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5</a:t>
            </a:r>
            <a:endParaRPr lang="zh-CN" altLang="en-US" sz="3600" kern="1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52" name="Freeform 39"/>
          <p:cNvSpPr>
            <a:spLocks/>
          </p:cNvSpPr>
          <p:nvPr/>
        </p:nvSpPr>
        <p:spPr bwMode="auto">
          <a:xfrm>
            <a:off x="2057747" y="3580452"/>
            <a:ext cx="685722" cy="41147"/>
          </a:xfrm>
          <a:custGeom>
            <a:avLst/>
            <a:gdLst>
              <a:gd name="T0" fmla="*/ 2147483647 w 12"/>
              <a:gd name="T1" fmla="*/ 0 h 1587"/>
              <a:gd name="T2" fmla="*/ 0 w 12"/>
              <a:gd name="T3" fmla="*/ 0 h 1587"/>
              <a:gd name="T4" fmla="*/ 2147483647 w 12"/>
              <a:gd name="T5" fmla="*/ 0 h 1587"/>
              <a:gd name="T6" fmla="*/ 2147483647 w 12"/>
              <a:gd name="T7" fmla="*/ 0 h 1587"/>
              <a:gd name="T8" fmla="*/ 0 60000 65536"/>
              <a:gd name="T9" fmla="*/ 0 60000 65536"/>
              <a:gd name="T10" fmla="*/ 0 60000 65536"/>
              <a:gd name="T11" fmla="*/ 0 60000 65536"/>
              <a:gd name="T12" fmla="*/ 0 w 12"/>
              <a:gd name="T13" fmla="*/ 0 h 1587"/>
              <a:gd name="T14" fmla="*/ 12 w 12"/>
              <a:gd name="T15" fmla="*/ 1587 h 158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2" h="1587">
                <a:moveTo>
                  <a:pt x="12" y="0"/>
                </a:moveTo>
                <a:lnTo>
                  <a:pt x="0" y="0"/>
                </a:lnTo>
                <a:lnTo>
                  <a:pt x="12" y="0"/>
                </a:lnTo>
                <a:close/>
              </a:path>
            </a:pathLst>
          </a:custGeom>
          <a:solidFill>
            <a:srgbClr val="02020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53" name="组合 152"/>
          <p:cNvGrpSpPr/>
          <p:nvPr/>
        </p:nvGrpSpPr>
        <p:grpSpPr>
          <a:xfrm>
            <a:off x="7172301" y="2315128"/>
            <a:ext cx="1466492" cy="936491"/>
            <a:chOff x="7028286" y="2656671"/>
            <a:chExt cx="1798214" cy="1275918"/>
          </a:xfrm>
        </p:grpSpPr>
        <p:sp>
          <p:nvSpPr>
            <p:cNvPr id="154" name="Freeform 5"/>
            <p:cNvSpPr>
              <a:spLocks/>
            </p:cNvSpPr>
            <p:nvPr/>
          </p:nvSpPr>
          <p:spPr bwMode="auto">
            <a:xfrm flipH="1">
              <a:off x="8058331" y="3596514"/>
              <a:ext cx="768169" cy="333165"/>
            </a:xfrm>
            <a:custGeom>
              <a:avLst/>
              <a:gdLst>
                <a:gd name="T0" fmla="*/ 2147483647 w 2331"/>
                <a:gd name="T1" fmla="*/ 2147483647 h 688"/>
                <a:gd name="T2" fmla="*/ 2147483647 w 2331"/>
                <a:gd name="T3" fmla="*/ 2147483647 h 688"/>
                <a:gd name="T4" fmla="*/ 2147483647 w 2331"/>
                <a:gd name="T5" fmla="*/ 0 h 688"/>
                <a:gd name="T6" fmla="*/ 2147483647 w 2331"/>
                <a:gd name="T7" fmla="*/ 2147483647 h 68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331"/>
                <a:gd name="T13" fmla="*/ 0 h 688"/>
                <a:gd name="T14" fmla="*/ 2331 w 2331"/>
                <a:gd name="T15" fmla="*/ 688 h 68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331" h="688">
                  <a:moveTo>
                    <a:pt x="2331" y="688"/>
                  </a:moveTo>
                  <a:cubicBezTo>
                    <a:pt x="2331" y="688"/>
                    <a:pt x="208" y="159"/>
                    <a:pt x="104" y="138"/>
                  </a:cubicBezTo>
                  <a:cubicBezTo>
                    <a:pt x="0" y="118"/>
                    <a:pt x="2086" y="0"/>
                    <a:pt x="2086" y="0"/>
                  </a:cubicBezTo>
                  <a:lnTo>
                    <a:pt x="2331" y="688"/>
                  </a:lnTo>
                  <a:close/>
                </a:path>
              </a:pathLst>
            </a:custGeom>
            <a:gradFill rotWithShape="1">
              <a:gsLst>
                <a:gs pos="0">
                  <a:sysClr val="window" lastClr="FFFFFF">
                    <a:alpha val="50000"/>
                  </a:sysClr>
                </a:gs>
                <a:gs pos="100000">
                  <a:srgbClr val="666666">
                    <a:alpha val="34000"/>
                  </a:srgbClr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kern="0" smtClean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55" name="Freeform 14"/>
            <p:cNvSpPr>
              <a:spLocks/>
            </p:cNvSpPr>
            <p:nvPr/>
          </p:nvSpPr>
          <p:spPr bwMode="auto">
            <a:xfrm flipH="1">
              <a:off x="7028286" y="2656671"/>
              <a:ext cx="1025681" cy="1275918"/>
            </a:xfrm>
            <a:custGeom>
              <a:avLst/>
              <a:gdLst>
                <a:gd name="T0" fmla="*/ 0 w 1006"/>
                <a:gd name="T1" fmla="*/ 0 h 1251"/>
                <a:gd name="T2" fmla="*/ 0 w 1006"/>
                <a:gd name="T3" fmla="*/ 2147483647 h 1251"/>
                <a:gd name="T4" fmla="*/ 2147483647 w 1006"/>
                <a:gd name="T5" fmla="*/ 2147483647 h 1251"/>
                <a:gd name="T6" fmla="*/ 2147483647 w 1006"/>
                <a:gd name="T7" fmla="*/ 2147483647 h 1251"/>
                <a:gd name="T8" fmla="*/ 0 w 1006"/>
                <a:gd name="T9" fmla="*/ 0 h 125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06"/>
                <a:gd name="T16" fmla="*/ 0 h 1251"/>
                <a:gd name="T17" fmla="*/ 1006 w 1006"/>
                <a:gd name="T18" fmla="*/ 1251 h 125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06" h="1251">
                  <a:moveTo>
                    <a:pt x="0" y="0"/>
                  </a:moveTo>
                  <a:lnTo>
                    <a:pt x="0" y="1251"/>
                  </a:lnTo>
                  <a:lnTo>
                    <a:pt x="1006" y="1154"/>
                  </a:lnTo>
                  <a:lnTo>
                    <a:pt x="1006" y="81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C0C0C0"/>
                </a:gs>
                <a:gs pos="100000">
                  <a:srgbClr val="F8F8F8"/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56" name="Freeform 15"/>
            <p:cNvSpPr>
              <a:spLocks/>
            </p:cNvSpPr>
            <p:nvPr/>
          </p:nvSpPr>
          <p:spPr bwMode="auto">
            <a:xfrm flipH="1">
              <a:off x="8053967" y="2656671"/>
              <a:ext cx="346258" cy="1275918"/>
            </a:xfrm>
            <a:custGeom>
              <a:avLst/>
              <a:gdLst>
                <a:gd name="T0" fmla="*/ 0 w 339"/>
                <a:gd name="T1" fmla="*/ 2147483647 h 1251"/>
                <a:gd name="T2" fmla="*/ 0 w 339"/>
                <a:gd name="T3" fmla="*/ 2147483647 h 1251"/>
                <a:gd name="T4" fmla="*/ 2147483647 w 339"/>
                <a:gd name="T5" fmla="*/ 2147483647 h 1251"/>
                <a:gd name="T6" fmla="*/ 2147483647 w 339"/>
                <a:gd name="T7" fmla="*/ 0 h 1251"/>
                <a:gd name="T8" fmla="*/ 0 w 339"/>
                <a:gd name="T9" fmla="*/ 2147483647 h 125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9"/>
                <a:gd name="T16" fmla="*/ 0 h 1251"/>
                <a:gd name="T17" fmla="*/ 339 w 339"/>
                <a:gd name="T18" fmla="*/ 1251 h 125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9" h="1251">
                  <a:moveTo>
                    <a:pt x="0" y="110"/>
                  </a:moveTo>
                  <a:lnTo>
                    <a:pt x="0" y="1080"/>
                  </a:lnTo>
                  <a:lnTo>
                    <a:pt x="339" y="1251"/>
                  </a:lnTo>
                  <a:lnTo>
                    <a:pt x="339" y="0"/>
                  </a:lnTo>
                  <a:lnTo>
                    <a:pt x="0" y="110"/>
                  </a:lnTo>
                  <a:close/>
                </a:path>
              </a:pathLst>
            </a:custGeom>
            <a:gradFill rotWithShape="1">
              <a:gsLst>
                <a:gs pos="0">
                  <a:srgbClr val="969696"/>
                </a:gs>
                <a:gs pos="100000">
                  <a:srgbClr val="5F5F5F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157" name="WordArt 38"/>
          <p:cNvSpPr>
            <a:spLocks noChangeArrowheads="1" noChangeShapeType="1" noTextEdit="1"/>
          </p:cNvSpPr>
          <p:nvPr/>
        </p:nvSpPr>
        <p:spPr bwMode="auto">
          <a:xfrm>
            <a:off x="7259593" y="2939532"/>
            <a:ext cx="136446" cy="189006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kern="1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6</a:t>
            </a:r>
            <a:endParaRPr lang="zh-CN" altLang="en-US" sz="3600" kern="10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58" name="组合 157"/>
          <p:cNvGrpSpPr/>
          <p:nvPr/>
        </p:nvGrpSpPr>
        <p:grpSpPr>
          <a:xfrm>
            <a:off x="395536" y="2315128"/>
            <a:ext cx="1574463" cy="939695"/>
            <a:chOff x="251520" y="2656671"/>
            <a:chExt cx="1930608" cy="1280282"/>
          </a:xfrm>
        </p:grpSpPr>
        <p:sp>
          <p:nvSpPr>
            <p:cNvPr id="159" name="Freeform 3"/>
            <p:cNvSpPr>
              <a:spLocks/>
            </p:cNvSpPr>
            <p:nvPr/>
          </p:nvSpPr>
          <p:spPr bwMode="auto">
            <a:xfrm>
              <a:off x="251520" y="3603789"/>
              <a:ext cx="902017" cy="333164"/>
            </a:xfrm>
            <a:custGeom>
              <a:avLst/>
              <a:gdLst/>
              <a:ahLst/>
              <a:cxnLst>
                <a:cxn ang="0">
                  <a:pos x="2331" y="688"/>
                </a:cxn>
                <a:cxn ang="0">
                  <a:pos x="104" y="138"/>
                </a:cxn>
                <a:cxn ang="0">
                  <a:pos x="2086" y="0"/>
                </a:cxn>
                <a:cxn ang="0">
                  <a:pos x="2331" y="688"/>
                </a:cxn>
              </a:cxnLst>
              <a:rect l="0" t="0" r="r" b="b"/>
              <a:pathLst>
                <a:path w="2331" h="688">
                  <a:moveTo>
                    <a:pt x="2331" y="688"/>
                  </a:moveTo>
                  <a:cubicBezTo>
                    <a:pt x="2331" y="688"/>
                    <a:pt x="208" y="159"/>
                    <a:pt x="104" y="138"/>
                  </a:cubicBezTo>
                  <a:cubicBezTo>
                    <a:pt x="0" y="118"/>
                    <a:pt x="2086" y="0"/>
                    <a:pt x="2086" y="0"/>
                  </a:cubicBezTo>
                  <a:lnTo>
                    <a:pt x="2331" y="688"/>
                  </a:lnTo>
                  <a:close/>
                </a:path>
              </a:pathLst>
            </a:custGeom>
            <a:gradFill rotWithShape="1">
              <a:gsLst>
                <a:gs pos="0">
                  <a:srgbClr val="C0504D">
                    <a:alpha val="0"/>
                  </a:srgbClr>
                </a:gs>
                <a:gs pos="100000">
                  <a:srgbClr val="C0504D">
                    <a:gamma/>
                    <a:shade val="54510"/>
                    <a:invGamma/>
                    <a:alpha val="50000"/>
                  </a:srgb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kern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0" name="Freeform 8"/>
            <p:cNvSpPr>
              <a:spLocks/>
            </p:cNvSpPr>
            <p:nvPr/>
          </p:nvSpPr>
          <p:spPr bwMode="auto">
            <a:xfrm>
              <a:off x="1156447" y="2656671"/>
              <a:ext cx="1025681" cy="1275918"/>
            </a:xfrm>
            <a:custGeom>
              <a:avLst/>
              <a:gdLst>
                <a:gd name="T0" fmla="*/ 0 w 1006"/>
                <a:gd name="T1" fmla="*/ 0 h 1251"/>
                <a:gd name="T2" fmla="*/ 0 w 1006"/>
                <a:gd name="T3" fmla="*/ 2147483647 h 1251"/>
                <a:gd name="T4" fmla="*/ 2147483647 w 1006"/>
                <a:gd name="T5" fmla="*/ 2147483647 h 1251"/>
                <a:gd name="T6" fmla="*/ 2147483647 w 1006"/>
                <a:gd name="T7" fmla="*/ 2147483647 h 1251"/>
                <a:gd name="T8" fmla="*/ 0 w 1006"/>
                <a:gd name="T9" fmla="*/ 0 h 125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06"/>
                <a:gd name="T16" fmla="*/ 0 h 1251"/>
                <a:gd name="T17" fmla="*/ 1006 w 1006"/>
                <a:gd name="T18" fmla="*/ 1251 h 125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06" h="1251">
                  <a:moveTo>
                    <a:pt x="0" y="0"/>
                  </a:moveTo>
                  <a:lnTo>
                    <a:pt x="0" y="1251"/>
                  </a:lnTo>
                  <a:lnTo>
                    <a:pt x="1006" y="1154"/>
                  </a:lnTo>
                  <a:lnTo>
                    <a:pt x="1006" y="81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FF0000"/>
                </a:gs>
                <a:gs pos="100000">
                  <a:srgbClr val="C00000"/>
                </a:gs>
              </a:gsLst>
              <a:path path="circle">
                <a:fillToRect l="100000" t="100000"/>
              </a:path>
            </a:gradFill>
            <a:ln>
              <a:noFill/>
            </a:ln>
          </p:spPr>
          <p:txBody>
            <a:bodyPr wrap="none" anchor="ctr"/>
            <a:lstStyle/>
            <a:p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1" name="Freeform 9"/>
            <p:cNvSpPr>
              <a:spLocks/>
            </p:cNvSpPr>
            <p:nvPr/>
          </p:nvSpPr>
          <p:spPr bwMode="auto">
            <a:xfrm>
              <a:off x="810189" y="2656671"/>
              <a:ext cx="346258" cy="1275918"/>
            </a:xfrm>
            <a:custGeom>
              <a:avLst/>
              <a:gdLst>
                <a:gd name="T0" fmla="*/ 0 w 339"/>
                <a:gd name="T1" fmla="*/ 2147483647 h 1251"/>
                <a:gd name="T2" fmla="*/ 0 w 339"/>
                <a:gd name="T3" fmla="*/ 2147483647 h 1251"/>
                <a:gd name="T4" fmla="*/ 2147483647 w 339"/>
                <a:gd name="T5" fmla="*/ 2147483647 h 1251"/>
                <a:gd name="T6" fmla="*/ 2147483647 w 339"/>
                <a:gd name="T7" fmla="*/ 0 h 1251"/>
                <a:gd name="T8" fmla="*/ 0 w 339"/>
                <a:gd name="T9" fmla="*/ 2147483647 h 125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9"/>
                <a:gd name="T16" fmla="*/ 0 h 1251"/>
                <a:gd name="T17" fmla="*/ 339 w 339"/>
                <a:gd name="T18" fmla="*/ 1251 h 125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9" h="1251">
                  <a:moveTo>
                    <a:pt x="0" y="110"/>
                  </a:moveTo>
                  <a:lnTo>
                    <a:pt x="0" y="1080"/>
                  </a:lnTo>
                  <a:lnTo>
                    <a:pt x="339" y="1251"/>
                  </a:lnTo>
                  <a:lnTo>
                    <a:pt x="339" y="0"/>
                  </a:lnTo>
                  <a:lnTo>
                    <a:pt x="0" y="110"/>
                  </a:lnTo>
                  <a:close/>
                </a:path>
              </a:pathLst>
            </a:custGeom>
            <a:gradFill>
              <a:gsLst>
                <a:gs pos="0">
                  <a:srgbClr val="FF0000"/>
                </a:gs>
                <a:gs pos="100000">
                  <a:srgbClr val="C00000"/>
                </a:gs>
              </a:gsLst>
              <a:path path="circle">
                <a:fillToRect l="100000" t="100000"/>
              </a:path>
            </a:gradFill>
            <a:ln>
              <a:noFill/>
            </a:ln>
          </p:spPr>
          <p:txBody>
            <a:bodyPr wrap="none" anchor="ctr"/>
            <a:lstStyle/>
            <a:p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162" name="WordArt 33"/>
          <p:cNvSpPr>
            <a:spLocks noChangeArrowheads="1" noChangeShapeType="1" noTextEdit="1"/>
          </p:cNvSpPr>
          <p:nvPr/>
        </p:nvSpPr>
        <p:spPr bwMode="auto">
          <a:xfrm>
            <a:off x="1422671" y="2953935"/>
            <a:ext cx="103225" cy="189008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kern="1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1</a:t>
            </a:r>
            <a:endParaRPr lang="zh-CN" altLang="en-US" sz="3600" kern="10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251520" y="195486"/>
            <a:ext cx="5214873" cy="507789"/>
            <a:chOff x="1760894" y="1255036"/>
            <a:chExt cx="5214873" cy="507789"/>
          </a:xfrm>
        </p:grpSpPr>
        <p:grpSp>
          <p:nvGrpSpPr>
            <p:cNvPr id="47" name="组合 46"/>
            <p:cNvGrpSpPr/>
            <p:nvPr/>
          </p:nvGrpSpPr>
          <p:grpSpPr>
            <a:xfrm>
              <a:off x="2259339" y="1364451"/>
              <a:ext cx="4716428" cy="398374"/>
              <a:chOff x="2242529" y="2726581"/>
              <a:chExt cx="4716428" cy="398374"/>
            </a:xfrm>
          </p:grpSpPr>
          <p:sp>
            <p:nvSpPr>
              <p:cNvPr id="51" name="梯形 50"/>
              <p:cNvSpPr/>
              <p:nvPr/>
            </p:nvSpPr>
            <p:spPr bwMode="auto">
              <a:xfrm>
                <a:off x="2305778" y="2781752"/>
                <a:ext cx="4653179" cy="343203"/>
              </a:xfrm>
              <a:prstGeom prst="trapezoid">
                <a:avLst>
                  <a:gd name="adj" fmla="val 36841"/>
                </a:avLst>
              </a:prstGeom>
              <a:solidFill>
                <a:srgbClr val="C00000">
                  <a:alpha val="12000"/>
                </a:srgbClr>
              </a:solidFill>
              <a:ln w="254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sz="18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华文细黑" pitchFamily="2" charset="-122"/>
                </a:endParaRPr>
              </a:p>
            </p:txBody>
          </p:sp>
          <p:sp>
            <p:nvSpPr>
              <p:cNvPr id="52" name="梯形 51"/>
              <p:cNvSpPr/>
              <p:nvPr/>
            </p:nvSpPr>
            <p:spPr bwMode="auto">
              <a:xfrm>
                <a:off x="2242529" y="2726581"/>
                <a:ext cx="4625322" cy="343203"/>
              </a:xfrm>
              <a:prstGeom prst="trapezoid">
                <a:avLst>
                  <a:gd name="adj" fmla="val 36841"/>
                </a:avLst>
              </a:prstGeom>
              <a:solidFill>
                <a:srgbClr val="C00000"/>
              </a:solidFill>
              <a:ln w="9525" cap="flat" cmpd="sng" algn="ctr">
                <a:noFill/>
                <a:prstDash val="dash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sz="18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华文细黑" pitchFamily="2" charset="-122"/>
                </a:endParaRPr>
              </a:p>
            </p:txBody>
          </p:sp>
          <p:sp>
            <p:nvSpPr>
              <p:cNvPr id="53" name="文本框 52"/>
              <p:cNvSpPr txBox="1"/>
              <p:nvPr/>
            </p:nvSpPr>
            <p:spPr>
              <a:xfrm>
                <a:off x="3118783" y="2744293"/>
                <a:ext cx="2660544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1400" dirty="0">
                    <a:solidFill>
                      <a:schemeClr val="bg1"/>
                    </a:solidFill>
                    <a:latin typeface="+mn-ea"/>
                    <a:ea typeface="+mn-ea"/>
                  </a:rPr>
                  <a:t>单击此处添加标题文本</a:t>
                </a:r>
              </a:p>
            </p:txBody>
          </p:sp>
        </p:grpSp>
        <p:grpSp>
          <p:nvGrpSpPr>
            <p:cNvPr id="48" name="组合 47"/>
            <p:cNvGrpSpPr/>
            <p:nvPr/>
          </p:nvGrpSpPr>
          <p:grpSpPr>
            <a:xfrm>
              <a:off x="1760894" y="1255036"/>
              <a:ext cx="933642" cy="493963"/>
              <a:chOff x="1789078" y="1203679"/>
              <a:chExt cx="933642" cy="493963"/>
            </a:xfrm>
          </p:grpSpPr>
          <p:sp>
            <p:nvSpPr>
              <p:cNvPr id="49" name="平行四边形 48"/>
              <p:cNvSpPr/>
              <p:nvPr/>
            </p:nvSpPr>
            <p:spPr bwMode="auto">
              <a:xfrm>
                <a:off x="1789078" y="1203679"/>
                <a:ext cx="933642" cy="493963"/>
              </a:xfrm>
              <a:prstGeom prst="parallelogram">
                <a:avLst>
                  <a:gd name="adj" fmla="val 38334"/>
                </a:avLst>
              </a:prstGeom>
              <a:gradFill>
                <a:gsLst>
                  <a:gs pos="0">
                    <a:srgbClr val="FF0000"/>
                  </a:gs>
                  <a:gs pos="100000">
                    <a:srgbClr val="C00000"/>
                  </a:gs>
                </a:gsLst>
                <a:lin ang="5400000" scaled="1"/>
              </a:gra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sz="18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华文细黑" pitchFamily="2" charset="-122"/>
                </a:endParaRPr>
              </a:p>
            </p:txBody>
          </p:sp>
          <p:pic>
            <p:nvPicPr>
              <p:cNvPr id="50" name="图片 49"/>
              <p:cNvPicPr>
                <a:picLocks noChangeAspect="1"/>
              </p:cNvPicPr>
              <p:nvPr/>
            </p:nvPicPr>
            <p:blipFill>
              <a:blip r:embed="rId3" cstate="print">
                <a:biLevel thresh="25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091209" y="1256105"/>
                <a:ext cx="345978" cy="365661"/>
              </a:xfrm>
              <a:prstGeom prst="rect">
                <a:avLst/>
              </a:prstGeom>
            </p:spPr>
          </p:pic>
        </p:grpSp>
      </p:grpSp>
      <p:sp>
        <p:nvSpPr>
          <p:cNvPr id="54" name="TextBox 57"/>
          <p:cNvSpPr txBox="1"/>
          <p:nvPr/>
        </p:nvSpPr>
        <p:spPr>
          <a:xfrm>
            <a:off x="1117857" y="1329288"/>
            <a:ext cx="2120673" cy="877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400" b="0" kern="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添加</a:t>
            </a:r>
            <a:r>
              <a:rPr lang="zh-CN" altLang="en-US" sz="1400" b="0" kern="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标题</a:t>
            </a:r>
            <a:endParaRPr lang="en-US" altLang="zh-CN" sz="1400" b="0" kern="0" dirty="0" smtClean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000" b="0" kern="0" dirty="0">
                <a:solidFill>
                  <a:srgbClr val="646464"/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b="0" kern="0" dirty="0">
                <a:solidFill>
                  <a:srgbClr val="646464"/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zh-CN" altLang="en-US" sz="1000" b="0" kern="0" dirty="0">
              <a:solidFill>
                <a:srgbClr val="646464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6" name="TextBox 57"/>
          <p:cNvSpPr txBox="1"/>
          <p:nvPr/>
        </p:nvSpPr>
        <p:spPr>
          <a:xfrm>
            <a:off x="3760970" y="1329288"/>
            <a:ext cx="2120673" cy="877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400" b="0" kern="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添加</a:t>
            </a:r>
            <a:r>
              <a:rPr lang="zh-CN" altLang="en-US" sz="1400" b="0" kern="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标题</a:t>
            </a:r>
            <a:endParaRPr lang="en-US" altLang="zh-CN" sz="1400" b="0" kern="0" dirty="0" smtClean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000" b="0" kern="0" dirty="0">
                <a:solidFill>
                  <a:srgbClr val="646464"/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b="0" kern="0" dirty="0">
                <a:solidFill>
                  <a:srgbClr val="646464"/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zh-CN" altLang="en-US" sz="1000" b="0" kern="0" dirty="0">
              <a:solidFill>
                <a:srgbClr val="646464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7" name="TextBox 57"/>
          <p:cNvSpPr txBox="1"/>
          <p:nvPr/>
        </p:nvSpPr>
        <p:spPr>
          <a:xfrm>
            <a:off x="6133720" y="1329288"/>
            <a:ext cx="2120673" cy="877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400" b="0" kern="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添加</a:t>
            </a:r>
            <a:r>
              <a:rPr lang="zh-CN" altLang="en-US" sz="1400" b="0" kern="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标题</a:t>
            </a:r>
            <a:endParaRPr lang="en-US" altLang="zh-CN" sz="1400" b="0" kern="0" dirty="0" smtClean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000" b="0" kern="0" dirty="0">
                <a:solidFill>
                  <a:srgbClr val="646464"/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b="0" kern="0" dirty="0">
                <a:solidFill>
                  <a:srgbClr val="646464"/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zh-CN" altLang="en-US" sz="1000" b="0" kern="0" dirty="0">
              <a:solidFill>
                <a:srgbClr val="646464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2517267" y="3278030"/>
            <a:ext cx="157787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400" b="0" kern="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添加</a:t>
            </a:r>
            <a:r>
              <a:rPr lang="zh-CN" altLang="en-US" sz="1400" b="0" kern="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标题</a:t>
            </a:r>
            <a:endParaRPr lang="en-US" altLang="zh-CN" sz="1400" b="0" kern="0" dirty="0" smtClean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000" b="0" kern="0" dirty="0">
                <a:solidFill>
                  <a:srgbClr val="646464"/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b="0" kern="0" dirty="0">
                <a:solidFill>
                  <a:srgbClr val="646464"/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zh-CN" altLang="en-US" sz="1000" b="0" kern="0" dirty="0">
              <a:solidFill>
                <a:srgbClr val="646464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9" name="TextBox 57"/>
          <p:cNvSpPr txBox="1"/>
          <p:nvPr/>
        </p:nvSpPr>
        <p:spPr>
          <a:xfrm>
            <a:off x="4854768" y="3278030"/>
            <a:ext cx="155790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400" b="0" kern="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添加</a:t>
            </a:r>
            <a:r>
              <a:rPr lang="zh-CN" altLang="en-US" sz="1400" b="0" kern="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标题</a:t>
            </a:r>
            <a:endParaRPr lang="en-US" altLang="zh-CN" sz="1400" b="0" kern="0" dirty="0" smtClean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000" b="0" kern="0" dirty="0">
                <a:solidFill>
                  <a:srgbClr val="646464"/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b="0" kern="0" dirty="0">
                <a:solidFill>
                  <a:srgbClr val="646464"/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zh-CN" altLang="en-US" sz="1000" b="0" kern="0" dirty="0">
              <a:solidFill>
                <a:srgbClr val="646464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0" name="TextBox 57"/>
          <p:cNvSpPr txBox="1"/>
          <p:nvPr/>
        </p:nvSpPr>
        <p:spPr>
          <a:xfrm>
            <a:off x="7194056" y="3278030"/>
            <a:ext cx="144473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400" b="0" kern="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添加</a:t>
            </a:r>
            <a:r>
              <a:rPr lang="zh-CN" altLang="en-US" sz="1400" b="0" kern="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标题</a:t>
            </a:r>
            <a:endParaRPr lang="en-US" altLang="zh-CN" sz="1400" b="0" kern="0" dirty="0" smtClean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000" b="0" kern="0" dirty="0">
                <a:solidFill>
                  <a:srgbClr val="646464"/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b="0" kern="0" dirty="0">
                <a:solidFill>
                  <a:srgbClr val="646464"/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zh-CN" altLang="en-US" sz="1000" b="0" kern="0" dirty="0">
              <a:solidFill>
                <a:srgbClr val="646464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910119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50" name="图片 49"/>
          <p:cNvPicPr>
            <a:picLocks noChangeAspect="1"/>
          </p:cNvPicPr>
          <p:nvPr/>
        </p:nvPicPr>
        <p:blipFill rotWithShape="1">
          <a:blip r:embed="rId4"/>
          <a:srcRect t="61559" b="-1"/>
          <a:stretch/>
        </p:blipFill>
        <p:spPr>
          <a:xfrm>
            <a:off x="0" y="2499742"/>
            <a:ext cx="9144000" cy="264375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416" t="54798" r="19580" b="1"/>
          <a:stretch/>
        </p:blipFill>
        <p:spPr>
          <a:xfrm>
            <a:off x="5331104" y="2972356"/>
            <a:ext cx="3025694" cy="1709944"/>
          </a:xfrm>
          <a:prstGeom prst="rect">
            <a:avLst/>
          </a:prstGeom>
        </p:spPr>
      </p:pic>
      <p:grpSp>
        <p:nvGrpSpPr>
          <p:cNvPr id="51" name="组合 50"/>
          <p:cNvGrpSpPr/>
          <p:nvPr/>
        </p:nvGrpSpPr>
        <p:grpSpPr>
          <a:xfrm>
            <a:off x="7769009" y="65932"/>
            <a:ext cx="1035861" cy="1780078"/>
            <a:chOff x="1700817" y="1275026"/>
            <a:chExt cx="1035861" cy="1780078"/>
          </a:xfrm>
        </p:grpSpPr>
        <p:sp>
          <p:nvSpPr>
            <p:cNvPr id="5" name="矩形 4"/>
            <p:cNvSpPr/>
            <p:nvPr/>
          </p:nvSpPr>
          <p:spPr>
            <a:xfrm>
              <a:off x="1739288" y="2039441"/>
              <a:ext cx="958917" cy="10156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6000" dirty="0">
                  <a:gradFill flip="none" rotWithShape="1">
                    <a:gsLst>
                      <a:gs pos="100000">
                        <a:srgbClr val="FF0000">
                          <a:alpha val="0"/>
                        </a:srgbClr>
                      </a:gs>
                      <a:gs pos="45000">
                        <a:srgbClr val="C00000"/>
                      </a:gs>
                    </a:gsLst>
                    <a:lin ang="2700000" scaled="1"/>
                    <a:tileRect/>
                  </a:gradFill>
                  <a:latin typeface="鸿雷板书简体" panose="00000500000000000000" pitchFamily="2" charset="-122"/>
                  <a:ea typeface="鸿雷板书简体" panose="00000500000000000000" pitchFamily="2" charset="-122"/>
                </a:rPr>
                <a:t>录</a:t>
              </a:r>
              <a:endParaRPr lang="zh-CN" altLang="en-US" sz="6000" dirty="0">
                <a:gradFill flip="none" rotWithShape="1">
                  <a:gsLst>
                    <a:gs pos="100000">
                      <a:srgbClr val="FF0000">
                        <a:alpha val="0"/>
                      </a:srgbClr>
                    </a:gs>
                    <a:gs pos="33000">
                      <a:srgbClr val="C00000"/>
                    </a:gs>
                  </a:gsLst>
                  <a:lin ang="2700000" scaled="1"/>
                  <a:tileRect/>
                </a:gradFill>
                <a:latin typeface="鸿雷板书简体" panose="00000500000000000000" pitchFamily="2" charset="-122"/>
                <a:ea typeface="鸿雷板书简体" panose="00000500000000000000" pitchFamily="2" charset="-122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1700817" y="1275026"/>
              <a:ext cx="1035861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6600" dirty="0" smtClean="0">
                  <a:gradFill flip="none" rotWithShape="1">
                    <a:gsLst>
                      <a:gs pos="100000">
                        <a:srgbClr val="FF0000">
                          <a:alpha val="0"/>
                        </a:srgbClr>
                      </a:gs>
                      <a:gs pos="45000">
                        <a:srgbClr val="C00000"/>
                      </a:gs>
                    </a:gsLst>
                    <a:lin ang="2700000" scaled="1"/>
                    <a:tileRect/>
                  </a:gradFill>
                  <a:latin typeface="鸿雷板书简体" panose="00000500000000000000" pitchFamily="2" charset="-122"/>
                  <a:ea typeface="鸿雷板书简体" panose="00000500000000000000" pitchFamily="2" charset="-122"/>
                </a:rPr>
                <a:t>目</a:t>
              </a:r>
              <a:endParaRPr lang="zh-CN" altLang="en-US" sz="6600" dirty="0">
                <a:gradFill flip="none" rotWithShape="1">
                  <a:gsLst>
                    <a:gs pos="100000">
                      <a:srgbClr val="FF0000">
                        <a:alpha val="0"/>
                      </a:srgbClr>
                    </a:gs>
                    <a:gs pos="45000">
                      <a:srgbClr val="C00000"/>
                    </a:gs>
                  </a:gsLst>
                  <a:lin ang="2700000" scaled="1"/>
                  <a:tileRect/>
                </a:gradFill>
                <a:latin typeface="鸿雷板书简体" panose="00000500000000000000" pitchFamily="2" charset="-122"/>
                <a:ea typeface="鸿雷板书简体" panose="00000500000000000000" pitchFamily="2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7640250" y="858910"/>
            <a:ext cx="461665" cy="1236877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en-US" altLang="zh-CN" dirty="0">
                <a:gradFill>
                  <a:gsLst>
                    <a:gs pos="0">
                      <a:srgbClr val="FF0000"/>
                    </a:gs>
                    <a:gs pos="100000">
                      <a:srgbClr val="C00000"/>
                    </a:gs>
                  </a:gsLst>
                  <a:lin ang="5400000" scaled="1"/>
                </a:gradFill>
                <a:latin typeface="鸿雷板书简体" panose="00000500000000000000" pitchFamily="2" charset="-122"/>
                <a:ea typeface="鸿雷板书简体" panose="00000500000000000000" pitchFamily="2" charset="-122"/>
              </a:rPr>
              <a:t>CONTENTS</a:t>
            </a:r>
            <a:endParaRPr lang="zh-CN" altLang="en-US" dirty="0">
              <a:gradFill>
                <a:gsLst>
                  <a:gs pos="0">
                    <a:srgbClr val="FF0000"/>
                  </a:gs>
                  <a:gs pos="100000">
                    <a:srgbClr val="C00000"/>
                  </a:gs>
                </a:gsLst>
                <a:lin ang="5400000" scaled="1"/>
              </a:gradFill>
              <a:latin typeface="鸿雷板书简体" panose="00000500000000000000" pitchFamily="2" charset="-122"/>
              <a:ea typeface="鸿雷板书简体" panose="00000500000000000000" pitchFamily="2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1691680" y="926946"/>
            <a:ext cx="5445267" cy="493963"/>
            <a:chOff x="1530501" y="1268862"/>
            <a:chExt cx="5445267" cy="493963"/>
          </a:xfrm>
        </p:grpSpPr>
        <p:grpSp>
          <p:nvGrpSpPr>
            <p:cNvPr id="3" name="组合 2"/>
            <p:cNvGrpSpPr/>
            <p:nvPr/>
          </p:nvGrpSpPr>
          <p:grpSpPr>
            <a:xfrm>
              <a:off x="2259339" y="1364451"/>
              <a:ext cx="4716429" cy="398374"/>
              <a:chOff x="2242529" y="2726581"/>
              <a:chExt cx="4716429" cy="398374"/>
            </a:xfrm>
          </p:grpSpPr>
          <p:sp>
            <p:nvSpPr>
              <p:cNvPr id="52" name="梯形 51"/>
              <p:cNvSpPr/>
              <p:nvPr/>
            </p:nvSpPr>
            <p:spPr bwMode="auto">
              <a:xfrm>
                <a:off x="2250934" y="2781752"/>
                <a:ext cx="4708024" cy="343203"/>
              </a:xfrm>
              <a:prstGeom prst="trapezoid">
                <a:avLst>
                  <a:gd name="adj" fmla="val 36841"/>
                </a:avLst>
              </a:prstGeom>
              <a:solidFill>
                <a:srgbClr val="C00000">
                  <a:alpha val="12000"/>
                </a:srgbClr>
              </a:solidFill>
              <a:ln w="254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sz="18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华文细黑" pitchFamily="2" charset="-122"/>
                </a:endParaRPr>
              </a:p>
            </p:txBody>
          </p:sp>
          <p:sp>
            <p:nvSpPr>
              <p:cNvPr id="54" name="梯形 53"/>
              <p:cNvSpPr/>
              <p:nvPr/>
            </p:nvSpPr>
            <p:spPr bwMode="auto">
              <a:xfrm>
                <a:off x="2242529" y="2726581"/>
                <a:ext cx="4625322" cy="343203"/>
              </a:xfrm>
              <a:prstGeom prst="trapezoid">
                <a:avLst>
                  <a:gd name="adj" fmla="val 36841"/>
                </a:avLst>
              </a:prstGeom>
              <a:solidFill>
                <a:srgbClr val="C00000"/>
              </a:solidFill>
              <a:ln w="9525" cap="flat" cmpd="sng" algn="ctr">
                <a:noFill/>
                <a:prstDash val="dash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sz="18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华文细黑" pitchFamily="2" charset="-122"/>
                </a:endParaRPr>
              </a:p>
            </p:txBody>
          </p:sp>
          <p:sp>
            <p:nvSpPr>
              <p:cNvPr id="53" name="文本框 52"/>
              <p:cNvSpPr txBox="1"/>
              <p:nvPr/>
            </p:nvSpPr>
            <p:spPr>
              <a:xfrm>
                <a:off x="3118783" y="2744293"/>
                <a:ext cx="2660544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1400" dirty="0">
                    <a:solidFill>
                      <a:schemeClr val="bg1"/>
                    </a:solidFill>
                    <a:latin typeface="+mn-ea"/>
                    <a:ea typeface="+mn-ea"/>
                  </a:rPr>
                  <a:t>单击此处添加标题文本</a:t>
                </a:r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>
              <a:off x="1530501" y="1268862"/>
              <a:ext cx="933642" cy="493963"/>
              <a:chOff x="1558685" y="1217505"/>
              <a:chExt cx="933642" cy="493963"/>
            </a:xfrm>
          </p:grpSpPr>
          <p:sp>
            <p:nvSpPr>
              <p:cNvPr id="12" name="平行四边形 11"/>
              <p:cNvSpPr/>
              <p:nvPr/>
            </p:nvSpPr>
            <p:spPr bwMode="auto">
              <a:xfrm>
                <a:off x="1558685" y="1217505"/>
                <a:ext cx="933642" cy="493963"/>
              </a:xfrm>
              <a:prstGeom prst="parallelogram">
                <a:avLst>
                  <a:gd name="adj" fmla="val 38334"/>
                </a:avLst>
              </a:prstGeom>
              <a:gradFill>
                <a:gsLst>
                  <a:gs pos="0">
                    <a:srgbClr val="FF0000"/>
                  </a:gs>
                  <a:gs pos="100000">
                    <a:srgbClr val="C00000"/>
                  </a:gs>
                </a:gsLst>
                <a:lin ang="5400000" scaled="1"/>
              </a:gra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sz="18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华文细黑" pitchFamily="2" charset="-122"/>
                </a:endParaRPr>
              </a:p>
            </p:txBody>
          </p:sp>
          <p:pic>
            <p:nvPicPr>
              <p:cNvPr id="9" name="图片 8"/>
              <p:cNvPicPr>
                <a:picLocks noChangeAspect="1"/>
              </p:cNvPicPr>
              <p:nvPr/>
            </p:nvPicPr>
            <p:blipFill>
              <a:blip r:embed="rId6" cstate="print">
                <a:biLevel thresh="25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860816" y="1269931"/>
                <a:ext cx="345978" cy="365661"/>
              </a:xfrm>
              <a:prstGeom prst="rect">
                <a:avLst/>
              </a:prstGeom>
            </p:spPr>
          </p:pic>
        </p:grpSp>
      </p:grpSp>
      <p:grpSp>
        <p:nvGrpSpPr>
          <p:cNvPr id="23" name="组合 22"/>
          <p:cNvGrpSpPr/>
          <p:nvPr/>
        </p:nvGrpSpPr>
        <p:grpSpPr>
          <a:xfrm>
            <a:off x="1691680" y="1599028"/>
            <a:ext cx="5445267" cy="493963"/>
            <a:chOff x="1530501" y="1268862"/>
            <a:chExt cx="5445267" cy="493963"/>
          </a:xfrm>
        </p:grpSpPr>
        <p:grpSp>
          <p:nvGrpSpPr>
            <p:cNvPr id="24" name="组合 23"/>
            <p:cNvGrpSpPr/>
            <p:nvPr/>
          </p:nvGrpSpPr>
          <p:grpSpPr>
            <a:xfrm>
              <a:off x="2259339" y="1364451"/>
              <a:ext cx="4716429" cy="398374"/>
              <a:chOff x="2242529" y="2726581"/>
              <a:chExt cx="4716429" cy="398374"/>
            </a:xfrm>
          </p:grpSpPr>
          <p:sp>
            <p:nvSpPr>
              <p:cNvPr id="28" name="梯形 27"/>
              <p:cNvSpPr/>
              <p:nvPr/>
            </p:nvSpPr>
            <p:spPr bwMode="auto">
              <a:xfrm>
                <a:off x="2250934" y="2781752"/>
                <a:ext cx="4708024" cy="343203"/>
              </a:xfrm>
              <a:prstGeom prst="trapezoid">
                <a:avLst>
                  <a:gd name="adj" fmla="val 36841"/>
                </a:avLst>
              </a:prstGeom>
              <a:solidFill>
                <a:srgbClr val="C00000">
                  <a:alpha val="12000"/>
                </a:srgbClr>
              </a:solidFill>
              <a:ln w="254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sz="18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华文细黑" pitchFamily="2" charset="-122"/>
                </a:endParaRPr>
              </a:p>
            </p:txBody>
          </p:sp>
          <p:sp>
            <p:nvSpPr>
              <p:cNvPr id="29" name="梯形 28"/>
              <p:cNvSpPr/>
              <p:nvPr/>
            </p:nvSpPr>
            <p:spPr bwMode="auto">
              <a:xfrm>
                <a:off x="2242529" y="2726581"/>
                <a:ext cx="4625322" cy="343203"/>
              </a:xfrm>
              <a:prstGeom prst="trapezoid">
                <a:avLst>
                  <a:gd name="adj" fmla="val 36841"/>
                </a:avLst>
              </a:prstGeom>
              <a:solidFill>
                <a:srgbClr val="C00000"/>
              </a:solidFill>
              <a:ln w="9525" cap="flat" cmpd="sng" algn="ctr">
                <a:noFill/>
                <a:prstDash val="dash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sz="18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华文细黑" pitchFamily="2" charset="-122"/>
                </a:endParaRPr>
              </a:p>
            </p:txBody>
          </p:sp>
          <p:sp>
            <p:nvSpPr>
              <p:cNvPr id="30" name="文本框 29"/>
              <p:cNvSpPr txBox="1"/>
              <p:nvPr/>
            </p:nvSpPr>
            <p:spPr>
              <a:xfrm>
                <a:off x="3118783" y="2744293"/>
                <a:ext cx="2660544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1400" dirty="0">
                    <a:solidFill>
                      <a:schemeClr val="bg1"/>
                    </a:solidFill>
                    <a:latin typeface="+mn-ea"/>
                    <a:ea typeface="+mn-ea"/>
                  </a:rPr>
                  <a:t>单击此处添加标题文本</a:t>
                </a:r>
              </a:p>
            </p:txBody>
          </p:sp>
        </p:grpSp>
        <p:grpSp>
          <p:nvGrpSpPr>
            <p:cNvPr id="25" name="组合 24"/>
            <p:cNvGrpSpPr/>
            <p:nvPr/>
          </p:nvGrpSpPr>
          <p:grpSpPr>
            <a:xfrm>
              <a:off x="1530501" y="1268862"/>
              <a:ext cx="933642" cy="493963"/>
              <a:chOff x="1558685" y="1217505"/>
              <a:chExt cx="933642" cy="493963"/>
            </a:xfrm>
          </p:grpSpPr>
          <p:sp>
            <p:nvSpPr>
              <p:cNvPr id="26" name="平行四边形 25"/>
              <p:cNvSpPr/>
              <p:nvPr/>
            </p:nvSpPr>
            <p:spPr bwMode="auto">
              <a:xfrm>
                <a:off x="1558685" y="1217505"/>
                <a:ext cx="933642" cy="493963"/>
              </a:xfrm>
              <a:prstGeom prst="parallelogram">
                <a:avLst>
                  <a:gd name="adj" fmla="val 38334"/>
                </a:avLst>
              </a:prstGeom>
              <a:gradFill>
                <a:gsLst>
                  <a:gs pos="0">
                    <a:srgbClr val="FF0000"/>
                  </a:gs>
                  <a:gs pos="100000">
                    <a:srgbClr val="C00000"/>
                  </a:gs>
                </a:gsLst>
                <a:lin ang="5400000" scaled="1"/>
              </a:gra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sz="18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华文细黑" pitchFamily="2" charset="-122"/>
                </a:endParaRPr>
              </a:p>
            </p:txBody>
          </p:sp>
          <p:pic>
            <p:nvPicPr>
              <p:cNvPr id="27" name="图片 26"/>
              <p:cNvPicPr>
                <a:picLocks noChangeAspect="1"/>
              </p:cNvPicPr>
              <p:nvPr/>
            </p:nvPicPr>
            <p:blipFill>
              <a:blip r:embed="rId6" cstate="print">
                <a:biLevel thresh="25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860816" y="1269931"/>
                <a:ext cx="345978" cy="365661"/>
              </a:xfrm>
              <a:prstGeom prst="rect">
                <a:avLst/>
              </a:prstGeom>
            </p:spPr>
          </p:pic>
        </p:grpSp>
      </p:grpSp>
      <p:grpSp>
        <p:nvGrpSpPr>
          <p:cNvPr id="31" name="组合 30"/>
          <p:cNvGrpSpPr/>
          <p:nvPr/>
        </p:nvGrpSpPr>
        <p:grpSpPr>
          <a:xfrm>
            <a:off x="1691680" y="2271110"/>
            <a:ext cx="5445267" cy="493963"/>
            <a:chOff x="1530501" y="1268862"/>
            <a:chExt cx="5445267" cy="493963"/>
          </a:xfrm>
        </p:grpSpPr>
        <p:grpSp>
          <p:nvGrpSpPr>
            <p:cNvPr id="32" name="组合 31"/>
            <p:cNvGrpSpPr/>
            <p:nvPr/>
          </p:nvGrpSpPr>
          <p:grpSpPr>
            <a:xfrm>
              <a:off x="2259339" y="1364451"/>
              <a:ext cx="4716429" cy="398374"/>
              <a:chOff x="2242529" y="2726581"/>
              <a:chExt cx="4716429" cy="398374"/>
            </a:xfrm>
          </p:grpSpPr>
          <p:sp>
            <p:nvSpPr>
              <p:cNvPr id="36" name="梯形 35"/>
              <p:cNvSpPr/>
              <p:nvPr/>
            </p:nvSpPr>
            <p:spPr bwMode="auto">
              <a:xfrm>
                <a:off x="2250934" y="2781752"/>
                <a:ext cx="4708024" cy="343203"/>
              </a:xfrm>
              <a:prstGeom prst="trapezoid">
                <a:avLst>
                  <a:gd name="adj" fmla="val 36841"/>
                </a:avLst>
              </a:prstGeom>
              <a:solidFill>
                <a:srgbClr val="C00000">
                  <a:alpha val="12000"/>
                </a:srgbClr>
              </a:solidFill>
              <a:ln w="254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sz="18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华文细黑" pitchFamily="2" charset="-122"/>
                </a:endParaRPr>
              </a:p>
            </p:txBody>
          </p:sp>
          <p:sp>
            <p:nvSpPr>
              <p:cNvPr id="37" name="梯形 36"/>
              <p:cNvSpPr/>
              <p:nvPr/>
            </p:nvSpPr>
            <p:spPr bwMode="auto">
              <a:xfrm>
                <a:off x="2242529" y="2726581"/>
                <a:ext cx="4625322" cy="343203"/>
              </a:xfrm>
              <a:prstGeom prst="trapezoid">
                <a:avLst>
                  <a:gd name="adj" fmla="val 36841"/>
                </a:avLst>
              </a:prstGeom>
              <a:solidFill>
                <a:srgbClr val="C00000"/>
              </a:solidFill>
              <a:ln w="9525" cap="flat" cmpd="sng" algn="ctr">
                <a:noFill/>
                <a:prstDash val="dash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sz="18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华文细黑" pitchFamily="2" charset="-122"/>
                </a:endParaRPr>
              </a:p>
            </p:txBody>
          </p:sp>
          <p:sp>
            <p:nvSpPr>
              <p:cNvPr id="38" name="文本框 37"/>
              <p:cNvSpPr txBox="1"/>
              <p:nvPr/>
            </p:nvSpPr>
            <p:spPr>
              <a:xfrm>
                <a:off x="3118783" y="2744293"/>
                <a:ext cx="2660544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1400" dirty="0">
                    <a:solidFill>
                      <a:schemeClr val="bg1"/>
                    </a:solidFill>
                    <a:latin typeface="+mn-ea"/>
                    <a:ea typeface="+mn-ea"/>
                  </a:rPr>
                  <a:t>单击此处添加标题文本</a:t>
                </a: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1530501" y="1268862"/>
              <a:ext cx="933642" cy="493963"/>
              <a:chOff x="1558685" y="1217505"/>
              <a:chExt cx="933642" cy="493963"/>
            </a:xfrm>
          </p:grpSpPr>
          <p:sp>
            <p:nvSpPr>
              <p:cNvPr id="34" name="平行四边形 33"/>
              <p:cNvSpPr/>
              <p:nvPr/>
            </p:nvSpPr>
            <p:spPr bwMode="auto">
              <a:xfrm>
                <a:off x="1558685" y="1217505"/>
                <a:ext cx="933642" cy="493963"/>
              </a:xfrm>
              <a:prstGeom prst="parallelogram">
                <a:avLst>
                  <a:gd name="adj" fmla="val 38334"/>
                </a:avLst>
              </a:prstGeom>
              <a:gradFill>
                <a:gsLst>
                  <a:gs pos="0">
                    <a:srgbClr val="FF0000"/>
                  </a:gs>
                  <a:gs pos="100000">
                    <a:srgbClr val="C00000"/>
                  </a:gs>
                </a:gsLst>
                <a:lin ang="5400000" scaled="1"/>
              </a:gra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sz="18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华文细黑" pitchFamily="2" charset="-122"/>
                </a:endParaRPr>
              </a:p>
            </p:txBody>
          </p:sp>
          <p:pic>
            <p:nvPicPr>
              <p:cNvPr id="35" name="图片 34"/>
              <p:cNvPicPr>
                <a:picLocks noChangeAspect="1"/>
              </p:cNvPicPr>
              <p:nvPr/>
            </p:nvPicPr>
            <p:blipFill>
              <a:blip r:embed="rId6" cstate="print">
                <a:biLevel thresh="25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860816" y="1269931"/>
                <a:ext cx="345978" cy="365661"/>
              </a:xfrm>
              <a:prstGeom prst="rect">
                <a:avLst/>
              </a:prstGeom>
            </p:spPr>
          </p:pic>
        </p:grpSp>
      </p:grpSp>
      <p:grpSp>
        <p:nvGrpSpPr>
          <p:cNvPr id="39" name="组合 38"/>
          <p:cNvGrpSpPr/>
          <p:nvPr/>
        </p:nvGrpSpPr>
        <p:grpSpPr>
          <a:xfrm>
            <a:off x="1691680" y="2943192"/>
            <a:ext cx="5445267" cy="493963"/>
            <a:chOff x="1530501" y="1268862"/>
            <a:chExt cx="5445267" cy="493963"/>
          </a:xfrm>
        </p:grpSpPr>
        <p:grpSp>
          <p:nvGrpSpPr>
            <p:cNvPr id="40" name="组合 39"/>
            <p:cNvGrpSpPr/>
            <p:nvPr/>
          </p:nvGrpSpPr>
          <p:grpSpPr>
            <a:xfrm>
              <a:off x="2259339" y="1364451"/>
              <a:ext cx="4716429" cy="398374"/>
              <a:chOff x="2242529" y="2726581"/>
              <a:chExt cx="4716429" cy="398374"/>
            </a:xfrm>
          </p:grpSpPr>
          <p:sp>
            <p:nvSpPr>
              <p:cNvPr id="44" name="梯形 43"/>
              <p:cNvSpPr/>
              <p:nvPr/>
            </p:nvSpPr>
            <p:spPr bwMode="auto">
              <a:xfrm>
                <a:off x="2250934" y="2781752"/>
                <a:ext cx="4708024" cy="343203"/>
              </a:xfrm>
              <a:prstGeom prst="trapezoid">
                <a:avLst>
                  <a:gd name="adj" fmla="val 36841"/>
                </a:avLst>
              </a:prstGeom>
              <a:solidFill>
                <a:srgbClr val="C00000">
                  <a:alpha val="12000"/>
                </a:srgbClr>
              </a:solidFill>
              <a:ln w="254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sz="18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华文细黑" pitchFamily="2" charset="-122"/>
                </a:endParaRPr>
              </a:p>
            </p:txBody>
          </p:sp>
          <p:sp>
            <p:nvSpPr>
              <p:cNvPr id="45" name="梯形 44"/>
              <p:cNvSpPr/>
              <p:nvPr/>
            </p:nvSpPr>
            <p:spPr bwMode="auto">
              <a:xfrm>
                <a:off x="2242529" y="2726581"/>
                <a:ext cx="4625322" cy="343203"/>
              </a:xfrm>
              <a:prstGeom prst="trapezoid">
                <a:avLst>
                  <a:gd name="adj" fmla="val 36841"/>
                </a:avLst>
              </a:prstGeom>
              <a:solidFill>
                <a:srgbClr val="C00000"/>
              </a:solidFill>
              <a:ln w="9525" cap="flat" cmpd="sng" algn="ctr">
                <a:noFill/>
                <a:prstDash val="dash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sz="18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华文细黑" pitchFamily="2" charset="-122"/>
                </a:endParaRPr>
              </a:p>
            </p:txBody>
          </p:sp>
          <p:sp>
            <p:nvSpPr>
              <p:cNvPr id="46" name="文本框 45"/>
              <p:cNvSpPr txBox="1"/>
              <p:nvPr/>
            </p:nvSpPr>
            <p:spPr>
              <a:xfrm>
                <a:off x="3118783" y="2744293"/>
                <a:ext cx="2660544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1400" dirty="0">
                    <a:solidFill>
                      <a:schemeClr val="bg1"/>
                    </a:solidFill>
                    <a:latin typeface="+mn-ea"/>
                    <a:ea typeface="+mn-ea"/>
                  </a:rPr>
                  <a:t>单击此处添加标题文本</a:t>
                </a:r>
              </a:p>
            </p:txBody>
          </p:sp>
        </p:grpSp>
        <p:grpSp>
          <p:nvGrpSpPr>
            <p:cNvPr id="41" name="组合 40"/>
            <p:cNvGrpSpPr/>
            <p:nvPr/>
          </p:nvGrpSpPr>
          <p:grpSpPr>
            <a:xfrm>
              <a:off x="1530501" y="1268862"/>
              <a:ext cx="933642" cy="493963"/>
              <a:chOff x="1558685" y="1217505"/>
              <a:chExt cx="933642" cy="493963"/>
            </a:xfrm>
          </p:grpSpPr>
          <p:sp>
            <p:nvSpPr>
              <p:cNvPr id="42" name="平行四边形 41"/>
              <p:cNvSpPr/>
              <p:nvPr/>
            </p:nvSpPr>
            <p:spPr bwMode="auto">
              <a:xfrm>
                <a:off x="1558685" y="1217505"/>
                <a:ext cx="933642" cy="493963"/>
              </a:xfrm>
              <a:prstGeom prst="parallelogram">
                <a:avLst>
                  <a:gd name="adj" fmla="val 38334"/>
                </a:avLst>
              </a:prstGeom>
              <a:gradFill>
                <a:gsLst>
                  <a:gs pos="0">
                    <a:srgbClr val="FF0000"/>
                  </a:gs>
                  <a:gs pos="100000">
                    <a:srgbClr val="C00000"/>
                  </a:gs>
                </a:gsLst>
                <a:lin ang="5400000" scaled="1"/>
              </a:gra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sz="18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华文细黑" pitchFamily="2" charset="-122"/>
                </a:endParaRPr>
              </a:p>
            </p:txBody>
          </p:sp>
          <p:pic>
            <p:nvPicPr>
              <p:cNvPr id="43" name="图片 42"/>
              <p:cNvPicPr>
                <a:picLocks noChangeAspect="1"/>
              </p:cNvPicPr>
              <p:nvPr/>
            </p:nvPicPr>
            <p:blipFill>
              <a:blip r:embed="rId6" cstate="print">
                <a:biLevel thresh="25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860816" y="1269931"/>
                <a:ext cx="345978" cy="365661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1443278277"/>
      </p:ext>
    </p:extLst>
  </p:cSld>
  <p:clrMapOvr>
    <a:masterClrMapping/>
  </p:clrMapOvr>
  <p:transition spd="slow">
    <p:checker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椭圆 15"/>
          <p:cNvSpPr/>
          <p:nvPr/>
        </p:nvSpPr>
        <p:spPr>
          <a:xfrm>
            <a:off x="1021744" y="1176189"/>
            <a:ext cx="1940841" cy="1940771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8565" tIns="49282" rIns="98565" bIns="49282"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905134" y="1059582"/>
            <a:ext cx="2174063" cy="2173985"/>
          </a:xfrm>
          <a:prstGeom prst="ellipse">
            <a:avLst/>
          </a:prstGeom>
          <a:noFill/>
          <a:ln w="12700">
            <a:solidFill>
              <a:srgbClr val="FF99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8565" tIns="49282" rIns="98565" bIns="49282"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146202" y="1652043"/>
            <a:ext cx="1691926" cy="915134"/>
          </a:xfrm>
          <a:prstGeom prst="rect">
            <a:avLst/>
          </a:prstGeom>
        </p:spPr>
        <p:txBody>
          <a:bodyPr wrap="square" lIns="98565" tIns="49282" rIns="98565" bIns="49282">
            <a:spAutoFit/>
          </a:bodyPr>
          <a:lstStyle/>
          <a:p>
            <a:pPr lvl="0" algn="ctr"/>
            <a:r>
              <a:rPr lang="zh-CN" altLang="en-US" sz="20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添加标</a:t>
            </a:r>
            <a:r>
              <a:rPr lang="zh-CN" altLang="en-US" sz="2000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题</a:t>
            </a:r>
            <a:endParaRPr lang="en-US" altLang="zh-CN" sz="2000" dirty="0" smtClean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  <a:p>
            <a:pPr lvl="0" algn="ctr"/>
            <a:r>
              <a:rPr lang="zh-CN" altLang="en-US" sz="11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1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</a:p>
        </p:txBody>
      </p:sp>
      <p:sp>
        <p:nvSpPr>
          <p:cNvPr id="20" name="椭圆 19"/>
          <p:cNvSpPr/>
          <p:nvPr/>
        </p:nvSpPr>
        <p:spPr>
          <a:xfrm>
            <a:off x="3532342" y="1176189"/>
            <a:ext cx="1940841" cy="1940771"/>
          </a:xfrm>
          <a:prstGeom prst="ellipse">
            <a:avLst/>
          </a:prstGeom>
          <a:solidFill>
            <a:srgbClr val="FA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8565" tIns="49282" rIns="98565" bIns="49282"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3415731" y="1059582"/>
            <a:ext cx="2174063" cy="2173985"/>
          </a:xfrm>
          <a:prstGeom prst="ellipse">
            <a:avLst/>
          </a:prstGeom>
          <a:noFill/>
          <a:ln w="12700">
            <a:solidFill>
              <a:srgbClr val="FA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8565" tIns="49282" rIns="98565" bIns="49282"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3656799" y="1652043"/>
            <a:ext cx="1691926" cy="915134"/>
          </a:xfrm>
          <a:prstGeom prst="rect">
            <a:avLst/>
          </a:prstGeom>
        </p:spPr>
        <p:txBody>
          <a:bodyPr wrap="square" lIns="98565" tIns="49282" rIns="98565" bIns="49282">
            <a:spAutoFit/>
          </a:bodyPr>
          <a:lstStyle/>
          <a:p>
            <a:pPr lvl="0" algn="ctr"/>
            <a:r>
              <a:rPr lang="zh-CN" altLang="en-US" sz="20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添加标</a:t>
            </a:r>
            <a:r>
              <a:rPr lang="zh-CN" altLang="en-US" sz="2000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题</a:t>
            </a:r>
            <a:endParaRPr lang="en-US" altLang="zh-CN" sz="2000" dirty="0" smtClean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  <a:p>
            <a:pPr lvl="0" algn="ctr"/>
            <a:r>
              <a:rPr lang="zh-CN" altLang="en-US" sz="11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1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</a:p>
        </p:txBody>
      </p:sp>
      <p:sp>
        <p:nvSpPr>
          <p:cNvPr id="24" name="椭圆 23"/>
          <p:cNvSpPr/>
          <p:nvPr/>
        </p:nvSpPr>
        <p:spPr>
          <a:xfrm>
            <a:off x="6042940" y="1176189"/>
            <a:ext cx="1940841" cy="1940771"/>
          </a:xfrm>
          <a:prstGeom prst="ellipse">
            <a:avLst/>
          </a:prstGeom>
          <a:solidFill>
            <a:srgbClr val="FFC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8565" tIns="49282" rIns="98565" bIns="49282"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5926329" y="1059582"/>
            <a:ext cx="2174063" cy="2173985"/>
          </a:xfrm>
          <a:prstGeom prst="ellipse">
            <a:avLst/>
          </a:prstGeom>
          <a:noFill/>
          <a:ln w="12700">
            <a:solidFill>
              <a:srgbClr val="FFCC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8565" tIns="49282" rIns="98565" bIns="49282"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6167396" y="1652043"/>
            <a:ext cx="1691926" cy="915134"/>
          </a:xfrm>
          <a:prstGeom prst="rect">
            <a:avLst/>
          </a:prstGeom>
        </p:spPr>
        <p:txBody>
          <a:bodyPr wrap="square" lIns="98565" tIns="49282" rIns="98565" bIns="49282">
            <a:spAutoFit/>
          </a:bodyPr>
          <a:lstStyle/>
          <a:p>
            <a:pPr lvl="0" algn="ctr"/>
            <a:r>
              <a:rPr lang="zh-CN" altLang="en-US" sz="20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添加标</a:t>
            </a:r>
            <a:r>
              <a:rPr lang="zh-CN" altLang="en-US" sz="2000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题</a:t>
            </a:r>
            <a:endParaRPr lang="en-US" altLang="zh-CN" sz="2000" dirty="0" smtClean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  <a:p>
            <a:pPr lvl="0" algn="ctr"/>
            <a:r>
              <a:rPr lang="zh-CN" altLang="en-US" sz="11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1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251520" y="195486"/>
            <a:ext cx="5214873" cy="507789"/>
            <a:chOff x="1760894" y="1255036"/>
            <a:chExt cx="5214873" cy="507789"/>
          </a:xfrm>
        </p:grpSpPr>
        <p:grpSp>
          <p:nvGrpSpPr>
            <p:cNvPr id="29" name="组合 28"/>
            <p:cNvGrpSpPr/>
            <p:nvPr/>
          </p:nvGrpSpPr>
          <p:grpSpPr>
            <a:xfrm>
              <a:off x="2259339" y="1364451"/>
              <a:ext cx="4716428" cy="398374"/>
              <a:chOff x="2242529" y="2726581"/>
              <a:chExt cx="4716428" cy="398374"/>
            </a:xfrm>
          </p:grpSpPr>
          <p:sp>
            <p:nvSpPr>
              <p:cNvPr id="33" name="梯形 32"/>
              <p:cNvSpPr/>
              <p:nvPr/>
            </p:nvSpPr>
            <p:spPr bwMode="auto">
              <a:xfrm>
                <a:off x="2305778" y="2781752"/>
                <a:ext cx="4653179" cy="343203"/>
              </a:xfrm>
              <a:prstGeom prst="trapezoid">
                <a:avLst>
                  <a:gd name="adj" fmla="val 36841"/>
                </a:avLst>
              </a:prstGeom>
              <a:solidFill>
                <a:srgbClr val="C00000">
                  <a:alpha val="12000"/>
                </a:srgbClr>
              </a:solidFill>
              <a:ln w="254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sz="18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华文细黑" pitchFamily="2" charset="-122"/>
                </a:endParaRPr>
              </a:p>
            </p:txBody>
          </p:sp>
          <p:sp>
            <p:nvSpPr>
              <p:cNvPr id="34" name="梯形 33"/>
              <p:cNvSpPr/>
              <p:nvPr/>
            </p:nvSpPr>
            <p:spPr bwMode="auto">
              <a:xfrm>
                <a:off x="2242529" y="2726581"/>
                <a:ext cx="4625322" cy="343203"/>
              </a:xfrm>
              <a:prstGeom prst="trapezoid">
                <a:avLst>
                  <a:gd name="adj" fmla="val 36841"/>
                </a:avLst>
              </a:prstGeom>
              <a:solidFill>
                <a:srgbClr val="C00000"/>
              </a:solidFill>
              <a:ln w="9525" cap="flat" cmpd="sng" algn="ctr">
                <a:noFill/>
                <a:prstDash val="dash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sz="18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华文细黑" pitchFamily="2" charset="-122"/>
                </a:endParaRPr>
              </a:p>
            </p:txBody>
          </p:sp>
          <p:sp>
            <p:nvSpPr>
              <p:cNvPr id="35" name="文本框 34"/>
              <p:cNvSpPr txBox="1"/>
              <p:nvPr/>
            </p:nvSpPr>
            <p:spPr>
              <a:xfrm>
                <a:off x="3118783" y="2744293"/>
                <a:ext cx="2660544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1400" dirty="0">
                    <a:solidFill>
                      <a:schemeClr val="bg1"/>
                    </a:solidFill>
                    <a:latin typeface="+mn-ea"/>
                    <a:ea typeface="+mn-ea"/>
                  </a:rPr>
                  <a:t>单击此处添加标题文本</a:t>
                </a:r>
              </a:p>
            </p:txBody>
          </p:sp>
        </p:grpSp>
        <p:grpSp>
          <p:nvGrpSpPr>
            <p:cNvPr id="30" name="组合 29"/>
            <p:cNvGrpSpPr/>
            <p:nvPr/>
          </p:nvGrpSpPr>
          <p:grpSpPr>
            <a:xfrm>
              <a:off x="1760894" y="1255036"/>
              <a:ext cx="933642" cy="493963"/>
              <a:chOff x="1789078" y="1203679"/>
              <a:chExt cx="933642" cy="493963"/>
            </a:xfrm>
          </p:grpSpPr>
          <p:sp>
            <p:nvSpPr>
              <p:cNvPr id="31" name="平行四边形 30"/>
              <p:cNvSpPr/>
              <p:nvPr/>
            </p:nvSpPr>
            <p:spPr bwMode="auto">
              <a:xfrm>
                <a:off x="1789078" y="1203679"/>
                <a:ext cx="933642" cy="493963"/>
              </a:xfrm>
              <a:prstGeom prst="parallelogram">
                <a:avLst>
                  <a:gd name="adj" fmla="val 38334"/>
                </a:avLst>
              </a:prstGeom>
              <a:gradFill>
                <a:gsLst>
                  <a:gs pos="0">
                    <a:srgbClr val="FF0000"/>
                  </a:gs>
                  <a:gs pos="100000">
                    <a:srgbClr val="C00000"/>
                  </a:gs>
                </a:gsLst>
                <a:lin ang="5400000" scaled="1"/>
              </a:gra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sz="18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华文细黑" pitchFamily="2" charset="-122"/>
                </a:endParaRPr>
              </a:p>
            </p:txBody>
          </p:sp>
          <p:pic>
            <p:nvPicPr>
              <p:cNvPr id="32" name="图片 31"/>
              <p:cNvPicPr>
                <a:picLocks noChangeAspect="1"/>
              </p:cNvPicPr>
              <p:nvPr/>
            </p:nvPicPr>
            <p:blipFill>
              <a:blip r:embed="rId3" cstate="print">
                <a:biLevel thresh="25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091209" y="1256105"/>
                <a:ext cx="345978" cy="365661"/>
              </a:xfrm>
              <a:prstGeom prst="rect">
                <a:avLst/>
              </a:prstGeom>
            </p:spPr>
          </p:pic>
        </p:grpSp>
      </p:grpSp>
      <p:sp>
        <p:nvSpPr>
          <p:cNvPr id="36" name="TextBox 57"/>
          <p:cNvSpPr txBox="1"/>
          <p:nvPr/>
        </p:nvSpPr>
        <p:spPr>
          <a:xfrm>
            <a:off x="1004583" y="3350174"/>
            <a:ext cx="197516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1400" b="0" kern="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</a:t>
            </a:r>
            <a:r>
              <a:rPr lang="zh-CN" altLang="en-US" sz="1400" b="0" kern="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标题</a:t>
            </a:r>
            <a:endParaRPr lang="en-US" altLang="zh-CN" sz="1400" b="0" kern="0" dirty="0" smtClean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1000" b="0" kern="0" dirty="0">
                <a:solidFill>
                  <a:srgbClr val="646464"/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b="0" kern="0" dirty="0">
                <a:solidFill>
                  <a:srgbClr val="646464"/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1000" b="0" kern="0" dirty="0">
              <a:solidFill>
                <a:srgbClr val="646464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7" name="TextBox 57"/>
          <p:cNvSpPr txBox="1"/>
          <p:nvPr/>
        </p:nvSpPr>
        <p:spPr>
          <a:xfrm>
            <a:off x="3509672" y="3350174"/>
            <a:ext cx="197516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1400" b="0" kern="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</a:t>
            </a:r>
            <a:r>
              <a:rPr lang="zh-CN" altLang="en-US" sz="1400" b="0" kern="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标题</a:t>
            </a:r>
            <a:endParaRPr lang="en-US" altLang="zh-CN" sz="1400" b="0" kern="0" dirty="0" smtClean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1000" b="0" kern="0" dirty="0">
                <a:solidFill>
                  <a:srgbClr val="646464"/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b="0" kern="0" dirty="0">
                <a:solidFill>
                  <a:srgbClr val="646464"/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1000" b="0" kern="0" dirty="0">
              <a:solidFill>
                <a:srgbClr val="646464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8" name="TextBox 57"/>
          <p:cNvSpPr txBox="1"/>
          <p:nvPr/>
        </p:nvSpPr>
        <p:spPr>
          <a:xfrm>
            <a:off x="6122175" y="3350174"/>
            <a:ext cx="197516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1400" b="0" kern="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</a:t>
            </a:r>
            <a:r>
              <a:rPr lang="zh-CN" altLang="en-US" sz="1400" b="0" kern="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标题</a:t>
            </a:r>
            <a:endParaRPr lang="en-US" altLang="zh-CN" sz="1400" b="0" kern="0" dirty="0" smtClean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1000" b="0" kern="0" dirty="0">
                <a:solidFill>
                  <a:srgbClr val="646464"/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b="0" kern="0" dirty="0">
                <a:solidFill>
                  <a:srgbClr val="646464"/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1000" b="0" kern="0" dirty="0">
              <a:solidFill>
                <a:srgbClr val="646464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270819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圆柱形 22"/>
          <p:cNvSpPr/>
          <p:nvPr/>
        </p:nvSpPr>
        <p:spPr bwMode="auto">
          <a:xfrm>
            <a:off x="3865211" y="3147814"/>
            <a:ext cx="648072" cy="1116124"/>
          </a:xfrm>
          <a:prstGeom prst="can">
            <a:avLst/>
          </a:prstGeom>
          <a:gradFill>
            <a:gsLst>
              <a:gs pos="0">
                <a:srgbClr val="FA0000">
                  <a:alpha val="75000"/>
                </a:srgbClr>
              </a:gs>
              <a:gs pos="100000">
                <a:srgbClr val="C00000"/>
              </a:gs>
            </a:gsLst>
            <a:lin ang="5400000" scaled="1"/>
          </a:gradFill>
          <a:ln>
            <a:noFill/>
            <a:headEnd type="none" w="med" len="med"/>
            <a:tailEnd type="none" w="med" len="med"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cs typeface="+mn-ea"/>
              <a:sym typeface="+mn-lt"/>
            </a:endParaRPr>
          </a:p>
        </p:txBody>
      </p:sp>
      <p:sp>
        <p:nvSpPr>
          <p:cNvPr id="24" name="TextBox 4"/>
          <p:cNvSpPr txBox="1"/>
          <p:nvPr/>
        </p:nvSpPr>
        <p:spPr>
          <a:xfrm>
            <a:off x="3912248" y="3428877"/>
            <a:ext cx="553998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添加你的文字</a:t>
            </a:r>
            <a:endParaRPr lang="zh-CN" altLang="en-US" sz="12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" name="圆柱形 24"/>
          <p:cNvSpPr/>
          <p:nvPr/>
        </p:nvSpPr>
        <p:spPr bwMode="auto">
          <a:xfrm>
            <a:off x="4936393" y="2571750"/>
            <a:ext cx="648072" cy="1692188"/>
          </a:xfrm>
          <a:prstGeom prst="can">
            <a:avLst/>
          </a:prstGeom>
          <a:gradFill>
            <a:gsLst>
              <a:gs pos="0">
                <a:srgbClr val="FA0000">
                  <a:alpha val="75000"/>
                </a:srgbClr>
              </a:gs>
              <a:gs pos="100000">
                <a:srgbClr val="C00000"/>
              </a:gs>
            </a:gsLst>
            <a:lin ang="5400000" scaled="1"/>
          </a:gradFill>
          <a:ln>
            <a:noFill/>
            <a:headEnd type="none" w="med" len="med"/>
            <a:tailEnd type="none" w="med" len="med"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cs typeface="+mn-ea"/>
              <a:sym typeface="+mn-lt"/>
            </a:endParaRPr>
          </a:p>
        </p:txBody>
      </p:sp>
      <p:sp>
        <p:nvSpPr>
          <p:cNvPr id="26" name="TextBox 6"/>
          <p:cNvSpPr txBox="1"/>
          <p:nvPr/>
        </p:nvSpPr>
        <p:spPr>
          <a:xfrm>
            <a:off x="4983430" y="3428877"/>
            <a:ext cx="553998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添加你的文字</a:t>
            </a:r>
            <a:endParaRPr lang="zh-CN" altLang="en-US" sz="12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7" name="圆柱形 26"/>
          <p:cNvSpPr/>
          <p:nvPr/>
        </p:nvSpPr>
        <p:spPr bwMode="auto">
          <a:xfrm>
            <a:off x="6016513" y="2067694"/>
            <a:ext cx="648072" cy="2196244"/>
          </a:xfrm>
          <a:prstGeom prst="can">
            <a:avLst/>
          </a:prstGeom>
          <a:gradFill>
            <a:gsLst>
              <a:gs pos="0">
                <a:srgbClr val="FA0000">
                  <a:alpha val="75000"/>
                </a:srgbClr>
              </a:gs>
              <a:gs pos="100000">
                <a:srgbClr val="C00000"/>
              </a:gs>
            </a:gsLst>
            <a:lin ang="5400000" scaled="1"/>
          </a:gradFill>
          <a:ln>
            <a:noFill/>
            <a:headEnd type="none" w="med" len="med"/>
            <a:tailEnd type="none" w="med" len="med"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cs typeface="+mn-ea"/>
              <a:sym typeface="+mn-lt"/>
            </a:endParaRPr>
          </a:p>
        </p:txBody>
      </p:sp>
      <p:sp>
        <p:nvSpPr>
          <p:cNvPr id="28" name="TextBox 8"/>
          <p:cNvSpPr txBox="1"/>
          <p:nvPr/>
        </p:nvSpPr>
        <p:spPr>
          <a:xfrm>
            <a:off x="6063550" y="3428877"/>
            <a:ext cx="553998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添加你的文字</a:t>
            </a:r>
            <a:endParaRPr lang="zh-CN" altLang="en-US" sz="12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9" name="圆柱形 28"/>
          <p:cNvSpPr/>
          <p:nvPr/>
        </p:nvSpPr>
        <p:spPr bwMode="auto">
          <a:xfrm>
            <a:off x="7096633" y="1563638"/>
            <a:ext cx="648072" cy="2700300"/>
          </a:xfrm>
          <a:prstGeom prst="can">
            <a:avLst/>
          </a:prstGeom>
          <a:gradFill>
            <a:gsLst>
              <a:gs pos="0">
                <a:srgbClr val="FA0000">
                  <a:alpha val="75000"/>
                </a:srgbClr>
              </a:gs>
              <a:gs pos="100000">
                <a:srgbClr val="C00000"/>
              </a:gs>
            </a:gsLst>
            <a:lin ang="5400000" scaled="1"/>
          </a:gradFill>
          <a:ln>
            <a:noFill/>
            <a:headEnd type="none" w="med" len="med"/>
            <a:tailEnd type="none" w="med" len="med"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cs typeface="+mn-ea"/>
              <a:sym typeface="+mn-lt"/>
            </a:endParaRPr>
          </a:p>
        </p:txBody>
      </p:sp>
      <p:sp>
        <p:nvSpPr>
          <p:cNvPr id="30" name="TextBox 10"/>
          <p:cNvSpPr txBox="1"/>
          <p:nvPr/>
        </p:nvSpPr>
        <p:spPr>
          <a:xfrm>
            <a:off x="7143670" y="3428877"/>
            <a:ext cx="553998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添加你的文字</a:t>
            </a:r>
            <a:endParaRPr lang="zh-CN" altLang="en-US" sz="12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3" name="圆角矩形 62"/>
          <p:cNvSpPr/>
          <p:nvPr/>
        </p:nvSpPr>
        <p:spPr bwMode="auto">
          <a:xfrm>
            <a:off x="3173584" y="4153346"/>
            <a:ext cx="5112568" cy="576064"/>
          </a:xfrm>
          <a:prstGeom prst="roundRect">
            <a:avLst/>
          </a:prstGeom>
          <a:gradFill>
            <a:gsLst>
              <a:gs pos="0">
                <a:srgbClr val="C00000"/>
              </a:gs>
              <a:gs pos="100000">
                <a:srgbClr val="FA0000"/>
              </a:gs>
            </a:gsLst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cs typeface="+mn-ea"/>
              <a:sym typeface="+mn-lt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3866005" y="4326936"/>
            <a:ext cx="548997" cy="3139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buClr>
                <a:schemeClr val="accent2"/>
              </a:buClr>
              <a:defRPr/>
            </a:pPr>
            <a:r>
              <a:rPr lang="en-US" altLang="zh-CN" sz="1200" b="0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2019</a:t>
            </a:r>
            <a:endParaRPr lang="en-US" altLang="zh-CN" sz="1200" b="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5" name="矩形 64"/>
          <p:cNvSpPr/>
          <p:nvPr/>
        </p:nvSpPr>
        <p:spPr>
          <a:xfrm>
            <a:off x="4937187" y="4326936"/>
            <a:ext cx="548997" cy="3139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buClr>
                <a:schemeClr val="accent2"/>
              </a:buClr>
              <a:defRPr/>
            </a:pPr>
            <a:r>
              <a:rPr lang="en-US" altLang="zh-CN" sz="1200" b="0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2020</a:t>
            </a:r>
            <a:endParaRPr lang="en-US" altLang="zh-CN" sz="1200" b="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6017307" y="4326936"/>
            <a:ext cx="548997" cy="2936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buClr>
                <a:schemeClr val="accent2"/>
              </a:buClr>
              <a:defRPr/>
            </a:pPr>
            <a:r>
              <a:rPr lang="en-US" altLang="zh-CN" sz="1200" b="0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2021</a:t>
            </a:r>
            <a:endParaRPr lang="en-US" altLang="zh-CN" sz="1200" b="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7097427" y="4326936"/>
            <a:ext cx="548997" cy="3139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buClr>
                <a:schemeClr val="accent2"/>
              </a:buClr>
              <a:defRPr/>
            </a:pPr>
            <a:r>
              <a:rPr lang="en-US" altLang="zh-CN" sz="1200" b="0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2022</a:t>
            </a:r>
            <a:endParaRPr lang="en-US" altLang="zh-CN" sz="1200" b="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251520" y="195486"/>
            <a:ext cx="5214873" cy="507789"/>
            <a:chOff x="1760894" y="1255036"/>
            <a:chExt cx="5214873" cy="507789"/>
          </a:xfrm>
        </p:grpSpPr>
        <p:grpSp>
          <p:nvGrpSpPr>
            <p:cNvPr id="35" name="组合 34"/>
            <p:cNvGrpSpPr/>
            <p:nvPr/>
          </p:nvGrpSpPr>
          <p:grpSpPr>
            <a:xfrm>
              <a:off x="2259339" y="1364451"/>
              <a:ext cx="4716428" cy="398374"/>
              <a:chOff x="2242529" y="2726581"/>
              <a:chExt cx="4716428" cy="398374"/>
            </a:xfrm>
          </p:grpSpPr>
          <p:sp>
            <p:nvSpPr>
              <p:cNvPr id="39" name="梯形 38"/>
              <p:cNvSpPr/>
              <p:nvPr/>
            </p:nvSpPr>
            <p:spPr bwMode="auto">
              <a:xfrm>
                <a:off x="2305778" y="2781752"/>
                <a:ext cx="4653179" cy="343203"/>
              </a:xfrm>
              <a:prstGeom prst="trapezoid">
                <a:avLst>
                  <a:gd name="adj" fmla="val 36841"/>
                </a:avLst>
              </a:prstGeom>
              <a:solidFill>
                <a:srgbClr val="C00000">
                  <a:alpha val="12000"/>
                </a:srgbClr>
              </a:solidFill>
              <a:ln w="254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sz="18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华文细黑" pitchFamily="2" charset="-122"/>
                </a:endParaRPr>
              </a:p>
            </p:txBody>
          </p:sp>
          <p:sp>
            <p:nvSpPr>
              <p:cNvPr id="40" name="梯形 39"/>
              <p:cNvSpPr/>
              <p:nvPr/>
            </p:nvSpPr>
            <p:spPr bwMode="auto">
              <a:xfrm>
                <a:off x="2242529" y="2726581"/>
                <a:ext cx="4625322" cy="343203"/>
              </a:xfrm>
              <a:prstGeom prst="trapezoid">
                <a:avLst>
                  <a:gd name="adj" fmla="val 36841"/>
                </a:avLst>
              </a:prstGeom>
              <a:solidFill>
                <a:srgbClr val="C00000"/>
              </a:solidFill>
              <a:ln w="9525" cap="flat" cmpd="sng" algn="ctr">
                <a:noFill/>
                <a:prstDash val="dash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sz="18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华文细黑" pitchFamily="2" charset="-122"/>
                </a:endParaRPr>
              </a:p>
            </p:txBody>
          </p:sp>
          <p:sp>
            <p:nvSpPr>
              <p:cNvPr id="41" name="文本框 40"/>
              <p:cNvSpPr txBox="1"/>
              <p:nvPr/>
            </p:nvSpPr>
            <p:spPr>
              <a:xfrm>
                <a:off x="3118783" y="2744293"/>
                <a:ext cx="2660544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1400" dirty="0">
                    <a:solidFill>
                      <a:schemeClr val="bg1"/>
                    </a:solidFill>
                    <a:latin typeface="+mn-ea"/>
                    <a:ea typeface="+mn-ea"/>
                  </a:rPr>
                  <a:t>单击此处添加标题文本</a:t>
                </a:r>
              </a:p>
            </p:txBody>
          </p:sp>
        </p:grpSp>
        <p:grpSp>
          <p:nvGrpSpPr>
            <p:cNvPr id="36" name="组合 35"/>
            <p:cNvGrpSpPr/>
            <p:nvPr/>
          </p:nvGrpSpPr>
          <p:grpSpPr>
            <a:xfrm>
              <a:off x="1760894" y="1255036"/>
              <a:ext cx="933642" cy="493963"/>
              <a:chOff x="1789078" y="1203679"/>
              <a:chExt cx="933642" cy="493963"/>
            </a:xfrm>
          </p:grpSpPr>
          <p:sp>
            <p:nvSpPr>
              <p:cNvPr id="37" name="平行四边形 36"/>
              <p:cNvSpPr/>
              <p:nvPr/>
            </p:nvSpPr>
            <p:spPr bwMode="auto">
              <a:xfrm>
                <a:off x="1789078" y="1203679"/>
                <a:ext cx="933642" cy="493963"/>
              </a:xfrm>
              <a:prstGeom prst="parallelogram">
                <a:avLst>
                  <a:gd name="adj" fmla="val 38334"/>
                </a:avLst>
              </a:prstGeom>
              <a:gradFill>
                <a:gsLst>
                  <a:gs pos="0">
                    <a:srgbClr val="FF0000"/>
                  </a:gs>
                  <a:gs pos="100000">
                    <a:srgbClr val="C00000"/>
                  </a:gs>
                </a:gsLst>
                <a:lin ang="5400000" scaled="1"/>
              </a:gra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sz="18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华文细黑" pitchFamily="2" charset="-122"/>
                </a:endParaRPr>
              </a:p>
            </p:txBody>
          </p:sp>
          <p:pic>
            <p:nvPicPr>
              <p:cNvPr id="38" name="图片 37"/>
              <p:cNvPicPr>
                <a:picLocks noChangeAspect="1"/>
              </p:cNvPicPr>
              <p:nvPr/>
            </p:nvPicPr>
            <p:blipFill>
              <a:blip r:embed="rId3" cstate="print">
                <a:biLevel thresh="25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091209" y="1256105"/>
                <a:ext cx="345978" cy="365661"/>
              </a:xfrm>
              <a:prstGeom prst="rect">
                <a:avLst/>
              </a:prstGeom>
            </p:spPr>
          </p:pic>
        </p:grpSp>
      </p:grpSp>
      <p:grpSp>
        <p:nvGrpSpPr>
          <p:cNvPr id="4" name="组合 3"/>
          <p:cNvGrpSpPr/>
          <p:nvPr/>
        </p:nvGrpSpPr>
        <p:grpSpPr>
          <a:xfrm>
            <a:off x="4041429" y="2644911"/>
            <a:ext cx="295636" cy="499260"/>
            <a:chOff x="1372780" y="2284871"/>
            <a:chExt cx="295636" cy="499260"/>
          </a:xfrm>
        </p:grpSpPr>
        <p:sp>
          <p:nvSpPr>
            <p:cNvPr id="3" name="圆角矩形 2"/>
            <p:cNvSpPr/>
            <p:nvPr/>
          </p:nvSpPr>
          <p:spPr bwMode="auto">
            <a:xfrm>
              <a:off x="1500829" y="2495782"/>
              <a:ext cx="45719" cy="288349"/>
            </a:xfrm>
            <a:prstGeom prst="roundRect">
              <a:avLst/>
            </a:prstGeom>
            <a:gradFill>
              <a:gsLst>
                <a:gs pos="0">
                  <a:srgbClr val="FA0000">
                    <a:alpha val="0"/>
                  </a:srgbClr>
                </a:gs>
                <a:gs pos="100000">
                  <a:srgbClr val="C00000">
                    <a:alpha val="47000"/>
                  </a:srgbClr>
                </a:gs>
              </a:gsLst>
              <a:lin ang="162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华文细黑" pitchFamily="2" charset="-122"/>
              </a:endParaRPr>
            </a:p>
          </p:txBody>
        </p:sp>
        <p:sp>
          <p:nvSpPr>
            <p:cNvPr id="2" name="五角星 1"/>
            <p:cNvSpPr/>
            <p:nvPr/>
          </p:nvSpPr>
          <p:spPr bwMode="auto">
            <a:xfrm>
              <a:off x="1372780" y="2284871"/>
              <a:ext cx="295636" cy="295636"/>
            </a:xfrm>
            <a:prstGeom prst="star5">
              <a:avLst/>
            </a:prstGeom>
            <a:gradFill>
              <a:gsLst>
                <a:gs pos="0">
                  <a:srgbClr val="C00000"/>
                </a:gs>
                <a:gs pos="100000">
                  <a:srgbClr val="FA0000"/>
                </a:gs>
              </a:gsLst>
              <a:lin ang="162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华文细黑" pitchFamily="2" charset="-122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5112611" y="2109602"/>
            <a:ext cx="295636" cy="499260"/>
            <a:chOff x="1372780" y="2284871"/>
            <a:chExt cx="295636" cy="499260"/>
          </a:xfrm>
        </p:grpSpPr>
        <p:sp>
          <p:nvSpPr>
            <p:cNvPr id="43" name="圆角矩形 42"/>
            <p:cNvSpPr/>
            <p:nvPr/>
          </p:nvSpPr>
          <p:spPr bwMode="auto">
            <a:xfrm>
              <a:off x="1500829" y="2495782"/>
              <a:ext cx="45719" cy="288349"/>
            </a:xfrm>
            <a:prstGeom prst="roundRect">
              <a:avLst/>
            </a:prstGeom>
            <a:gradFill>
              <a:gsLst>
                <a:gs pos="0">
                  <a:srgbClr val="FA0000">
                    <a:alpha val="0"/>
                  </a:srgbClr>
                </a:gs>
                <a:gs pos="100000">
                  <a:srgbClr val="C00000">
                    <a:alpha val="47000"/>
                  </a:srgbClr>
                </a:gs>
              </a:gsLst>
              <a:lin ang="162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华文细黑" pitchFamily="2" charset="-122"/>
              </a:endParaRPr>
            </a:p>
          </p:txBody>
        </p:sp>
        <p:sp>
          <p:nvSpPr>
            <p:cNvPr id="44" name="五角星 43"/>
            <p:cNvSpPr/>
            <p:nvPr/>
          </p:nvSpPr>
          <p:spPr bwMode="auto">
            <a:xfrm>
              <a:off x="1372780" y="2284871"/>
              <a:ext cx="295636" cy="295636"/>
            </a:xfrm>
            <a:prstGeom prst="star5">
              <a:avLst/>
            </a:prstGeom>
            <a:gradFill>
              <a:gsLst>
                <a:gs pos="0">
                  <a:srgbClr val="C00000"/>
                </a:gs>
                <a:gs pos="100000">
                  <a:srgbClr val="FA0000"/>
                </a:gs>
              </a:gsLst>
              <a:lin ang="162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华文细黑" pitchFamily="2" charset="-122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6192731" y="1606304"/>
            <a:ext cx="295636" cy="499260"/>
            <a:chOff x="1372780" y="2284871"/>
            <a:chExt cx="295636" cy="499260"/>
          </a:xfrm>
        </p:grpSpPr>
        <p:sp>
          <p:nvSpPr>
            <p:cNvPr id="46" name="圆角矩形 45"/>
            <p:cNvSpPr/>
            <p:nvPr/>
          </p:nvSpPr>
          <p:spPr bwMode="auto">
            <a:xfrm>
              <a:off x="1500829" y="2495782"/>
              <a:ext cx="45719" cy="288349"/>
            </a:xfrm>
            <a:prstGeom prst="roundRect">
              <a:avLst/>
            </a:prstGeom>
            <a:gradFill>
              <a:gsLst>
                <a:gs pos="0">
                  <a:srgbClr val="FA0000">
                    <a:alpha val="0"/>
                  </a:srgbClr>
                </a:gs>
                <a:gs pos="100000">
                  <a:srgbClr val="C00000">
                    <a:alpha val="47000"/>
                  </a:srgbClr>
                </a:gs>
              </a:gsLst>
              <a:lin ang="162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华文细黑" pitchFamily="2" charset="-122"/>
              </a:endParaRPr>
            </a:p>
          </p:txBody>
        </p:sp>
        <p:sp>
          <p:nvSpPr>
            <p:cNvPr id="47" name="五角星 46"/>
            <p:cNvSpPr/>
            <p:nvPr/>
          </p:nvSpPr>
          <p:spPr bwMode="auto">
            <a:xfrm>
              <a:off x="1372780" y="2284871"/>
              <a:ext cx="295636" cy="295636"/>
            </a:xfrm>
            <a:prstGeom prst="star5">
              <a:avLst/>
            </a:prstGeom>
            <a:gradFill>
              <a:gsLst>
                <a:gs pos="0">
                  <a:srgbClr val="C00000"/>
                </a:gs>
                <a:gs pos="100000">
                  <a:srgbClr val="FA0000"/>
                </a:gs>
              </a:gsLst>
              <a:lin ang="162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华文细黑" pitchFamily="2" charset="-122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7272851" y="1138828"/>
            <a:ext cx="295636" cy="499260"/>
            <a:chOff x="1372780" y="2284871"/>
            <a:chExt cx="295636" cy="499260"/>
          </a:xfrm>
        </p:grpSpPr>
        <p:sp>
          <p:nvSpPr>
            <p:cNvPr id="49" name="圆角矩形 48"/>
            <p:cNvSpPr/>
            <p:nvPr/>
          </p:nvSpPr>
          <p:spPr bwMode="auto">
            <a:xfrm>
              <a:off x="1500829" y="2495782"/>
              <a:ext cx="45719" cy="288349"/>
            </a:xfrm>
            <a:prstGeom prst="roundRect">
              <a:avLst/>
            </a:prstGeom>
            <a:gradFill>
              <a:gsLst>
                <a:gs pos="0">
                  <a:srgbClr val="FA0000">
                    <a:alpha val="0"/>
                  </a:srgbClr>
                </a:gs>
                <a:gs pos="100000">
                  <a:srgbClr val="C00000">
                    <a:alpha val="47000"/>
                  </a:srgbClr>
                </a:gs>
              </a:gsLst>
              <a:lin ang="162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华文细黑" pitchFamily="2" charset="-122"/>
              </a:endParaRPr>
            </a:p>
          </p:txBody>
        </p:sp>
        <p:sp>
          <p:nvSpPr>
            <p:cNvPr id="50" name="五角星 49"/>
            <p:cNvSpPr/>
            <p:nvPr/>
          </p:nvSpPr>
          <p:spPr bwMode="auto">
            <a:xfrm>
              <a:off x="1372780" y="2284871"/>
              <a:ext cx="295636" cy="295636"/>
            </a:xfrm>
            <a:prstGeom prst="star5">
              <a:avLst/>
            </a:prstGeom>
            <a:gradFill>
              <a:gsLst>
                <a:gs pos="0">
                  <a:srgbClr val="C00000"/>
                </a:gs>
                <a:gs pos="100000">
                  <a:srgbClr val="FA0000"/>
                </a:gs>
              </a:gsLst>
              <a:lin ang="162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华文细黑" pitchFamily="2" charset="-122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1191978" y="2682342"/>
            <a:ext cx="2849451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50" b="0" dirty="0">
                <a:latin typeface="+mn-ea"/>
                <a:ea typeface="+mn-ea"/>
              </a:rPr>
              <a:t>根据自己的需要添加适当的文字，此处添加详细文本描述，建议与标题相关尽量简洁... ...</a:t>
            </a:r>
          </a:p>
        </p:txBody>
      </p:sp>
      <p:sp>
        <p:nvSpPr>
          <p:cNvPr id="51" name="矩形 50"/>
          <p:cNvSpPr/>
          <p:nvPr/>
        </p:nvSpPr>
        <p:spPr>
          <a:xfrm>
            <a:off x="1191978" y="2157055"/>
            <a:ext cx="3920634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50" b="0" dirty="0">
                <a:latin typeface="+mn-ea"/>
                <a:ea typeface="+mn-ea"/>
              </a:rPr>
              <a:t>根据自己的需要添加适当的文字，此处添加详细文本描述，建议与标题相关尽量简洁... ...</a:t>
            </a:r>
          </a:p>
        </p:txBody>
      </p:sp>
      <p:sp>
        <p:nvSpPr>
          <p:cNvPr id="52" name="矩形 51"/>
          <p:cNvSpPr/>
          <p:nvPr/>
        </p:nvSpPr>
        <p:spPr>
          <a:xfrm>
            <a:off x="1191979" y="1623544"/>
            <a:ext cx="4459305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50" b="0" dirty="0">
                <a:latin typeface="+mn-ea"/>
                <a:ea typeface="+mn-ea"/>
              </a:rPr>
              <a:t>根据自己的需要添加适当的文字，此处添加详细文本描述，建议与标题相关尽量简洁... ...</a:t>
            </a:r>
          </a:p>
        </p:txBody>
      </p:sp>
      <p:sp>
        <p:nvSpPr>
          <p:cNvPr id="53" name="矩形 52"/>
          <p:cNvSpPr/>
          <p:nvPr/>
        </p:nvSpPr>
        <p:spPr>
          <a:xfrm>
            <a:off x="1194628" y="1187491"/>
            <a:ext cx="6072890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50" b="0" dirty="0">
                <a:latin typeface="+mn-ea"/>
                <a:ea typeface="+mn-ea"/>
              </a:rPr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4106831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Line 13"/>
          <p:cNvSpPr>
            <a:spLocks noChangeShapeType="1"/>
          </p:cNvSpPr>
          <p:nvPr/>
        </p:nvSpPr>
        <p:spPr bwMode="auto">
          <a:xfrm>
            <a:off x="261144" y="2828133"/>
            <a:ext cx="8497069" cy="0"/>
          </a:xfrm>
          <a:prstGeom prst="line">
            <a:avLst/>
          </a:prstGeom>
          <a:noFill/>
          <a:ln w="101600">
            <a:gradFill flip="none" rotWithShape="1">
              <a:gsLst>
                <a:gs pos="0">
                  <a:srgbClr val="FA0000">
                    <a:alpha val="0"/>
                  </a:srgbClr>
                </a:gs>
                <a:gs pos="100000">
                  <a:srgbClr val="C00000"/>
                </a:gs>
              </a:gsLst>
              <a:lin ang="0" scaled="1"/>
              <a:tileRect/>
            </a:gradFill>
            <a:round/>
            <a:headEnd/>
            <a:tailEnd type="triangle" w="med" len="med"/>
          </a:ln>
          <a:effectLst/>
          <a:ex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n>
                <a:solidFill>
                  <a:srgbClr val="FFD347"/>
                </a:solidFill>
              </a:ln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7" name="AutoShape 2"/>
          <p:cNvSpPr>
            <a:spLocks noChangeArrowheads="1"/>
          </p:cNvSpPr>
          <p:nvPr/>
        </p:nvSpPr>
        <p:spPr bwMode="auto">
          <a:xfrm>
            <a:off x="1746224" y="1213646"/>
            <a:ext cx="1619250" cy="1351598"/>
          </a:xfrm>
          <a:prstGeom prst="roundRect">
            <a:avLst>
              <a:gd name="adj" fmla="val 13009"/>
            </a:avLst>
          </a:prstGeom>
          <a:solidFill>
            <a:srgbClr val="FA0000"/>
          </a:solidFill>
          <a:ln w="19050" cap="rnd">
            <a:noFill/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595959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8" name="Line 16"/>
          <p:cNvSpPr>
            <a:spLocks noChangeShapeType="1"/>
          </p:cNvSpPr>
          <p:nvPr/>
        </p:nvSpPr>
        <p:spPr bwMode="auto">
          <a:xfrm flipH="1">
            <a:off x="1912912" y="1372238"/>
            <a:ext cx="0" cy="1453038"/>
          </a:xfrm>
          <a:prstGeom prst="line">
            <a:avLst/>
          </a:prstGeom>
          <a:noFill/>
          <a:ln w="19050">
            <a:solidFill>
              <a:srgbClr val="C00000"/>
            </a:solidFill>
            <a:prstDash val="sysDot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49" name="Group 138"/>
          <p:cNvGrpSpPr>
            <a:grpSpLocks/>
          </p:cNvGrpSpPr>
          <p:nvPr/>
        </p:nvGrpSpPr>
        <p:grpSpPr bwMode="auto">
          <a:xfrm>
            <a:off x="1818226" y="2744248"/>
            <a:ext cx="182151" cy="163895"/>
            <a:chOff x="1661" y="2750"/>
            <a:chExt cx="250" cy="250"/>
          </a:xfrm>
        </p:grpSpPr>
        <p:sp>
          <p:nvSpPr>
            <p:cNvPr id="50" name="Oval 139"/>
            <p:cNvSpPr>
              <a:spLocks noChangeArrowheads="1"/>
            </p:cNvSpPr>
            <p:nvPr/>
          </p:nvSpPr>
          <p:spPr bwMode="auto">
            <a:xfrm>
              <a:off x="1661" y="2750"/>
              <a:ext cx="250" cy="250"/>
            </a:xfrm>
            <a:prstGeom prst="ellipse">
              <a:avLst/>
            </a:prstGeom>
            <a:solidFill>
              <a:srgbClr val="FA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016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/>
              <a:endParaRPr lang="ko-KR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1" name="Oval 140"/>
            <p:cNvSpPr>
              <a:spLocks noChangeArrowheads="1"/>
            </p:cNvSpPr>
            <p:nvPr/>
          </p:nvSpPr>
          <p:spPr bwMode="auto">
            <a:xfrm>
              <a:off x="1729" y="2818"/>
              <a:ext cx="114" cy="11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016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/>
              <a:endParaRPr lang="ko-KR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933082" y="1372238"/>
            <a:ext cx="1293081" cy="1014490"/>
            <a:chOff x="1934790" y="1399269"/>
            <a:chExt cx="1293081" cy="1014490"/>
          </a:xfrm>
        </p:grpSpPr>
        <p:sp>
          <p:nvSpPr>
            <p:cNvPr id="52" name="TextBox 57"/>
            <p:cNvSpPr txBox="1">
              <a:spLocks noChangeArrowheads="1"/>
            </p:cNvSpPr>
            <p:nvPr/>
          </p:nvSpPr>
          <p:spPr bwMode="auto">
            <a:xfrm>
              <a:off x="1946759" y="1399269"/>
              <a:ext cx="1281112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400" b="1" dirty="0" smtClean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添加标</a:t>
              </a:r>
              <a:r>
                <a:rPr lang="zh-CN" altLang="en-US" sz="14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题</a:t>
              </a:r>
            </a:p>
          </p:txBody>
        </p:sp>
        <p:sp>
          <p:nvSpPr>
            <p:cNvPr id="53" name="TextBox 57"/>
            <p:cNvSpPr txBox="1">
              <a:spLocks noChangeArrowheads="1"/>
            </p:cNvSpPr>
            <p:nvPr/>
          </p:nvSpPr>
          <p:spPr bwMode="auto">
            <a:xfrm>
              <a:off x="1934790" y="1675095"/>
              <a:ext cx="1277047" cy="73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0" hangingPunct="0">
                <a:lnSpc>
                  <a:spcPct val="150000"/>
                </a:lnSpc>
                <a:tabLst>
                  <a:tab pos="101600" algn="l"/>
                </a:tabLst>
                <a:defRPr sz="1200" b="1">
                  <a:solidFill>
                    <a:srgbClr val="595959"/>
                  </a:solidFill>
                  <a:latin typeface="微软雅黑" pitchFamily="34" charset="-122"/>
                  <a:ea typeface="微软雅黑" pitchFamily="34" charset="-122"/>
                </a:defRPr>
              </a:lvl1pPr>
              <a:lvl2pPr marL="742950" indent="-285750" eaLnBrk="0" hangingPunct="0">
                <a:tabLst>
                  <a:tab pos="101600" algn="l"/>
                </a:tabLst>
                <a:defRPr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tabLst>
                  <a:tab pos="101600" algn="l"/>
                </a:tabLst>
                <a:defRPr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tabLst>
                  <a:tab pos="101600" algn="l"/>
                </a:tabLst>
                <a:defRPr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tabLst>
                  <a:tab pos="101600" algn="l"/>
                </a:tabLst>
                <a:defRPr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101600" algn="l"/>
                </a:tabLst>
                <a:defRPr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101600" algn="l"/>
                </a:tabLst>
                <a:defRPr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101600" algn="l"/>
                </a:tabLst>
                <a:defRPr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101600" algn="l"/>
                </a:tabLst>
                <a:defRPr>
                  <a:latin typeface="Calibri" pitchFamily="34" charset="0"/>
                  <a:ea typeface="宋体" pitchFamily="2" charset="-122"/>
                </a:defRPr>
              </a:lvl9pPr>
            </a:lstStyle>
            <a:p>
              <a:pPr>
                <a:lnSpc>
                  <a:spcPct val="100000"/>
                </a:lnSpc>
              </a:pPr>
              <a:r>
                <a:rPr lang="zh-CN" altLang="en-US" sz="1050" b="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50" b="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  <a:endParaRPr lang="zh-CN" altLang="en-US" sz="1050" b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54" name="AutoShape 17"/>
          <p:cNvSpPr>
            <a:spLocks noChangeArrowheads="1"/>
          </p:cNvSpPr>
          <p:nvPr/>
        </p:nvSpPr>
        <p:spPr bwMode="auto">
          <a:xfrm>
            <a:off x="441299" y="3098167"/>
            <a:ext cx="1692052" cy="1213376"/>
          </a:xfrm>
          <a:prstGeom prst="roundRect">
            <a:avLst>
              <a:gd name="adj" fmla="val 13009"/>
            </a:avLst>
          </a:prstGeom>
          <a:solidFill>
            <a:srgbClr val="FFCC00"/>
          </a:solidFill>
          <a:ln w="19050" cap="rnd">
            <a:noFill/>
            <a:prstDash val="sysDot"/>
            <a:round/>
            <a:headEnd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7" name="Line 18"/>
          <p:cNvSpPr>
            <a:spLocks noChangeShapeType="1"/>
          </p:cNvSpPr>
          <p:nvPr/>
        </p:nvSpPr>
        <p:spPr bwMode="auto">
          <a:xfrm flipH="1">
            <a:off x="603224" y="2830991"/>
            <a:ext cx="1588" cy="522923"/>
          </a:xfrm>
          <a:prstGeom prst="line">
            <a:avLst/>
          </a:prstGeom>
          <a:noFill/>
          <a:ln w="19050">
            <a:solidFill>
              <a:srgbClr val="FF6600"/>
            </a:solidFill>
            <a:prstDash val="sysDot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58" name="Group 138"/>
          <p:cNvGrpSpPr>
            <a:grpSpLocks/>
          </p:cNvGrpSpPr>
          <p:nvPr/>
        </p:nvGrpSpPr>
        <p:grpSpPr bwMode="auto">
          <a:xfrm>
            <a:off x="519241" y="2740980"/>
            <a:ext cx="182211" cy="163934"/>
            <a:chOff x="1661" y="2750"/>
            <a:chExt cx="250" cy="250"/>
          </a:xfrm>
        </p:grpSpPr>
        <p:sp>
          <p:nvSpPr>
            <p:cNvPr id="59" name="Oval 139"/>
            <p:cNvSpPr>
              <a:spLocks noChangeArrowheads="1"/>
            </p:cNvSpPr>
            <p:nvPr/>
          </p:nvSpPr>
          <p:spPr bwMode="auto">
            <a:xfrm>
              <a:off x="1661" y="2750"/>
              <a:ext cx="250" cy="251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xtLst/>
          </p:spPr>
          <p:txBody>
            <a:bodyPr wrap="none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0" name="Oval 140"/>
            <p:cNvSpPr>
              <a:spLocks noChangeArrowheads="1"/>
            </p:cNvSpPr>
            <p:nvPr/>
          </p:nvSpPr>
          <p:spPr bwMode="auto">
            <a:xfrm>
              <a:off x="1729" y="2818"/>
              <a:ext cx="114" cy="11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016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/>
              <a:endParaRPr lang="ko-KR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61" name="AutoShape 5"/>
          <p:cNvSpPr>
            <a:spLocks noChangeArrowheads="1"/>
          </p:cNvSpPr>
          <p:nvPr/>
        </p:nvSpPr>
        <p:spPr bwMode="auto">
          <a:xfrm>
            <a:off x="3473425" y="3108168"/>
            <a:ext cx="1700213" cy="1213377"/>
          </a:xfrm>
          <a:prstGeom prst="roundRect">
            <a:avLst>
              <a:gd name="adj" fmla="val 13009"/>
            </a:avLst>
          </a:prstGeom>
          <a:solidFill>
            <a:srgbClr val="FF9900"/>
          </a:solidFill>
          <a:ln w="19050" cap="rnd">
            <a:noFill/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>
              <a:solidFill>
                <a:srgbClr val="595959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4" name="Line 18"/>
          <p:cNvSpPr>
            <a:spLocks noChangeShapeType="1"/>
          </p:cNvSpPr>
          <p:nvPr/>
        </p:nvSpPr>
        <p:spPr bwMode="auto">
          <a:xfrm flipH="1">
            <a:off x="3625824" y="2830991"/>
            <a:ext cx="1588" cy="522923"/>
          </a:xfrm>
          <a:prstGeom prst="line">
            <a:avLst/>
          </a:prstGeom>
          <a:noFill/>
          <a:ln w="19050">
            <a:solidFill>
              <a:srgbClr val="C00000"/>
            </a:solidFill>
            <a:prstDash val="sysDot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65" name="Group 138"/>
          <p:cNvGrpSpPr>
            <a:grpSpLocks/>
          </p:cNvGrpSpPr>
          <p:nvPr/>
        </p:nvGrpSpPr>
        <p:grpSpPr bwMode="auto">
          <a:xfrm>
            <a:off x="3541575" y="2740980"/>
            <a:ext cx="182252" cy="163991"/>
            <a:chOff x="1661" y="2750"/>
            <a:chExt cx="250" cy="250"/>
          </a:xfrm>
        </p:grpSpPr>
        <p:sp>
          <p:nvSpPr>
            <p:cNvPr id="66" name="Oval 139"/>
            <p:cNvSpPr>
              <a:spLocks noChangeArrowheads="1"/>
            </p:cNvSpPr>
            <p:nvPr/>
          </p:nvSpPr>
          <p:spPr bwMode="auto">
            <a:xfrm>
              <a:off x="1661" y="2750"/>
              <a:ext cx="250" cy="250"/>
            </a:xfrm>
            <a:prstGeom prst="ellipse">
              <a:avLst/>
            </a:prstGeom>
            <a:solidFill>
              <a:srgbClr val="FF9900"/>
            </a:solidFill>
            <a:ln>
              <a:noFill/>
            </a:ln>
            <a:extLst/>
          </p:spPr>
          <p:txBody>
            <a:bodyPr wrap="none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7" name="Oval 140"/>
            <p:cNvSpPr>
              <a:spLocks noChangeArrowheads="1"/>
            </p:cNvSpPr>
            <p:nvPr/>
          </p:nvSpPr>
          <p:spPr bwMode="auto">
            <a:xfrm>
              <a:off x="1729" y="2818"/>
              <a:ext cx="114" cy="11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016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/>
              <a:endParaRPr lang="ko-KR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68" name="AutoShape 2"/>
          <p:cNvSpPr>
            <a:spLocks noChangeArrowheads="1"/>
          </p:cNvSpPr>
          <p:nvPr/>
        </p:nvSpPr>
        <p:spPr bwMode="auto">
          <a:xfrm>
            <a:off x="4114774" y="1213646"/>
            <a:ext cx="1619250" cy="1351598"/>
          </a:xfrm>
          <a:prstGeom prst="roundRect">
            <a:avLst>
              <a:gd name="adj" fmla="val 13009"/>
            </a:avLst>
          </a:prstGeom>
          <a:solidFill>
            <a:srgbClr val="FF9900"/>
          </a:solidFill>
          <a:ln w="19050" cap="rnd">
            <a:noFill/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1" name="Line 16"/>
          <p:cNvSpPr>
            <a:spLocks noChangeShapeType="1"/>
          </p:cNvSpPr>
          <p:nvPr/>
        </p:nvSpPr>
        <p:spPr bwMode="auto">
          <a:xfrm flipH="1">
            <a:off x="4273524" y="1372238"/>
            <a:ext cx="0" cy="1453038"/>
          </a:xfrm>
          <a:prstGeom prst="line">
            <a:avLst/>
          </a:prstGeom>
          <a:noFill/>
          <a:ln w="19050">
            <a:solidFill>
              <a:srgbClr val="FF6600"/>
            </a:solidFill>
            <a:prstDash val="sysDot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72" name="Group 138"/>
          <p:cNvGrpSpPr>
            <a:grpSpLocks/>
          </p:cNvGrpSpPr>
          <p:nvPr/>
        </p:nvGrpSpPr>
        <p:grpSpPr bwMode="auto">
          <a:xfrm>
            <a:off x="4178237" y="2744248"/>
            <a:ext cx="182151" cy="163895"/>
            <a:chOff x="1661" y="2750"/>
            <a:chExt cx="250" cy="250"/>
          </a:xfrm>
        </p:grpSpPr>
        <p:sp>
          <p:nvSpPr>
            <p:cNvPr id="73" name="Oval 139"/>
            <p:cNvSpPr>
              <a:spLocks noChangeArrowheads="1"/>
            </p:cNvSpPr>
            <p:nvPr/>
          </p:nvSpPr>
          <p:spPr bwMode="auto">
            <a:xfrm>
              <a:off x="1661" y="2750"/>
              <a:ext cx="250" cy="250"/>
            </a:xfrm>
            <a:prstGeom prst="ellipse">
              <a:avLst/>
            </a:prstGeom>
            <a:solidFill>
              <a:srgbClr val="FF9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016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/>
              <a:endParaRPr lang="ko-KR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4" name="Oval 140"/>
            <p:cNvSpPr>
              <a:spLocks noChangeArrowheads="1"/>
            </p:cNvSpPr>
            <p:nvPr/>
          </p:nvSpPr>
          <p:spPr bwMode="auto">
            <a:xfrm>
              <a:off x="1729" y="2818"/>
              <a:ext cx="114" cy="1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016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/>
              <a:endParaRPr lang="ko-KR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75" name="AutoShape 6"/>
          <p:cNvSpPr>
            <a:spLocks noChangeArrowheads="1"/>
          </p:cNvSpPr>
          <p:nvPr/>
        </p:nvSpPr>
        <p:spPr bwMode="auto">
          <a:xfrm>
            <a:off x="5713387" y="3098167"/>
            <a:ext cx="1681162" cy="1213376"/>
          </a:xfrm>
          <a:prstGeom prst="roundRect">
            <a:avLst>
              <a:gd name="adj" fmla="val 13009"/>
            </a:avLst>
          </a:prstGeom>
          <a:solidFill>
            <a:srgbClr val="FA0000"/>
          </a:solidFill>
          <a:ln w="19050" cap="rnd">
            <a:noFill/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6" name="Line 7"/>
          <p:cNvSpPr>
            <a:spLocks noChangeShapeType="1"/>
          </p:cNvSpPr>
          <p:nvPr/>
        </p:nvSpPr>
        <p:spPr bwMode="auto">
          <a:xfrm flipH="1">
            <a:off x="5849913" y="2830991"/>
            <a:ext cx="3175" cy="522923"/>
          </a:xfrm>
          <a:prstGeom prst="line">
            <a:avLst/>
          </a:prstGeom>
          <a:noFill/>
          <a:ln w="19050">
            <a:solidFill>
              <a:srgbClr val="FF6600"/>
            </a:solidFill>
            <a:prstDash val="sysDot"/>
            <a:round/>
            <a:headEnd type="oval" w="med" len="med"/>
            <a:tailEnd type="oval" w="med" len="med"/>
          </a:ln>
          <a:effectLst/>
          <a:ex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77" name="Group 138"/>
          <p:cNvGrpSpPr>
            <a:grpSpLocks/>
          </p:cNvGrpSpPr>
          <p:nvPr/>
        </p:nvGrpSpPr>
        <p:grpSpPr bwMode="auto">
          <a:xfrm>
            <a:off x="5766611" y="2743837"/>
            <a:ext cx="182144" cy="163971"/>
            <a:chOff x="1661" y="2750"/>
            <a:chExt cx="250" cy="250"/>
          </a:xfrm>
        </p:grpSpPr>
        <p:sp>
          <p:nvSpPr>
            <p:cNvPr id="78" name="Oval 139"/>
            <p:cNvSpPr>
              <a:spLocks noChangeArrowheads="1"/>
            </p:cNvSpPr>
            <p:nvPr/>
          </p:nvSpPr>
          <p:spPr bwMode="auto">
            <a:xfrm>
              <a:off x="1661" y="2750"/>
              <a:ext cx="250" cy="250"/>
            </a:xfrm>
            <a:prstGeom prst="ellipse">
              <a:avLst/>
            </a:prstGeom>
            <a:solidFill>
              <a:srgbClr val="FA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016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/>
              <a:endParaRPr lang="ko-KR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9" name="Oval 140"/>
            <p:cNvSpPr>
              <a:spLocks noChangeArrowheads="1"/>
            </p:cNvSpPr>
            <p:nvPr/>
          </p:nvSpPr>
          <p:spPr bwMode="auto">
            <a:xfrm>
              <a:off x="1729" y="2818"/>
              <a:ext cx="114" cy="1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016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/>
              <a:endParaRPr lang="ko-KR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82" name="AutoShape 4"/>
          <p:cNvSpPr>
            <a:spLocks noChangeArrowheads="1"/>
          </p:cNvSpPr>
          <p:nvPr/>
        </p:nvSpPr>
        <p:spPr bwMode="auto">
          <a:xfrm>
            <a:off x="6491262" y="1212938"/>
            <a:ext cx="1619250" cy="1352354"/>
          </a:xfrm>
          <a:prstGeom prst="roundRect">
            <a:avLst>
              <a:gd name="adj" fmla="val 13009"/>
            </a:avLst>
          </a:prstGeom>
          <a:solidFill>
            <a:srgbClr val="FFCC00"/>
          </a:solidFill>
          <a:ln w="19050" cap="rnd">
            <a:noFill/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>
              <a:solidFill>
                <a:srgbClr val="595959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3" name="Line 14"/>
          <p:cNvSpPr>
            <a:spLocks noChangeShapeType="1"/>
          </p:cNvSpPr>
          <p:nvPr/>
        </p:nvSpPr>
        <p:spPr bwMode="auto">
          <a:xfrm flipH="1">
            <a:off x="6642074" y="1399383"/>
            <a:ext cx="0" cy="1425893"/>
          </a:xfrm>
          <a:prstGeom prst="line">
            <a:avLst/>
          </a:prstGeom>
          <a:noFill/>
          <a:ln w="19050">
            <a:solidFill>
              <a:srgbClr val="C00000"/>
            </a:solidFill>
            <a:prstDash val="sysDot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84" name="Group 138"/>
          <p:cNvGrpSpPr>
            <a:grpSpLocks/>
          </p:cNvGrpSpPr>
          <p:nvPr/>
        </p:nvGrpSpPr>
        <p:grpSpPr bwMode="auto">
          <a:xfrm>
            <a:off x="6558683" y="2747138"/>
            <a:ext cx="182151" cy="163863"/>
            <a:chOff x="1661" y="2750"/>
            <a:chExt cx="250" cy="250"/>
          </a:xfrm>
        </p:grpSpPr>
        <p:sp>
          <p:nvSpPr>
            <p:cNvPr id="85" name="Oval 139"/>
            <p:cNvSpPr>
              <a:spLocks noChangeArrowheads="1"/>
            </p:cNvSpPr>
            <p:nvPr/>
          </p:nvSpPr>
          <p:spPr bwMode="auto">
            <a:xfrm>
              <a:off x="1660" y="2749"/>
              <a:ext cx="251" cy="251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wrap="none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6" name="Oval 140"/>
            <p:cNvSpPr>
              <a:spLocks noChangeArrowheads="1"/>
            </p:cNvSpPr>
            <p:nvPr/>
          </p:nvSpPr>
          <p:spPr bwMode="auto">
            <a:xfrm>
              <a:off x="1729" y="2818"/>
              <a:ext cx="114" cy="1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016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/>
              <a:endParaRPr lang="ko-KR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251520" y="195486"/>
            <a:ext cx="5214873" cy="507789"/>
            <a:chOff x="1760894" y="1255036"/>
            <a:chExt cx="5214873" cy="507789"/>
          </a:xfrm>
        </p:grpSpPr>
        <p:grpSp>
          <p:nvGrpSpPr>
            <p:cNvPr id="90" name="组合 89"/>
            <p:cNvGrpSpPr/>
            <p:nvPr/>
          </p:nvGrpSpPr>
          <p:grpSpPr>
            <a:xfrm>
              <a:off x="2259339" y="1364451"/>
              <a:ext cx="4716428" cy="398374"/>
              <a:chOff x="2242529" y="2726581"/>
              <a:chExt cx="4716428" cy="398374"/>
            </a:xfrm>
          </p:grpSpPr>
          <p:sp>
            <p:nvSpPr>
              <p:cNvPr id="94" name="梯形 93"/>
              <p:cNvSpPr/>
              <p:nvPr/>
            </p:nvSpPr>
            <p:spPr bwMode="auto">
              <a:xfrm>
                <a:off x="2305778" y="2781752"/>
                <a:ext cx="4653179" cy="343203"/>
              </a:xfrm>
              <a:prstGeom prst="trapezoid">
                <a:avLst>
                  <a:gd name="adj" fmla="val 36841"/>
                </a:avLst>
              </a:prstGeom>
              <a:solidFill>
                <a:srgbClr val="C00000">
                  <a:alpha val="12000"/>
                </a:srgbClr>
              </a:solidFill>
              <a:ln w="254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sz="18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华文细黑" pitchFamily="2" charset="-122"/>
                </a:endParaRPr>
              </a:p>
            </p:txBody>
          </p:sp>
          <p:sp>
            <p:nvSpPr>
              <p:cNvPr id="95" name="梯形 94"/>
              <p:cNvSpPr/>
              <p:nvPr/>
            </p:nvSpPr>
            <p:spPr bwMode="auto">
              <a:xfrm>
                <a:off x="2242529" y="2726581"/>
                <a:ext cx="4625322" cy="343203"/>
              </a:xfrm>
              <a:prstGeom prst="trapezoid">
                <a:avLst>
                  <a:gd name="adj" fmla="val 36841"/>
                </a:avLst>
              </a:prstGeom>
              <a:solidFill>
                <a:srgbClr val="C00000"/>
              </a:solidFill>
              <a:ln w="9525" cap="flat" cmpd="sng" algn="ctr">
                <a:noFill/>
                <a:prstDash val="dash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sz="18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华文细黑" pitchFamily="2" charset="-122"/>
                </a:endParaRPr>
              </a:p>
            </p:txBody>
          </p:sp>
          <p:sp>
            <p:nvSpPr>
              <p:cNvPr id="96" name="文本框 95"/>
              <p:cNvSpPr txBox="1"/>
              <p:nvPr/>
            </p:nvSpPr>
            <p:spPr>
              <a:xfrm>
                <a:off x="3118783" y="2744293"/>
                <a:ext cx="2660544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1400" dirty="0">
                    <a:solidFill>
                      <a:schemeClr val="bg1"/>
                    </a:solidFill>
                    <a:latin typeface="+mn-ea"/>
                    <a:ea typeface="+mn-ea"/>
                  </a:rPr>
                  <a:t>单击此处添加标题文本</a:t>
                </a:r>
              </a:p>
            </p:txBody>
          </p:sp>
        </p:grpSp>
        <p:grpSp>
          <p:nvGrpSpPr>
            <p:cNvPr id="91" name="组合 90"/>
            <p:cNvGrpSpPr/>
            <p:nvPr/>
          </p:nvGrpSpPr>
          <p:grpSpPr>
            <a:xfrm>
              <a:off x="1760894" y="1255036"/>
              <a:ext cx="933642" cy="493963"/>
              <a:chOff x="1789078" y="1203679"/>
              <a:chExt cx="933642" cy="493963"/>
            </a:xfrm>
          </p:grpSpPr>
          <p:sp>
            <p:nvSpPr>
              <p:cNvPr id="92" name="平行四边形 91"/>
              <p:cNvSpPr/>
              <p:nvPr/>
            </p:nvSpPr>
            <p:spPr bwMode="auto">
              <a:xfrm>
                <a:off x="1789078" y="1203679"/>
                <a:ext cx="933642" cy="493963"/>
              </a:xfrm>
              <a:prstGeom prst="parallelogram">
                <a:avLst>
                  <a:gd name="adj" fmla="val 38334"/>
                </a:avLst>
              </a:prstGeom>
              <a:gradFill>
                <a:gsLst>
                  <a:gs pos="0">
                    <a:srgbClr val="FF0000"/>
                  </a:gs>
                  <a:gs pos="100000">
                    <a:srgbClr val="C00000"/>
                  </a:gs>
                </a:gsLst>
                <a:lin ang="5400000" scaled="1"/>
              </a:gra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sz="18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华文细黑" pitchFamily="2" charset="-122"/>
                </a:endParaRPr>
              </a:p>
            </p:txBody>
          </p:sp>
          <p:pic>
            <p:nvPicPr>
              <p:cNvPr id="93" name="图片 92"/>
              <p:cNvPicPr>
                <a:picLocks noChangeAspect="1"/>
              </p:cNvPicPr>
              <p:nvPr/>
            </p:nvPicPr>
            <p:blipFill>
              <a:blip r:embed="rId3" cstate="print">
                <a:biLevel thresh="25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091209" y="1256105"/>
                <a:ext cx="345978" cy="365661"/>
              </a:xfrm>
              <a:prstGeom prst="rect">
                <a:avLst/>
              </a:prstGeom>
            </p:spPr>
          </p:pic>
        </p:grpSp>
      </p:grpSp>
      <p:grpSp>
        <p:nvGrpSpPr>
          <p:cNvPr id="97" name="组合 96"/>
          <p:cNvGrpSpPr/>
          <p:nvPr/>
        </p:nvGrpSpPr>
        <p:grpSpPr>
          <a:xfrm>
            <a:off x="4331863" y="1372238"/>
            <a:ext cx="1293081" cy="1014490"/>
            <a:chOff x="1934790" y="1399269"/>
            <a:chExt cx="1293081" cy="1014490"/>
          </a:xfrm>
        </p:grpSpPr>
        <p:sp>
          <p:nvSpPr>
            <p:cNvPr id="98" name="TextBox 57"/>
            <p:cNvSpPr txBox="1">
              <a:spLocks noChangeArrowheads="1"/>
            </p:cNvSpPr>
            <p:nvPr/>
          </p:nvSpPr>
          <p:spPr bwMode="auto">
            <a:xfrm>
              <a:off x="1946759" y="1399269"/>
              <a:ext cx="1281112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400" b="1" dirty="0" smtClean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添加标</a:t>
              </a:r>
              <a:r>
                <a:rPr lang="zh-CN" altLang="en-US" sz="14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题</a:t>
              </a:r>
            </a:p>
          </p:txBody>
        </p:sp>
        <p:sp>
          <p:nvSpPr>
            <p:cNvPr id="99" name="TextBox 57"/>
            <p:cNvSpPr txBox="1">
              <a:spLocks noChangeArrowheads="1"/>
            </p:cNvSpPr>
            <p:nvPr/>
          </p:nvSpPr>
          <p:spPr bwMode="auto">
            <a:xfrm>
              <a:off x="1934790" y="1675095"/>
              <a:ext cx="1277047" cy="73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0" hangingPunct="0">
                <a:lnSpc>
                  <a:spcPct val="150000"/>
                </a:lnSpc>
                <a:tabLst>
                  <a:tab pos="101600" algn="l"/>
                </a:tabLst>
                <a:defRPr sz="1200" b="1">
                  <a:solidFill>
                    <a:srgbClr val="595959"/>
                  </a:solidFill>
                  <a:latin typeface="微软雅黑" pitchFamily="34" charset="-122"/>
                  <a:ea typeface="微软雅黑" pitchFamily="34" charset="-122"/>
                </a:defRPr>
              </a:lvl1pPr>
              <a:lvl2pPr marL="742950" indent="-285750" eaLnBrk="0" hangingPunct="0">
                <a:tabLst>
                  <a:tab pos="101600" algn="l"/>
                </a:tabLst>
                <a:defRPr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tabLst>
                  <a:tab pos="101600" algn="l"/>
                </a:tabLst>
                <a:defRPr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tabLst>
                  <a:tab pos="101600" algn="l"/>
                </a:tabLst>
                <a:defRPr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tabLst>
                  <a:tab pos="101600" algn="l"/>
                </a:tabLst>
                <a:defRPr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101600" algn="l"/>
                </a:tabLst>
                <a:defRPr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101600" algn="l"/>
                </a:tabLst>
                <a:defRPr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101600" algn="l"/>
                </a:tabLst>
                <a:defRPr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101600" algn="l"/>
                </a:tabLst>
                <a:defRPr>
                  <a:latin typeface="Calibri" pitchFamily="34" charset="0"/>
                  <a:ea typeface="宋体" pitchFamily="2" charset="-122"/>
                </a:defRPr>
              </a:lvl9pPr>
            </a:lstStyle>
            <a:p>
              <a:pPr>
                <a:lnSpc>
                  <a:spcPct val="100000"/>
                </a:lnSpc>
              </a:pPr>
              <a:r>
                <a:rPr lang="zh-CN" altLang="en-US" sz="1050" b="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50" b="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  <a:endParaRPr lang="zh-CN" altLang="en-US" sz="1050" b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00" name="组合 99"/>
          <p:cNvGrpSpPr/>
          <p:nvPr/>
        </p:nvGrpSpPr>
        <p:grpSpPr>
          <a:xfrm>
            <a:off x="6691289" y="1372238"/>
            <a:ext cx="1293081" cy="1014490"/>
            <a:chOff x="1934790" y="1399269"/>
            <a:chExt cx="1293081" cy="1014490"/>
          </a:xfrm>
        </p:grpSpPr>
        <p:sp>
          <p:nvSpPr>
            <p:cNvPr id="101" name="TextBox 57"/>
            <p:cNvSpPr txBox="1">
              <a:spLocks noChangeArrowheads="1"/>
            </p:cNvSpPr>
            <p:nvPr/>
          </p:nvSpPr>
          <p:spPr bwMode="auto">
            <a:xfrm>
              <a:off x="1946759" y="1399269"/>
              <a:ext cx="1281112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400" b="1" dirty="0" smtClean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添加标</a:t>
              </a:r>
              <a:r>
                <a:rPr lang="zh-CN" altLang="en-US" sz="14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题</a:t>
              </a:r>
            </a:p>
          </p:txBody>
        </p:sp>
        <p:sp>
          <p:nvSpPr>
            <p:cNvPr id="102" name="TextBox 57"/>
            <p:cNvSpPr txBox="1">
              <a:spLocks noChangeArrowheads="1"/>
            </p:cNvSpPr>
            <p:nvPr/>
          </p:nvSpPr>
          <p:spPr bwMode="auto">
            <a:xfrm>
              <a:off x="1934790" y="1675095"/>
              <a:ext cx="1277047" cy="73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0" hangingPunct="0">
                <a:lnSpc>
                  <a:spcPct val="150000"/>
                </a:lnSpc>
                <a:tabLst>
                  <a:tab pos="101600" algn="l"/>
                </a:tabLst>
                <a:defRPr sz="1200" b="1">
                  <a:solidFill>
                    <a:srgbClr val="595959"/>
                  </a:solidFill>
                  <a:latin typeface="微软雅黑" pitchFamily="34" charset="-122"/>
                  <a:ea typeface="微软雅黑" pitchFamily="34" charset="-122"/>
                </a:defRPr>
              </a:lvl1pPr>
              <a:lvl2pPr marL="742950" indent="-285750" eaLnBrk="0" hangingPunct="0">
                <a:tabLst>
                  <a:tab pos="101600" algn="l"/>
                </a:tabLst>
                <a:defRPr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tabLst>
                  <a:tab pos="101600" algn="l"/>
                </a:tabLst>
                <a:defRPr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tabLst>
                  <a:tab pos="101600" algn="l"/>
                </a:tabLst>
                <a:defRPr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tabLst>
                  <a:tab pos="101600" algn="l"/>
                </a:tabLst>
                <a:defRPr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101600" algn="l"/>
                </a:tabLst>
                <a:defRPr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101600" algn="l"/>
                </a:tabLst>
                <a:defRPr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101600" algn="l"/>
                </a:tabLst>
                <a:defRPr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101600" algn="l"/>
                </a:tabLst>
                <a:defRPr>
                  <a:latin typeface="Calibri" pitchFamily="34" charset="0"/>
                  <a:ea typeface="宋体" pitchFamily="2" charset="-122"/>
                </a:defRPr>
              </a:lvl9pPr>
            </a:lstStyle>
            <a:p>
              <a:pPr>
                <a:lnSpc>
                  <a:spcPct val="100000"/>
                </a:lnSpc>
              </a:pPr>
              <a:r>
                <a:rPr lang="zh-CN" altLang="en-US" sz="1050" b="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50" b="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  <a:endParaRPr lang="zh-CN" altLang="en-US" sz="1050" b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03" name="组合 102"/>
          <p:cNvGrpSpPr/>
          <p:nvPr/>
        </p:nvGrpSpPr>
        <p:grpSpPr>
          <a:xfrm>
            <a:off x="5989614" y="3207611"/>
            <a:ext cx="1293081" cy="1014490"/>
            <a:chOff x="1934790" y="1399269"/>
            <a:chExt cx="1293081" cy="1014490"/>
          </a:xfrm>
        </p:grpSpPr>
        <p:sp>
          <p:nvSpPr>
            <p:cNvPr id="104" name="TextBox 57"/>
            <p:cNvSpPr txBox="1">
              <a:spLocks noChangeArrowheads="1"/>
            </p:cNvSpPr>
            <p:nvPr/>
          </p:nvSpPr>
          <p:spPr bwMode="auto">
            <a:xfrm>
              <a:off x="1946759" y="1399269"/>
              <a:ext cx="1281112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400" b="1" dirty="0" smtClean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添加标</a:t>
              </a:r>
              <a:r>
                <a:rPr lang="zh-CN" altLang="en-US" sz="14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题</a:t>
              </a:r>
            </a:p>
          </p:txBody>
        </p:sp>
        <p:sp>
          <p:nvSpPr>
            <p:cNvPr id="105" name="TextBox 57"/>
            <p:cNvSpPr txBox="1">
              <a:spLocks noChangeArrowheads="1"/>
            </p:cNvSpPr>
            <p:nvPr/>
          </p:nvSpPr>
          <p:spPr bwMode="auto">
            <a:xfrm>
              <a:off x="1934790" y="1675095"/>
              <a:ext cx="1277047" cy="73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0" hangingPunct="0">
                <a:lnSpc>
                  <a:spcPct val="150000"/>
                </a:lnSpc>
                <a:tabLst>
                  <a:tab pos="101600" algn="l"/>
                </a:tabLst>
                <a:defRPr sz="1200" b="1">
                  <a:solidFill>
                    <a:srgbClr val="595959"/>
                  </a:solidFill>
                  <a:latin typeface="微软雅黑" pitchFamily="34" charset="-122"/>
                  <a:ea typeface="微软雅黑" pitchFamily="34" charset="-122"/>
                </a:defRPr>
              </a:lvl1pPr>
              <a:lvl2pPr marL="742950" indent="-285750" eaLnBrk="0" hangingPunct="0">
                <a:tabLst>
                  <a:tab pos="101600" algn="l"/>
                </a:tabLst>
                <a:defRPr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tabLst>
                  <a:tab pos="101600" algn="l"/>
                </a:tabLst>
                <a:defRPr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tabLst>
                  <a:tab pos="101600" algn="l"/>
                </a:tabLst>
                <a:defRPr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tabLst>
                  <a:tab pos="101600" algn="l"/>
                </a:tabLst>
                <a:defRPr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101600" algn="l"/>
                </a:tabLst>
                <a:defRPr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101600" algn="l"/>
                </a:tabLst>
                <a:defRPr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101600" algn="l"/>
                </a:tabLst>
                <a:defRPr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101600" algn="l"/>
                </a:tabLst>
                <a:defRPr>
                  <a:latin typeface="Calibri" pitchFamily="34" charset="0"/>
                  <a:ea typeface="宋体" pitchFamily="2" charset="-122"/>
                </a:defRPr>
              </a:lvl9pPr>
            </a:lstStyle>
            <a:p>
              <a:pPr>
                <a:lnSpc>
                  <a:spcPct val="100000"/>
                </a:lnSpc>
              </a:pPr>
              <a:r>
                <a:rPr lang="zh-CN" altLang="en-US" sz="1050" b="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50" b="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  <a:endParaRPr lang="zh-CN" altLang="en-US" sz="1050" b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06" name="组合 105"/>
          <p:cNvGrpSpPr/>
          <p:nvPr/>
        </p:nvGrpSpPr>
        <p:grpSpPr>
          <a:xfrm>
            <a:off x="3723827" y="3207611"/>
            <a:ext cx="1293081" cy="1014490"/>
            <a:chOff x="1934790" y="1399269"/>
            <a:chExt cx="1293081" cy="1014490"/>
          </a:xfrm>
        </p:grpSpPr>
        <p:sp>
          <p:nvSpPr>
            <p:cNvPr id="107" name="TextBox 57"/>
            <p:cNvSpPr txBox="1">
              <a:spLocks noChangeArrowheads="1"/>
            </p:cNvSpPr>
            <p:nvPr/>
          </p:nvSpPr>
          <p:spPr bwMode="auto">
            <a:xfrm>
              <a:off x="1946759" y="1399269"/>
              <a:ext cx="1281112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400" b="1" dirty="0" smtClean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添加标</a:t>
              </a:r>
              <a:r>
                <a:rPr lang="zh-CN" altLang="en-US" sz="14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题</a:t>
              </a:r>
            </a:p>
          </p:txBody>
        </p:sp>
        <p:sp>
          <p:nvSpPr>
            <p:cNvPr id="108" name="TextBox 57"/>
            <p:cNvSpPr txBox="1">
              <a:spLocks noChangeArrowheads="1"/>
            </p:cNvSpPr>
            <p:nvPr/>
          </p:nvSpPr>
          <p:spPr bwMode="auto">
            <a:xfrm>
              <a:off x="1934790" y="1675095"/>
              <a:ext cx="1277047" cy="73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0" hangingPunct="0">
                <a:lnSpc>
                  <a:spcPct val="150000"/>
                </a:lnSpc>
                <a:tabLst>
                  <a:tab pos="101600" algn="l"/>
                </a:tabLst>
                <a:defRPr sz="1200" b="1">
                  <a:solidFill>
                    <a:srgbClr val="595959"/>
                  </a:solidFill>
                  <a:latin typeface="微软雅黑" pitchFamily="34" charset="-122"/>
                  <a:ea typeface="微软雅黑" pitchFamily="34" charset="-122"/>
                </a:defRPr>
              </a:lvl1pPr>
              <a:lvl2pPr marL="742950" indent="-285750" eaLnBrk="0" hangingPunct="0">
                <a:tabLst>
                  <a:tab pos="101600" algn="l"/>
                </a:tabLst>
                <a:defRPr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tabLst>
                  <a:tab pos="101600" algn="l"/>
                </a:tabLst>
                <a:defRPr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tabLst>
                  <a:tab pos="101600" algn="l"/>
                </a:tabLst>
                <a:defRPr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tabLst>
                  <a:tab pos="101600" algn="l"/>
                </a:tabLst>
                <a:defRPr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101600" algn="l"/>
                </a:tabLst>
                <a:defRPr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101600" algn="l"/>
                </a:tabLst>
                <a:defRPr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101600" algn="l"/>
                </a:tabLst>
                <a:defRPr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101600" algn="l"/>
                </a:tabLst>
                <a:defRPr>
                  <a:latin typeface="Calibri" pitchFamily="34" charset="0"/>
                  <a:ea typeface="宋体" pitchFamily="2" charset="-122"/>
                </a:defRPr>
              </a:lvl9pPr>
            </a:lstStyle>
            <a:p>
              <a:pPr>
                <a:lnSpc>
                  <a:spcPct val="100000"/>
                </a:lnSpc>
              </a:pPr>
              <a:r>
                <a:rPr lang="zh-CN" altLang="en-US" sz="1050" b="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50" b="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  <a:endParaRPr lang="zh-CN" altLang="en-US" sz="1050" b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09" name="组合 108"/>
          <p:cNvGrpSpPr/>
          <p:nvPr/>
        </p:nvGrpSpPr>
        <p:grpSpPr>
          <a:xfrm>
            <a:off x="687350" y="3207611"/>
            <a:ext cx="1293081" cy="1014490"/>
            <a:chOff x="1934790" y="1399269"/>
            <a:chExt cx="1293081" cy="1014490"/>
          </a:xfrm>
        </p:grpSpPr>
        <p:sp>
          <p:nvSpPr>
            <p:cNvPr id="110" name="TextBox 57"/>
            <p:cNvSpPr txBox="1">
              <a:spLocks noChangeArrowheads="1"/>
            </p:cNvSpPr>
            <p:nvPr/>
          </p:nvSpPr>
          <p:spPr bwMode="auto">
            <a:xfrm>
              <a:off x="1946759" y="1399269"/>
              <a:ext cx="1281112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400" b="1" dirty="0" smtClean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添加标</a:t>
              </a:r>
              <a:r>
                <a:rPr lang="zh-CN" altLang="en-US" sz="14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题</a:t>
              </a:r>
            </a:p>
          </p:txBody>
        </p:sp>
        <p:sp>
          <p:nvSpPr>
            <p:cNvPr id="111" name="TextBox 57"/>
            <p:cNvSpPr txBox="1">
              <a:spLocks noChangeArrowheads="1"/>
            </p:cNvSpPr>
            <p:nvPr/>
          </p:nvSpPr>
          <p:spPr bwMode="auto">
            <a:xfrm>
              <a:off x="1934790" y="1675095"/>
              <a:ext cx="1277047" cy="73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0" hangingPunct="0">
                <a:lnSpc>
                  <a:spcPct val="150000"/>
                </a:lnSpc>
                <a:tabLst>
                  <a:tab pos="101600" algn="l"/>
                </a:tabLst>
                <a:defRPr sz="1200" b="1">
                  <a:solidFill>
                    <a:srgbClr val="595959"/>
                  </a:solidFill>
                  <a:latin typeface="微软雅黑" pitchFamily="34" charset="-122"/>
                  <a:ea typeface="微软雅黑" pitchFamily="34" charset="-122"/>
                </a:defRPr>
              </a:lvl1pPr>
              <a:lvl2pPr marL="742950" indent="-285750" eaLnBrk="0" hangingPunct="0">
                <a:tabLst>
                  <a:tab pos="101600" algn="l"/>
                </a:tabLst>
                <a:defRPr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tabLst>
                  <a:tab pos="101600" algn="l"/>
                </a:tabLst>
                <a:defRPr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tabLst>
                  <a:tab pos="101600" algn="l"/>
                </a:tabLst>
                <a:defRPr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tabLst>
                  <a:tab pos="101600" algn="l"/>
                </a:tabLst>
                <a:defRPr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101600" algn="l"/>
                </a:tabLst>
                <a:defRPr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101600" algn="l"/>
                </a:tabLst>
                <a:defRPr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101600" algn="l"/>
                </a:tabLst>
                <a:defRPr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101600" algn="l"/>
                </a:tabLst>
                <a:defRPr>
                  <a:latin typeface="Calibri" pitchFamily="34" charset="0"/>
                  <a:ea typeface="宋体" pitchFamily="2" charset="-122"/>
                </a:defRPr>
              </a:lvl9pPr>
            </a:lstStyle>
            <a:p>
              <a:pPr>
                <a:lnSpc>
                  <a:spcPct val="100000"/>
                </a:lnSpc>
              </a:pPr>
              <a:r>
                <a:rPr lang="zh-CN" altLang="en-US" sz="1050" b="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50" b="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  <a:endParaRPr lang="zh-CN" altLang="en-US" sz="1050" b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093512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椭圆 40"/>
          <p:cNvSpPr/>
          <p:nvPr/>
        </p:nvSpPr>
        <p:spPr bwMode="auto">
          <a:xfrm>
            <a:off x="2839294" y="1236765"/>
            <a:ext cx="3028850" cy="3028850"/>
          </a:xfrm>
          <a:prstGeom prst="ellipse">
            <a:avLst/>
          </a:prstGeom>
          <a:noFill/>
          <a:ln w="9525">
            <a:solidFill>
              <a:srgbClr val="FFCC00"/>
            </a:solidFill>
            <a:prstDash val="dash"/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cs typeface="+mn-ea"/>
              <a:sym typeface="+mn-lt"/>
            </a:endParaRPr>
          </a:p>
        </p:txBody>
      </p:sp>
      <p:sp>
        <p:nvSpPr>
          <p:cNvPr id="14" name="椭圆 13"/>
          <p:cNvSpPr/>
          <p:nvPr/>
        </p:nvSpPr>
        <p:spPr bwMode="auto">
          <a:xfrm>
            <a:off x="3201405" y="1598876"/>
            <a:ext cx="2304628" cy="2304628"/>
          </a:xfrm>
          <a:prstGeom prst="ellipse">
            <a:avLst/>
          </a:prstGeom>
          <a:noFill/>
          <a:ln w="9525">
            <a:solidFill>
              <a:srgbClr val="FF9900"/>
            </a:solidFill>
            <a:prstDash val="dash"/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cs typeface="+mn-ea"/>
              <a:sym typeface="+mn-lt"/>
            </a:endParaRPr>
          </a:p>
        </p:txBody>
      </p:sp>
      <p:sp>
        <p:nvSpPr>
          <p:cNvPr id="15" name="椭圆 14"/>
          <p:cNvSpPr/>
          <p:nvPr/>
        </p:nvSpPr>
        <p:spPr bwMode="auto">
          <a:xfrm>
            <a:off x="3379118" y="1776589"/>
            <a:ext cx="1949202" cy="1949202"/>
          </a:xfrm>
          <a:prstGeom prst="ellipse">
            <a:avLst/>
          </a:prstGeom>
          <a:noFill/>
          <a:ln w="25400"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cs typeface="+mn-ea"/>
              <a:sym typeface="+mn-lt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251520" y="195486"/>
            <a:ext cx="5214873" cy="507789"/>
            <a:chOff x="1760894" y="1255036"/>
            <a:chExt cx="5214873" cy="507789"/>
          </a:xfrm>
        </p:grpSpPr>
        <p:grpSp>
          <p:nvGrpSpPr>
            <p:cNvPr id="31" name="组合 30"/>
            <p:cNvGrpSpPr/>
            <p:nvPr/>
          </p:nvGrpSpPr>
          <p:grpSpPr>
            <a:xfrm>
              <a:off x="2259339" y="1364451"/>
              <a:ext cx="4716428" cy="398374"/>
              <a:chOff x="2242529" y="2726581"/>
              <a:chExt cx="4716428" cy="398374"/>
            </a:xfrm>
          </p:grpSpPr>
          <p:sp>
            <p:nvSpPr>
              <p:cNvPr id="35" name="梯形 34"/>
              <p:cNvSpPr/>
              <p:nvPr/>
            </p:nvSpPr>
            <p:spPr bwMode="auto">
              <a:xfrm>
                <a:off x="2305778" y="2781752"/>
                <a:ext cx="4653179" cy="343203"/>
              </a:xfrm>
              <a:prstGeom prst="trapezoid">
                <a:avLst>
                  <a:gd name="adj" fmla="val 36841"/>
                </a:avLst>
              </a:prstGeom>
              <a:solidFill>
                <a:srgbClr val="C00000">
                  <a:alpha val="12000"/>
                </a:srgbClr>
              </a:solidFill>
              <a:ln w="254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sz="18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华文细黑" pitchFamily="2" charset="-122"/>
                </a:endParaRPr>
              </a:p>
            </p:txBody>
          </p:sp>
          <p:sp>
            <p:nvSpPr>
              <p:cNvPr id="36" name="梯形 35"/>
              <p:cNvSpPr/>
              <p:nvPr/>
            </p:nvSpPr>
            <p:spPr bwMode="auto">
              <a:xfrm>
                <a:off x="2242529" y="2726581"/>
                <a:ext cx="4625322" cy="343203"/>
              </a:xfrm>
              <a:prstGeom prst="trapezoid">
                <a:avLst>
                  <a:gd name="adj" fmla="val 36841"/>
                </a:avLst>
              </a:prstGeom>
              <a:solidFill>
                <a:srgbClr val="C00000"/>
              </a:solidFill>
              <a:ln w="9525" cap="flat" cmpd="sng" algn="ctr">
                <a:noFill/>
                <a:prstDash val="dash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sz="18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华文细黑" pitchFamily="2" charset="-122"/>
                </a:endParaRPr>
              </a:p>
            </p:txBody>
          </p:sp>
          <p:sp>
            <p:nvSpPr>
              <p:cNvPr id="37" name="文本框 36"/>
              <p:cNvSpPr txBox="1"/>
              <p:nvPr/>
            </p:nvSpPr>
            <p:spPr>
              <a:xfrm>
                <a:off x="3118783" y="2744293"/>
                <a:ext cx="2660544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1400" dirty="0">
                    <a:solidFill>
                      <a:schemeClr val="bg1"/>
                    </a:solidFill>
                    <a:latin typeface="+mn-ea"/>
                    <a:ea typeface="+mn-ea"/>
                  </a:rPr>
                  <a:t>单击此处添加标题文本</a:t>
                </a:r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>
              <a:off x="1760894" y="1255036"/>
              <a:ext cx="933642" cy="493963"/>
              <a:chOff x="1789078" y="1203679"/>
              <a:chExt cx="933642" cy="493963"/>
            </a:xfrm>
          </p:grpSpPr>
          <p:sp>
            <p:nvSpPr>
              <p:cNvPr id="33" name="平行四边形 32"/>
              <p:cNvSpPr/>
              <p:nvPr/>
            </p:nvSpPr>
            <p:spPr bwMode="auto">
              <a:xfrm>
                <a:off x="1789078" y="1203679"/>
                <a:ext cx="933642" cy="493963"/>
              </a:xfrm>
              <a:prstGeom prst="parallelogram">
                <a:avLst>
                  <a:gd name="adj" fmla="val 38334"/>
                </a:avLst>
              </a:prstGeom>
              <a:gradFill>
                <a:gsLst>
                  <a:gs pos="0">
                    <a:srgbClr val="FF0000"/>
                  </a:gs>
                  <a:gs pos="100000">
                    <a:srgbClr val="C00000"/>
                  </a:gs>
                </a:gsLst>
                <a:lin ang="5400000" scaled="1"/>
              </a:gra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sz="18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华文细黑" pitchFamily="2" charset="-122"/>
                </a:endParaRPr>
              </a:p>
            </p:txBody>
          </p:sp>
          <p:pic>
            <p:nvPicPr>
              <p:cNvPr id="34" name="图片 33"/>
              <p:cNvPicPr>
                <a:picLocks noChangeAspect="1"/>
              </p:cNvPicPr>
              <p:nvPr/>
            </p:nvPicPr>
            <p:blipFill>
              <a:blip r:embed="rId3" cstate="print">
                <a:biLevel thresh="25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091209" y="1256105"/>
                <a:ext cx="345978" cy="365661"/>
              </a:xfrm>
              <a:prstGeom prst="rect">
                <a:avLst/>
              </a:prstGeom>
            </p:spPr>
          </p:pic>
        </p:grpSp>
      </p:grpSp>
      <p:sp>
        <p:nvSpPr>
          <p:cNvPr id="38" name="燕尾形 37"/>
          <p:cNvSpPr/>
          <p:nvPr/>
        </p:nvSpPr>
        <p:spPr bwMode="auto">
          <a:xfrm rot="16200000">
            <a:off x="3749079" y="1254468"/>
            <a:ext cx="1278972" cy="1137825"/>
          </a:xfrm>
          <a:prstGeom prst="chevron">
            <a:avLst>
              <a:gd name="adj" fmla="val 35216"/>
            </a:avLst>
          </a:prstGeom>
          <a:solidFill>
            <a:srgbClr val="FA0000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cs typeface="+mn-ea"/>
              <a:sym typeface="+mn-lt"/>
            </a:endParaRPr>
          </a:p>
        </p:txBody>
      </p:sp>
      <p:sp>
        <p:nvSpPr>
          <p:cNvPr id="39" name="燕尾形 38"/>
          <p:cNvSpPr/>
          <p:nvPr/>
        </p:nvSpPr>
        <p:spPr bwMode="auto">
          <a:xfrm rot="1800000">
            <a:off x="4569705" y="2671257"/>
            <a:ext cx="1278972" cy="1137825"/>
          </a:xfrm>
          <a:prstGeom prst="chevron">
            <a:avLst>
              <a:gd name="adj" fmla="val 35216"/>
            </a:avLst>
          </a:prstGeom>
          <a:solidFill>
            <a:srgbClr val="FFCC00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cs typeface="+mn-ea"/>
              <a:sym typeface="+mn-lt"/>
            </a:endParaRPr>
          </a:p>
        </p:txBody>
      </p:sp>
      <p:sp>
        <p:nvSpPr>
          <p:cNvPr id="40" name="燕尾形 39"/>
          <p:cNvSpPr/>
          <p:nvPr/>
        </p:nvSpPr>
        <p:spPr bwMode="auto">
          <a:xfrm rot="9000000">
            <a:off x="2904531" y="2675312"/>
            <a:ext cx="1278972" cy="1137825"/>
          </a:xfrm>
          <a:prstGeom prst="chevron">
            <a:avLst>
              <a:gd name="adj" fmla="val 35216"/>
            </a:avLst>
          </a:prstGeom>
          <a:solidFill>
            <a:srgbClr val="FF9900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cs typeface="+mn-ea"/>
              <a:sym typeface="+mn-lt"/>
            </a:endParaRPr>
          </a:p>
        </p:txBody>
      </p:sp>
      <p:sp>
        <p:nvSpPr>
          <p:cNvPr id="42" name="TextBox 57"/>
          <p:cNvSpPr txBox="1"/>
          <p:nvPr/>
        </p:nvSpPr>
        <p:spPr>
          <a:xfrm>
            <a:off x="1568856" y="1114838"/>
            <a:ext cx="197516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1400" b="0" kern="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</a:t>
            </a:r>
            <a:r>
              <a:rPr lang="zh-CN" altLang="en-US" sz="1400" b="0" kern="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标题</a:t>
            </a:r>
            <a:endParaRPr lang="en-US" altLang="zh-CN" sz="1400" b="0" kern="0" dirty="0" smtClean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1000" b="0" kern="0" dirty="0">
                <a:solidFill>
                  <a:srgbClr val="646464"/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b="0" kern="0" dirty="0">
                <a:solidFill>
                  <a:srgbClr val="646464"/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1000" b="0" kern="0" dirty="0">
              <a:solidFill>
                <a:srgbClr val="646464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3" name="TextBox 57"/>
          <p:cNvSpPr txBox="1"/>
          <p:nvPr/>
        </p:nvSpPr>
        <p:spPr>
          <a:xfrm>
            <a:off x="6001689" y="3051115"/>
            <a:ext cx="197516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1400" b="0" kern="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</a:t>
            </a:r>
            <a:r>
              <a:rPr lang="zh-CN" altLang="en-US" sz="1400" b="0" kern="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标题</a:t>
            </a:r>
            <a:endParaRPr lang="en-US" altLang="zh-CN" sz="1400" b="0" kern="0" dirty="0" smtClean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1000" b="0" kern="0" dirty="0">
                <a:solidFill>
                  <a:srgbClr val="646464"/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b="0" kern="0" dirty="0">
                <a:solidFill>
                  <a:srgbClr val="646464"/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1000" b="0" kern="0" dirty="0">
              <a:solidFill>
                <a:srgbClr val="646464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4" name="TextBox 57"/>
          <p:cNvSpPr txBox="1"/>
          <p:nvPr/>
        </p:nvSpPr>
        <p:spPr>
          <a:xfrm>
            <a:off x="928743" y="3051115"/>
            <a:ext cx="197516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1400" b="0" kern="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</a:t>
            </a:r>
            <a:r>
              <a:rPr lang="zh-CN" altLang="en-US" sz="1400" b="0" kern="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标题</a:t>
            </a:r>
            <a:endParaRPr lang="en-US" altLang="zh-CN" sz="1400" b="0" kern="0" dirty="0" smtClean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1000" b="0" kern="0" dirty="0">
                <a:solidFill>
                  <a:srgbClr val="646464"/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b="0" kern="0" dirty="0">
                <a:solidFill>
                  <a:srgbClr val="646464"/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1000" b="0" kern="0" dirty="0">
              <a:solidFill>
                <a:srgbClr val="646464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113621" y="1488057"/>
            <a:ext cx="53732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+mn-ea"/>
                <a:ea typeface="+mn-ea"/>
              </a:rPr>
              <a:t>添加</a:t>
            </a:r>
            <a:endParaRPr lang="en-US" altLang="zh-CN" sz="1400" dirty="0" smtClean="0">
              <a:solidFill>
                <a:schemeClr val="bg1"/>
              </a:solidFill>
              <a:latin typeface="+mn-ea"/>
              <a:ea typeface="+mn-ea"/>
            </a:endParaRPr>
          </a:p>
          <a:p>
            <a:r>
              <a:rPr lang="zh-CN" altLang="en-US" sz="1400" dirty="0" smtClean="0">
                <a:solidFill>
                  <a:schemeClr val="bg1"/>
                </a:solidFill>
                <a:latin typeface="+mn-ea"/>
                <a:ea typeface="+mn-ea"/>
              </a:rPr>
              <a:t>标题</a:t>
            </a:r>
            <a:endParaRPr lang="zh-CN" altLang="en-US" sz="1400" dirty="0">
              <a:solidFill>
                <a:schemeClr val="bg1"/>
              </a:solidFill>
              <a:latin typeface="+mn-ea"/>
              <a:ea typeface="+mn-ea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3170577" y="3015657"/>
            <a:ext cx="53732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+mn-ea"/>
                <a:ea typeface="+mn-ea"/>
              </a:rPr>
              <a:t>添加</a:t>
            </a:r>
            <a:endParaRPr lang="en-US" altLang="zh-CN" sz="1400" dirty="0" smtClean="0">
              <a:solidFill>
                <a:schemeClr val="bg1"/>
              </a:solidFill>
              <a:latin typeface="+mn-ea"/>
              <a:ea typeface="+mn-ea"/>
            </a:endParaRPr>
          </a:p>
          <a:p>
            <a:r>
              <a:rPr lang="zh-CN" altLang="en-US" sz="1400" dirty="0" smtClean="0">
                <a:solidFill>
                  <a:schemeClr val="bg1"/>
                </a:solidFill>
                <a:latin typeface="+mn-ea"/>
                <a:ea typeface="+mn-ea"/>
              </a:rPr>
              <a:t>标题</a:t>
            </a:r>
            <a:endParaRPr lang="zh-CN" altLang="en-US" sz="1400" dirty="0">
              <a:solidFill>
                <a:schemeClr val="bg1"/>
              </a:solidFill>
              <a:latin typeface="+mn-ea"/>
              <a:ea typeface="+mn-ea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5042785" y="3015657"/>
            <a:ext cx="53732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+mn-ea"/>
                <a:ea typeface="+mn-ea"/>
              </a:rPr>
              <a:t>添加</a:t>
            </a:r>
            <a:endParaRPr lang="en-US" altLang="zh-CN" sz="1400" dirty="0" smtClean="0">
              <a:solidFill>
                <a:schemeClr val="bg1"/>
              </a:solidFill>
              <a:latin typeface="+mn-ea"/>
              <a:ea typeface="+mn-ea"/>
            </a:endParaRPr>
          </a:p>
          <a:p>
            <a:r>
              <a:rPr lang="zh-CN" altLang="en-US" sz="1400" dirty="0" smtClean="0">
                <a:solidFill>
                  <a:schemeClr val="bg1"/>
                </a:solidFill>
                <a:latin typeface="+mn-ea"/>
                <a:ea typeface="+mn-ea"/>
              </a:rPr>
              <a:t>标题</a:t>
            </a:r>
            <a:endParaRPr lang="zh-CN" altLang="en-US" sz="1400" dirty="0">
              <a:solidFill>
                <a:schemeClr val="bg1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组合 49"/>
          <p:cNvGrpSpPr/>
          <p:nvPr/>
        </p:nvGrpSpPr>
        <p:grpSpPr>
          <a:xfrm>
            <a:off x="4572000" y="1419623"/>
            <a:ext cx="1584176" cy="1440160"/>
            <a:chOff x="4572000" y="1347615"/>
            <a:chExt cx="1584176" cy="1440160"/>
          </a:xfrm>
        </p:grpSpPr>
        <p:sp>
          <p:nvSpPr>
            <p:cNvPr id="51" name="流程图: 手动操作 50"/>
            <p:cNvSpPr/>
            <p:nvPr/>
          </p:nvSpPr>
          <p:spPr>
            <a:xfrm rot="16200000">
              <a:off x="4644008" y="1275607"/>
              <a:ext cx="1440160" cy="1584176"/>
            </a:xfrm>
            <a:prstGeom prst="flowChartManualOperation">
              <a:avLst/>
            </a:prstGeom>
            <a:solidFill>
              <a:srgbClr val="FF99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2" name="KSO_Shape"/>
            <p:cNvSpPr>
              <a:spLocks/>
            </p:cNvSpPr>
            <p:nvPr/>
          </p:nvSpPr>
          <p:spPr bwMode="auto">
            <a:xfrm>
              <a:off x="5124222" y="1864334"/>
              <a:ext cx="479731" cy="471736"/>
            </a:xfrm>
            <a:custGeom>
              <a:avLst/>
              <a:gdLst>
                <a:gd name="T0" fmla="*/ 1840657 w 4293"/>
                <a:gd name="T1" fmla="*/ 1035711 h 4218"/>
                <a:gd name="T2" fmla="*/ 1891688 w 4293"/>
                <a:gd name="T3" fmla="*/ 969592 h 4218"/>
                <a:gd name="T4" fmla="*/ 1900119 w 4293"/>
                <a:gd name="T5" fmla="*/ 893267 h 4218"/>
                <a:gd name="T6" fmla="*/ 1886363 w 4293"/>
                <a:gd name="T7" fmla="*/ 838242 h 4218"/>
                <a:gd name="T8" fmla="*/ 1857075 w 4293"/>
                <a:gd name="T9" fmla="*/ 794311 h 4218"/>
                <a:gd name="T10" fmla="*/ 1814032 w 4293"/>
                <a:gd name="T11" fmla="*/ 763249 h 4218"/>
                <a:gd name="T12" fmla="*/ 1759895 w 4293"/>
                <a:gd name="T13" fmla="*/ 746386 h 4218"/>
                <a:gd name="T14" fmla="*/ 1644965 w 4293"/>
                <a:gd name="T15" fmla="*/ 734849 h 4218"/>
                <a:gd name="T16" fmla="*/ 1326356 w 4293"/>
                <a:gd name="T17" fmla="*/ 703342 h 4218"/>
                <a:gd name="T18" fmla="*/ 1318368 w 4293"/>
                <a:gd name="T19" fmla="*/ 626574 h 4218"/>
                <a:gd name="T20" fmla="*/ 1345881 w 4293"/>
                <a:gd name="T21" fmla="*/ 542261 h 4218"/>
                <a:gd name="T22" fmla="*/ 1429305 w 4293"/>
                <a:gd name="T23" fmla="*/ 433987 h 4218"/>
                <a:gd name="T24" fmla="*/ 1468354 w 4293"/>
                <a:gd name="T25" fmla="*/ 354112 h 4218"/>
                <a:gd name="T26" fmla="*/ 1489654 w 4293"/>
                <a:gd name="T27" fmla="*/ 267581 h 4218"/>
                <a:gd name="T28" fmla="*/ 1491429 w 4293"/>
                <a:gd name="T29" fmla="*/ 171287 h 4218"/>
                <a:gd name="T30" fmla="*/ 1472348 w 4293"/>
                <a:gd name="T31" fmla="*/ 96294 h 4218"/>
                <a:gd name="T32" fmla="*/ 1422648 w 4293"/>
                <a:gd name="T33" fmla="*/ 19969 h 4218"/>
                <a:gd name="T34" fmla="*/ 1390255 w 4293"/>
                <a:gd name="T35" fmla="*/ 887 h 4218"/>
                <a:gd name="T36" fmla="*/ 1350318 w 4293"/>
                <a:gd name="T37" fmla="*/ 3106 h 4218"/>
                <a:gd name="T38" fmla="*/ 1312600 w 4293"/>
                <a:gd name="T39" fmla="*/ 30175 h 4218"/>
                <a:gd name="T40" fmla="*/ 1249588 w 4293"/>
                <a:gd name="T41" fmla="*/ 130019 h 4218"/>
                <a:gd name="T42" fmla="*/ 1131551 w 4293"/>
                <a:gd name="T43" fmla="*/ 309293 h 4218"/>
                <a:gd name="T44" fmla="*/ 1049902 w 4293"/>
                <a:gd name="T45" fmla="*/ 440643 h 4218"/>
                <a:gd name="T46" fmla="*/ 922991 w 4293"/>
                <a:gd name="T47" fmla="*/ 556018 h 4218"/>
                <a:gd name="T48" fmla="*/ 753036 w 4293"/>
                <a:gd name="T49" fmla="*/ 679824 h 4218"/>
                <a:gd name="T50" fmla="*/ 608375 w 4293"/>
                <a:gd name="T51" fmla="*/ 799192 h 4218"/>
                <a:gd name="T52" fmla="*/ 531607 w 4293"/>
                <a:gd name="T53" fmla="*/ 838242 h 4218"/>
                <a:gd name="T54" fmla="*/ 410908 w 4293"/>
                <a:gd name="T55" fmla="*/ 868861 h 4218"/>
                <a:gd name="T56" fmla="*/ 219654 w 4293"/>
                <a:gd name="T57" fmla="*/ 893267 h 4218"/>
                <a:gd name="T58" fmla="*/ 71443 w 4293"/>
                <a:gd name="T59" fmla="*/ 898592 h 4218"/>
                <a:gd name="T60" fmla="*/ 46150 w 4293"/>
                <a:gd name="T61" fmla="*/ 917230 h 4218"/>
                <a:gd name="T62" fmla="*/ 24850 w 4293"/>
                <a:gd name="T63" fmla="*/ 970479 h 4218"/>
                <a:gd name="T64" fmla="*/ 1775 w 4293"/>
                <a:gd name="T65" fmla="*/ 1184367 h 4218"/>
                <a:gd name="T66" fmla="*/ 6212 w 4293"/>
                <a:gd name="T67" fmla="*/ 1471916 h 4218"/>
                <a:gd name="T68" fmla="*/ 30618 w 4293"/>
                <a:gd name="T69" fmla="*/ 1621016 h 4218"/>
                <a:gd name="T70" fmla="*/ 53249 w 4293"/>
                <a:gd name="T71" fmla="*/ 1663616 h 4218"/>
                <a:gd name="T72" fmla="*/ 75881 w 4293"/>
                <a:gd name="T73" fmla="*/ 1673378 h 4218"/>
                <a:gd name="T74" fmla="*/ 354109 w 4293"/>
                <a:gd name="T75" fmla="*/ 1683584 h 4218"/>
                <a:gd name="T76" fmla="*/ 513857 w 4293"/>
                <a:gd name="T77" fmla="*/ 1709766 h 4218"/>
                <a:gd name="T78" fmla="*/ 715318 w 4293"/>
                <a:gd name="T79" fmla="*/ 1778547 h 4218"/>
                <a:gd name="T80" fmla="*/ 956272 w 4293"/>
                <a:gd name="T81" fmla="*/ 1831353 h 4218"/>
                <a:gd name="T82" fmla="*/ 1241157 w 4293"/>
                <a:gd name="T83" fmla="*/ 1866853 h 4218"/>
                <a:gd name="T84" fmla="*/ 1461254 w 4293"/>
                <a:gd name="T85" fmla="*/ 1866409 h 4218"/>
                <a:gd name="T86" fmla="*/ 1561985 w 4293"/>
                <a:gd name="T87" fmla="*/ 1845997 h 4218"/>
                <a:gd name="T88" fmla="*/ 1617453 w 4293"/>
                <a:gd name="T89" fmla="*/ 1815378 h 4218"/>
                <a:gd name="T90" fmla="*/ 1654727 w 4293"/>
                <a:gd name="T91" fmla="*/ 1759909 h 4218"/>
                <a:gd name="T92" fmla="*/ 1668927 w 4293"/>
                <a:gd name="T93" fmla="*/ 1700891 h 4218"/>
                <a:gd name="T94" fmla="*/ 1660052 w 4293"/>
                <a:gd name="T95" fmla="*/ 1650747 h 4218"/>
                <a:gd name="T96" fmla="*/ 1664046 w 4293"/>
                <a:gd name="T97" fmla="*/ 1623234 h 4218"/>
                <a:gd name="T98" fmla="*/ 1754126 w 4293"/>
                <a:gd name="T99" fmla="*/ 1587291 h 4218"/>
                <a:gd name="T100" fmla="*/ 1788295 w 4293"/>
                <a:gd name="T101" fmla="*/ 1548241 h 4218"/>
                <a:gd name="T102" fmla="*/ 1806488 w 4293"/>
                <a:gd name="T103" fmla="*/ 1500760 h 4218"/>
                <a:gd name="T104" fmla="*/ 1810926 w 4293"/>
                <a:gd name="T105" fmla="*/ 1440854 h 4218"/>
                <a:gd name="T106" fmla="*/ 1791401 w 4293"/>
                <a:gd name="T107" fmla="*/ 1379172 h 4218"/>
                <a:gd name="T108" fmla="*/ 1753239 w 4293"/>
                <a:gd name="T109" fmla="*/ 1348997 h 4218"/>
                <a:gd name="T110" fmla="*/ 1836663 w 4293"/>
                <a:gd name="T111" fmla="*/ 1327698 h 4218"/>
                <a:gd name="T112" fmla="*/ 1870832 w 4293"/>
                <a:gd name="T113" fmla="*/ 1297966 h 4218"/>
                <a:gd name="T114" fmla="*/ 1894350 w 4293"/>
                <a:gd name="T115" fmla="*/ 1253148 h 4218"/>
                <a:gd name="T116" fmla="*/ 1904556 w 4293"/>
                <a:gd name="T117" fmla="*/ 1202117 h 4218"/>
                <a:gd name="T118" fmla="*/ 1900119 w 4293"/>
                <a:gd name="T119" fmla="*/ 1147979 h 4218"/>
                <a:gd name="T120" fmla="*/ 1880150 w 4293"/>
                <a:gd name="T121" fmla="*/ 1104935 h 4218"/>
                <a:gd name="T122" fmla="*/ 1847313 w 4293"/>
                <a:gd name="T123" fmla="*/ 1074317 h 4218"/>
                <a:gd name="T124" fmla="*/ 1803826 w 4293"/>
                <a:gd name="T125" fmla="*/ 1058342 h 4218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4293" h="4218">
                  <a:moveTo>
                    <a:pt x="4018" y="2379"/>
                  </a:moveTo>
                  <a:lnTo>
                    <a:pt x="4018" y="2379"/>
                  </a:lnTo>
                  <a:lnTo>
                    <a:pt x="4047" y="2374"/>
                  </a:lnTo>
                  <a:lnTo>
                    <a:pt x="4074" y="2367"/>
                  </a:lnTo>
                  <a:lnTo>
                    <a:pt x="4100" y="2359"/>
                  </a:lnTo>
                  <a:lnTo>
                    <a:pt x="4125" y="2347"/>
                  </a:lnTo>
                  <a:lnTo>
                    <a:pt x="4148" y="2334"/>
                  </a:lnTo>
                  <a:lnTo>
                    <a:pt x="4171" y="2320"/>
                  </a:lnTo>
                  <a:lnTo>
                    <a:pt x="4191" y="2302"/>
                  </a:lnTo>
                  <a:lnTo>
                    <a:pt x="4209" y="2283"/>
                  </a:lnTo>
                  <a:lnTo>
                    <a:pt x="4225" y="2262"/>
                  </a:lnTo>
                  <a:lnTo>
                    <a:pt x="4241" y="2238"/>
                  </a:lnTo>
                  <a:lnTo>
                    <a:pt x="4253" y="2213"/>
                  </a:lnTo>
                  <a:lnTo>
                    <a:pt x="4263" y="2185"/>
                  </a:lnTo>
                  <a:lnTo>
                    <a:pt x="4273" y="2155"/>
                  </a:lnTo>
                  <a:lnTo>
                    <a:pt x="4279" y="2123"/>
                  </a:lnTo>
                  <a:lnTo>
                    <a:pt x="4282" y="2089"/>
                  </a:lnTo>
                  <a:lnTo>
                    <a:pt x="4283" y="2053"/>
                  </a:lnTo>
                  <a:lnTo>
                    <a:pt x="4283" y="2033"/>
                  </a:lnTo>
                  <a:lnTo>
                    <a:pt x="4282" y="2013"/>
                  </a:lnTo>
                  <a:lnTo>
                    <a:pt x="4280" y="1993"/>
                  </a:lnTo>
                  <a:lnTo>
                    <a:pt x="4276" y="1975"/>
                  </a:lnTo>
                  <a:lnTo>
                    <a:pt x="4273" y="1956"/>
                  </a:lnTo>
                  <a:lnTo>
                    <a:pt x="4269" y="1938"/>
                  </a:lnTo>
                  <a:lnTo>
                    <a:pt x="4263" y="1920"/>
                  </a:lnTo>
                  <a:lnTo>
                    <a:pt x="4257" y="1904"/>
                  </a:lnTo>
                  <a:lnTo>
                    <a:pt x="4251" y="1889"/>
                  </a:lnTo>
                  <a:lnTo>
                    <a:pt x="4243" y="1872"/>
                  </a:lnTo>
                  <a:lnTo>
                    <a:pt x="4236" y="1858"/>
                  </a:lnTo>
                  <a:lnTo>
                    <a:pt x="4227" y="1842"/>
                  </a:lnTo>
                  <a:lnTo>
                    <a:pt x="4217" y="1828"/>
                  </a:lnTo>
                  <a:lnTo>
                    <a:pt x="4208" y="1815"/>
                  </a:lnTo>
                  <a:lnTo>
                    <a:pt x="4197" y="1802"/>
                  </a:lnTo>
                  <a:lnTo>
                    <a:pt x="4185" y="1790"/>
                  </a:lnTo>
                  <a:lnTo>
                    <a:pt x="4173" y="1778"/>
                  </a:lnTo>
                  <a:lnTo>
                    <a:pt x="4160" y="1768"/>
                  </a:lnTo>
                  <a:lnTo>
                    <a:pt x="4147" y="1757"/>
                  </a:lnTo>
                  <a:lnTo>
                    <a:pt x="4133" y="1746"/>
                  </a:lnTo>
                  <a:lnTo>
                    <a:pt x="4119" y="1737"/>
                  </a:lnTo>
                  <a:lnTo>
                    <a:pt x="4105" y="1729"/>
                  </a:lnTo>
                  <a:lnTo>
                    <a:pt x="4088" y="1720"/>
                  </a:lnTo>
                  <a:lnTo>
                    <a:pt x="4073" y="1713"/>
                  </a:lnTo>
                  <a:lnTo>
                    <a:pt x="4056" y="1706"/>
                  </a:lnTo>
                  <a:lnTo>
                    <a:pt x="4039" y="1700"/>
                  </a:lnTo>
                  <a:lnTo>
                    <a:pt x="4022" y="1695"/>
                  </a:lnTo>
                  <a:lnTo>
                    <a:pt x="4004" y="1690"/>
                  </a:lnTo>
                  <a:lnTo>
                    <a:pt x="3985" y="1686"/>
                  </a:lnTo>
                  <a:lnTo>
                    <a:pt x="3966" y="1682"/>
                  </a:lnTo>
                  <a:lnTo>
                    <a:pt x="3947" y="1680"/>
                  </a:lnTo>
                  <a:lnTo>
                    <a:pt x="3927" y="1678"/>
                  </a:lnTo>
                  <a:lnTo>
                    <a:pt x="3923" y="1678"/>
                  </a:lnTo>
                  <a:lnTo>
                    <a:pt x="3874" y="1672"/>
                  </a:lnTo>
                  <a:lnTo>
                    <a:pt x="3820" y="1666"/>
                  </a:lnTo>
                  <a:lnTo>
                    <a:pt x="3707" y="1656"/>
                  </a:lnTo>
                  <a:lnTo>
                    <a:pt x="3583" y="1647"/>
                  </a:lnTo>
                  <a:lnTo>
                    <a:pt x="3458" y="1640"/>
                  </a:lnTo>
                  <a:lnTo>
                    <a:pt x="3212" y="1628"/>
                  </a:lnTo>
                  <a:lnTo>
                    <a:pt x="3098" y="1622"/>
                  </a:lnTo>
                  <a:lnTo>
                    <a:pt x="2997" y="1617"/>
                  </a:lnTo>
                  <a:lnTo>
                    <a:pt x="2989" y="1585"/>
                  </a:lnTo>
                  <a:lnTo>
                    <a:pt x="2982" y="1556"/>
                  </a:lnTo>
                  <a:lnTo>
                    <a:pt x="2976" y="1529"/>
                  </a:lnTo>
                  <a:lnTo>
                    <a:pt x="2972" y="1504"/>
                  </a:lnTo>
                  <a:lnTo>
                    <a:pt x="2970" y="1479"/>
                  </a:lnTo>
                  <a:lnTo>
                    <a:pt x="2969" y="1456"/>
                  </a:lnTo>
                  <a:lnTo>
                    <a:pt x="2969" y="1434"/>
                  </a:lnTo>
                  <a:lnTo>
                    <a:pt x="2971" y="1412"/>
                  </a:lnTo>
                  <a:lnTo>
                    <a:pt x="2974" y="1391"/>
                  </a:lnTo>
                  <a:lnTo>
                    <a:pt x="2978" y="1369"/>
                  </a:lnTo>
                  <a:lnTo>
                    <a:pt x="2984" y="1347"/>
                  </a:lnTo>
                  <a:lnTo>
                    <a:pt x="2991" y="1325"/>
                  </a:lnTo>
                  <a:lnTo>
                    <a:pt x="3000" y="1301"/>
                  </a:lnTo>
                  <a:lnTo>
                    <a:pt x="3010" y="1276"/>
                  </a:lnTo>
                  <a:lnTo>
                    <a:pt x="3033" y="1222"/>
                  </a:lnTo>
                  <a:lnTo>
                    <a:pt x="3077" y="1173"/>
                  </a:lnTo>
                  <a:lnTo>
                    <a:pt x="3117" y="1125"/>
                  </a:lnTo>
                  <a:lnTo>
                    <a:pt x="3155" y="1077"/>
                  </a:lnTo>
                  <a:lnTo>
                    <a:pt x="3189" y="1028"/>
                  </a:lnTo>
                  <a:lnTo>
                    <a:pt x="3206" y="1003"/>
                  </a:lnTo>
                  <a:lnTo>
                    <a:pt x="3221" y="978"/>
                  </a:lnTo>
                  <a:lnTo>
                    <a:pt x="3237" y="953"/>
                  </a:lnTo>
                  <a:lnTo>
                    <a:pt x="3251" y="928"/>
                  </a:lnTo>
                  <a:lnTo>
                    <a:pt x="3264" y="902"/>
                  </a:lnTo>
                  <a:lnTo>
                    <a:pt x="3277" y="877"/>
                  </a:lnTo>
                  <a:lnTo>
                    <a:pt x="3287" y="851"/>
                  </a:lnTo>
                  <a:lnTo>
                    <a:pt x="3299" y="825"/>
                  </a:lnTo>
                  <a:lnTo>
                    <a:pt x="3309" y="798"/>
                  </a:lnTo>
                  <a:lnTo>
                    <a:pt x="3318" y="772"/>
                  </a:lnTo>
                  <a:lnTo>
                    <a:pt x="3327" y="745"/>
                  </a:lnTo>
                  <a:lnTo>
                    <a:pt x="3335" y="716"/>
                  </a:lnTo>
                  <a:lnTo>
                    <a:pt x="3342" y="689"/>
                  </a:lnTo>
                  <a:lnTo>
                    <a:pt x="3348" y="661"/>
                  </a:lnTo>
                  <a:lnTo>
                    <a:pt x="3353" y="632"/>
                  </a:lnTo>
                  <a:lnTo>
                    <a:pt x="3357" y="603"/>
                  </a:lnTo>
                  <a:lnTo>
                    <a:pt x="3360" y="573"/>
                  </a:lnTo>
                  <a:lnTo>
                    <a:pt x="3363" y="543"/>
                  </a:lnTo>
                  <a:lnTo>
                    <a:pt x="3364" y="513"/>
                  </a:lnTo>
                  <a:lnTo>
                    <a:pt x="3364" y="482"/>
                  </a:lnTo>
                  <a:lnTo>
                    <a:pt x="3364" y="450"/>
                  </a:lnTo>
                  <a:lnTo>
                    <a:pt x="3363" y="418"/>
                  </a:lnTo>
                  <a:lnTo>
                    <a:pt x="3361" y="386"/>
                  </a:lnTo>
                  <a:lnTo>
                    <a:pt x="3358" y="353"/>
                  </a:lnTo>
                  <a:lnTo>
                    <a:pt x="3355" y="328"/>
                  </a:lnTo>
                  <a:lnTo>
                    <a:pt x="3349" y="301"/>
                  </a:lnTo>
                  <a:lnTo>
                    <a:pt x="3341" y="273"/>
                  </a:lnTo>
                  <a:lnTo>
                    <a:pt x="3330" y="245"/>
                  </a:lnTo>
                  <a:lnTo>
                    <a:pt x="3318" y="217"/>
                  </a:lnTo>
                  <a:lnTo>
                    <a:pt x="3305" y="188"/>
                  </a:lnTo>
                  <a:lnTo>
                    <a:pt x="3291" y="161"/>
                  </a:lnTo>
                  <a:lnTo>
                    <a:pt x="3276" y="134"/>
                  </a:lnTo>
                  <a:lnTo>
                    <a:pt x="3258" y="109"/>
                  </a:lnTo>
                  <a:lnTo>
                    <a:pt x="3241" y="85"/>
                  </a:lnTo>
                  <a:lnTo>
                    <a:pt x="3223" y="64"/>
                  </a:lnTo>
                  <a:lnTo>
                    <a:pt x="3206" y="45"/>
                  </a:lnTo>
                  <a:lnTo>
                    <a:pt x="3187" y="29"/>
                  </a:lnTo>
                  <a:lnTo>
                    <a:pt x="3169" y="16"/>
                  </a:lnTo>
                  <a:lnTo>
                    <a:pt x="3160" y="12"/>
                  </a:lnTo>
                  <a:lnTo>
                    <a:pt x="3151" y="7"/>
                  </a:lnTo>
                  <a:lnTo>
                    <a:pt x="3142" y="5"/>
                  </a:lnTo>
                  <a:lnTo>
                    <a:pt x="3133" y="2"/>
                  </a:lnTo>
                  <a:lnTo>
                    <a:pt x="3119" y="1"/>
                  </a:lnTo>
                  <a:lnTo>
                    <a:pt x="3105" y="0"/>
                  </a:lnTo>
                  <a:lnTo>
                    <a:pt x="3092" y="0"/>
                  </a:lnTo>
                  <a:lnTo>
                    <a:pt x="3079" y="1"/>
                  </a:lnTo>
                  <a:lnTo>
                    <a:pt x="3067" y="2"/>
                  </a:lnTo>
                  <a:lnTo>
                    <a:pt x="3055" y="5"/>
                  </a:lnTo>
                  <a:lnTo>
                    <a:pt x="3043" y="7"/>
                  </a:lnTo>
                  <a:lnTo>
                    <a:pt x="3033" y="12"/>
                  </a:lnTo>
                  <a:lnTo>
                    <a:pt x="3022" y="16"/>
                  </a:lnTo>
                  <a:lnTo>
                    <a:pt x="3013" y="21"/>
                  </a:lnTo>
                  <a:lnTo>
                    <a:pt x="3003" y="27"/>
                  </a:lnTo>
                  <a:lnTo>
                    <a:pt x="2994" y="34"/>
                  </a:lnTo>
                  <a:lnTo>
                    <a:pt x="2975" y="50"/>
                  </a:lnTo>
                  <a:lnTo>
                    <a:pt x="2958" y="68"/>
                  </a:lnTo>
                  <a:lnTo>
                    <a:pt x="2940" y="89"/>
                  </a:lnTo>
                  <a:lnTo>
                    <a:pt x="2924" y="112"/>
                  </a:lnTo>
                  <a:lnTo>
                    <a:pt x="2907" y="137"/>
                  </a:lnTo>
                  <a:lnTo>
                    <a:pt x="2891" y="166"/>
                  </a:lnTo>
                  <a:lnTo>
                    <a:pt x="2855" y="226"/>
                  </a:lnTo>
                  <a:lnTo>
                    <a:pt x="2816" y="293"/>
                  </a:lnTo>
                  <a:lnTo>
                    <a:pt x="2775" y="361"/>
                  </a:lnTo>
                  <a:lnTo>
                    <a:pt x="2737" y="419"/>
                  </a:lnTo>
                  <a:lnTo>
                    <a:pt x="2701" y="471"/>
                  </a:lnTo>
                  <a:lnTo>
                    <a:pt x="2666" y="521"/>
                  </a:lnTo>
                  <a:lnTo>
                    <a:pt x="2630" y="572"/>
                  </a:lnTo>
                  <a:lnTo>
                    <a:pt x="2592" y="630"/>
                  </a:lnTo>
                  <a:lnTo>
                    <a:pt x="2550" y="697"/>
                  </a:lnTo>
                  <a:lnTo>
                    <a:pt x="2502" y="778"/>
                  </a:lnTo>
                  <a:lnTo>
                    <a:pt x="2455" y="859"/>
                  </a:lnTo>
                  <a:lnTo>
                    <a:pt x="2434" y="895"/>
                  </a:lnTo>
                  <a:lnTo>
                    <a:pt x="2412" y="929"/>
                  </a:lnTo>
                  <a:lnTo>
                    <a:pt x="2390" y="961"/>
                  </a:lnTo>
                  <a:lnTo>
                    <a:pt x="2366" y="993"/>
                  </a:lnTo>
                  <a:lnTo>
                    <a:pt x="2340" y="1025"/>
                  </a:lnTo>
                  <a:lnTo>
                    <a:pt x="2309" y="1057"/>
                  </a:lnTo>
                  <a:lnTo>
                    <a:pt x="2276" y="1090"/>
                  </a:lnTo>
                  <a:lnTo>
                    <a:pt x="2237" y="1127"/>
                  </a:lnTo>
                  <a:lnTo>
                    <a:pt x="2192" y="1165"/>
                  </a:lnTo>
                  <a:lnTo>
                    <a:pt x="2140" y="1206"/>
                  </a:lnTo>
                  <a:lnTo>
                    <a:pt x="2080" y="1253"/>
                  </a:lnTo>
                  <a:lnTo>
                    <a:pt x="2012" y="1304"/>
                  </a:lnTo>
                  <a:lnTo>
                    <a:pt x="1934" y="1359"/>
                  </a:lnTo>
                  <a:lnTo>
                    <a:pt x="1845" y="1422"/>
                  </a:lnTo>
                  <a:lnTo>
                    <a:pt x="1805" y="1450"/>
                  </a:lnTo>
                  <a:lnTo>
                    <a:pt x="1766" y="1479"/>
                  </a:lnTo>
                  <a:lnTo>
                    <a:pt x="1697" y="1532"/>
                  </a:lnTo>
                  <a:lnTo>
                    <a:pt x="1637" y="1581"/>
                  </a:lnTo>
                  <a:lnTo>
                    <a:pt x="1583" y="1626"/>
                  </a:lnTo>
                  <a:lnTo>
                    <a:pt x="1493" y="1705"/>
                  </a:lnTo>
                  <a:lnTo>
                    <a:pt x="1452" y="1739"/>
                  </a:lnTo>
                  <a:lnTo>
                    <a:pt x="1413" y="1772"/>
                  </a:lnTo>
                  <a:lnTo>
                    <a:pt x="1393" y="1787"/>
                  </a:lnTo>
                  <a:lnTo>
                    <a:pt x="1371" y="1801"/>
                  </a:lnTo>
                  <a:lnTo>
                    <a:pt x="1350" y="1815"/>
                  </a:lnTo>
                  <a:lnTo>
                    <a:pt x="1328" y="1828"/>
                  </a:lnTo>
                  <a:lnTo>
                    <a:pt x="1305" y="1841"/>
                  </a:lnTo>
                  <a:lnTo>
                    <a:pt x="1280" y="1854"/>
                  </a:lnTo>
                  <a:lnTo>
                    <a:pt x="1255" y="1866"/>
                  </a:lnTo>
                  <a:lnTo>
                    <a:pt x="1228" y="1878"/>
                  </a:lnTo>
                  <a:lnTo>
                    <a:pt x="1198" y="1889"/>
                  </a:lnTo>
                  <a:lnTo>
                    <a:pt x="1168" y="1899"/>
                  </a:lnTo>
                  <a:lnTo>
                    <a:pt x="1133" y="1910"/>
                  </a:lnTo>
                  <a:lnTo>
                    <a:pt x="1098" y="1920"/>
                  </a:lnTo>
                  <a:lnTo>
                    <a:pt x="1060" y="1930"/>
                  </a:lnTo>
                  <a:lnTo>
                    <a:pt x="1018" y="1939"/>
                  </a:lnTo>
                  <a:lnTo>
                    <a:pt x="973" y="1949"/>
                  </a:lnTo>
                  <a:lnTo>
                    <a:pt x="926" y="1958"/>
                  </a:lnTo>
                  <a:lnTo>
                    <a:pt x="882" y="1967"/>
                  </a:lnTo>
                  <a:lnTo>
                    <a:pt x="822" y="1976"/>
                  </a:lnTo>
                  <a:lnTo>
                    <a:pt x="746" y="1988"/>
                  </a:lnTo>
                  <a:lnTo>
                    <a:pt x="656" y="1999"/>
                  </a:lnTo>
                  <a:lnTo>
                    <a:pt x="552" y="2008"/>
                  </a:lnTo>
                  <a:lnTo>
                    <a:pt x="495" y="2013"/>
                  </a:lnTo>
                  <a:lnTo>
                    <a:pt x="436" y="2016"/>
                  </a:lnTo>
                  <a:lnTo>
                    <a:pt x="373" y="2020"/>
                  </a:lnTo>
                  <a:lnTo>
                    <a:pt x="308" y="2022"/>
                  </a:lnTo>
                  <a:lnTo>
                    <a:pt x="240" y="2024"/>
                  </a:lnTo>
                  <a:lnTo>
                    <a:pt x="171" y="2025"/>
                  </a:lnTo>
                  <a:lnTo>
                    <a:pt x="161" y="2025"/>
                  </a:lnTo>
                  <a:lnTo>
                    <a:pt x="153" y="2027"/>
                  </a:lnTo>
                  <a:lnTo>
                    <a:pt x="144" y="2031"/>
                  </a:lnTo>
                  <a:lnTo>
                    <a:pt x="136" y="2034"/>
                  </a:lnTo>
                  <a:lnTo>
                    <a:pt x="128" y="2040"/>
                  </a:lnTo>
                  <a:lnTo>
                    <a:pt x="120" y="2048"/>
                  </a:lnTo>
                  <a:lnTo>
                    <a:pt x="111" y="2057"/>
                  </a:lnTo>
                  <a:lnTo>
                    <a:pt x="104" y="2067"/>
                  </a:lnTo>
                  <a:lnTo>
                    <a:pt x="96" y="2079"/>
                  </a:lnTo>
                  <a:lnTo>
                    <a:pt x="89" y="2092"/>
                  </a:lnTo>
                  <a:lnTo>
                    <a:pt x="82" y="2108"/>
                  </a:lnTo>
                  <a:lnTo>
                    <a:pt x="75" y="2125"/>
                  </a:lnTo>
                  <a:lnTo>
                    <a:pt x="69" y="2144"/>
                  </a:lnTo>
                  <a:lnTo>
                    <a:pt x="62" y="2164"/>
                  </a:lnTo>
                  <a:lnTo>
                    <a:pt x="56" y="2187"/>
                  </a:lnTo>
                  <a:lnTo>
                    <a:pt x="50" y="2211"/>
                  </a:lnTo>
                  <a:lnTo>
                    <a:pt x="39" y="2266"/>
                  </a:lnTo>
                  <a:lnTo>
                    <a:pt x="30" y="2329"/>
                  </a:lnTo>
                  <a:lnTo>
                    <a:pt x="21" y="2400"/>
                  </a:lnTo>
                  <a:lnTo>
                    <a:pt x="14" y="2481"/>
                  </a:lnTo>
                  <a:lnTo>
                    <a:pt x="8" y="2569"/>
                  </a:lnTo>
                  <a:lnTo>
                    <a:pt x="4" y="2669"/>
                  </a:lnTo>
                  <a:lnTo>
                    <a:pt x="1" y="2779"/>
                  </a:lnTo>
                  <a:lnTo>
                    <a:pt x="0" y="2899"/>
                  </a:lnTo>
                  <a:lnTo>
                    <a:pt x="1" y="3018"/>
                  </a:lnTo>
                  <a:lnTo>
                    <a:pt x="4" y="3127"/>
                  </a:lnTo>
                  <a:lnTo>
                    <a:pt x="8" y="3227"/>
                  </a:lnTo>
                  <a:lnTo>
                    <a:pt x="14" y="3317"/>
                  </a:lnTo>
                  <a:lnTo>
                    <a:pt x="21" y="3397"/>
                  </a:lnTo>
                  <a:lnTo>
                    <a:pt x="30" y="3468"/>
                  </a:lnTo>
                  <a:lnTo>
                    <a:pt x="39" y="3531"/>
                  </a:lnTo>
                  <a:lnTo>
                    <a:pt x="50" y="3585"/>
                  </a:lnTo>
                  <a:lnTo>
                    <a:pt x="56" y="3609"/>
                  </a:lnTo>
                  <a:lnTo>
                    <a:pt x="62" y="3632"/>
                  </a:lnTo>
                  <a:lnTo>
                    <a:pt x="69" y="3653"/>
                  </a:lnTo>
                  <a:lnTo>
                    <a:pt x="75" y="3672"/>
                  </a:lnTo>
                  <a:lnTo>
                    <a:pt x="82" y="3688"/>
                  </a:lnTo>
                  <a:lnTo>
                    <a:pt x="89" y="3704"/>
                  </a:lnTo>
                  <a:lnTo>
                    <a:pt x="96" y="3717"/>
                  </a:lnTo>
                  <a:lnTo>
                    <a:pt x="104" y="3729"/>
                  </a:lnTo>
                  <a:lnTo>
                    <a:pt x="111" y="3739"/>
                  </a:lnTo>
                  <a:lnTo>
                    <a:pt x="120" y="3749"/>
                  </a:lnTo>
                  <a:lnTo>
                    <a:pt x="128" y="3756"/>
                  </a:lnTo>
                  <a:lnTo>
                    <a:pt x="136" y="3762"/>
                  </a:lnTo>
                  <a:lnTo>
                    <a:pt x="144" y="3767"/>
                  </a:lnTo>
                  <a:lnTo>
                    <a:pt x="153" y="3769"/>
                  </a:lnTo>
                  <a:lnTo>
                    <a:pt x="161" y="3771"/>
                  </a:lnTo>
                  <a:lnTo>
                    <a:pt x="171" y="3771"/>
                  </a:lnTo>
                  <a:lnTo>
                    <a:pt x="323" y="3772"/>
                  </a:lnTo>
                  <a:lnTo>
                    <a:pt x="470" y="3776"/>
                  </a:lnTo>
                  <a:lnTo>
                    <a:pt x="540" y="3778"/>
                  </a:lnTo>
                  <a:lnTo>
                    <a:pt x="608" y="3781"/>
                  </a:lnTo>
                  <a:lnTo>
                    <a:pt x="673" y="3784"/>
                  </a:lnTo>
                  <a:lnTo>
                    <a:pt x="737" y="3789"/>
                  </a:lnTo>
                  <a:lnTo>
                    <a:pt x="798" y="3794"/>
                  </a:lnTo>
                  <a:lnTo>
                    <a:pt x="857" y="3800"/>
                  </a:lnTo>
                  <a:lnTo>
                    <a:pt x="913" y="3807"/>
                  </a:lnTo>
                  <a:lnTo>
                    <a:pt x="968" y="3814"/>
                  </a:lnTo>
                  <a:lnTo>
                    <a:pt x="1020" y="3822"/>
                  </a:lnTo>
                  <a:lnTo>
                    <a:pt x="1068" y="3832"/>
                  </a:lnTo>
                  <a:lnTo>
                    <a:pt x="1114" y="3841"/>
                  </a:lnTo>
                  <a:lnTo>
                    <a:pt x="1158" y="3853"/>
                  </a:lnTo>
                  <a:lnTo>
                    <a:pt x="1229" y="3883"/>
                  </a:lnTo>
                  <a:lnTo>
                    <a:pt x="1303" y="3911"/>
                  </a:lnTo>
                  <a:lnTo>
                    <a:pt x="1378" y="3937"/>
                  </a:lnTo>
                  <a:lnTo>
                    <a:pt x="1455" y="3962"/>
                  </a:lnTo>
                  <a:lnTo>
                    <a:pt x="1534" y="3986"/>
                  </a:lnTo>
                  <a:lnTo>
                    <a:pt x="1612" y="4008"/>
                  </a:lnTo>
                  <a:lnTo>
                    <a:pt x="1691" y="4028"/>
                  </a:lnTo>
                  <a:lnTo>
                    <a:pt x="1770" y="4048"/>
                  </a:lnTo>
                  <a:lnTo>
                    <a:pt x="1850" y="4066"/>
                  </a:lnTo>
                  <a:lnTo>
                    <a:pt x="1928" y="4083"/>
                  </a:lnTo>
                  <a:lnTo>
                    <a:pt x="2005" y="4098"/>
                  </a:lnTo>
                  <a:lnTo>
                    <a:pt x="2081" y="4112"/>
                  </a:lnTo>
                  <a:lnTo>
                    <a:pt x="2155" y="4127"/>
                  </a:lnTo>
                  <a:lnTo>
                    <a:pt x="2228" y="4138"/>
                  </a:lnTo>
                  <a:lnTo>
                    <a:pt x="2365" y="4160"/>
                  </a:lnTo>
                  <a:lnTo>
                    <a:pt x="2485" y="4175"/>
                  </a:lnTo>
                  <a:lnTo>
                    <a:pt x="2597" y="4189"/>
                  </a:lnTo>
                  <a:lnTo>
                    <a:pt x="2700" y="4200"/>
                  </a:lnTo>
                  <a:lnTo>
                    <a:pt x="2797" y="4207"/>
                  </a:lnTo>
                  <a:lnTo>
                    <a:pt x="2886" y="4213"/>
                  </a:lnTo>
                  <a:lnTo>
                    <a:pt x="2968" y="4217"/>
                  </a:lnTo>
                  <a:lnTo>
                    <a:pt x="3043" y="4218"/>
                  </a:lnTo>
                  <a:lnTo>
                    <a:pt x="3113" y="4218"/>
                  </a:lnTo>
                  <a:lnTo>
                    <a:pt x="3178" y="4215"/>
                  </a:lnTo>
                  <a:lnTo>
                    <a:pt x="3238" y="4211"/>
                  </a:lnTo>
                  <a:lnTo>
                    <a:pt x="3293" y="4206"/>
                  </a:lnTo>
                  <a:lnTo>
                    <a:pt x="3345" y="4199"/>
                  </a:lnTo>
                  <a:lnTo>
                    <a:pt x="3393" y="4192"/>
                  </a:lnTo>
                  <a:lnTo>
                    <a:pt x="3438" y="4182"/>
                  </a:lnTo>
                  <a:lnTo>
                    <a:pt x="3479" y="4173"/>
                  </a:lnTo>
                  <a:lnTo>
                    <a:pt x="3520" y="4163"/>
                  </a:lnTo>
                  <a:lnTo>
                    <a:pt x="3520" y="4160"/>
                  </a:lnTo>
                  <a:lnTo>
                    <a:pt x="3540" y="4153"/>
                  </a:lnTo>
                  <a:lnTo>
                    <a:pt x="3560" y="4145"/>
                  </a:lnTo>
                  <a:lnTo>
                    <a:pt x="3578" y="4137"/>
                  </a:lnTo>
                  <a:lnTo>
                    <a:pt x="3595" y="4127"/>
                  </a:lnTo>
                  <a:lnTo>
                    <a:pt x="3613" y="4116"/>
                  </a:lnTo>
                  <a:lnTo>
                    <a:pt x="3630" y="4104"/>
                  </a:lnTo>
                  <a:lnTo>
                    <a:pt x="3645" y="4091"/>
                  </a:lnTo>
                  <a:lnTo>
                    <a:pt x="3659" y="4077"/>
                  </a:lnTo>
                  <a:lnTo>
                    <a:pt x="3673" y="4061"/>
                  </a:lnTo>
                  <a:lnTo>
                    <a:pt x="3687" y="4045"/>
                  </a:lnTo>
                  <a:lnTo>
                    <a:pt x="3698" y="4026"/>
                  </a:lnTo>
                  <a:lnTo>
                    <a:pt x="3710" y="4007"/>
                  </a:lnTo>
                  <a:lnTo>
                    <a:pt x="3720" y="3987"/>
                  </a:lnTo>
                  <a:lnTo>
                    <a:pt x="3729" y="3966"/>
                  </a:lnTo>
                  <a:lnTo>
                    <a:pt x="3737" y="3942"/>
                  </a:lnTo>
                  <a:lnTo>
                    <a:pt x="3746" y="3918"/>
                  </a:lnTo>
                  <a:lnTo>
                    <a:pt x="3752" y="3894"/>
                  </a:lnTo>
                  <a:lnTo>
                    <a:pt x="3756" y="3873"/>
                  </a:lnTo>
                  <a:lnTo>
                    <a:pt x="3760" y="3852"/>
                  </a:lnTo>
                  <a:lnTo>
                    <a:pt x="3761" y="3833"/>
                  </a:lnTo>
                  <a:lnTo>
                    <a:pt x="3762" y="3814"/>
                  </a:lnTo>
                  <a:lnTo>
                    <a:pt x="3762" y="3795"/>
                  </a:lnTo>
                  <a:lnTo>
                    <a:pt x="3760" y="3778"/>
                  </a:lnTo>
                  <a:lnTo>
                    <a:pt x="3758" y="3763"/>
                  </a:lnTo>
                  <a:lnTo>
                    <a:pt x="3753" y="3748"/>
                  </a:lnTo>
                  <a:lnTo>
                    <a:pt x="3747" y="3733"/>
                  </a:lnTo>
                  <a:lnTo>
                    <a:pt x="3741" y="3720"/>
                  </a:lnTo>
                  <a:lnTo>
                    <a:pt x="3733" y="3707"/>
                  </a:lnTo>
                  <a:lnTo>
                    <a:pt x="3724" y="3696"/>
                  </a:lnTo>
                  <a:lnTo>
                    <a:pt x="3714" y="3685"/>
                  </a:lnTo>
                  <a:lnTo>
                    <a:pt x="3702" y="3675"/>
                  </a:lnTo>
                  <a:lnTo>
                    <a:pt x="3689" y="3666"/>
                  </a:lnTo>
                  <a:lnTo>
                    <a:pt x="3750" y="3658"/>
                  </a:lnTo>
                  <a:lnTo>
                    <a:pt x="3784" y="3652"/>
                  </a:lnTo>
                  <a:lnTo>
                    <a:pt x="3816" y="3643"/>
                  </a:lnTo>
                  <a:lnTo>
                    <a:pt x="3846" y="3633"/>
                  </a:lnTo>
                  <a:lnTo>
                    <a:pt x="3875" y="3622"/>
                  </a:lnTo>
                  <a:lnTo>
                    <a:pt x="3902" y="3609"/>
                  </a:lnTo>
                  <a:lnTo>
                    <a:pt x="3928" y="3594"/>
                  </a:lnTo>
                  <a:lnTo>
                    <a:pt x="3953" y="3577"/>
                  </a:lnTo>
                  <a:lnTo>
                    <a:pt x="3974" y="3558"/>
                  </a:lnTo>
                  <a:lnTo>
                    <a:pt x="3985" y="3549"/>
                  </a:lnTo>
                  <a:lnTo>
                    <a:pt x="3996" y="3538"/>
                  </a:lnTo>
                  <a:lnTo>
                    <a:pt x="4005" y="3526"/>
                  </a:lnTo>
                  <a:lnTo>
                    <a:pt x="4013" y="3514"/>
                  </a:lnTo>
                  <a:lnTo>
                    <a:pt x="4023" y="3503"/>
                  </a:lnTo>
                  <a:lnTo>
                    <a:pt x="4030" y="3489"/>
                  </a:lnTo>
                  <a:lnTo>
                    <a:pt x="4038" y="3475"/>
                  </a:lnTo>
                  <a:lnTo>
                    <a:pt x="4045" y="3462"/>
                  </a:lnTo>
                  <a:lnTo>
                    <a:pt x="4051" y="3447"/>
                  </a:lnTo>
                  <a:lnTo>
                    <a:pt x="4057" y="3431"/>
                  </a:lnTo>
                  <a:lnTo>
                    <a:pt x="4062" y="3416"/>
                  </a:lnTo>
                  <a:lnTo>
                    <a:pt x="4067" y="3399"/>
                  </a:lnTo>
                  <a:lnTo>
                    <a:pt x="4071" y="3382"/>
                  </a:lnTo>
                  <a:lnTo>
                    <a:pt x="4074" y="3364"/>
                  </a:lnTo>
                  <a:lnTo>
                    <a:pt x="4077" y="3345"/>
                  </a:lnTo>
                  <a:lnTo>
                    <a:pt x="4080" y="3326"/>
                  </a:lnTo>
                  <a:lnTo>
                    <a:pt x="4081" y="3299"/>
                  </a:lnTo>
                  <a:lnTo>
                    <a:pt x="4082" y="3272"/>
                  </a:lnTo>
                  <a:lnTo>
                    <a:pt x="4081" y="3247"/>
                  </a:lnTo>
                  <a:lnTo>
                    <a:pt x="4078" y="3223"/>
                  </a:lnTo>
                  <a:lnTo>
                    <a:pt x="4075" y="3201"/>
                  </a:lnTo>
                  <a:lnTo>
                    <a:pt x="4070" y="3180"/>
                  </a:lnTo>
                  <a:lnTo>
                    <a:pt x="4064" y="3160"/>
                  </a:lnTo>
                  <a:lnTo>
                    <a:pt x="4056" y="3141"/>
                  </a:lnTo>
                  <a:lnTo>
                    <a:pt x="4048" y="3125"/>
                  </a:lnTo>
                  <a:lnTo>
                    <a:pt x="4037" y="3108"/>
                  </a:lnTo>
                  <a:lnTo>
                    <a:pt x="4025" y="3094"/>
                  </a:lnTo>
                  <a:lnTo>
                    <a:pt x="4013" y="3080"/>
                  </a:lnTo>
                  <a:lnTo>
                    <a:pt x="3999" y="3068"/>
                  </a:lnTo>
                  <a:lnTo>
                    <a:pt x="3984" y="3057"/>
                  </a:lnTo>
                  <a:lnTo>
                    <a:pt x="3967" y="3048"/>
                  </a:lnTo>
                  <a:lnTo>
                    <a:pt x="3951" y="3040"/>
                  </a:lnTo>
                  <a:lnTo>
                    <a:pt x="3983" y="3038"/>
                  </a:lnTo>
                  <a:lnTo>
                    <a:pt x="4013" y="3035"/>
                  </a:lnTo>
                  <a:lnTo>
                    <a:pt x="4044" y="3029"/>
                  </a:lnTo>
                  <a:lnTo>
                    <a:pt x="4073" y="3022"/>
                  </a:lnTo>
                  <a:lnTo>
                    <a:pt x="4100" y="3011"/>
                  </a:lnTo>
                  <a:lnTo>
                    <a:pt x="4127" y="2999"/>
                  </a:lnTo>
                  <a:lnTo>
                    <a:pt x="4139" y="2992"/>
                  </a:lnTo>
                  <a:lnTo>
                    <a:pt x="4152" y="2985"/>
                  </a:lnTo>
                  <a:lnTo>
                    <a:pt x="4164" y="2977"/>
                  </a:lnTo>
                  <a:lnTo>
                    <a:pt x="4174" y="2967"/>
                  </a:lnTo>
                  <a:lnTo>
                    <a:pt x="4185" y="2958"/>
                  </a:lnTo>
                  <a:lnTo>
                    <a:pt x="4196" y="2947"/>
                  </a:lnTo>
                  <a:lnTo>
                    <a:pt x="4206" y="2936"/>
                  </a:lnTo>
                  <a:lnTo>
                    <a:pt x="4216" y="2925"/>
                  </a:lnTo>
                  <a:lnTo>
                    <a:pt x="4225" y="2913"/>
                  </a:lnTo>
                  <a:lnTo>
                    <a:pt x="4234" y="2900"/>
                  </a:lnTo>
                  <a:lnTo>
                    <a:pt x="4242" y="2886"/>
                  </a:lnTo>
                  <a:lnTo>
                    <a:pt x="4249" y="2871"/>
                  </a:lnTo>
                  <a:lnTo>
                    <a:pt x="4256" y="2856"/>
                  </a:lnTo>
                  <a:lnTo>
                    <a:pt x="4263" y="2841"/>
                  </a:lnTo>
                  <a:lnTo>
                    <a:pt x="4269" y="2824"/>
                  </a:lnTo>
                  <a:lnTo>
                    <a:pt x="4274" y="2806"/>
                  </a:lnTo>
                  <a:lnTo>
                    <a:pt x="4279" y="2787"/>
                  </a:lnTo>
                  <a:lnTo>
                    <a:pt x="4283" y="2768"/>
                  </a:lnTo>
                  <a:lnTo>
                    <a:pt x="4287" y="2748"/>
                  </a:lnTo>
                  <a:lnTo>
                    <a:pt x="4289" y="2728"/>
                  </a:lnTo>
                  <a:lnTo>
                    <a:pt x="4292" y="2709"/>
                  </a:lnTo>
                  <a:lnTo>
                    <a:pt x="4293" y="2690"/>
                  </a:lnTo>
                  <a:lnTo>
                    <a:pt x="4293" y="2671"/>
                  </a:lnTo>
                  <a:lnTo>
                    <a:pt x="4293" y="2653"/>
                  </a:lnTo>
                  <a:lnTo>
                    <a:pt x="4292" y="2637"/>
                  </a:lnTo>
                  <a:lnTo>
                    <a:pt x="4289" y="2619"/>
                  </a:lnTo>
                  <a:lnTo>
                    <a:pt x="4286" y="2603"/>
                  </a:lnTo>
                  <a:lnTo>
                    <a:pt x="4282" y="2587"/>
                  </a:lnTo>
                  <a:lnTo>
                    <a:pt x="4277" y="2572"/>
                  </a:lnTo>
                  <a:lnTo>
                    <a:pt x="4273" y="2556"/>
                  </a:lnTo>
                  <a:lnTo>
                    <a:pt x="4267" y="2542"/>
                  </a:lnTo>
                  <a:lnTo>
                    <a:pt x="4261" y="2528"/>
                  </a:lnTo>
                  <a:lnTo>
                    <a:pt x="4254" y="2515"/>
                  </a:lnTo>
                  <a:lnTo>
                    <a:pt x="4245" y="2502"/>
                  </a:lnTo>
                  <a:lnTo>
                    <a:pt x="4237" y="2490"/>
                  </a:lnTo>
                  <a:lnTo>
                    <a:pt x="4228" y="2478"/>
                  </a:lnTo>
                  <a:lnTo>
                    <a:pt x="4218" y="2468"/>
                  </a:lnTo>
                  <a:lnTo>
                    <a:pt x="4209" y="2457"/>
                  </a:lnTo>
                  <a:lnTo>
                    <a:pt x="4197" y="2447"/>
                  </a:lnTo>
                  <a:lnTo>
                    <a:pt x="4186" y="2438"/>
                  </a:lnTo>
                  <a:lnTo>
                    <a:pt x="4174" y="2430"/>
                  </a:lnTo>
                  <a:lnTo>
                    <a:pt x="4163" y="2421"/>
                  </a:lnTo>
                  <a:lnTo>
                    <a:pt x="4150" y="2414"/>
                  </a:lnTo>
                  <a:lnTo>
                    <a:pt x="4137" y="2407"/>
                  </a:lnTo>
                  <a:lnTo>
                    <a:pt x="4123" y="2401"/>
                  </a:lnTo>
                  <a:lnTo>
                    <a:pt x="4109" y="2397"/>
                  </a:lnTo>
                  <a:lnTo>
                    <a:pt x="4095" y="2392"/>
                  </a:lnTo>
                  <a:lnTo>
                    <a:pt x="4080" y="2388"/>
                  </a:lnTo>
                  <a:lnTo>
                    <a:pt x="4065" y="2385"/>
                  </a:lnTo>
                  <a:lnTo>
                    <a:pt x="4050" y="2382"/>
                  </a:lnTo>
                  <a:lnTo>
                    <a:pt x="4033" y="2380"/>
                  </a:lnTo>
                  <a:lnTo>
                    <a:pt x="4018" y="237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6300192" y="1419623"/>
            <a:ext cx="1584176" cy="1440160"/>
            <a:chOff x="6300192" y="1347615"/>
            <a:chExt cx="1584176" cy="1440160"/>
          </a:xfrm>
        </p:grpSpPr>
        <p:sp>
          <p:nvSpPr>
            <p:cNvPr id="55" name="流程图: 手动操作 54"/>
            <p:cNvSpPr/>
            <p:nvPr/>
          </p:nvSpPr>
          <p:spPr>
            <a:xfrm rot="16200000">
              <a:off x="6372200" y="1275607"/>
              <a:ext cx="1440160" cy="1584176"/>
            </a:xfrm>
            <a:prstGeom prst="flowChartManualOperation">
              <a:avLst/>
            </a:prstGeom>
            <a:solidFill>
              <a:srgbClr val="FFCC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6" name="KSO_Shape"/>
            <p:cNvSpPr>
              <a:spLocks/>
            </p:cNvSpPr>
            <p:nvPr/>
          </p:nvSpPr>
          <p:spPr bwMode="auto">
            <a:xfrm>
              <a:off x="6781990" y="1826331"/>
              <a:ext cx="546830" cy="547743"/>
            </a:xfrm>
            <a:custGeom>
              <a:avLst/>
              <a:gdLst/>
              <a:ahLst/>
              <a:cxnLst/>
              <a:rect l="0" t="0" r="r" b="b"/>
              <a:pathLst>
                <a:path w="1909763" h="1912938">
                  <a:moveTo>
                    <a:pt x="275590" y="1223963"/>
                  </a:moveTo>
                  <a:lnTo>
                    <a:pt x="276860" y="1225231"/>
                  </a:lnTo>
                  <a:lnTo>
                    <a:pt x="281623" y="1228085"/>
                  </a:lnTo>
                  <a:lnTo>
                    <a:pt x="285433" y="1229987"/>
                  </a:lnTo>
                  <a:lnTo>
                    <a:pt x="290513" y="1232207"/>
                  </a:lnTo>
                  <a:lnTo>
                    <a:pt x="296545" y="1235060"/>
                  </a:lnTo>
                  <a:lnTo>
                    <a:pt x="304165" y="1237280"/>
                  </a:lnTo>
                  <a:lnTo>
                    <a:pt x="312738" y="1239816"/>
                  </a:lnTo>
                  <a:lnTo>
                    <a:pt x="323215" y="1242036"/>
                  </a:lnTo>
                  <a:lnTo>
                    <a:pt x="335280" y="1244255"/>
                  </a:lnTo>
                  <a:lnTo>
                    <a:pt x="348933" y="1246157"/>
                  </a:lnTo>
                  <a:lnTo>
                    <a:pt x="364173" y="1248060"/>
                  </a:lnTo>
                  <a:lnTo>
                    <a:pt x="381318" y="1249328"/>
                  </a:lnTo>
                  <a:lnTo>
                    <a:pt x="400368" y="1249962"/>
                  </a:lnTo>
                  <a:lnTo>
                    <a:pt x="421958" y="1250279"/>
                  </a:lnTo>
                  <a:lnTo>
                    <a:pt x="425768" y="1261376"/>
                  </a:lnTo>
                  <a:lnTo>
                    <a:pt x="430213" y="1272474"/>
                  </a:lnTo>
                  <a:lnTo>
                    <a:pt x="434658" y="1282937"/>
                  </a:lnTo>
                  <a:lnTo>
                    <a:pt x="440055" y="1293083"/>
                  </a:lnTo>
                  <a:lnTo>
                    <a:pt x="445453" y="1303229"/>
                  </a:lnTo>
                  <a:lnTo>
                    <a:pt x="451485" y="1313375"/>
                  </a:lnTo>
                  <a:lnTo>
                    <a:pt x="457835" y="1322886"/>
                  </a:lnTo>
                  <a:lnTo>
                    <a:pt x="464185" y="1332081"/>
                  </a:lnTo>
                  <a:lnTo>
                    <a:pt x="471488" y="1341276"/>
                  </a:lnTo>
                  <a:lnTo>
                    <a:pt x="478473" y="1349837"/>
                  </a:lnTo>
                  <a:lnTo>
                    <a:pt x="485775" y="1358080"/>
                  </a:lnTo>
                  <a:lnTo>
                    <a:pt x="493395" y="1366324"/>
                  </a:lnTo>
                  <a:lnTo>
                    <a:pt x="500698" y="1374250"/>
                  </a:lnTo>
                  <a:lnTo>
                    <a:pt x="508635" y="1381860"/>
                  </a:lnTo>
                  <a:lnTo>
                    <a:pt x="516573" y="1388835"/>
                  </a:lnTo>
                  <a:lnTo>
                    <a:pt x="524510" y="1395493"/>
                  </a:lnTo>
                  <a:lnTo>
                    <a:pt x="532448" y="1402469"/>
                  </a:lnTo>
                  <a:lnTo>
                    <a:pt x="540385" y="1408810"/>
                  </a:lnTo>
                  <a:lnTo>
                    <a:pt x="555943" y="1420541"/>
                  </a:lnTo>
                  <a:lnTo>
                    <a:pt x="571500" y="1430687"/>
                  </a:lnTo>
                  <a:lnTo>
                    <a:pt x="586105" y="1439565"/>
                  </a:lnTo>
                  <a:lnTo>
                    <a:pt x="600075" y="1447492"/>
                  </a:lnTo>
                  <a:lnTo>
                    <a:pt x="612775" y="1453833"/>
                  </a:lnTo>
                  <a:lnTo>
                    <a:pt x="624523" y="1458589"/>
                  </a:lnTo>
                  <a:lnTo>
                    <a:pt x="634365" y="1462394"/>
                  </a:lnTo>
                  <a:lnTo>
                    <a:pt x="634365" y="1467784"/>
                  </a:lnTo>
                  <a:lnTo>
                    <a:pt x="634683" y="1473808"/>
                  </a:lnTo>
                  <a:lnTo>
                    <a:pt x="635318" y="1479832"/>
                  </a:lnTo>
                  <a:lnTo>
                    <a:pt x="636270" y="1486173"/>
                  </a:lnTo>
                  <a:lnTo>
                    <a:pt x="638810" y="1499173"/>
                  </a:lnTo>
                  <a:lnTo>
                    <a:pt x="641668" y="1512489"/>
                  </a:lnTo>
                  <a:lnTo>
                    <a:pt x="645795" y="1526440"/>
                  </a:lnTo>
                  <a:lnTo>
                    <a:pt x="650558" y="1540074"/>
                  </a:lnTo>
                  <a:lnTo>
                    <a:pt x="655321" y="1553707"/>
                  </a:lnTo>
                  <a:lnTo>
                    <a:pt x="660083" y="1566707"/>
                  </a:lnTo>
                  <a:lnTo>
                    <a:pt x="665481" y="1579389"/>
                  </a:lnTo>
                  <a:lnTo>
                    <a:pt x="670243" y="1590803"/>
                  </a:lnTo>
                  <a:lnTo>
                    <a:pt x="679133" y="1610144"/>
                  </a:lnTo>
                  <a:lnTo>
                    <a:pt x="685165" y="1623144"/>
                  </a:lnTo>
                  <a:lnTo>
                    <a:pt x="687388" y="1627900"/>
                  </a:lnTo>
                  <a:lnTo>
                    <a:pt x="0" y="1912938"/>
                  </a:lnTo>
                  <a:lnTo>
                    <a:pt x="275590" y="1223963"/>
                  </a:lnTo>
                  <a:close/>
                  <a:moveTo>
                    <a:pt x="923427" y="530225"/>
                  </a:moveTo>
                  <a:lnTo>
                    <a:pt x="931362" y="531813"/>
                  </a:lnTo>
                  <a:lnTo>
                    <a:pt x="941201" y="533401"/>
                  </a:lnTo>
                  <a:lnTo>
                    <a:pt x="951993" y="536259"/>
                  </a:lnTo>
                  <a:lnTo>
                    <a:pt x="965007" y="539435"/>
                  </a:lnTo>
                  <a:lnTo>
                    <a:pt x="978972" y="544199"/>
                  </a:lnTo>
                  <a:lnTo>
                    <a:pt x="994208" y="549281"/>
                  </a:lnTo>
                  <a:lnTo>
                    <a:pt x="1010713" y="555950"/>
                  </a:lnTo>
                  <a:lnTo>
                    <a:pt x="1028805" y="564526"/>
                  </a:lnTo>
                  <a:lnTo>
                    <a:pt x="1038327" y="568972"/>
                  </a:lnTo>
                  <a:lnTo>
                    <a:pt x="1047849" y="574053"/>
                  </a:lnTo>
                  <a:lnTo>
                    <a:pt x="1057689" y="579453"/>
                  </a:lnTo>
                  <a:lnTo>
                    <a:pt x="1067845" y="585487"/>
                  </a:lnTo>
                  <a:lnTo>
                    <a:pt x="1078320" y="591521"/>
                  </a:lnTo>
                  <a:lnTo>
                    <a:pt x="1088794" y="598191"/>
                  </a:lnTo>
                  <a:lnTo>
                    <a:pt x="1099903" y="605495"/>
                  </a:lnTo>
                  <a:lnTo>
                    <a:pt x="1111012" y="613118"/>
                  </a:lnTo>
                  <a:lnTo>
                    <a:pt x="1122439" y="621058"/>
                  </a:lnTo>
                  <a:lnTo>
                    <a:pt x="1133548" y="630268"/>
                  </a:lnTo>
                  <a:lnTo>
                    <a:pt x="1145609" y="639161"/>
                  </a:lnTo>
                  <a:lnTo>
                    <a:pt x="1157353" y="649006"/>
                  </a:lnTo>
                  <a:lnTo>
                    <a:pt x="1169415" y="659487"/>
                  </a:lnTo>
                  <a:lnTo>
                    <a:pt x="1181476" y="670285"/>
                  </a:lnTo>
                  <a:lnTo>
                    <a:pt x="1193855" y="681719"/>
                  </a:lnTo>
                  <a:lnTo>
                    <a:pt x="1206234" y="693787"/>
                  </a:lnTo>
                  <a:lnTo>
                    <a:pt x="1224326" y="712208"/>
                  </a:lnTo>
                  <a:lnTo>
                    <a:pt x="1241148" y="730311"/>
                  </a:lnTo>
                  <a:lnTo>
                    <a:pt x="1257336" y="748731"/>
                  </a:lnTo>
                  <a:lnTo>
                    <a:pt x="1272888" y="767152"/>
                  </a:lnTo>
                  <a:lnTo>
                    <a:pt x="1287172" y="785573"/>
                  </a:lnTo>
                  <a:lnTo>
                    <a:pt x="1300185" y="803993"/>
                  </a:lnTo>
                  <a:lnTo>
                    <a:pt x="1312246" y="822096"/>
                  </a:lnTo>
                  <a:lnTo>
                    <a:pt x="1323356" y="840199"/>
                  </a:lnTo>
                  <a:lnTo>
                    <a:pt x="1333513" y="857984"/>
                  </a:lnTo>
                  <a:lnTo>
                    <a:pt x="1343035" y="875770"/>
                  </a:lnTo>
                  <a:lnTo>
                    <a:pt x="1346843" y="884345"/>
                  </a:lnTo>
                  <a:lnTo>
                    <a:pt x="1350970" y="892920"/>
                  </a:lnTo>
                  <a:lnTo>
                    <a:pt x="1354461" y="901813"/>
                  </a:lnTo>
                  <a:lnTo>
                    <a:pt x="1357635" y="910388"/>
                  </a:lnTo>
                  <a:lnTo>
                    <a:pt x="1360809" y="918963"/>
                  </a:lnTo>
                  <a:lnTo>
                    <a:pt x="1363349" y="927220"/>
                  </a:lnTo>
                  <a:lnTo>
                    <a:pt x="1365570" y="935478"/>
                  </a:lnTo>
                  <a:lnTo>
                    <a:pt x="1367792" y="943735"/>
                  </a:lnTo>
                  <a:lnTo>
                    <a:pt x="1369697" y="951675"/>
                  </a:lnTo>
                  <a:lnTo>
                    <a:pt x="1370966" y="959933"/>
                  </a:lnTo>
                  <a:lnTo>
                    <a:pt x="1372236" y="967873"/>
                  </a:lnTo>
                  <a:lnTo>
                    <a:pt x="1373188" y="975495"/>
                  </a:lnTo>
                  <a:lnTo>
                    <a:pt x="774247" y="1579563"/>
                  </a:lnTo>
                  <a:lnTo>
                    <a:pt x="771708" y="1576387"/>
                  </a:lnTo>
                  <a:lnTo>
                    <a:pt x="768851" y="1572258"/>
                  </a:lnTo>
                  <a:lnTo>
                    <a:pt x="765042" y="1566542"/>
                  </a:lnTo>
                  <a:lnTo>
                    <a:pt x="760281" y="1559237"/>
                  </a:lnTo>
                  <a:lnTo>
                    <a:pt x="755520" y="1550344"/>
                  </a:lnTo>
                  <a:lnTo>
                    <a:pt x="749807" y="1540181"/>
                  </a:lnTo>
                  <a:lnTo>
                    <a:pt x="744728" y="1528113"/>
                  </a:lnTo>
                  <a:lnTo>
                    <a:pt x="739333" y="1515091"/>
                  </a:lnTo>
                  <a:lnTo>
                    <a:pt x="734254" y="1500164"/>
                  </a:lnTo>
                  <a:lnTo>
                    <a:pt x="731715" y="1492224"/>
                  </a:lnTo>
                  <a:lnTo>
                    <a:pt x="729493" y="1483967"/>
                  </a:lnTo>
                  <a:lnTo>
                    <a:pt x="727271" y="1475392"/>
                  </a:lnTo>
                  <a:lnTo>
                    <a:pt x="725367" y="1466181"/>
                  </a:lnTo>
                  <a:lnTo>
                    <a:pt x="724097" y="1457289"/>
                  </a:lnTo>
                  <a:lnTo>
                    <a:pt x="722510" y="1447443"/>
                  </a:lnTo>
                  <a:lnTo>
                    <a:pt x="721241" y="1437280"/>
                  </a:lnTo>
                  <a:lnTo>
                    <a:pt x="720288" y="1427117"/>
                  </a:lnTo>
                  <a:lnTo>
                    <a:pt x="719336" y="1416319"/>
                  </a:lnTo>
                  <a:lnTo>
                    <a:pt x="719336" y="1405203"/>
                  </a:lnTo>
                  <a:lnTo>
                    <a:pt x="719336" y="1394087"/>
                  </a:lnTo>
                  <a:lnTo>
                    <a:pt x="719971" y="1382018"/>
                  </a:lnTo>
                  <a:lnTo>
                    <a:pt x="705688" y="1375349"/>
                  </a:lnTo>
                  <a:lnTo>
                    <a:pt x="692039" y="1368362"/>
                  </a:lnTo>
                  <a:lnTo>
                    <a:pt x="679343" y="1361692"/>
                  </a:lnTo>
                  <a:lnTo>
                    <a:pt x="667282" y="1355023"/>
                  </a:lnTo>
                  <a:lnTo>
                    <a:pt x="655855" y="1348035"/>
                  </a:lnTo>
                  <a:lnTo>
                    <a:pt x="645381" y="1341366"/>
                  </a:lnTo>
                  <a:lnTo>
                    <a:pt x="635224" y="1334696"/>
                  </a:lnTo>
                  <a:lnTo>
                    <a:pt x="625385" y="1327709"/>
                  </a:lnTo>
                  <a:lnTo>
                    <a:pt x="616497" y="1321357"/>
                  </a:lnTo>
                  <a:lnTo>
                    <a:pt x="608245" y="1314688"/>
                  </a:lnTo>
                  <a:lnTo>
                    <a:pt x="599992" y="1308018"/>
                  </a:lnTo>
                  <a:lnTo>
                    <a:pt x="592692" y="1301349"/>
                  </a:lnTo>
                  <a:lnTo>
                    <a:pt x="585709" y="1294679"/>
                  </a:lnTo>
                  <a:lnTo>
                    <a:pt x="579361" y="1288327"/>
                  </a:lnTo>
                  <a:lnTo>
                    <a:pt x="573013" y="1281975"/>
                  </a:lnTo>
                  <a:lnTo>
                    <a:pt x="567300" y="1275306"/>
                  </a:lnTo>
                  <a:lnTo>
                    <a:pt x="561904" y="1268636"/>
                  </a:lnTo>
                  <a:lnTo>
                    <a:pt x="556825" y="1262285"/>
                  </a:lnTo>
                  <a:lnTo>
                    <a:pt x="552064" y="1255933"/>
                  </a:lnTo>
                  <a:lnTo>
                    <a:pt x="547621" y="1249898"/>
                  </a:lnTo>
                  <a:lnTo>
                    <a:pt x="539686" y="1237194"/>
                  </a:lnTo>
                  <a:lnTo>
                    <a:pt x="532703" y="1224808"/>
                  </a:lnTo>
                  <a:lnTo>
                    <a:pt x="526355" y="1212739"/>
                  </a:lnTo>
                  <a:lnTo>
                    <a:pt x="520641" y="1200988"/>
                  </a:lnTo>
                  <a:lnTo>
                    <a:pt x="509850" y="1177804"/>
                  </a:lnTo>
                  <a:lnTo>
                    <a:pt x="497471" y="1178122"/>
                  </a:lnTo>
                  <a:lnTo>
                    <a:pt x="485727" y="1178122"/>
                  </a:lnTo>
                  <a:lnTo>
                    <a:pt x="474300" y="1178122"/>
                  </a:lnTo>
                  <a:lnTo>
                    <a:pt x="463509" y="1177804"/>
                  </a:lnTo>
                  <a:lnTo>
                    <a:pt x="453352" y="1177169"/>
                  </a:lnTo>
                  <a:lnTo>
                    <a:pt x="443512" y="1175898"/>
                  </a:lnTo>
                  <a:lnTo>
                    <a:pt x="433673" y="1174628"/>
                  </a:lnTo>
                  <a:lnTo>
                    <a:pt x="424785" y="1173675"/>
                  </a:lnTo>
                  <a:lnTo>
                    <a:pt x="416215" y="1172087"/>
                  </a:lnTo>
                  <a:lnTo>
                    <a:pt x="408280" y="1170182"/>
                  </a:lnTo>
                  <a:lnTo>
                    <a:pt x="393045" y="1167006"/>
                  </a:lnTo>
                  <a:lnTo>
                    <a:pt x="379714" y="1162877"/>
                  </a:lnTo>
                  <a:lnTo>
                    <a:pt x="367653" y="1158431"/>
                  </a:lnTo>
                  <a:lnTo>
                    <a:pt x="357496" y="1153984"/>
                  </a:lnTo>
                  <a:lnTo>
                    <a:pt x="348926" y="1149855"/>
                  </a:lnTo>
                  <a:lnTo>
                    <a:pt x="341308" y="1146044"/>
                  </a:lnTo>
                  <a:lnTo>
                    <a:pt x="335595" y="1142551"/>
                  </a:lnTo>
                  <a:lnTo>
                    <a:pt x="331151" y="1139375"/>
                  </a:lnTo>
                  <a:lnTo>
                    <a:pt x="327660" y="1137152"/>
                  </a:lnTo>
                  <a:lnTo>
                    <a:pt x="325438" y="1134928"/>
                  </a:lnTo>
                  <a:lnTo>
                    <a:pt x="923427" y="530225"/>
                  </a:lnTo>
                  <a:close/>
                  <a:moveTo>
                    <a:pt x="1084432" y="388938"/>
                  </a:moveTo>
                  <a:lnTo>
                    <a:pt x="1089844" y="389573"/>
                  </a:lnTo>
                  <a:lnTo>
                    <a:pt x="1097165" y="389891"/>
                  </a:lnTo>
                  <a:lnTo>
                    <a:pt x="1106715" y="390843"/>
                  </a:lnTo>
                  <a:lnTo>
                    <a:pt x="1118175" y="392748"/>
                  </a:lnTo>
                  <a:lnTo>
                    <a:pt x="1132499" y="396241"/>
                  </a:lnTo>
                  <a:lnTo>
                    <a:pt x="1140458" y="398146"/>
                  </a:lnTo>
                  <a:lnTo>
                    <a:pt x="1148734" y="400686"/>
                  </a:lnTo>
                  <a:lnTo>
                    <a:pt x="1157329" y="403226"/>
                  </a:lnTo>
                  <a:lnTo>
                    <a:pt x="1166879" y="406718"/>
                  </a:lnTo>
                  <a:lnTo>
                    <a:pt x="1176747" y="410528"/>
                  </a:lnTo>
                  <a:lnTo>
                    <a:pt x="1187252" y="414656"/>
                  </a:lnTo>
                  <a:lnTo>
                    <a:pt x="1197756" y="419418"/>
                  </a:lnTo>
                  <a:lnTo>
                    <a:pt x="1208579" y="424816"/>
                  </a:lnTo>
                  <a:lnTo>
                    <a:pt x="1220358" y="430848"/>
                  </a:lnTo>
                  <a:lnTo>
                    <a:pt x="1232136" y="437198"/>
                  </a:lnTo>
                  <a:lnTo>
                    <a:pt x="1244550" y="444183"/>
                  </a:lnTo>
                  <a:lnTo>
                    <a:pt x="1256965" y="452121"/>
                  </a:lnTo>
                  <a:lnTo>
                    <a:pt x="1270017" y="460376"/>
                  </a:lnTo>
                  <a:lnTo>
                    <a:pt x="1283386" y="469901"/>
                  </a:lnTo>
                  <a:lnTo>
                    <a:pt x="1296438" y="480061"/>
                  </a:lnTo>
                  <a:lnTo>
                    <a:pt x="1310444" y="490856"/>
                  </a:lnTo>
                  <a:lnTo>
                    <a:pt x="1324450" y="502286"/>
                  </a:lnTo>
                  <a:lnTo>
                    <a:pt x="1338775" y="514986"/>
                  </a:lnTo>
                  <a:lnTo>
                    <a:pt x="1353100" y="528003"/>
                  </a:lnTo>
                  <a:lnTo>
                    <a:pt x="1367743" y="542291"/>
                  </a:lnTo>
                  <a:lnTo>
                    <a:pt x="1382386" y="557531"/>
                  </a:lnTo>
                  <a:lnTo>
                    <a:pt x="1396074" y="572136"/>
                  </a:lnTo>
                  <a:lnTo>
                    <a:pt x="1408489" y="586423"/>
                  </a:lnTo>
                  <a:lnTo>
                    <a:pt x="1420267" y="600393"/>
                  </a:lnTo>
                  <a:lnTo>
                    <a:pt x="1430772" y="613728"/>
                  </a:lnTo>
                  <a:lnTo>
                    <a:pt x="1440640" y="627381"/>
                  </a:lnTo>
                  <a:lnTo>
                    <a:pt x="1449235" y="640081"/>
                  </a:lnTo>
                  <a:lnTo>
                    <a:pt x="1457511" y="653098"/>
                  </a:lnTo>
                  <a:lnTo>
                    <a:pt x="1464833" y="665163"/>
                  </a:lnTo>
                  <a:lnTo>
                    <a:pt x="1471517" y="676911"/>
                  </a:lnTo>
                  <a:lnTo>
                    <a:pt x="1477566" y="688341"/>
                  </a:lnTo>
                  <a:lnTo>
                    <a:pt x="1482341" y="699136"/>
                  </a:lnTo>
                  <a:lnTo>
                    <a:pt x="1487434" y="709613"/>
                  </a:lnTo>
                  <a:lnTo>
                    <a:pt x="1490935" y="720408"/>
                  </a:lnTo>
                  <a:lnTo>
                    <a:pt x="1494755" y="729616"/>
                  </a:lnTo>
                  <a:lnTo>
                    <a:pt x="1497939" y="739141"/>
                  </a:lnTo>
                  <a:lnTo>
                    <a:pt x="1500167" y="747713"/>
                  </a:lnTo>
                  <a:lnTo>
                    <a:pt x="1502395" y="756286"/>
                  </a:lnTo>
                  <a:lnTo>
                    <a:pt x="1503987" y="763906"/>
                  </a:lnTo>
                  <a:lnTo>
                    <a:pt x="1505260" y="771526"/>
                  </a:lnTo>
                  <a:lnTo>
                    <a:pt x="1507170" y="784543"/>
                  </a:lnTo>
                  <a:lnTo>
                    <a:pt x="1508125" y="795338"/>
                  </a:lnTo>
                  <a:lnTo>
                    <a:pt x="1508125" y="804228"/>
                  </a:lnTo>
                  <a:lnTo>
                    <a:pt x="1507807" y="810261"/>
                  </a:lnTo>
                  <a:lnTo>
                    <a:pt x="1506852" y="815341"/>
                  </a:lnTo>
                  <a:lnTo>
                    <a:pt x="1444778" y="877888"/>
                  </a:lnTo>
                  <a:lnTo>
                    <a:pt x="1442550" y="864553"/>
                  </a:lnTo>
                  <a:lnTo>
                    <a:pt x="1439048" y="851218"/>
                  </a:lnTo>
                  <a:lnTo>
                    <a:pt x="1435228" y="836296"/>
                  </a:lnTo>
                  <a:lnTo>
                    <a:pt x="1430135" y="821691"/>
                  </a:lnTo>
                  <a:lnTo>
                    <a:pt x="1424087" y="806451"/>
                  </a:lnTo>
                  <a:lnTo>
                    <a:pt x="1416765" y="790576"/>
                  </a:lnTo>
                  <a:lnTo>
                    <a:pt x="1408807" y="774383"/>
                  </a:lnTo>
                  <a:lnTo>
                    <a:pt x="1399894" y="757873"/>
                  </a:lnTo>
                  <a:lnTo>
                    <a:pt x="1390026" y="741363"/>
                  </a:lnTo>
                  <a:lnTo>
                    <a:pt x="1378884" y="724536"/>
                  </a:lnTo>
                  <a:lnTo>
                    <a:pt x="1367106" y="707073"/>
                  </a:lnTo>
                  <a:lnTo>
                    <a:pt x="1353737" y="689928"/>
                  </a:lnTo>
                  <a:lnTo>
                    <a:pt x="1340048" y="672466"/>
                  </a:lnTo>
                  <a:lnTo>
                    <a:pt x="1325087" y="655003"/>
                  </a:lnTo>
                  <a:lnTo>
                    <a:pt x="1308852" y="637541"/>
                  </a:lnTo>
                  <a:lnTo>
                    <a:pt x="1291981" y="620396"/>
                  </a:lnTo>
                  <a:lnTo>
                    <a:pt x="1278611" y="607061"/>
                  </a:lnTo>
                  <a:lnTo>
                    <a:pt x="1264923" y="594361"/>
                  </a:lnTo>
                  <a:lnTo>
                    <a:pt x="1251235" y="582296"/>
                  </a:lnTo>
                  <a:lnTo>
                    <a:pt x="1238184" y="570866"/>
                  </a:lnTo>
                  <a:lnTo>
                    <a:pt x="1224814" y="560388"/>
                  </a:lnTo>
                  <a:lnTo>
                    <a:pt x="1212081" y="550228"/>
                  </a:lnTo>
                  <a:lnTo>
                    <a:pt x="1199348" y="541021"/>
                  </a:lnTo>
                  <a:lnTo>
                    <a:pt x="1187252" y="532448"/>
                  </a:lnTo>
                  <a:lnTo>
                    <a:pt x="1175155" y="524511"/>
                  </a:lnTo>
                  <a:lnTo>
                    <a:pt x="1163059" y="516573"/>
                  </a:lnTo>
                  <a:lnTo>
                    <a:pt x="1151917" y="509588"/>
                  </a:lnTo>
                  <a:lnTo>
                    <a:pt x="1140776" y="502921"/>
                  </a:lnTo>
                  <a:lnTo>
                    <a:pt x="1129953" y="496888"/>
                  </a:lnTo>
                  <a:lnTo>
                    <a:pt x="1119766" y="491808"/>
                  </a:lnTo>
                  <a:lnTo>
                    <a:pt x="1109580" y="486411"/>
                  </a:lnTo>
                  <a:lnTo>
                    <a:pt x="1100030" y="481966"/>
                  </a:lnTo>
                  <a:lnTo>
                    <a:pt x="1082522" y="474028"/>
                  </a:lnTo>
                  <a:lnTo>
                    <a:pt x="1066287" y="467678"/>
                  </a:lnTo>
                  <a:lnTo>
                    <a:pt x="1052599" y="462598"/>
                  </a:lnTo>
                  <a:lnTo>
                    <a:pt x="1040821" y="459106"/>
                  </a:lnTo>
                  <a:lnTo>
                    <a:pt x="1031590" y="456248"/>
                  </a:lnTo>
                  <a:lnTo>
                    <a:pt x="1024905" y="454343"/>
                  </a:lnTo>
                  <a:lnTo>
                    <a:pt x="1019175" y="453391"/>
                  </a:lnTo>
                  <a:lnTo>
                    <a:pt x="1084432" y="388938"/>
                  </a:lnTo>
                  <a:close/>
                  <a:moveTo>
                    <a:pt x="1213168" y="238125"/>
                  </a:moveTo>
                  <a:lnTo>
                    <a:pt x="1218883" y="238125"/>
                  </a:lnTo>
                  <a:lnTo>
                    <a:pt x="1226186" y="238759"/>
                  </a:lnTo>
                  <a:lnTo>
                    <a:pt x="1236028" y="239709"/>
                  </a:lnTo>
                  <a:lnTo>
                    <a:pt x="1248411" y="242245"/>
                  </a:lnTo>
                  <a:lnTo>
                    <a:pt x="1263016" y="245414"/>
                  </a:lnTo>
                  <a:lnTo>
                    <a:pt x="1270953" y="247315"/>
                  </a:lnTo>
                  <a:lnTo>
                    <a:pt x="1280161" y="249850"/>
                  </a:lnTo>
                  <a:lnTo>
                    <a:pt x="1289051" y="253020"/>
                  </a:lnTo>
                  <a:lnTo>
                    <a:pt x="1298893" y="256506"/>
                  </a:lnTo>
                  <a:lnTo>
                    <a:pt x="1309053" y="260625"/>
                  </a:lnTo>
                  <a:lnTo>
                    <a:pt x="1319848" y="264745"/>
                  </a:lnTo>
                  <a:lnTo>
                    <a:pt x="1330961" y="269816"/>
                  </a:lnTo>
                  <a:lnTo>
                    <a:pt x="1342391" y="275203"/>
                  </a:lnTo>
                  <a:lnTo>
                    <a:pt x="1354456" y="281541"/>
                  </a:lnTo>
                  <a:lnTo>
                    <a:pt x="1366838" y="288196"/>
                  </a:lnTo>
                  <a:lnTo>
                    <a:pt x="1379538" y="295802"/>
                  </a:lnTo>
                  <a:lnTo>
                    <a:pt x="1392873" y="303725"/>
                  </a:lnTo>
                  <a:lnTo>
                    <a:pt x="1405891" y="312598"/>
                  </a:lnTo>
                  <a:lnTo>
                    <a:pt x="1419861" y="322422"/>
                  </a:lnTo>
                  <a:lnTo>
                    <a:pt x="1433831" y="332880"/>
                  </a:lnTo>
                  <a:lnTo>
                    <a:pt x="1448436" y="344289"/>
                  </a:lnTo>
                  <a:lnTo>
                    <a:pt x="1463041" y="356332"/>
                  </a:lnTo>
                  <a:lnTo>
                    <a:pt x="1477963" y="369325"/>
                  </a:lnTo>
                  <a:lnTo>
                    <a:pt x="1492886" y="383269"/>
                  </a:lnTo>
                  <a:lnTo>
                    <a:pt x="1508126" y="398164"/>
                  </a:lnTo>
                  <a:lnTo>
                    <a:pt x="1523366" y="413692"/>
                  </a:lnTo>
                  <a:lnTo>
                    <a:pt x="1537653" y="428587"/>
                  </a:lnTo>
                  <a:lnTo>
                    <a:pt x="1550353" y="443481"/>
                  </a:lnTo>
                  <a:lnTo>
                    <a:pt x="1562418" y="458376"/>
                  </a:lnTo>
                  <a:lnTo>
                    <a:pt x="1573848" y="472637"/>
                  </a:lnTo>
                  <a:lnTo>
                    <a:pt x="1583691" y="486264"/>
                  </a:lnTo>
                  <a:lnTo>
                    <a:pt x="1593216" y="499891"/>
                  </a:lnTo>
                  <a:lnTo>
                    <a:pt x="1601471" y="512884"/>
                  </a:lnTo>
                  <a:lnTo>
                    <a:pt x="1609091" y="525878"/>
                  </a:lnTo>
                  <a:lnTo>
                    <a:pt x="1616076" y="538237"/>
                  </a:lnTo>
                  <a:lnTo>
                    <a:pt x="1622108" y="549963"/>
                  </a:lnTo>
                  <a:lnTo>
                    <a:pt x="1627823" y="561371"/>
                  </a:lnTo>
                  <a:lnTo>
                    <a:pt x="1632268" y="572780"/>
                  </a:lnTo>
                  <a:lnTo>
                    <a:pt x="1636713" y="583238"/>
                  </a:lnTo>
                  <a:lnTo>
                    <a:pt x="1640206" y="593379"/>
                  </a:lnTo>
                  <a:lnTo>
                    <a:pt x="1643699" y="603203"/>
                  </a:lnTo>
                  <a:lnTo>
                    <a:pt x="1646239" y="612077"/>
                  </a:lnTo>
                  <a:lnTo>
                    <a:pt x="1648143" y="620633"/>
                  </a:lnTo>
                  <a:lnTo>
                    <a:pt x="1650049" y="628873"/>
                  </a:lnTo>
                  <a:lnTo>
                    <a:pt x="1651636" y="636478"/>
                  </a:lnTo>
                  <a:lnTo>
                    <a:pt x="1652589" y="643767"/>
                  </a:lnTo>
                  <a:lnTo>
                    <a:pt x="1653541" y="650422"/>
                  </a:lnTo>
                  <a:lnTo>
                    <a:pt x="1654176" y="661514"/>
                  </a:lnTo>
                  <a:lnTo>
                    <a:pt x="1654176" y="670705"/>
                  </a:lnTo>
                  <a:lnTo>
                    <a:pt x="1653859" y="677043"/>
                  </a:lnTo>
                  <a:lnTo>
                    <a:pt x="1652906" y="682747"/>
                  </a:lnTo>
                  <a:lnTo>
                    <a:pt x="1588136" y="747713"/>
                  </a:lnTo>
                  <a:lnTo>
                    <a:pt x="1585596" y="733769"/>
                  </a:lnTo>
                  <a:lnTo>
                    <a:pt x="1582421" y="719508"/>
                  </a:lnTo>
                  <a:lnTo>
                    <a:pt x="1578293" y="704297"/>
                  </a:lnTo>
                  <a:lnTo>
                    <a:pt x="1572896" y="689085"/>
                  </a:lnTo>
                  <a:lnTo>
                    <a:pt x="1566546" y="672923"/>
                  </a:lnTo>
                  <a:lnTo>
                    <a:pt x="1559561" y="656761"/>
                  </a:lnTo>
                  <a:lnTo>
                    <a:pt x="1550671" y="639964"/>
                  </a:lnTo>
                  <a:lnTo>
                    <a:pt x="1541463" y="622534"/>
                  </a:lnTo>
                  <a:lnTo>
                    <a:pt x="1531303" y="605105"/>
                  </a:lnTo>
                  <a:lnTo>
                    <a:pt x="1519556" y="587358"/>
                  </a:lnTo>
                  <a:lnTo>
                    <a:pt x="1507173" y="569294"/>
                  </a:lnTo>
                  <a:lnTo>
                    <a:pt x="1493521" y="551230"/>
                  </a:lnTo>
                  <a:lnTo>
                    <a:pt x="1479233" y="533166"/>
                  </a:lnTo>
                  <a:lnTo>
                    <a:pt x="1463676" y="514786"/>
                  </a:lnTo>
                  <a:lnTo>
                    <a:pt x="1446848" y="497039"/>
                  </a:lnTo>
                  <a:lnTo>
                    <a:pt x="1429386" y="478975"/>
                  </a:lnTo>
                  <a:lnTo>
                    <a:pt x="1415098" y="465031"/>
                  </a:lnTo>
                  <a:lnTo>
                    <a:pt x="1400811" y="451721"/>
                  </a:lnTo>
                  <a:lnTo>
                    <a:pt x="1386841" y="439362"/>
                  </a:lnTo>
                  <a:lnTo>
                    <a:pt x="1372871" y="427636"/>
                  </a:lnTo>
                  <a:lnTo>
                    <a:pt x="1359536" y="416544"/>
                  </a:lnTo>
                  <a:lnTo>
                    <a:pt x="1345883" y="406086"/>
                  </a:lnTo>
                  <a:lnTo>
                    <a:pt x="1332548" y="396262"/>
                  </a:lnTo>
                  <a:lnTo>
                    <a:pt x="1319848" y="387389"/>
                  </a:lnTo>
                  <a:lnTo>
                    <a:pt x="1307148" y="378832"/>
                  </a:lnTo>
                  <a:lnTo>
                    <a:pt x="1295083" y="370909"/>
                  </a:lnTo>
                  <a:lnTo>
                    <a:pt x="1283018" y="363620"/>
                  </a:lnTo>
                  <a:lnTo>
                    <a:pt x="1271271" y="356648"/>
                  </a:lnTo>
                  <a:lnTo>
                    <a:pt x="1260158" y="350627"/>
                  </a:lnTo>
                  <a:lnTo>
                    <a:pt x="1249681" y="344606"/>
                  </a:lnTo>
                  <a:lnTo>
                    <a:pt x="1239203" y="339219"/>
                  </a:lnTo>
                  <a:lnTo>
                    <a:pt x="1229361" y="334782"/>
                  </a:lnTo>
                  <a:lnTo>
                    <a:pt x="1210628" y="326542"/>
                  </a:lnTo>
                  <a:lnTo>
                    <a:pt x="1193801" y="319887"/>
                  </a:lnTo>
                  <a:lnTo>
                    <a:pt x="1179513" y="314500"/>
                  </a:lnTo>
                  <a:lnTo>
                    <a:pt x="1167766" y="310697"/>
                  </a:lnTo>
                  <a:lnTo>
                    <a:pt x="1157923" y="307845"/>
                  </a:lnTo>
                  <a:lnTo>
                    <a:pt x="1150621" y="306260"/>
                  </a:lnTo>
                  <a:lnTo>
                    <a:pt x="1144588" y="304992"/>
                  </a:lnTo>
                  <a:lnTo>
                    <a:pt x="1213168" y="238125"/>
                  </a:lnTo>
                  <a:close/>
                  <a:moveTo>
                    <a:pt x="1555569" y="0"/>
                  </a:moveTo>
                  <a:lnTo>
                    <a:pt x="1566687" y="0"/>
                  </a:lnTo>
                  <a:lnTo>
                    <a:pt x="1578441" y="0"/>
                  </a:lnTo>
                  <a:lnTo>
                    <a:pt x="1589876" y="1272"/>
                  </a:lnTo>
                  <a:lnTo>
                    <a:pt x="1601948" y="2862"/>
                  </a:lnTo>
                  <a:lnTo>
                    <a:pt x="1614337" y="5088"/>
                  </a:lnTo>
                  <a:lnTo>
                    <a:pt x="1627043" y="7950"/>
                  </a:lnTo>
                  <a:lnTo>
                    <a:pt x="1640385" y="11766"/>
                  </a:lnTo>
                  <a:lnTo>
                    <a:pt x="1653409" y="16218"/>
                  </a:lnTo>
                  <a:lnTo>
                    <a:pt x="1667386" y="21624"/>
                  </a:lnTo>
                  <a:lnTo>
                    <a:pt x="1681363" y="27984"/>
                  </a:lnTo>
                  <a:lnTo>
                    <a:pt x="1695976" y="35298"/>
                  </a:lnTo>
                  <a:lnTo>
                    <a:pt x="1710588" y="42930"/>
                  </a:lnTo>
                  <a:lnTo>
                    <a:pt x="1725836" y="52152"/>
                  </a:lnTo>
                  <a:lnTo>
                    <a:pt x="1741084" y="62010"/>
                  </a:lnTo>
                  <a:lnTo>
                    <a:pt x="1756649" y="72822"/>
                  </a:lnTo>
                  <a:lnTo>
                    <a:pt x="1772850" y="84588"/>
                  </a:lnTo>
                  <a:lnTo>
                    <a:pt x="1789051" y="97626"/>
                  </a:lnTo>
                  <a:lnTo>
                    <a:pt x="1804617" y="111300"/>
                  </a:lnTo>
                  <a:lnTo>
                    <a:pt x="1819547" y="124656"/>
                  </a:lnTo>
                  <a:lnTo>
                    <a:pt x="1832571" y="138330"/>
                  </a:lnTo>
                  <a:lnTo>
                    <a:pt x="1844642" y="151686"/>
                  </a:lnTo>
                  <a:lnTo>
                    <a:pt x="1856078" y="165042"/>
                  </a:lnTo>
                  <a:lnTo>
                    <a:pt x="1865608" y="178398"/>
                  </a:lnTo>
                  <a:lnTo>
                    <a:pt x="1874502" y="191755"/>
                  </a:lnTo>
                  <a:lnTo>
                    <a:pt x="1881809" y="204475"/>
                  </a:lnTo>
                  <a:lnTo>
                    <a:pt x="1888797" y="217831"/>
                  </a:lnTo>
                  <a:lnTo>
                    <a:pt x="1894197" y="230869"/>
                  </a:lnTo>
                  <a:lnTo>
                    <a:pt x="1898962" y="243907"/>
                  </a:lnTo>
                  <a:lnTo>
                    <a:pt x="1902457" y="256309"/>
                  </a:lnTo>
                  <a:lnTo>
                    <a:pt x="1905633" y="268711"/>
                  </a:lnTo>
                  <a:lnTo>
                    <a:pt x="1907857" y="281113"/>
                  </a:lnTo>
                  <a:lnTo>
                    <a:pt x="1908810" y="293197"/>
                  </a:lnTo>
                  <a:lnTo>
                    <a:pt x="1909763" y="305281"/>
                  </a:lnTo>
                  <a:lnTo>
                    <a:pt x="1909763" y="316729"/>
                  </a:lnTo>
                  <a:lnTo>
                    <a:pt x="1908492" y="328177"/>
                  </a:lnTo>
                  <a:lnTo>
                    <a:pt x="1907539" y="339307"/>
                  </a:lnTo>
                  <a:lnTo>
                    <a:pt x="1905316" y="350437"/>
                  </a:lnTo>
                  <a:lnTo>
                    <a:pt x="1902457" y="360931"/>
                  </a:lnTo>
                  <a:lnTo>
                    <a:pt x="1899598" y="371425"/>
                  </a:lnTo>
                  <a:lnTo>
                    <a:pt x="1895786" y="381601"/>
                  </a:lnTo>
                  <a:lnTo>
                    <a:pt x="1891656" y="391459"/>
                  </a:lnTo>
                  <a:lnTo>
                    <a:pt x="1887527" y="400681"/>
                  </a:lnTo>
                  <a:lnTo>
                    <a:pt x="1882762" y="409903"/>
                  </a:lnTo>
                  <a:lnTo>
                    <a:pt x="1877361" y="418490"/>
                  </a:lnTo>
                  <a:lnTo>
                    <a:pt x="1871643" y="426758"/>
                  </a:lnTo>
                  <a:lnTo>
                    <a:pt x="1865925" y="434708"/>
                  </a:lnTo>
                  <a:lnTo>
                    <a:pt x="1860208" y="442340"/>
                  </a:lnTo>
                  <a:lnTo>
                    <a:pt x="1854172" y="449336"/>
                  </a:lnTo>
                  <a:lnTo>
                    <a:pt x="1847501" y="456014"/>
                  </a:lnTo>
                  <a:lnTo>
                    <a:pt x="1841783" y="463328"/>
                  </a:lnTo>
                  <a:lnTo>
                    <a:pt x="1830983" y="476048"/>
                  </a:lnTo>
                  <a:lnTo>
                    <a:pt x="1801122" y="514208"/>
                  </a:lnTo>
                  <a:lnTo>
                    <a:pt x="1764909" y="560636"/>
                  </a:lnTo>
                  <a:lnTo>
                    <a:pt x="1730283" y="604838"/>
                  </a:lnTo>
                  <a:lnTo>
                    <a:pt x="1729648" y="593708"/>
                  </a:lnTo>
                  <a:lnTo>
                    <a:pt x="1728377" y="581306"/>
                  </a:lnTo>
                  <a:lnTo>
                    <a:pt x="1726471" y="567632"/>
                  </a:lnTo>
                  <a:lnTo>
                    <a:pt x="1723930" y="553322"/>
                  </a:lnTo>
                  <a:lnTo>
                    <a:pt x="1720118" y="537740"/>
                  </a:lnTo>
                  <a:lnTo>
                    <a:pt x="1715353" y="521840"/>
                  </a:lnTo>
                  <a:lnTo>
                    <a:pt x="1712494" y="513254"/>
                  </a:lnTo>
                  <a:lnTo>
                    <a:pt x="1709318" y="504668"/>
                  </a:lnTo>
                  <a:lnTo>
                    <a:pt x="1705823" y="496082"/>
                  </a:lnTo>
                  <a:lnTo>
                    <a:pt x="1702011" y="487178"/>
                  </a:lnTo>
                  <a:lnTo>
                    <a:pt x="1697882" y="477638"/>
                  </a:lnTo>
                  <a:lnTo>
                    <a:pt x="1693117" y="468098"/>
                  </a:lnTo>
                  <a:lnTo>
                    <a:pt x="1688034" y="458876"/>
                  </a:lnTo>
                  <a:lnTo>
                    <a:pt x="1682952" y="449018"/>
                  </a:lnTo>
                  <a:lnTo>
                    <a:pt x="1677234" y="439160"/>
                  </a:lnTo>
                  <a:lnTo>
                    <a:pt x="1670881" y="428984"/>
                  </a:lnTo>
                  <a:lnTo>
                    <a:pt x="1664527" y="418808"/>
                  </a:lnTo>
                  <a:lnTo>
                    <a:pt x="1657221" y="408631"/>
                  </a:lnTo>
                  <a:lnTo>
                    <a:pt x="1649915" y="398137"/>
                  </a:lnTo>
                  <a:lnTo>
                    <a:pt x="1641973" y="387643"/>
                  </a:lnTo>
                  <a:lnTo>
                    <a:pt x="1633079" y="376831"/>
                  </a:lnTo>
                  <a:lnTo>
                    <a:pt x="1624184" y="365701"/>
                  </a:lnTo>
                  <a:lnTo>
                    <a:pt x="1614337" y="354889"/>
                  </a:lnTo>
                  <a:lnTo>
                    <a:pt x="1604489" y="343441"/>
                  </a:lnTo>
                  <a:lnTo>
                    <a:pt x="1593688" y="332311"/>
                  </a:lnTo>
                  <a:lnTo>
                    <a:pt x="1582570" y="320863"/>
                  </a:lnTo>
                  <a:lnTo>
                    <a:pt x="1571134" y="310051"/>
                  </a:lnTo>
                  <a:lnTo>
                    <a:pt x="1559381" y="299239"/>
                  </a:lnTo>
                  <a:lnTo>
                    <a:pt x="1548263" y="289381"/>
                  </a:lnTo>
                  <a:lnTo>
                    <a:pt x="1536827" y="279523"/>
                  </a:lnTo>
                  <a:lnTo>
                    <a:pt x="1525709" y="270619"/>
                  </a:lnTo>
                  <a:lnTo>
                    <a:pt x="1514590" y="262351"/>
                  </a:lnTo>
                  <a:lnTo>
                    <a:pt x="1503472" y="254083"/>
                  </a:lnTo>
                  <a:lnTo>
                    <a:pt x="1492672" y="246451"/>
                  </a:lnTo>
                  <a:lnTo>
                    <a:pt x="1481871" y="239137"/>
                  </a:lnTo>
                  <a:lnTo>
                    <a:pt x="1471388" y="232777"/>
                  </a:lnTo>
                  <a:lnTo>
                    <a:pt x="1460905" y="226417"/>
                  </a:lnTo>
                  <a:lnTo>
                    <a:pt x="1450740" y="220693"/>
                  </a:lnTo>
                  <a:lnTo>
                    <a:pt x="1440575" y="215287"/>
                  </a:lnTo>
                  <a:lnTo>
                    <a:pt x="1430410" y="210199"/>
                  </a:lnTo>
                  <a:lnTo>
                    <a:pt x="1420562" y="205747"/>
                  </a:lnTo>
                  <a:lnTo>
                    <a:pt x="1411350" y="201613"/>
                  </a:lnTo>
                  <a:lnTo>
                    <a:pt x="1401820" y="197479"/>
                  </a:lnTo>
                  <a:lnTo>
                    <a:pt x="1392925" y="193981"/>
                  </a:lnTo>
                  <a:lnTo>
                    <a:pt x="1375136" y="187620"/>
                  </a:lnTo>
                  <a:lnTo>
                    <a:pt x="1358300" y="182850"/>
                  </a:lnTo>
                  <a:lnTo>
                    <a:pt x="1342417" y="178716"/>
                  </a:lnTo>
                  <a:lnTo>
                    <a:pt x="1327805" y="175536"/>
                  </a:lnTo>
                  <a:lnTo>
                    <a:pt x="1314145" y="173310"/>
                  </a:lnTo>
                  <a:lnTo>
                    <a:pt x="1301756" y="171720"/>
                  </a:lnTo>
                  <a:lnTo>
                    <a:pt x="1290638" y="171084"/>
                  </a:lnTo>
                  <a:lnTo>
                    <a:pt x="1330346" y="138966"/>
                  </a:lnTo>
                  <a:lnTo>
                    <a:pt x="1370689" y="105894"/>
                  </a:lnTo>
                  <a:lnTo>
                    <a:pt x="1405950" y="76638"/>
                  </a:lnTo>
                  <a:lnTo>
                    <a:pt x="1419609" y="64554"/>
                  </a:lnTo>
                  <a:lnTo>
                    <a:pt x="1429774" y="55650"/>
                  </a:lnTo>
                  <a:lnTo>
                    <a:pt x="1435810" y="49926"/>
                  </a:lnTo>
                  <a:lnTo>
                    <a:pt x="1442163" y="44520"/>
                  </a:lnTo>
                  <a:lnTo>
                    <a:pt x="1448834" y="39432"/>
                  </a:lnTo>
                  <a:lnTo>
                    <a:pt x="1455505" y="34026"/>
                  </a:lnTo>
                  <a:lnTo>
                    <a:pt x="1463129" y="29256"/>
                  </a:lnTo>
                  <a:lnTo>
                    <a:pt x="1470753" y="24486"/>
                  </a:lnTo>
                  <a:lnTo>
                    <a:pt x="1479012" y="20352"/>
                  </a:lnTo>
                  <a:lnTo>
                    <a:pt x="1487271" y="16218"/>
                  </a:lnTo>
                  <a:lnTo>
                    <a:pt x="1495848" y="13038"/>
                  </a:lnTo>
                  <a:lnTo>
                    <a:pt x="1505378" y="9540"/>
                  </a:lnTo>
                  <a:lnTo>
                    <a:pt x="1514590" y="6996"/>
                  </a:lnTo>
                  <a:lnTo>
                    <a:pt x="1524438" y="4770"/>
                  </a:lnTo>
                  <a:lnTo>
                    <a:pt x="1534285" y="2544"/>
                  </a:lnTo>
                  <a:lnTo>
                    <a:pt x="1544768" y="1272"/>
                  </a:lnTo>
                  <a:lnTo>
                    <a:pt x="155556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2843808" y="1419623"/>
            <a:ext cx="1584176" cy="1440160"/>
            <a:chOff x="2843808" y="1347615"/>
            <a:chExt cx="1584176" cy="1440160"/>
          </a:xfrm>
        </p:grpSpPr>
        <p:sp>
          <p:nvSpPr>
            <p:cNvPr id="58" name="流程图: 手动操作 57"/>
            <p:cNvSpPr/>
            <p:nvPr/>
          </p:nvSpPr>
          <p:spPr>
            <a:xfrm rot="16200000">
              <a:off x="2915816" y="1275607"/>
              <a:ext cx="1440160" cy="1584176"/>
            </a:xfrm>
            <a:prstGeom prst="flowChartManualOperation">
              <a:avLst/>
            </a:prstGeom>
            <a:solidFill>
              <a:srgbClr val="FA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9" name="KSO_Shape"/>
            <p:cNvSpPr>
              <a:spLocks/>
            </p:cNvSpPr>
            <p:nvPr/>
          </p:nvSpPr>
          <p:spPr bwMode="auto">
            <a:xfrm>
              <a:off x="3368163" y="1827365"/>
              <a:ext cx="482922" cy="545675"/>
            </a:xfrm>
            <a:custGeom>
              <a:avLst/>
              <a:gdLst>
                <a:gd name="T0" fmla="*/ 842889 w 4313"/>
                <a:gd name="T1" fmla="*/ 0 h 4874"/>
                <a:gd name="T2" fmla="*/ 74281 w 4313"/>
                <a:gd name="T3" fmla="*/ 443614 h 4874"/>
                <a:gd name="T4" fmla="*/ 848362 w 4313"/>
                <a:gd name="T5" fmla="*/ 890355 h 4874"/>
                <a:gd name="T6" fmla="*/ 1616971 w 4313"/>
                <a:gd name="T7" fmla="*/ 446741 h 4874"/>
                <a:gd name="T8" fmla="*/ 842889 w 4313"/>
                <a:gd name="T9" fmla="*/ 0 h 4874"/>
                <a:gd name="T10" fmla="*/ 0 w 4313"/>
                <a:gd name="T11" fmla="*/ 1459823 h 4874"/>
                <a:gd name="T12" fmla="*/ 771345 w 4313"/>
                <a:gd name="T13" fmla="*/ 1905000 h 4874"/>
                <a:gd name="T14" fmla="*/ 771345 w 4313"/>
                <a:gd name="T15" fmla="*/ 1011909 h 4874"/>
                <a:gd name="T16" fmla="*/ 0 w 4313"/>
                <a:gd name="T17" fmla="*/ 566732 h 4874"/>
                <a:gd name="T18" fmla="*/ 0 w 4313"/>
                <a:gd name="T19" fmla="*/ 1459823 h 4874"/>
                <a:gd name="T20" fmla="*/ 915215 w 4313"/>
                <a:gd name="T21" fmla="*/ 1017772 h 4874"/>
                <a:gd name="T22" fmla="*/ 915215 w 4313"/>
                <a:gd name="T23" fmla="*/ 1905000 h 4874"/>
                <a:gd name="T24" fmla="*/ 1686169 w 4313"/>
                <a:gd name="T25" fmla="*/ 1459823 h 4874"/>
                <a:gd name="T26" fmla="*/ 1686169 w 4313"/>
                <a:gd name="T27" fmla="*/ 572594 h 4874"/>
                <a:gd name="T28" fmla="*/ 915215 w 4313"/>
                <a:gd name="T29" fmla="*/ 1017772 h 4874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4313" h="4874">
                  <a:moveTo>
                    <a:pt x="2156" y="0"/>
                  </a:moveTo>
                  <a:lnTo>
                    <a:pt x="190" y="1135"/>
                  </a:lnTo>
                  <a:lnTo>
                    <a:pt x="2170" y="2278"/>
                  </a:lnTo>
                  <a:lnTo>
                    <a:pt x="4136" y="1143"/>
                  </a:lnTo>
                  <a:lnTo>
                    <a:pt x="2156" y="0"/>
                  </a:lnTo>
                  <a:close/>
                  <a:moveTo>
                    <a:pt x="0" y="3735"/>
                  </a:moveTo>
                  <a:lnTo>
                    <a:pt x="1973" y="4874"/>
                  </a:lnTo>
                  <a:lnTo>
                    <a:pt x="1973" y="2589"/>
                  </a:lnTo>
                  <a:lnTo>
                    <a:pt x="0" y="1450"/>
                  </a:lnTo>
                  <a:lnTo>
                    <a:pt x="0" y="3735"/>
                  </a:lnTo>
                  <a:close/>
                  <a:moveTo>
                    <a:pt x="2341" y="2604"/>
                  </a:moveTo>
                  <a:lnTo>
                    <a:pt x="2341" y="4874"/>
                  </a:lnTo>
                  <a:lnTo>
                    <a:pt x="4313" y="3735"/>
                  </a:lnTo>
                  <a:lnTo>
                    <a:pt x="4313" y="1465"/>
                  </a:lnTo>
                  <a:lnTo>
                    <a:pt x="2341" y="260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1115616" y="1419622"/>
            <a:ext cx="1584176" cy="1440160"/>
            <a:chOff x="1115616" y="1347614"/>
            <a:chExt cx="1584176" cy="1440160"/>
          </a:xfrm>
        </p:grpSpPr>
        <p:sp>
          <p:nvSpPr>
            <p:cNvPr id="61" name="流程图: 手动操作 60"/>
            <p:cNvSpPr/>
            <p:nvPr/>
          </p:nvSpPr>
          <p:spPr>
            <a:xfrm rot="16200000">
              <a:off x="1187624" y="1275606"/>
              <a:ext cx="1440160" cy="1584176"/>
            </a:xfrm>
            <a:prstGeom prst="flowChartManualOperation">
              <a:avLst/>
            </a:prstGeom>
            <a:solidFill>
              <a:srgbClr val="9D0B0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2" name="KSO_Shape"/>
            <p:cNvSpPr>
              <a:spLocks/>
            </p:cNvSpPr>
            <p:nvPr/>
          </p:nvSpPr>
          <p:spPr bwMode="auto">
            <a:xfrm>
              <a:off x="1683482" y="1890181"/>
              <a:ext cx="448444" cy="420043"/>
            </a:xfrm>
            <a:custGeom>
              <a:avLst/>
              <a:gdLst/>
              <a:ahLst/>
              <a:cxnLst/>
              <a:rect l="0" t="0" r="r" b="b"/>
              <a:pathLst>
                <a:path w="1298575" h="1216025">
                  <a:moveTo>
                    <a:pt x="836160" y="826558"/>
                  </a:moveTo>
                  <a:lnTo>
                    <a:pt x="1038913" y="1088496"/>
                  </a:lnTo>
                  <a:lnTo>
                    <a:pt x="1028590" y="1095640"/>
                  </a:lnTo>
                  <a:lnTo>
                    <a:pt x="1018002" y="1103313"/>
                  </a:lnTo>
                  <a:lnTo>
                    <a:pt x="1007415" y="1109927"/>
                  </a:lnTo>
                  <a:lnTo>
                    <a:pt x="996827" y="1116806"/>
                  </a:lnTo>
                  <a:lnTo>
                    <a:pt x="985975" y="1123421"/>
                  </a:lnTo>
                  <a:lnTo>
                    <a:pt x="974858" y="1129771"/>
                  </a:lnTo>
                  <a:lnTo>
                    <a:pt x="963741" y="1136121"/>
                  </a:lnTo>
                  <a:lnTo>
                    <a:pt x="952624" y="1141942"/>
                  </a:lnTo>
                  <a:lnTo>
                    <a:pt x="941507" y="1147763"/>
                  </a:lnTo>
                  <a:lnTo>
                    <a:pt x="929596" y="1153319"/>
                  </a:lnTo>
                  <a:lnTo>
                    <a:pt x="918214" y="1158611"/>
                  </a:lnTo>
                  <a:lnTo>
                    <a:pt x="906303" y="1163902"/>
                  </a:lnTo>
                  <a:lnTo>
                    <a:pt x="894656" y="1168665"/>
                  </a:lnTo>
                  <a:lnTo>
                    <a:pt x="882480" y="1173692"/>
                  </a:lnTo>
                  <a:lnTo>
                    <a:pt x="870305" y="1177925"/>
                  </a:lnTo>
                  <a:lnTo>
                    <a:pt x="858129" y="1182159"/>
                  </a:lnTo>
                  <a:lnTo>
                    <a:pt x="845953" y="1186127"/>
                  </a:lnTo>
                  <a:lnTo>
                    <a:pt x="833513" y="1190096"/>
                  </a:lnTo>
                  <a:lnTo>
                    <a:pt x="820807" y="1193536"/>
                  </a:lnTo>
                  <a:lnTo>
                    <a:pt x="808367" y="1196446"/>
                  </a:lnTo>
                  <a:lnTo>
                    <a:pt x="795662" y="1199621"/>
                  </a:lnTo>
                  <a:lnTo>
                    <a:pt x="782427" y="1202531"/>
                  </a:lnTo>
                  <a:lnTo>
                    <a:pt x="769722" y="1204913"/>
                  </a:lnTo>
                  <a:lnTo>
                    <a:pt x="756487" y="1207294"/>
                  </a:lnTo>
                  <a:lnTo>
                    <a:pt x="743518" y="1209146"/>
                  </a:lnTo>
                  <a:lnTo>
                    <a:pt x="730548" y="1211263"/>
                  </a:lnTo>
                  <a:lnTo>
                    <a:pt x="717048" y="1212586"/>
                  </a:lnTo>
                  <a:lnTo>
                    <a:pt x="703814" y="1213909"/>
                  </a:lnTo>
                  <a:lnTo>
                    <a:pt x="690050" y="1214967"/>
                  </a:lnTo>
                  <a:lnTo>
                    <a:pt x="676815" y="1215496"/>
                  </a:lnTo>
                  <a:lnTo>
                    <a:pt x="663051" y="1215761"/>
                  </a:lnTo>
                  <a:lnTo>
                    <a:pt x="649552" y="1216025"/>
                  </a:lnTo>
                  <a:lnTo>
                    <a:pt x="636053" y="1215761"/>
                  </a:lnTo>
                  <a:lnTo>
                    <a:pt x="622818" y="1215496"/>
                  </a:lnTo>
                  <a:lnTo>
                    <a:pt x="609848" y="1214967"/>
                  </a:lnTo>
                  <a:lnTo>
                    <a:pt x="596349" y="1213909"/>
                  </a:lnTo>
                  <a:lnTo>
                    <a:pt x="583379" y="1212586"/>
                  </a:lnTo>
                  <a:lnTo>
                    <a:pt x="570674" y="1211527"/>
                  </a:lnTo>
                  <a:lnTo>
                    <a:pt x="557704" y="1209675"/>
                  </a:lnTo>
                  <a:lnTo>
                    <a:pt x="544999" y="1207823"/>
                  </a:lnTo>
                  <a:lnTo>
                    <a:pt x="532029" y="1205442"/>
                  </a:lnTo>
                  <a:lnTo>
                    <a:pt x="519324" y="1203061"/>
                  </a:lnTo>
                  <a:lnTo>
                    <a:pt x="507148" y="1200679"/>
                  </a:lnTo>
                  <a:lnTo>
                    <a:pt x="494708" y="1197769"/>
                  </a:lnTo>
                  <a:lnTo>
                    <a:pt x="482267" y="1194594"/>
                  </a:lnTo>
                  <a:lnTo>
                    <a:pt x="469827" y="1191154"/>
                  </a:lnTo>
                  <a:lnTo>
                    <a:pt x="457651" y="1187450"/>
                  </a:lnTo>
                  <a:lnTo>
                    <a:pt x="445475" y="1183746"/>
                  </a:lnTo>
                  <a:lnTo>
                    <a:pt x="433829" y="1179777"/>
                  </a:lnTo>
                  <a:lnTo>
                    <a:pt x="421918" y="1175809"/>
                  </a:lnTo>
                  <a:lnTo>
                    <a:pt x="410272" y="1171046"/>
                  </a:lnTo>
                  <a:lnTo>
                    <a:pt x="398625" y="1166548"/>
                  </a:lnTo>
                  <a:lnTo>
                    <a:pt x="386979" y="1161786"/>
                  </a:lnTo>
                  <a:lnTo>
                    <a:pt x="375862" y="1156494"/>
                  </a:lnTo>
                  <a:lnTo>
                    <a:pt x="364215" y="1151202"/>
                  </a:lnTo>
                  <a:lnTo>
                    <a:pt x="353098" y="1145646"/>
                  </a:lnTo>
                  <a:lnTo>
                    <a:pt x="342246" y="1140090"/>
                  </a:lnTo>
                  <a:lnTo>
                    <a:pt x="331394" y="1134269"/>
                  </a:lnTo>
                  <a:lnTo>
                    <a:pt x="320541" y="1127919"/>
                  </a:lnTo>
                  <a:lnTo>
                    <a:pt x="309954" y="1121834"/>
                  </a:lnTo>
                  <a:lnTo>
                    <a:pt x="299366" y="1115219"/>
                  </a:lnTo>
                  <a:lnTo>
                    <a:pt x="288778" y="1108869"/>
                  </a:lnTo>
                  <a:lnTo>
                    <a:pt x="278720" y="1101990"/>
                  </a:lnTo>
                  <a:lnTo>
                    <a:pt x="268662" y="1094846"/>
                  </a:lnTo>
                  <a:lnTo>
                    <a:pt x="468239" y="830527"/>
                  </a:lnTo>
                  <a:lnTo>
                    <a:pt x="478032" y="837142"/>
                  </a:lnTo>
                  <a:lnTo>
                    <a:pt x="488091" y="843227"/>
                  </a:lnTo>
                  <a:lnTo>
                    <a:pt x="498414" y="849313"/>
                  </a:lnTo>
                  <a:lnTo>
                    <a:pt x="508472" y="854340"/>
                  </a:lnTo>
                  <a:lnTo>
                    <a:pt x="519324" y="859367"/>
                  </a:lnTo>
                  <a:lnTo>
                    <a:pt x="530176" y="864129"/>
                  </a:lnTo>
                  <a:lnTo>
                    <a:pt x="541558" y="868363"/>
                  </a:lnTo>
                  <a:lnTo>
                    <a:pt x="552675" y="872331"/>
                  </a:lnTo>
                  <a:lnTo>
                    <a:pt x="564057" y="875771"/>
                  </a:lnTo>
                  <a:lnTo>
                    <a:pt x="575968" y="878681"/>
                  </a:lnTo>
                  <a:lnTo>
                    <a:pt x="587614" y="881327"/>
                  </a:lnTo>
                  <a:lnTo>
                    <a:pt x="599790" y="883709"/>
                  </a:lnTo>
                  <a:lnTo>
                    <a:pt x="611966" y="885296"/>
                  </a:lnTo>
                  <a:lnTo>
                    <a:pt x="624406" y="886354"/>
                  </a:lnTo>
                  <a:lnTo>
                    <a:pt x="636847" y="887148"/>
                  </a:lnTo>
                  <a:lnTo>
                    <a:pt x="649552" y="887413"/>
                  </a:lnTo>
                  <a:lnTo>
                    <a:pt x="662522" y="887148"/>
                  </a:lnTo>
                  <a:lnTo>
                    <a:pt x="675492" y="886354"/>
                  </a:lnTo>
                  <a:lnTo>
                    <a:pt x="688197" y="884767"/>
                  </a:lnTo>
                  <a:lnTo>
                    <a:pt x="700902" y="883179"/>
                  </a:lnTo>
                  <a:lnTo>
                    <a:pt x="713343" y="880798"/>
                  </a:lnTo>
                  <a:lnTo>
                    <a:pt x="725519" y="878152"/>
                  </a:lnTo>
                  <a:lnTo>
                    <a:pt x="737430" y="874977"/>
                  </a:lnTo>
                  <a:lnTo>
                    <a:pt x="749605" y="871273"/>
                  </a:lnTo>
                  <a:lnTo>
                    <a:pt x="761252" y="866775"/>
                  </a:lnTo>
                  <a:lnTo>
                    <a:pt x="772634" y="862542"/>
                  </a:lnTo>
                  <a:lnTo>
                    <a:pt x="783751" y="857515"/>
                  </a:lnTo>
                  <a:lnTo>
                    <a:pt x="794868" y="851959"/>
                  </a:lnTo>
                  <a:lnTo>
                    <a:pt x="805455" y="846138"/>
                  </a:lnTo>
                  <a:lnTo>
                    <a:pt x="816043" y="839788"/>
                  </a:lnTo>
                  <a:lnTo>
                    <a:pt x="826366" y="833438"/>
                  </a:lnTo>
                  <a:lnTo>
                    <a:pt x="836160" y="826558"/>
                  </a:lnTo>
                  <a:close/>
                  <a:moveTo>
                    <a:pt x="649552" y="454025"/>
                  </a:moveTo>
                  <a:lnTo>
                    <a:pt x="656167" y="454290"/>
                  </a:lnTo>
                  <a:lnTo>
                    <a:pt x="662781" y="454555"/>
                  </a:lnTo>
                  <a:lnTo>
                    <a:pt x="669396" y="455349"/>
                  </a:lnTo>
                  <a:lnTo>
                    <a:pt x="675746" y="456674"/>
                  </a:lnTo>
                  <a:lnTo>
                    <a:pt x="682360" y="457998"/>
                  </a:lnTo>
                  <a:lnTo>
                    <a:pt x="688446" y="459852"/>
                  </a:lnTo>
                  <a:lnTo>
                    <a:pt x="694796" y="461706"/>
                  </a:lnTo>
                  <a:lnTo>
                    <a:pt x="700617" y="464090"/>
                  </a:lnTo>
                  <a:lnTo>
                    <a:pt x="706438" y="466738"/>
                  </a:lnTo>
                  <a:lnTo>
                    <a:pt x="711994" y="469387"/>
                  </a:lnTo>
                  <a:lnTo>
                    <a:pt x="717550" y="472565"/>
                  </a:lnTo>
                  <a:lnTo>
                    <a:pt x="722842" y="476008"/>
                  </a:lnTo>
                  <a:lnTo>
                    <a:pt x="728133" y="479716"/>
                  </a:lnTo>
                  <a:lnTo>
                    <a:pt x="733160" y="483424"/>
                  </a:lnTo>
                  <a:lnTo>
                    <a:pt x="737923" y="487397"/>
                  </a:lnTo>
                  <a:lnTo>
                    <a:pt x="742421" y="491900"/>
                  </a:lnTo>
                  <a:lnTo>
                    <a:pt x="746919" y="496137"/>
                  </a:lnTo>
                  <a:lnTo>
                    <a:pt x="750888" y="500905"/>
                  </a:lnTo>
                  <a:lnTo>
                    <a:pt x="754856" y="505672"/>
                  </a:lnTo>
                  <a:lnTo>
                    <a:pt x="758296" y="510704"/>
                  </a:lnTo>
                  <a:lnTo>
                    <a:pt x="761735" y="516001"/>
                  </a:lnTo>
                  <a:lnTo>
                    <a:pt x="765175" y="521299"/>
                  </a:lnTo>
                  <a:lnTo>
                    <a:pt x="767821" y="526860"/>
                  </a:lnTo>
                  <a:lnTo>
                    <a:pt x="770731" y="532687"/>
                  </a:lnTo>
                  <a:lnTo>
                    <a:pt x="772848" y="538249"/>
                  </a:lnTo>
                  <a:lnTo>
                    <a:pt x="774965" y="544606"/>
                  </a:lnTo>
                  <a:lnTo>
                    <a:pt x="776817" y="550433"/>
                  </a:lnTo>
                  <a:lnTo>
                    <a:pt x="778140" y="556789"/>
                  </a:lnTo>
                  <a:lnTo>
                    <a:pt x="779462" y="563146"/>
                  </a:lnTo>
                  <a:lnTo>
                    <a:pt x="780256" y="569767"/>
                  </a:lnTo>
                  <a:lnTo>
                    <a:pt x="780521" y="576124"/>
                  </a:lnTo>
                  <a:lnTo>
                    <a:pt x="781050" y="582745"/>
                  </a:lnTo>
                  <a:lnTo>
                    <a:pt x="780521" y="589366"/>
                  </a:lnTo>
                  <a:lnTo>
                    <a:pt x="780256" y="595723"/>
                  </a:lnTo>
                  <a:lnTo>
                    <a:pt x="779462" y="602344"/>
                  </a:lnTo>
                  <a:lnTo>
                    <a:pt x="778140" y="608436"/>
                  </a:lnTo>
                  <a:lnTo>
                    <a:pt x="776817" y="614793"/>
                  </a:lnTo>
                  <a:lnTo>
                    <a:pt x="774965" y="620884"/>
                  </a:lnTo>
                  <a:lnTo>
                    <a:pt x="772848" y="626976"/>
                  </a:lnTo>
                  <a:lnTo>
                    <a:pt x="770731" y="632803"/>
                  </a:lnTo>
                  <a:lnTo>
                    <a:pt x="767821" y="638630"/>
                  </a:lnTo>
                  <a:lnTo>
                    <a:pt x="765175" y="643927"/>
                  </a:lnTo>
                  <a:lnTo>
                    <a:pt x="761735" y="649489"/>
                  </a:lnTo>
                  <a:lnTo>
                    <a:pt x="758296" y="654786"/>
                  </a:lnTo>
                  <a:lnTo>
                    <a:pt x="754856" y="659818"/>
                  </a:lnTo>
                  <a:lnTo>
                    <a:pt x="750888" y="664850"/>
                  </a:lnTo>
                  <a:lnTo>
                    <a:pt x="746919" y="669353"/>
                  </a:lnTo>
                  <a:lnTo>
                    <a:pt x="742421" y="673855"/>
                  </a:lnTo>
                  <a:lnTo>
                    <a:pt x="737923" y="678093"/>
                  </a:lnTo>
                  <a:lnTo>
                    <a:pt x="733160" y="682066"/>
                  </a:lnTo>
                  <a:lnTo>
                    <a:pt x="728133" y="685774"/>
                  </a:lnTo>
                  <a:lnTo>
                    <a:pt x="722842" y="689482"/>
                  </a:lnTo>
                  <a:lnTo>
                    <a:pt x="717550" y="692660"/>
                  </a:lnTo>
                  <a:lnTo>
                    <a:pt x="711994" y="695838"/>
                  </a:lnTo>
                  <a:lnTo>
                    <a:pt x="706438" y="698487"/>
                  </a:lnTo>
                  <a:lnTo>
                    <a:pt x="700617" y="701400"/>
                  </a:lnTo>
                  <a:lnTo>
                    <a:pt x="694796" y="703519"/>
                  </a:lnTo>
                  <a:lnTo>
                    <a:pt x="688446" y="705638"/>
                  </a:lnTo>
                  <a:lnTo>
                    <a:pt x="682360" y="707227"/>
                  </a:lnTo>
                  <a:lnTo>
                    <a:pt x="675746" y="708816"/>
                  </a:lnTo>
                  <a:lnTo>
                    <a:pt x="669396" y="710141"/>
                  </a:lnTo>
                  <a:lnTo>
                    <a:pt x="662781" y="710670"/>
                  </a:lnTo>
                  <a:lnTo>
                    <a:pt x="656167" y="711200"/>
                  </a:lnTo>
                  <a:lnTo>
                    <a:pt x="649552" y="711200"/>
                  </a:lnTo>
                  <a:lnTo>
                    <a:pt x="642673" y="711200"/>
                  </a:lnTo>
                  <a:lnTo>
                    <a:pt x="635794" y="710670"/>
                  </a:lnTo>
                  <a:lnTo>
                    <a:pt x="629179" y="710141"/>
                  </a:lnTo>
                  <a:lnTo>
                    <a:pt x="622829" y="708816"/>
                  </a:lnTo>
                  <a:lnTo>
                    <a:pt x="616479" y="707227"/>
                  </a:lnTo>
                  <a:lnTo>
                    <a:pt x="610394" y="705638"/>
                  </a:lnTo>
                  <a:lnTo>
                    <a:pt x="604044" y="703519"/>
                  </a:lnTo>
                  <a:lnTo>
                    <a:pt x="598223" y="701400"/>
                  </a:lnTo>
                  <a:lnTo>
                    <a:pt x="592402" y="698487"/>
                  </a:lnTo>
                  <a:lnTo>
                    <a:pt x="586581" y="695838"/>
                  </a:lnTo>
                  <a:lnTo>
                    <a:pt x="581290" y="692660"/>
                  </a:lnTo>
                  <a:lnTo>
                    <a:pt x="575733" y="689482"/>
                  </a:lnTo>
                  <a:lnTo>
                    <a:pt x="570706" y="685774"/>
                  </a:lnTo>
                  <a:lnTo>
                    <a:pt x="565679" y="682066"/>
                  </a:lnTo>
                  <a:lnTo>
                    <a:pt x="560652" y="678093"/>
                  </a:lnTo>
                  <a:lnTo>
                    <a:pt x="556419" y="673855"/>
                  </a:lnTo>
                  <a:lnTo>
                    <a:pt x="551921" y="669353"/>
                  </a:lnTo>
                  <a:lnTo>
                    <a:pt x="547688" y="664850"/>
                  </a:lnTo>
                  <a:lnTo>
                    <a:pt x="543983" y="659818"/>
                  </a:lnTo>
                  <a:lnTo>
                    <a:pt x="540279" y="654786"/>
                  </a:lnTo>
                  <a:lnTo>
                    <a:pt x="536840" y="649489"/>
                  </a:lnTo>
                  <a:lnTo>
                    <a:pt x="533665" y="643927"/>
                  </a:lnTo>
                  <a:lnTo>
                    <a:pt x="530754" y="638630"/>
                  </a:lnTo>
                  <a:lnTo>
                    <a:pt x="528108" y="632803"/>
                  </a:lnTo>
                  <a:lnTo>
                    <a:pt x="525727" y="626976"/>
                  </a:lnTo>
                  <a:lnTo>
                    <a:pt x="523875" y="620884"/>
                  </a:lnTo>
                  <a:lnTo>
                    <a:pt x="522023" y="614793"/>
                  </a:lnTo>
                  <a:lnTo>
                    <a:pt x="520435" y="608436"/>
                  </a:lnTo>
                  <a:lnTo>
                    <a:pt x="519112" y="602344"/>
                  </a:lnTo>
                  <a:lnTo>
                    <a:pt x="518583" y="595723"/>
                  </a:lnTo>
                  <a:lnTo>
                    <a:pt x="518054" y="589366"/>
                  </a:lnTo>
                  <a:lnTo>
                    <a:pt x="517525" y="582745"/>
                  </a:lnTo>
                  <a:lnTo>
                    <a:pt x="518054" y="576124"/>
                  </a:lnTo>
                  <a:lnTo>
                    <a:pt x="518583" y="569767"/>
                  </a:lnTo>
                  <a:lnTo>
                    <a:pt x="519112" y="563146"/>
                  </a:lnTo>
                  <a:lnTo>
                    <a:pt x="520435" y="556789"/>
                  </a:lnTo>
                  <a:lnTo>
                    <a:pt x="522023" y="550433"/>
                  </a:lnTo>
                  <a:lnTo>
                    <a:pt x="523875" y="544606"/>
                  </a:lnTo>
                  <a:lnTo>
                    <a:pt x="525727" y="538249"/>
                  </a:lnTo>
                  <a:lnTo>
                    <a:pt x="528108" y="532687"/>
                  </a:lnTo>
                  <a:lnTo>
                    <a:pt x="530754" y="526860"/>
                  </a:lnTo>
                  <a:lnTo>
                    <a:pt x="533665" y="521299"/>
                  </a:lnTo>
                  <a:lnTo>
                    <a:pt x="536840" y="516001"/>
                  </a:lnTo>
                  <a:lnTo>
                    <a:pt x="540279" y="510704"/>
                  </a:lnTo>
                  <a:lnTo>
                    <a:pt x="543983" y="505672"/>
                  </a:lnTo>
                  <a:lnTo>
                    <a:pt x="547688" y="500905"/>
                  </a:lnTo>
                  <a:lnTo>
                    <a:pt x="551921" y="496137"/>
                  </a:lnTo>
                  <a:lnTo>
                    <a:pt x="556419" y="491900"/>
                  </a:lnTo>
                  <a:lnTo>
                    <a:pt x="560652" y="487397"/>
                  </a:lnTo>
                  <a:lnTo>
                    <a:pt x="565679" y="483424"/>
                  </a:lnTo>
                  <a:lnTo>
                    <a:pt x="570706" y="479716"/>
                  </a:lnTo>
                  <a:lnTo>
                    <a:pt x="575733" y="476008"/>
                  </a:lnTo>
                  <a:lnTo>
                    <a:pt x="581290" y="472565"/>
                  </a:lnTo>
                  <a:lnTo>
                    <a:pt x="586581" y="469387"/>
                  </a:lnTo>
                  <a:lnTo>
                    <a:pt x="592402" y="466738"/>
                  </a:lnTo>
                  <a:lnTo>
                    <a:pt x="598223" y="464090"/>
                  </a:lnTo>
                  <a:lnTo>
                    <a:pt x="604044" y="461706"/>
                  </a:lnTo>
                  <a:lnTo>
                    <a:pt x="610394" y="459852"/>
                  </a:lnTo>
                  <a:lnTo>
                    <a:pt x="616479" y="457998"/>
                  </a:lnTo>
                  <a:lnTo>
                    <a:pt x="622829" y="456674"/>
                  </a:lnTo>
                  <a:lnTo>
                    <a:pt x="629179" y="455349"/>
                  </a:lnTo>
                  <a:lnTo>
                    <a:pt x="635794" y="454555"/>
                  </a:lnTo>
                  <a:lnTo>
                    <a:pt x="642673" y="454290"/>
                  </a:lnTo>
                  <a:lnTo>
                    <a:pt x="649552" y="454025"/>
                  </a:lnTo>
                  <a:close/>
                  <a:moveTo>
                    <a:pt x="390155" y="529"/>
                  </a:moveTo>
                  <a:lnTo>
                    <a:pt x="524353" y="301890"/>
                  </a:lnTo>
                  <a:lnTo>
                    <a:pt x="514030" y="306388"/>
                  </a:lnTo>
                  <a:lnTo>
                    <a:pt x="503972" y="311415"/>
                  </a:lnTo>
                  <a:lnTo>
                    <a:pt x="494178" y="316706"/>
                  </a:lnTo>
                  <a:lnTo>
                    <a:pt x="484650" y="322263"/>
                  </a:lnTo>
                  <a:lnTo>
                    <a:pt x="475121" y="328083"/>
                  </a:lnTo>
                  <a:lnTo>
                    <a:pt x="466121" y="334698"/>
                  </a:lnTo>
                  <a:lnTo>
                    <a:pt x="457122" y="341048"/>
                  </a:lnTo>
                  <a:lnTo>
                    <a:pt x="448387" y="347927"/>
                  </a:lnTo>
                  <a:lnTo>
                    <a:pt x="439917" y="355071"/>
                  </a:lnTo>
                  <a:lnTo>
                    <a:pt x="431976" y="362479"/>
                  </a:lnTo>
                  <a:lnTo>
                    <a:pt x="423771" y="370417"/>
                  </a:lnTo>
                  <a:lnTo>
                    <a:pt x="416359" y="378090"/>
                  </a:lnTo>
                  <a:lnTo>
                    <a:pt x="408948" y="386556"/>
                  </a:lnTo>
                  <a:lnTo>
                    <a:pt x="402066" y="394758"/>
                  </a:lnTo>
                  <a:lnTo>
                    <a:pt x="395449" y="403490"/>
                  </a:lnTo>
                  <a:lnTo>
                    <a:pt x="389096" y="412486"/>
                  </a:lnTo>
                  <a:lnTo>
                    <a:pt x="383008" y="421746"/>
                  </a:lnTo>
                  <a:lnTo>
                    <a:pt x="377450" y="431006"/>
                  </a:lnTo>
                  <a:lnTo>
                    <a:pt x="372156" y="440796"/>
                  </a:lnTo>
                  <a:lnTo>
                    <a:pt x="366862" y="450586"/>
                  </a:lnTo>
                  <a:lnTo>
                    <a:pt x="362098" y="460640"/>
                  </a:lnTo>
                  <a:lnTo>
                    <a:pt x="357863" y="470694"/>
                  </a:lnTo>
                  <a:lnTo>
                    <a:pt x="354157" y="481277"/>
                  </a:lnTo>
                  <a:lnTo>
                    <a:pt x="350451" y="491861"/>
                  </a:lnTo>
                  <a:lnTo>
                    <a:pt x="347275" y="502708"/>
                  </a:lnTo>
                  <a:lnTo>
                    <a:pt x="344363" y="513556"/>
                  </a:lnTo>
                  <a:lnTo>
                    <a:pt x="341981" y="524404"/>
                  </a:lnTo>
                  <a:lnTo>
                    <a:pt x="340128" y="535517"/>
                  </a:lnTo>
                  <a:lnTo>
                    <a:pt x="338540" y="547158"/>
                  </a:lnTo>
                  <a:lnTo>
                    <a:pt x="337482" y="558536"/>
                  </a:lnTo>
                  <a:lnTo>
                    <a:pt x="336687" y="570177"/>
                  </a:lnTo>
                  <a:lnTo>
                    <a:pt x="336687" y="581819"/>
                  </a:lnTo>
                  <a:lnTo>
                    <a:pt x="336952" y="592931"/>
                  </a:lnTo>
                  <a:lnTo>
                    <a:pt x="337482" y="603779"/>
                  </a:lnTo>
                  <a:lnTo>
                    <a:pt x="338805" y="614627"/>
                  </a:lnTo>
                  <a:lnTo>
                    <a:pt x="340128" y="625211"/>
                  </a:lnTo>
                  <a:lnTo>
                    <a:pt x="6353" y="665692"/>
                  </a:lnTo>
                  <a:lnTo>
                    <a:pt x="3706" y="644790"/>
                  </a:lnTo>
                  <a:lnTo>
                    <a:pt x="1853" y="624152"/>
                  </a:lnTo>
                  <a:lnTo>
                    <a:pt x="1059" y="613569"/>
                  </a:lnTo>
                  <a:lnTo>
                    <a:pt x="530" y="602986"/>
                  </a:lnTo>
                  <a:lnTo>
                    <a:pt x="265" y="592402"/>
                  </a:lnTo>
                  <a:lnTo>
                    <a:pt x="0" y="581819"/>
                  </a:lnTo>
                  <a:lnTo>
                    <a:pt x="265" y="569648"/>
                  </a:lnTo>
                  <a:lnTo>
                    <a:pt x="530" y="557742"/>
                  </a:lnTo>
                  <a:lnTo>
                    <a:pt x="1324" y="545571"/>
                  </a:lnTo>
                  <a:lnTo>
                    <a:pt x="1853" y="533400"/>
                  </a:lnTo>
                  <a:lnTo>
                    <a:pt x="2912" y="521758"/>
                  </a:lnTo>
                  <a:lnTo>
                    <a:pt x="4235" y="509588"/>
                  </a:lnTo>
                  <a:lnTo>
                    <a:pt x="5559" y="497681"/>
                  </a:lnTo>
                  <a:lnTo>
                    <a:pt x="7412" y="486304"/>
                  </a:lnTo>
                  <a:lnTo>
                    <a:pt x="9264" y="474398"/>
                  </a:lnTo>
                  <a:lnTo>
                    <a:pt x="11382" y="463021"/>
                  </a:lnTo>
                  <a:lnTo>
                    <a:pt x="13764" y="451379"/>
                  </a:lnTo>
                  <a:lnTo>
                    <a:pt x="16411" y="440002"/>
                  </a:lnTo>
                  <a:lnTo>
                    <a:pt x="19323" y="428625"/>
                  </a:lnTo>
                  <a:lnTo>
                    <a:pt x="21970" y="417513"/>
                  </a:lnTo>
                  <a:lnTo>
                    <a:pt x="25411" y="405871"/>
                  </a:lnTo>
                  <a:lnTo>
                    <a:pt x="28587" y="395023"/>
                  </a:lnTo>
                  <a:lnTo>
                    <a:pt x="32293" y="383911"/>
                  </a:lnTo>
                  <a:lnTo>
                    <a:pt x="35998" y="373063"/>
                  </a:lnTo>
                  <a:lnTo>
                    <a:pt x="39969" y="362215"/>
                  </a:lnTo>
                  <a:lnTo>
                    <a:pt x="44468" y="351367"/>
                  </a:lnTo>
                  <a:lnTo>
                    <a:pt x="48703" y="340783"/>
                  </a:lnTo>
                  <a:lnTo>
                    <a:pt x="53203" y="330200"/>
                  </a:lnTo>
                  <a:lnTo>
                    <a:pt x="57968" y="319881"/>
                  </a:lnTo>
                  <a:lnTo>
                    <a:pt x="62997" y="309563"/>
                  </a:lnTo>
                  <a:lnTo>
                    <a:pt x="68026" y="298979"/>
                  </a:lnTo>
                  <a:lnTo>
                    <a:pt x="73320" y="289190"/>
                  </a:lnTo>
                  <a:lnTo>
                    <a:pt x="78878" y="278871"/>
                  </a:lnTo>
                  <a:lnTo>
                    <a:pt x="84437" y="268817"/>
                  </a:lnTo>
                  <a:lnTo>
                    <a:pt x="90260" y="259292"/>
                  </a:lnTo>
                  <a:lnTo>
                    <a:pt x="96613" y="249238"/>
                  </a:lnTo>
                  <a:lnTo>
                    <a:pt x="102700" y="239713"/>
                  </a:lnTo>
                  <a:lnTo>
                    <a:pt x="109053" y="230452"/>
                  </a:lnTo>
                  <a:lnTo>
                    <a:pt x="115406" y="220927"/>
                  </a:lnTo>
                  <a:lnTo>
                    <a:pt x="122288" y="211931"/>
                  </a:lnTo>
                  <a:lnTo>
                    <a:pt x="129170" y="202406"/>
                  </a:lnTo>
                  <a:lnTo>
                    <a:pt x="136316" y="193411"/>
                  </a:lnTo>
                  <a:lnTo>
                    <a:pt x="143463" y="184944"/>
                  </a:lnTo>
                  <a:lnTo>
                    <a:pt x="150610" y="175948"/>
                  </a:lnTo>
                  <a:lnTo>
                    <a:pt x="158021" y="167481"/>
                  </a:lnTo>
                  <a:lnTo>
                    <a:pt x="165697" y="158750"/>
                  </a:lnTo>
                  <a:lnTo>
                    <a:pt x="173373" y="150548"/>
                  </a:lnTo>
                  <a:lnTo>
                    <a:pt x="181578" y="142346"/>
                  </a:lnTo>
                  <a:lnTo>
                    <a:pt x="189519" y="134408"/>
                  </a:lnTo>
                  <a:lnTo>
                    <a:pt x="197989" y="126206"/>
                  </a:lnTo>
                  <a:lnTo>
                    <a:pt x="206459" y="118533"/>
                  </a:lnTo>
                  <a:lnTo>
                    <a:pt x="214665" y="111125"/>
                  </a:lnTo>
                  <a:lnTo>
                    <a:pt x="223400" y="103717"/>
                  </a:lnTo>
                  <a:lnTo>
                    <a:pt x="232134" y="96044"/>
                  </a:lnTo>
                  <a:lnTo>
                    <a:pt x="241134" y="88900"/>
                  </a:lnTo>
                  <a:lnTo>
                    <a:pt x="250133" y="81756"/>
                  </a:lnTo>
                  <a:lnTo>
                    <a:pt x="259398" y="75142"/>
                  </a:lnTo>
                  <a:lnTo>
                    <a:pt x="268662" y="68263"/>
                  </a:lnTo>
                  <a:lnTo>
                    <a:pt x="278455" y="61648"/>
                  </a:lnTo>
                  <a:lnTo>
                    <a:pt x="287720" y="55298"/>
                  </a:lnTo>
                  <a:lnTo>
                    <a:pt x="297513" y="48948"/>
                  </a:lnTo>
                  <a:lnTo>
                    <a:pt x="307307" y="43127"/>
                  </a:lnTo>
                  <a:lnTo>
                    <a:pt x="317100" y="37306"/>
                  </a:lnTo>
                  <a:lnTo>
                    <a:pt x="327423" y="31221"/>
                  </a:lnTo>
                  <a:lnTo>
                    <a:pt x="337217" y="25665"/>
                  </a:lnTo>
                  <a:lnTo>
                    <a:pt x="347804" y="20373"/>
                  </a:lnTo>
                  <a:lnTo>
                    <a:pt x="358127" y="15081"/>
                  </a:lnTo>
                  <a:lnTo>
                    <a:pt x="368715" y="10319"/>
                  </a:lnTo>
                  <a:lnTo>
                    <a:pt x="379303" y="5292"/>
                  </a:lnTo>
                  <a:lnTo>
                    <a:pt x="390155" y="529"/>
                  </a:lnTo>
                  <a:close/>
                  <a:moveTo>
                    <a:pt x="907361" y="0"/>
                  </a:moveTo>
                  <a:lnTo>
                    <a:pt x="917949" y="4763"/>
                  </a:lnTo>
                  <a:lnTo>
                    <a:pt x="928801" y="9261"/>
                  </a:lnTo>
                  <a:lnTo>
                    <a:pt x="939124" y="14288"/>
                  </a:lnTo>
                  <a:lnTo>
                    <a:pt x="949447" y="19579"/>
                  </a:lnTo>
                  <a:lnTo>
                    <a:pt x="959770" y="25136"/>
                  </a:lnTo>
                  <a:lnTo>
                    <a:pt x="969829" y="30427"/>
                  </a:lnTo>
                  <a:lnTo>
                    <a:pt x="980152" y="36248"/>
                  </a:lnTo>
                  <a:lnTo>
                    <a:pt x="990210" y="42069"/>
                  </a:lnTo>
                  <a:lnTo>
                    <a:pt x="1000003" y="48154"/>
                  </a:lnTo>
                  <a:lnTo>
                    <a:pt x="1009797" y="54504"/>
                  </a:lnTo>
                  <a:lnTo>
                    <a:pt x="1019326" y="60854"/>
                  </a:lnTo>
                  <a:lnTo>
                    <a:pt x="1028855" y="67204"/>
                  </a:lnTo>
                  <a:lnTo>
                    <a:pt x="1038119" y="74083"/>
                  </a:lnTo>
                  <a:lnTo>
                    <a:pt x="1047648" y="80963"/>
                  </a:lnTo>
                  <a:lnTo>
                    <a:pt x="1056647" y="88106"/>
                  </a:lnTo>
                  <a:lnTo>
                    <a:pt x="1065647" y="95250"/>
                  </a:lnTo>
                  <a:lnTo>
                    <a:pt x="1074117" y="102658"/>
                  </a:lnTo>
                  <a:lnTo>
                    <a:pt x="1082852" y="110067"/>
                  </a:lnTo>
                  <a:lnTo>
                    <a:pt x="1091586" y="117740"/>
                  </a:lnTo>
                  <a:lnTo>
                    <a:pt x="1100057" y="125677"/>
                  </a:lnTo>
                  <a:lnTo>
                    <a:pt x="1108262" y="133350"/>
                  </a:lnTo>
                  <a:lnTo>
                    <a:pt x="1116468" y="141552"/>
                  </a:lnTo>
                  <a:lnTo>
                    <a:pt x="1124408" y="149754"/>
                  </a:lnTo>
                  <a:lnTo>
                    <a:pt x="1132349" y="158221"/>
                  </a:lnTo>
                  <a:lnTo>
                    <a:pt x="1140025" y="166423"/>
                  </a:lnTo>
                  <a:lnTo>
                    <a:pt x="1147436" y="175154"/>
                  </a:lnTo>
                  <a:lnTo>
                    <a:pt x="1154848" y="183886"/>
                  </a:lnTo>
                  <a:lnTo>
                    <a:pt x="1161994" y="192881"/>
                  </a:lnTo>
                  <a:lnTo>
                    <a:pt x="1169141" y="201877"/>
                  </a:lnTo>
                  <a:lnTo>
                    <a:pt x="1176023" y="210873"/>
                  </a:lnTo>
                  <a:lnTo>
                    <a:pt x="1182905" y="220133"/>
                  </a:lnTo>
                  <a:lnTo>
                    <a:pt x="1189258" y="229394"/>
                  </a:lnTo>
                  <a:lnTo>
                    <a:pt x="1195610" y="239183"/>
                  </a:lnTo>
                  <a:lnTo>
                    <a:pt x="1201963" y="248708"/>
                  </a:lnTo>
                  <a:lnTo>
                    <a:pt x="1208051" y="258233"/>
                  </a:lnTo>
                  <a:lnTo>
                    <a:pt x="1213874" y="268288"/>
                  </a:lnTo>
                  <a:lnTo>
                    <a:pt x="1219432" y="278077"/>
                  </a:lnTo>
                  <a:lnTo>
                    <a:pt x="1224991" y="288396"/>
                  </a:lnTo>
                  <a:lnTo>
                    <a:pt x="1230285" y="298450"/>
                  </a:lnTo>
                  <a:lnTo>
                    <a:pt x="1235578" y="309033"/>
                  </a:lnTo>
                  <a:lnTo>
                    <a:pt x="1240608" y="319088"/>
                  </a:lnTo>
                  <a:lnTo>
                    <a:pt x="1245107" y="329671"/>
                  </a:lnTo>
                  <a:lnTo>
                    <a:pt x="1249872" y="340254"/>
                  </a:lnTo>
                  <a:lnTo>
                    <a:pt x="1254107" y="350838"/>
                  </a:lnTo>
                  <a:lnTo>
                    <a:pt x="1258607" y="361686"/>
                  </a:lnTo>
                  <a:lnTo>
                    <a:pt x="1262577" y="372533"/>
                  </a:lnTo>
                  <a:lnTo>
                    <a:pt x="1266283" y="383646"/>
                  </a:lnTo>
                  <a:lnTo>
                    <a:pt x="1269988" y="394494"/>
                  </a:lnTo>
                  <a:lnTo>
                    <a:pt x="1273429" y="405606"/>
                  </a:lnTo>
                  <a:lnTo>
                    <a:pt x="1276606" y="416719"/>
                  </a:lnTo>
                  <a:lnTo>
                    <a:pt x="1279517" y="428361"/>
                  </a:lnTo>
                  <a:lnTo>
                    <a:pt x="1282429" y="439473"/>
                  </a:lnTo>
                  <a:lnTo>
                    <a:pt x="1284811" y="450850"/>
                  </a:lnTo>
                  <a:lnTo>
                    <a:pt x="1287193" y="462756"/>
                  </a:lnTo>
                  <a:lnTo>
                    <a:pt x="1289311" y="474133"/>
                  </a:lnTo>
                  <a:lnTo>
                    <a:pt x="1291428" y="486040"/>
                  </a:lnTo>
                  <a:lnTo>
                    <a:pt x="1293016" y="497681"/>
                  </a:lnTo>
                  <a:lnTo>
                    <a:pt x="1294605" y="509588"/>
                  </a:lnTo>
                  <a:lnTo>
                    <a:pt x="1295663" y="521229"/>
                  </a:lnTo>
                  <a:lnTo>
                    <a:pt x="1296722" y="533400"/>
                  </a:lnTo>
                  <a:lnTo>
                    <a:pt x="1297516" y="545306"/>
                  </a:lnTo>
                  <a:lnTo>
                    <a:pt x="1298310" y="557213"/>
                  </a:lnTo>
                  <a:lnTo>
                    <a:pt x="1298575" y="569648"/>
                  </a:lnTo>
                  <a:lnTo>
                    <a:pt x="1298575" y="581819"/>
                  </a:lnTo>
                  <a:lnTo>
                    <a:pt x="1298310" y="601398"/>
                  </a:lnTo>
                  <a:lnTo>
                    <a:pt x="1297252" y="620713"/>
                  </a:lnTo>
                  <a:lnTo>
                    <a:pt x="1295399" y="639498"/>
                  </a:lnTo>
                  <a:lnTo>
                    <a:pt x="1293281" y="658548"/>
                  </a:lnTo>
                  <a:lnTo>
                    <a:pt x="958976" y="621506"/>
                  </a:lnTo>
                  <a:lnTo>
                    <a:pt x="960300" y="611981"/>
                  </a:lnTo>
                  <a:lnTo>
                    <a:pt x="961358" y="601927"/>
                  </a:lnTo>
                  <a:lnTo>
                    <a:pt x="961888" y="592138"/>
                  </a:lnTo>
                  <a:lnTo>
                    <a:pt x="962152" y="581819"/>
                  </a:lnTo>
                  <a:lnTo>
                    <a:pt x="961888" y="570177"/>
                  </a:lnTo>
                  <a:lnTo>
                    <a:pt x="961358" y="558536"/>
                  </a:lnTo>
                  <a:lnTo>
                    <a:pt x="960035" y="547158"/>
                  </a:lnTo>
                  <a:lnTo>
                    <a:pt x="958712" y="536046"/>
                  </a:lnTo>
                  <a:lnTo>
                    <a:pt x="956594" y="524669"/>
                  </a:lnTo>
                  <a:lnTo>
                    <a:pt x="954476" y="513821"/>
                  </a:lnTo>
                  <a:lnTo>
                    <a:pt x="951565" y="502973"/>
                  </a:lnTo>
                  <a:lnTo>
                    <a:pt x="948653" y="492125"/>
                  </a:lnTo>
                  <a:lnTo>
                    <a:pt x="944948" y="481542"/>
                  </a:lnTo>
                  <a:lnTo>
                    <a:pt x="940977" y="471488"/>
                  </a:lnTo>
                  <a:lnTo>
                    <a:pt x="936742" y="461169"/>
                  </a:lnTo>
                  <a:lnTo>
                    <a:pt x="931978" y="451379"/>
                  </a:lnTo>
                  <a:lnTo>
                    <a:pt x="927213" y="441325"/>
                  </a:lnTo>
                  <a:lnTo>
                    <a:pt x="921919" y="431800"/>
                  </a:lnTo>
                  <a:lnTo>
                    <a:pt x="916361" y="422540"/>
                  </a:lnTo>
                  <a:lnTo>
                    <a:pt x="910008" y="413015"/>
                  </a:lnTo>
                  <a:lnTo>
                    <a:pt x="903920" y="404019"/>
                  </a:lnTo>
                  <a:lnTo>
                    <a:pt x="897038" y="395552"/>
                  </a:lnTo>
                  <a:lnTo>
                    <a:pt x="890156" y="387086"/>
                  </a:lnTo>
                  <a:lnTo>
                    <a:pt x="883010" y="378883"/>
                  </a:lnTo>
                  <a:lnTo>
                    <a:pt x="875334" y="370946"/>
                  </a:lnTo>
                  <a:lnTo>
                    <a:pt x="867658" y="363273"/>
                  </a:lnTo>
                  <a:lnTo>
                    <a:pt x="859452" y="355865"/>
                  </a:lnTo>
                  <a:lnTo>
                    <a:pt x="851247" y="348721"/>
                  </a:lnTo>
                  <a:lnTo>
                    <a:pt x="842512" y="341842"/>
                  </a:lnTo>
                  <a:lnTo>
                    <a:pt x="833777" y="335227"/>
                  </a:lnTo>
                  <a:lnTo>
                    <a:pt x="824778" y="329142"/>
                  </a:lnTo>
                  <a:lnTo>
                    <a:pt x="815249" y="323056"/>
                  </a:lnTo>
                  <a:lnTo>
                    <a:pt x="805720" y="317500"/>
                  </a:lnTo>
                  <a:lnTo>
                    <a:pt x="795926" y="312208"/>
                  </a:lnTo>
                  <a:lnTo>
                    <a:pt x="785868" y="307446"/>
                  </a:lnTo>
                  <a:lnTo>
                    <a:pt x="775810" y="302683"/>
                  </a:lnTo>
                  <a:lnTo>
                    <a:pt x="907361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251520" y="195486"/>
            <a:ext cx="5214873" cy="507789"/>
            <a:chOff x="1760894" y="1255036"/>
            <a:chExt cx="5214873" cy="507789"/>
          </a:xfrm>
        </p:grpSpPr>
        <p:grpSp>
          <p:nvGrpSpPr>
            <p:cNvPr id="31" name="组合 30"/>
            <p:cNvGrpSpPr/>
            <p:nvPr/>
          </p:nvGrpSpPr>
          <p:grpSpPr>
            <a:xfrm>
              <a:off x="2259339" y="1364451"/>
              <a:ext cx="4716428" cy="398374"/>
              <a:chOff x="2242529" y="2726581"/>
              <a:chExt cx="4716428" cy="398374"/>
            </a:xfrm>
          </p:grpSpPr>
          <p:sp>
            <p:nvSpPr>
              <p:cNvPr id="35" name="梯形 34"/>
              <p:cNvSpPr/>
              <p:nvPr/>
            </p:nvSpPr>
            <p:spPr bwMode="auto">
              <a:xfrm>
                <a:off x="2305778" y="2781752"/>
                <a:ext cx="4653179" cy="343203"/>
              </a:xfrm>
              <a:prstGeom prst="trapezoid">
                <a:avLst>
                  <a:gd name="adj" fmla="val 36841"/>
                </a:avLst>
              </a:prstGeom>
              <a:solidFill>
                <a:srgbClr val="C00000">
                  <a:alpha val="12000"/>
                </a:srgbClr>
              </a:solidFill>
              <a:ln w="254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sz="18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华文细黑" pitchFamily="2" charset="-122"/>
                </a:endParaRPr>
              </a:p>
            </p:txBody>
          </p:sp>
          <p:sp>
            <p:nvSpPr>
              <p:cNvPr id="36" name="梯形 35"/>
              <p:cNvSpPr/>
              <p:nvPr/>
            </p:nvSpPr>
            <p:spPr bwMode="auto">
              <a:xfrm>
                <a:off x="2242529" y="2726581"/>
                <a:ext cx="4625322" cy="343203"/>
              </a:xfrm>
              <a:prstGeom prst="trapezoid">
                <a:avLst>
                  <a:gd name="adj" fmla="val 36841"/>
                </a:avLst>
              </a:prstGeom>
              <a:solidFill>
                <a:srgbClr val="C00000"/>
              </a:solidFill>
              <a:ln w="9525" cap="flat" cmpd="sng" algn="ctr">
                <a:noFill/>
                <a:prstDash val="dash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sz="18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华文细黑" pitchFamily="2" charset="-122"/>
                </a:endParaRPr>
              </a:p>
            </p:txBody>
          </p:sp>
          <p:sp>
            <p:nvSpPr>
              <p:cNvPr id="37" name="文本框 36"/>
              <p:cNvSpPr txBox="1"/>
              <p:nvPr/>
            </p:nvSpPr>
            <p:spPr>
              <a:xfrm>
                <a:off x="3118783" y="2744293"/>
                <a:ext cx="2660544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1400" dirty="0">
                    <a:solidFill>
                      <a:schemeClr val="bg1"/>
                    </a:solidFill>
                    <a:latin typeface="+mn-ea"/>
                    <a:ea typeface="+mn-ea"/>
                  </a:rPr>
                  <a:t>单击此处添加标题文本</a:t>
                </a:r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>
              <a:off x="1760894" y="1255036"/>
              <a:ext cx="933642" cy="493963"/>
              <a:chOff x="1789078" y="1203679"/>
              <a:chExt cx="933642" cy="493963"/>
            </a:xfrm>
          </p:grpSpPr>
          <p:sp>
            <p:nvSpPr>
              <p:cNvPr id="33" name="平行四边形 32"/>
              <p:cNvSpPr/>
              <p:nvPr/>
            </p:nvSpPr>
            <p:spPr bwMode="auto">
              <a:xfrm>
                <a:off x="1789078" y="1203679"/>
                <a:ext cx="933642" cy="493963"/>
              </a:xfrm>
              <a:prstGeom prst="parallelogram">
                <a:avLst>
                  <a:gd name="adj" fmla="val 38334"/>
                </a:avLst>
              </a:prstGeom>
              <a:gradFill>
                <a:gsLst>
                  <a:gs pos="0">
                    <a:srgbClr val="FF0000"/>
                  </a:gs>
                  <a:gs pos="100000">
                    <a:srgbClr val="C00000"/>
                  </a:gs>
                </a:gsLst>
                <a:lin ang="5400000" scaled="1"/>
              </a:gra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sz="18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华文细黑" pitchFamily="2" charset="-122"/>
                </a:endParaRPr>
              </a:p>
            </p:txBody>
          </p:sp>
          <p:pic>
            <p:nvPicPr>
              <p:cNvPr id="34" name="图片 33"/>
              <p:cNvPicPr>
                <a:picLocks noChangeAspect="1"/>
              </p:cNvPicPr>
              <p:nvPr/>
            </p:nvPicPr>
            <p:blipFill>
              <a:blip r:embed="rId3" cstate="print">
                <a:biLevel thresh="25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091209" y="1256105"/>
                <a:ext cx="345978" cy="365661"/>
              </a:xfrm>
              <a:prstGeom prst="rect">
                <a:avLst/>
              </a:prstGeom>
            </p:spPr>
          </p:pic>
        </p:grpSp>
      </p:grpSp>
      <p:sp>
        <p:nvSpPr>
          <p:cNvPr id="38" name="TextBox 57"/>
          <p:cNvSpPr txBox="1"/>
          <p:nvPr/>
        </p:nvSpPr>
        <p:spPr>
          <a:xfrm>
            <a:off x="850856" y="2887196"/>
            <a:ext cx="1920944" cy="110799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isometricRightUp">
                <a:rot lat="900000" lon="19199996" rev="0"/>
              </a:camera>
              <a:lightRig rig="threePt" dir="t"/>
            </a:scene3d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400" b="0" kern="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</a:t>
            </a:r>
            <a:r>
              <a:rPr lang="zh-CN" altLang="en-US" sz="1400" b="0" kern="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标题</a:t>
            </a:r>
            <a:endParaRPr lang="en-US" altLang="zh-CN" sz="1400" b="0" kern="0" dirty="0" smtClean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000" b="0" kern="0" dirty="0">
                <a:solidFill>
                  <a:srgbClr val="646464"/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b="0" kern="0" dirty="0">
                <a:solidFill>
                  <a:srgbClr val="646464"/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1000" b="0" kern="0" dirty="0">
              <a:solidFill>
                <a:srgbClr val="646464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9" name="TextBox 57"/>
          <p:cNvSpPr txBox="1"/>
          <p:nvPr/>
        </p:nvSpPr>
        <p:spPr>
          <a:xfrm>
            <a:off x="2771800" y="2887196"/>
            <a:ext cx="1920944" cy="110799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isometricRightUp">
                <a:rot lat="900000" lon="19199996" rev="0"/>
              </a:camera>
              <a:lightRig rig="threePt" dir="t"/>
            </a:scene3d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400" b="0" kern="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</a:t>
            </a:r>
            <a:r>
              <a:rPr lang="zh-CN" altLang="en-US" sz="1400" b="0" kern="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标题</a:t>
            </a:r>
            <a:endParaRPr lang="en-US" altLang="zh-CN" sz="1400" b="0" kern="0" dirty="0" smtClean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000" b="0" kern="0" dirty="0">
                <a:solidFill>
                  <a:srgbClr val="646464"/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b="0" kern="0" dirty="0">
                <a:solidFill>
                  <a:srgbClr val="646464"/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1000" b="0" kern="0" dirty="0">
              <a:solidFill>
                <a:srgbClr val="646464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0" name="TextBox 57"/>
          <p:cNvSpPr txBox="1"/>
          <p:nvPr/>
        </p:nvSpPr>
        <p:spPr>
          <a:xfrm>
            <a:off x="4310367" y="2887196"/>
            <a:ext cx="1920944" cy="110799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isometricRightUp">
                <a:rot lat="900000" lon="19199996" rev="0"/>
              </a:camera>
              <a:lightRig rig="threePt" dir="t"/>
            </a:scene3d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400" b="0" kern="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</a:t>
            </a:r>
            <a:r>
              <a:rPr lang="zh-CN" altLang="en-US" sz="1400" b="0" kern="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标题</a:t>
            </a:r>
            <a:endParaRPr lang="en-US" altLang="zh-CN" sz="1400" b="0" kern="0" dirty="0" smtClean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000" b="0" kern="0" dirty="0">
                <a:solidFill>
                  <a:srgbClr val="646464"/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b="0" kern="0" dirty="0">
                <a:solidFill>
                  <a:srgbClr val="646464"/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1000" b="0" kern="0" dirty="0">
              <a:solidFill>
                <a:srgbClr val="646464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1" name="TextBox 57"/>
          <p:cNvSpPr txBox="1"/>
          <p:nvPr/>
        </p:nvSpPr>
        <p:spPr>
          <a:xfrm>
            <a:off x="6012160" y="2887196"/>
            <a:ext cx="1920944" cy="110799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isometricRightUp">
                <a:rot lat="900000" lon="19199996" rev="0"/>
              </a:camera>
              <a:lightRig rig="threePt" dir="t"/>
            </a:scene3d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400" b="0" kern="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</a:t>
            </a:r>
            <a:r>
              <a:rPr lang="zh-CN" altLang="en-US" sz="1400" b="0" kern="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标题</a:t>
            </a:r>
            <a:endParaRPr lang="en-US" altLang="zh-CN" sz="1400" b="0" kern="0" dirty="0" smtClean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000" b="0" kern="0" dirty="0">
                <a:solidFill>
                  <a:srgbClr val="646464"/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b="0" kern="0" dirty="0">
                <a:solidFill>
                  <a:srgbClr val="646464"/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1000" b="0" kern="0" dirty="0">
              <a:solidFill>
                <a:srgbClr val="646464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0211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燕尾形 28"/>
          <p:cNvSpPr/>
          <p:nvPr/>
        </p:nvSpPr>
        <p:spPr>
          <a:xfrm>
            <a:off x="3765735" y="2415314"/>
            <a:ext cx="635124" cy="635124"/>
          </a:xfrm>
          <a:prstGeom prst="chevron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0" name="燕尾形 29"/>
          <p:cNvSpPr/>
          <p:nvPr/>
        </p:nvSpPr>
        <p:spPr>
          <a:xfrm>
            <a:off x="3333687" y="2416827"/>
            <a:ext cx="635124" cy="635124"/>
          </a:xfrm>
          <a:prstGeom prst="chevron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1" name="燕尾形 30"/>
          <p:cNvSpPr/>
          <p:nvPr/>
        </p:nvSpPr>
        <p:spPr>
          <a:xfrm>
            <a:off x="2901639" y="2418737"/>
            <a:ext cx="635124" cy="635124"/>
          </a:xfrm>
          <a:prstGeom prst="chevron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2" name="圆角矩形 31"/>
          <p:cNvSpPr/>
          <p:nvPr/>
        </p:nvSpPr>
        <p:spPr>
          <a:xfrm rot="19005917">
            <a:off x="665069" y="1872221"/>
            <a:ext cx="2386138" cy="2363282"/>
          </a:xfrm>
          <a:custGeom>
            <a:avLst/>
            <a:gdLst/>
            <a:ahLst/>
            <a:cxnLst/>
            <a:rect l="l" t="t" r="r" b="b"/>
            <a:pathLst>
              <a:path w="1734279" h="1717667">
                <a:moveTo>
                  <a:pt x="1212420" y="152024"/>
                </a:moveTo>
                <a:cubicBezTo>
                  <a:pt x="1217532" y="156660"/>
                  <a:pt x="1221756" y="162122"/>
                  <a:pt x="1224582" y="168319"/>
                </a:cubicBezTo>
                <a:cubicBezTo>
                  <a:pt x="1229663" y="170804"/>
                  <a:pt x="1233819" y="174749"/>
                  <a:pt x="1237416" y="179383"/>
                </a:cubicBezTo>
                <a:lnTo>
                  <a:pt x="1380858" y="364166"/>
                </a:lnTo>
                <a:cubicBezTo>
                  <a:pt x="1390204" y="376205"/>
                  <a:pt x="1394109" y="390745"/>
                  <a:pt x="1392514" y="404790"/>
                </a:cubicBezTo>
                <a:cubicBezTo>
                  <a:pt x="1394443" y="408362"/>
                  <a:pt x="1394844" y="412299"/>
                  <a:pt x="1394844" y="416330"/>
                </a:cubicBezTo>
                <a:lnTo>
                  <a:pt x="1394843" y="674381"/>
                </a:lnTo>
                <a:cubicBezTo>
                  <a:pt x="1489202" y="693926"/>
                  <a:pt x="1583561" y="713471"/>
                  <a:pt x="1677919" y="733015"/>
                </a:cubicBezTo>
                <a:cubicBezTo>
                  <a:pt x="1710064" y="739673"/>
                  <a:pt x="1730725" y="771129"/>
                  <a:pt x="1724067" y="803273"/>
                </a:cubicBezTo>
                <a:lnTo>
                  <a:pt x="1724066" y="803272"/>
                </a:lnTo>
                <a:cubicBezTo>
                  <a:pt x="1717408" y="835417"/>
                  <a:pt x="1685952" y="856077"/>
                  <a:pt x="1653808" y="849419"/>
                </a:cubicBezTo>
                <a:lnTo>
                  <a:pt x="1334656" y="783314"/>
                </a:lnTo>
                <a:cubicBezTo>
                  <a:pt x="1317603" y="779782"/>
                  <a:pt x="1303782" y="769271"/>
                  <a:pt x="1295965" y="755140"/>
                </a:cubicBezTo>
                <a:cubicBezTo>
                  <a:pt x="1283553" y="744645"/>
                  <a:pt x="1275968" y="728891"/>
                  <a:pt x="1275968" y="711366"/>
                </a:cubicBezTo>
                <a:lnTo>
                  <a:pt x="1275968" y="519624"/>
                </a:lnTo>
                <a:lnTo>
                  <a:pt x="906856" y="806156"/>
                </a:lnTo>
                <a:lnTo>
                  <a:pt x="1065815" y="1141673"/>
                </a:lnTo>
                <a:cubicBezTo>
                  <a:pt x="1072320" y="1155404"/>
                  <a:pt x="1074348" y="1170104"/>
                  <a:pt x="1071105" y="1183939"/>
                </a:cubicBezTo>
                <a:cubicBezTo>
                  <a:pt x="1072773" y="1191573"/>
                  <a:pt x="1072227" y="1199522"/>
                  <a:pt x="1070359" y="1207468"/>
                </a:cubicBezTo>
                <a:lnTo>
                  <a:pt x="964177" y="1659082"/>
                </a:lnTo>
                <a:cubicBezTo>
                  <a:pt x="954576" y="1699916"/>
                  <a:pt x="913692" y="1725234"/>
                  <a:pt x="872859" y="1715634"/>
                </a:cubicBezTo>
                <a:cubicBezTo>
                  <a:pt x="832025" y="1706033"/>
                  <a:pt x="806707" y="1665149"/>
                  <a:pt x="816307" y="1624316"/>
                </a:cubicBezTo>
                <a:lnTo>
                  <a:pt x="919152" y="1186894"/>
                </a:lnTo>
                <a:lnTo>
                  <a:pt x="694543" y="712807"/>
                </a:lnTo>
                <a:lnTo>
                  <a:pt x="206298" y="912259"/>
                </a:lnTo>
                <a:lnTo>
                  <a:pt x="205161" y="912476"/>
                </a:lnTo>
                <a:cubicBezTo>
                  <a:pt x="201570" y="915619"/>
                  <a:pt x="197179" y="917026"/>
                  <a:pt x="192600" y="918039"/>
                </a:cubicBezTo>
                <a:cubicBezTo>
                  <a:pt x="151643" y="927102"/>
                  <a:pt x="111096" y="901247"/>
                  <a:pt x="102034" y="860290"/>
                </a:cubicBezTo>
                <a:lnTo>
                  <a:pt x="1810" y="407318"/>
                </a:lnTo>
                <a:cubicBezTo>
                  <a:pt x="-7253" y="366361"/>
                  <a:pt x="18602" y="325814"/>
                  <a:pt x="59559" y="316752"/>
                </a:cubicBezTo>
                <a:cubicBezTo>
                  <a:pt x="100515" y="307690"/>
                  <a:pt x="141062" y="333545"/>
                  <a:pt x="150124" y="374501"/>
                </a:cubicBezTo>
                <a:lnTo>
                  <a:pt x="230606" y="738241"/>
                </a:lnTo>
                <a:lnTo>
                  <a:pt x="645176" y="568886"/>
                </a:lnTo>
                <a:cubicBezTo>
                  <a:pt x="647355" y="564266"/>
                  <a:pt x="650942" y="560611"/>
                  <a:pt x="655077" y="557402"/>
                </a:cubicBezTo>
                <a:lnTo>
                  <a:pt x="1080746" y="226967"/>
                </a:lnTo>
                <a:lnTo>
                  <a:pt x="799166" y="128506"/>
                </a:lnTo>
                <a:lnTo>
                  <a:pt x="795830" y="126527"/>
                </a:lnTo>
                <a:cubicBezTo>
                  <a:pt x="715067" y="196803"/>
                  <a:pt x="634305" y="267079"/>
                  <a:pt x="553543" y="337355"/>
                </a:cubicBezTo>
                <a:cubicBezTo>
                  <a:pt x="528779" y="358904"/>
                  <a:pt x="491236" y="356298"/>
                  <a:pt x="469687" y="331533"/>
                </a:cubicBezTo>
                <a:lnTo>
                  <a:pt x="469688" y="331534"/>
                </a:lnTo>
                <a:cubicBezTo>
                  <a:pt x="448139" y="306770"/>
                  <a:pt x="450746" y="269226"/>
                  <a:pt x="475510" y="247677"/>
                </a:cubicBezTo>
                <a:lnTo>
                  <a:pt x="743505" y="14477"/>
                </a:lnTo>
                <a:cubicBezTo>
                  <a:pt x="765419" y="-4592"/>
                  <a:pt x="797339" y="-4746"/>
                  <a:pt x="818596" y="13559"/>
                </a:cubicBezTo>
                <a:cubicBezTo>
                  <a:pt x="825164" y="12925"/>
                  <a:pt x="831849" y="14001"/>
                  <a:pt x="838403" y="16293"/>
                </a:cubicBezTo>
                <a:cubicBezTo>
                  <a:pt x="956310" y="57521"/>
                  <a:pt x="1074215" y="98750"/>
                  <a:pt x="1192122" y="139979"/>
                </a:cubicBezTo>
                <a:cubicBezTo>
                  <a:pt x="1199869" y="142688"/>
                  <a:pt x="1206700" y="146838"/>
                  <a:pt x="1212420" y="152024"/>
                </a:cubicBezTo>
                <a:close/>
                <a:moveTo>
                  <a:pt x="1681771" y="50445"/>
                </a:moveTo>
                <a:cubicBezTo>
                  <a:pt x="1748841" y="113504"/>
                  <a:pt x="1752092" y="218996"/>
                  <a:pt x="1689033" y="286066"/>
                </a:cubicBezTo>
                <a:cubicBezTo>
                  <a:pt x="1625973" y="353135"/>
                  <a:pt x="1520482" y="356387"/>
                  <a:pt x="1453412" y="293327"/>
                </a:cubicBezTo>
                <a:cubicBezTo>
                  <a:pt x="1386342" y="230268"/>
                  <a:pt x="1383091" y="124777"/>
                  <a:pt x="1446150" y="57707"/>
                </a:cubicBezTo>
                <a:cubicBezTo>
                  <a:pt x="1509210" y="-9363"/>
                  <a:pt x="1614701" y="-12614"/>
                  <a:pt x="1681771" y="5044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cxnSp>
        <p:nvCxnSpPr>
          <p:cNvPr id="36" name="直接连接符 35"/>
          <p:cNvCxnSpPr/>
          <p:nvPr/>
        </p:nvCxnSpPr>
        <p:spPr>
          <a:xfrm>
            <a:off x="4829836" y="2200449"/>
            <a:ext cx="3319180" cy="0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prstDash val="dash"/>
          </a:ln>
          <a:effectLst/>
        </p:spPr>
      </p:cxnSp>
      <p:cxnSp>
        <p:nvCxnSpPr>
          <p:cNvPr id="37" name="直接连接符 36"/>
          <p:cNvCxnSpPr/>
          <p:nvPr/>
        </p:nvCxnSpPr>
        <p:spPr>
          <a:xfrm>
            <a:off x="4829225" y="3355135"/>
            <a:ext cx="3319791" cy="0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prstDash val="dash"/>
          </a:ln>
          <a:effectLst/>
        </p:spPr>
      </p:cxnSp>
      <p:grpSp>
        <p:nvGrpSpPr>
          <p:cNvPr id="38" name="组合 37"/>
          <p:cNvGrpSpPr/>
          <p:nvPr/>
        </p:nvGrpSpPr>
        <p:grpSpPr>
          <a:xfrm>
            <a:off x="4788024" y="1385556"/>
            <a:ext cx="599448" cy="599448"/>
            <a:chOff x="4499992" y="267494"/>
            <a:chExt cx="599448" cy="599448"/>
          </a:xfrm>
        </p:grpSpPr>
        <p:grpSp>
          <p:nvGrpSpPr>
            <p:cNvPr id="39" name="组合 38"/>
            <p:cNvGrpSpPr/>
            <p:nvPr/>
          </p:nvGrpSpPr>
          <p:grpSpPr>
            <a:xfrm>
              <a:off x="4499992" y="267494"/>
              <a:ext cx="599448" cy="599448"/>
              <a:chOff x="4131160" y="713581"/>
              <a:chExt cx="881684" cy="881684"/>
            </a:xfrm>
          </p:grpSpPr>
          <p:sp>
            <p:nvSpPr>
              <p:cNvPr id="41" name="椭圆 40"/>
              <p:cNvSpPr/>
              <p:nvPr/>
            </p:nvSpPr>
            <p:spPr>
              <a:xfrm>
                <a:off x="4131160" y="713581"/>
                <a:ext cx="881684" cy="881684"/>
              </a:xfrm>
              <a:prstGeom prst="ellipse">
                <a:avLst/>
              </a:prstGeom>
              <a:gradFill flip="none" rotWithShape="1">
                <a:gsLst>
                  <a:gs pos="4500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18000000" scaled="0"/>
                <a:tileRect/>
              </a:gradFill>
              <a:ln w="635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17400000" scaled="0"/>
                </a:gradFill>
              </a:ln>
              <a:effectLst>
                <a:outerShdw blurRad="152400" dist="38100" dir="810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2" name="椭圆 41"/>
              <p:cNvSpPr/>
              <p:nvPr/>
            </p:nvSpPr>
            <p:spPr>
              <a:xfrm>
                <a:off x="4237176" y="819597"/>
                <a:ext cx="669652" cy="669652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0" name="Freeform 70"/>
            <p:cNvSpPr>
              <a:spLocks noEditPoints="1"/>
            </p:cNvSpPr>
            <p:nvPr/>
          </p:nvSpPr>
          <p:spPr bwMode="auto">
            <a:xfrm>
              <a:off x="4679089" y="422857"/>
              <a:ext cx="241254" cy="288722"/>
            </a:xfrm>
            <a:custGeom>
              <a:avLst/>
              <a:gdLst>
                <a:gd name="T0" fmla="*/ 346 w 346"/>
                <a:gd name="T1" fmla="*/ 77 h 414"/>
                <a:gd name="T2" fmla="*/ 345 w 346"/>
                <a:gd name="T3" fmla="*/ 75 h 414"/>
                <a:gd name="T4" fmla="*/ 345 w 346"/>
                <a:gd name="T5" fmla="*/ 74 h 414"/>
                <a:gd name="T6" fmla="*/ 343 w 346"/>
                <a:gd name="T7" fmla="*/ 72 h 414"/>
                <a:gd name="T8" fmla="*/ 273 w 346"/>
                <a:gd name="T9" fmla="*/ 2 h 414"/>
                <a:gd name="T10" fmla="*/ 271 w 346"/>
                <a:gd name="T11" fmla="*/ 0 h 414"/>
                <a:gd name="T12" fmla="*/ 270 w 346"/>
                <a:gd name="T13" fmla="*/ 0 h 414"/>
                <a:gd name="T14" fmla="*/ 268 w 346"/>
                <a:gd name="T15" fmla="*/ 0 h 414"/>
                <a:gd name="T16" fmla="*/ 268 w 346"/>
                <a:gd name="T17" fmla="*/ 0 h 414"/>
                <a:gd name="T18" fmla="*/ 7 w 346"/>
                <a:gd name="T19" fmla="*/ 0 h 414"/>
                <a:gd name="T20" fmla="*/ 0 w 346"/>
                <a:gd name="T21" fmla="*/ 7 h 414"/>
                <a:gd name="T22" fmla="*/ 0 w 346"/>
                <a:gd name="T23" fmla="*/ 407 h 414"/>
                <a:gd name="T24" fmla="*/ 7 w 346"/>
                <a:gd name="T25" fmla="*/ 414 h 414"/>
                <a:gd name="T26" fmla="*/ 338 w 346"/>
                <a:gd name="T27" fmla="*/ 414 h 414"/>
                <a:gd name="T28" fmla="*/ 346 w 346"/>
                <a:gd name="T29" fmla="*/ 407 h 414"/>
                <a:gd name="T30" fmla="*/ 346 w 346"/>
                <a:gd name="T31" fmla="*/ 77 h 414"/>
                <a:gd name="T32" fmla="*/ 346 w 346"/>
                <a:gd name="T33" fmla="*/ 77 h 414"/>
                <a:gd name="T34" fmla="*/ 275 w 346"/>
                <a:gd name="T35" fmla="*/ 25 h 414"/>
                <a:gd name="T36" fmla="*/ 320 w 346"/>
                <a:gd name="T37" fmla="*/ 70 h 414"/>
                <a:gd name="T38" fmla="*/ 275 w 346"/>
                <a:gd name="T39" fmla="*/ 70 h 414"/>
                <a:gd name="T40" fmla="*/ 275 w 346"/>
                <a:gd name="T41" fmla="*/ 25 h 414"/>
                <a:gd name="T42" fmla="*/ 14 w 346"/>
                <a:gd name="T43" fmla="*/ 400 h 414"/>
                <a:gd name="T44" fmla="*/ 14 w 346"/>
                <a:gd name="T45" fmla="*/ 14 h 414"/>
                <a:gd name="T46" fmla="*/ 260 w 346"/>
                <a:gd name="T47" fmla="*/ 14 h 414"/>
                <a:gd name="T48" fmla="*/ 260 w 346"/>
                <a:gd name="T49" fmla="*/ 77 h 414"/>
                <a:gd name="T50" fmla="*/ 268 w 346"/>
                <a:gd name="T51" fmla="*/ 85 h 414"/>
                <a:gd name="T52" fmla="*/ 331 w 346"/>
                <a:gd name="T53" fmla="*/ 85 h 414"/>
                <a:gd name="T54" fmla="*/ 331 w 346"/>
                <a:gd name="T55" fmla="*/ 400 h 414"/>
                <a:gd name="T56" fmla="*/ 14 w 346"/>
                <a:gd name="T57" fmla="*/ 400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46" h="414">
                  <a:moveTo>
                    <a:pt x="346" y="77"/>
                  </a:moveTo>
                  <a:cubicBezTo>
                    <a:pt x="345" y="76"/>
                    <a:pt x="345" y="76"/>
                    <a:pt x="345" y="75"/>
                  </a:cubicBezTo>
                  <a:cubicBezTo>
                    <a:pt x="345" y="75"/>
                    <a:pt x="345" y="75"/>
                    <a:pt x="345" y="74"/>
                  </a:cubicBezTo>
                  <a:cubicBezTo>
                    <a:pt x="345" y="74"/>
                    <a:pt x="344" y="73"/>
                    <a:pt x="343" y="72"/>
                  </a:cubicBezTo>
                  <a:cubicBezTo>
                    <a:pt x="273" y="2"/>
                    <a:pt x="273" y="2"/>
                    <a:pt x="273" y="2"/>
                  </a:cubicBezTo>
                  <a:cubicBezTo>
                    <a:pt x="272" y="1"/>
                    <a:pt x="272" y="1"/>
                    <a:pt x="271" y="0"/>
                  </a:cubicBezTo>
                  <a:cubicBezTo>
                    <a:pt x="271" y="0"/>
                    <a:pt x="270" y="0"/>
                    <a:pt x="270" y="0"/>
                  </a:cubicBezTo>
                  <a:cubicBezTo>
                    <a:pt x="270" y="0"/>
                    <a:pt x="269" y="0"/>
                    <a:pt x="268" y="0"/>
                  </a:cubicBezTo>
                  <a:cubicBezTo>
                    <a:pt x="268" y="0"/>
                    <a:pt x="268" y="0"/>
                    <a:pt x="26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407"/>
                    <a:pt x="0" y="407"/>
                    <a:pt x="0" y="407"/>
                  </a:cubicBezTo>
                  <a:cubicBezTo>
                    <a:pt x="0" y="411"/>
                    <a:pt x="3" y="414"/>
                    <a:pt x="7" y="414"/>
                  </a:cubicBezTo>
                  <a:cubicBezTo>
                    <a:pt x="338" y="414"/>
                    <a:pt x="338" y="414"/>
                    <a:pt x="338" y="414"/>
                  </a:cubicBezTo>
                  <a:cubicBezTo>
                    <a:pt x="342" y="414"/>
                    <a:pt x="346" y="411"/>
                    <a:pt x="346" y="407"/>
                  </a:cubicBezTo>
                  <a:cubicBezTo>
                    <a:pt x="346" y="77"/>
                    <a:pt x="346" y="77"/>
                    <a:pt x="346" y="77"/>
                  </a:cubicBezTo>
                  <a:cubicBezTo>
                    <a:pt x="346" y="77"/>
                    <a:pt x="346" y="77"/>
                    <a:pt x="346" y="77"/>
                  </a:cubicBezTo>
                  <a:close/>
                  <a:moveTo>
                    <a:pt x="275" y="25"/>
                  </a:moveTo>
                  <a:cubicBezTo>
                    <a:pt x="320" y="70"/>
                    <a:pt x="320" y="70"/>
                    <a:pt x="320" y="70"/>
                  </a:cubicBezTo>
                  <a:cubicBezTo>
                    <a:pt x="275" y="70"/>
                    <a:pt x="275" y="70"/>
                    <a:pt x="275" y="70"/>
                  </a:cubicBezTo>
                  <a:lnTo>
                    <a:pt x="275" y="25"/>
                  </a:lnTo>
                  <a:close/>
                  <a:moveTo>
                    <a:pt x="14" y="400"/>
                  </a:moveTo>
                  <a:cubicBezTo>
                    <a:pt x="14" y="14"/>
                    <a:pt x="14" y="14"/>
                    <a:pt x="14" y="14"/>
                  </a:cubicBezTo>
                  <a:cubicBezTo>
                    <a:pt x="260" y="14"/>
                    <a:pt x="260" y="14"/>
                    <a:pt x="260" y="14"/>
                  </a:cubicBezTo>
                  <a:cubicBezTo>
                    <a:pt x="260" y="77"/>
                    <a:pt x="260" y="77"/>
                    <a:pt x="260" y="77"/>
                  </a:cubicBezTo>
                  <a:cubicBezTo>
                    <a:pt x="260" y="81"/>
                    <a:pt x="264" y="85"/>
                    <a:pt x="268" y="85"/>
                  </a:cubicBezTo>
                  <a:cubicBezTo>
                    <a:pt x="331" y="85"/>
                    <a:pt x="331" y="85"/>
                    <a:pt x="331" y="85"/>
                  </a:cubicBezTo>
                  <a:cubicBezTo>
                    <a:pt x="331" y="400"/>
                    <a:pt x="331" y="400"/>
                    <a:pt x="331" y="400"/>
                  </a:cubicBezTo>
                  <a:lnTo>
                    <a:pt x="14" y="40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4803454" y="2441399"/>
            <a:ext cx="599448" cy="599448"/>
            <a:chOff x="5418452" y="307702"/>
            <a:chExt cx="599448" cy="599448"/>
          </a:xfrm>
        </p:grpSpPr>
        <p:grpSp>
          <p:nvGrpSpPr>
            <p:cNvPr id="46" name="组合 45"/>
            <p:cNvGrpSpPr/>
            <p:nvPr/>
          </p:nvGrpSpPr>
          <p:grpSpPr>
            <a:xfrm>
              <a:off x="5418452" y="307702"/>
              <a:ext cx="599448" cy="599448"/>
              <a:chOff x="4131160" y="713581"/>
              <a:chExt cx="881684" cy="881684"/>
            </a:xfrm>
          </p:grpSpPr>
          <p:sp>
            <p:nvSpPr>
              <p:cNvPr id="67" name="椭圆 66"/>
              <p:cNvSpPr/>
              <p:nvPr/>
            </p:nvSpPr>
            <p:spPr>
              <a:xfrm>
                <a:off x="4131160" y="713581"/>
                <a:ext cx="881684" cy="881684"/>
              </a:xfrm>
              <a:prstGeom prst="ellipse">
                <a:avLst/>
              </a:prstGeom>
              <a:gradFill flip="none" rotWithShape="1">
                <a:gsLst>
                  <a:gs pos="4500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18000000" scaled="0"/>
                <a:tileRect/>
              </a:gradFill>
              <a:ln w="635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17400000" scaled="0"/>
                </a:gradFill>
              </a:ln>
              <a:effectLst>
                <a:outerShdw blurRad="152400" dist="38100" dir="810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1" name="椭圆 70"/>
              <p:cNvSpPr/>
              <p:nvPr/>
            </p:nvSpPr>
            <p:spPr>
              <a:xfrm>
                <a:off x="4237176" y="819597"/>
                <a:ext cx="669652" cy="669652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7" name="Freeform 72"/>
            <p:cNvSpPr>
              <a:spLocks noEditPoints="1"/>
            </p:cNvSpPr>
            <p:nvPr/>
          </p:nvSpPr>
          <p:spPr bwMode="auto">
            <a:xfrm>
              <a:off x="5580112" y="455050"/>
              <a:ext cx="297176" cy="297712"/>
            </a:xfrm>
            <a:custGeom>
              <a:avLst/>
              <a:gdLst>
                <a:gd name="T0" fmla="*/ 337 w 411"/>
                <a:gd name="T1" fmla="*/ 198 h 412"/>
                <a:gd name="T2" fmla="*/ 284 w 411"/>
                <a:gd name="T3" fmla="*/ 220 h 412"/>
                <a:gd name="T4" fmla="*/ 249 w 411"/>
                <a:gd name="T5" fmla="*/ 185 h 412"/>
                <a:gd name="T6" fmla="*/ 283 w 411"/>
                <a:gd name="T7" fmla="*/ 107 h 412"/>
                <a:gd name="T8" fmla="*/ 176 w 411"/>
                <a:gd name="T9" fmla="*/ 0 h 412"/>
                <a:gd name="T10" fmla="*/ 68 w 411"/>
                <a:gd name="T11" fmla="*/ 107 h 412"/>
                <a:gd name="T12" fmla="*/ 116 w 411"/>
                <a:gd name="T13" fmla="*/ 196 h 412"/>
                <a:gd name="T14" fmla="*/ 96 w 411"/>
                <a:gd name="T15" fmla="*/ 266 h 412"/>
                <a:gd name="T16" fmla="*/ 74 w 411"/>
                <a:gd name="T17" fmla="*/ 263 h 412"/>
                <a:gd name="T18" fmla="*/ 0 w 411"/>
                <a:gd name="T19" fmla="*/ 337 h 412"/>
                <a:gd name="T20" fmla="*/ 74 w 411"/>
                <a:gd name="T21" fmla="*/ 412 h 412"/>
                <a:gd name="T22" fmla="*/ 149 w 411"/>
                <a:gd name="T23" fmla="*/ 337 h 412"/>
                <a:gd name="T24" fmla="*/ 110 w 411"/>
                <a:gd name="T25" fmla="*/ 272 h 412"/>
                <a:gd name="T26" fmla="*/ 130 w 411"/>
                <a:gd name="T27" fmla="*/ 204 h 412"/>
                <a:gd name="T28" fmla="*/ 176 w 411"/>
                <a:gd name="T29" fmla="*/ 214 h 412"/>
                <a:gd name="T30" fmla="*/ 238 w 411"/>
                <a:gd name="T31" fmla="*/ 195 h 412"/>
                <a:gd name="T32" fmla="*/ 275 w 411"/>
                <a:gd name="T33" fmla="*/ 232 h 412"/>
                <a:gd name="T34" fmla="*/ 262 w 411"/>
                <a:gd name="T35" fmla="*/ 273 h 412"/>
                <a:gd name="T36" fmla="*/ 337 w 411"/>
                <a:gd name="T37" fmla="*/ 347 h 412"/>
                <a:gd name="T38" fmla="*/ 411 w 411"/>
                <a:gd name="T39" fmla="*/ 273 h 412"/>
                <a:gd name="T40" fmla="*/ 337 w 411"/>
                <a:gd name="T41" fmla="*/ 198 h 412"/>
                <a:gd name="T42" fmla="*/ 134 w 411"/>
                <a:gd name="T43" fmla="*/ 337 h 412"/>
                <a:gd name="T44" fmla="*/ 74 w 411"/>
                <a:gd name="T45" fmla="*/ 397 h 412"/>
                <a:gd name="T46" fmla="*/ 14 w 411"/>
                <a:gd name="T47" fmla="*/ 337 h 412"/>
                <a:gd name="T48" fmla="*/ 74 w 411"/>
                <a:gd name="T49" fmla="*/ 278 h 412"/>
                <a:gd name="T50" fmla="*/ 134 w 411"/>
                <a:gd name="T51" fmla="*/ 337 h 412"/>
                <a:gd name="T52" fmla="*/ 83 w 411"/>
                <a:gd name="T53" fmla="*/ 107 h 412"/>
                <a:gd name="T54" fmla="*/ 176 w 411"/>
                <a:gd name="T55" fmla="*/ 14 h 412"/>
                <a:gd name="T56" fmla="*/ 268 w 411"/>
                <a:gd name="T57" fmla="*/ 107 h 412"/>
                <a:gd name="T58" fmla="*/ 176 w 411"/>
                <a:gd name="T59" fmla="*/ 200 h 412"/>
                <a:gd name="T60" fmla="*/ 83 w 411"/>
                <a:gd name="T61" fmla="*/ 107 h 412"/>
                <a:gd name="T62" fmla="*/ 337 w 411"/>
                <a:gd name="T63" fmla="*/ 332 h 412"/>
                <a:gd name="T64" fmla="*/ 277 w 411"/>
                <a:gd name="T65" fmla="*/ 273 h 412"/>
                <a:gd name="T66" fmla="*/ 337 w 411"/>
                <a:gd name="T67" fmla="*/ 213 h 412"/>
                <a:gd name="T68" fmla="*/ 397 w 411"/>
                <a:gd name="T69" fmla="*/ 273 h 412"/>
                <a:gd name="T70" fmla="*/ 337 w 411"/>
                <a:gd name="T71" fmla="*/ 332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11" h="412">
                  <a:moveTo>
                    <a:pt x="337" y="198"/>
                  </a:moveTo>
                  <a:cubicBezTo>
                    <a:pt x="316" y="198"/>
                    <a:pt x="298" y="206"/>
                    <a:pt x="284" y="220"/>
                  </a:cubicBezTo>
                  <a:cubicBezTo>
                    <a:pt x="249" y="185"/>
                    <a:pt x="249" y="185"/>
                    <a:pt x="249" y="185"/>
                  </a:cubicBezTo>
                  <a:cubicBezTo>
                    <a:pt x="270" y="166"/>
                    <a:pt x="283" y="138"/>
                    <a:pt x="283" y="107"/>
                  </a:cubicBezTo>
                  <a:cubicBezTo>
                    <a:pt x="283" y="48"/>
                    <a:pt x="235" y="0"/>
                    <a:pt x="176" y="0"/>
                  </a:cubicBezTo>
                  <a:cubicBezTo>
                    <a:pt x="117" y="0"/>
                    <a:pt x="68" y="48"/>
                    <a:pt x="68" y="107"/>
                  </a:cubicBezTo>
                  <a:cubicBezTo>
                    <a:pt x="68" y="144"/>
                    <a:pt x="88" y="177"/>
                    <a:pt x="116" y="196"/>
                  </a:cubicBezTo>
                  <a:cubicBezTo>
                    <a:pt x="96" y="266"/>
                    <a:pt x="96" y="266"/>
                    <a:pt x="96" y="266"/>
                  </a:cubicBezTo>
                  <a:cubicBezTo>
                    <a:pt x="89" y="264"/>
                    <a:pt x="82" y="263"/>
                    <a:pt x="74" y="263"/>
                  </a:cubicBezTo>
                  <a:cubicBezTo>
                    <a:pt x="33" y="263"/>
                    <a:pt x="0" y="296"/>
                    <a:pt x="0" y="337"/>
                  </a:cubicBezTo>
                  <a:cubicBezTo>
                    <a:pt x="0" y="378"/>
                    <a:pt x="33" y="412"/>
                    <a:pt x="74" y="412"/>
                  </a:cubicBezTo>
                  <a:cubicBezTo>
                    <a:pt x="115" y="412"/>
                    <a:pt x="149" y="378"/>
                    <a:pt x="149" y="337"/>
                  </a:cubicBezTo>
                  <a:cubicBezTo>
                    <a:pt x="149" y="309"/>
                    <a:pt x="133" y="284"/>
                    <a:pt x="110" y="272"/>
                  </a:cubicBezTo>
                  <a:cubicBezTo>
                    <a:pt x="130" y="204"/>
                    <a:pt x="130" y="204"/>
                    <a:pt x="130" y="204"/>
                  </a:cubicBezTo>
                  <a:cubicBezTo>
                    <a:pt x="144" y="210"/>
                    <a:pt x="159" y="214"/>
                    <a:pt x="176" y="214"/>
                  </a:cubicBezTo>
                  <a:cubicBezTo>
                    <a:pt x="199" y="214"/>
                    <a:pt x="220" y="207"/>
                    <a:pt x="238" y="195"/>
                  </a:cubicBezTo>
                  <a:cubicBezTo>
                    <a:pt x="275" y="232"/>
                    <a:pt x="275" y="232"/>
                    <a:pt x="275" y="232"/>
                  </a:cubicBezTo>
                  <a:cubicBezTo>
                    <a:pt x="267" y="243"/>
                    <a:pt x="262" y="257"/>
                    <a:pt x="262" y="273"/>
                  </a:cubicBezTo>
                  <a:cubicBezTo>
                    <a:pt x="262" y="314"/>
                    <a:pt x="296" y="347"/>
                    <a:pt x="337" y="347"/>
                  </a:cubicBezTo>
                  <a:cubicBezTo>
                    <a:pt x="378" y="347"/>
                    <a:pt x="411" y="314"/>
                    <a:pt x="411" y="273"/>
                  </a:cubicBezTo>
                  <a:cubicBezTo>
                    <a:pt x="411" y="231"/>
                    <a:pt x="378" y="198"/>
                    <a:pt x="337" y="198"/>
                  </a:cubicBezTo>
                  <a:close/>
                  <a:moveTo>
                    <a:pt x="134" y="337"/>
                  </a:moveTo>
                  <a:cubicBezTo>
                    <a:pt x="134" y="370"/>
                    <a:pt x="107" y="397"/>
                    <a:pt x="74" y="397"/>
                  </a:cubicBezTo>
                  <a:cubicBezTo>
                    <a:pt x="41" y="397"/>
                    <a:pt x="14" y="370"/>
                    <a:pt x="14" y="337"/>
                  </a:cubicBezTo>
                  <a:cubicBezTo>
                    <a:pt x="14" y="304"/>
                    <a:pt x="41" y="278"/>
                    <a:pt x="74" y="278"/>
                  </a:cubicBezTo>
                  <a:cubicBezTo>
                    <a:pt x="107" y="278"/>
                    <a:pt x="134" y="304"/>
                    <a:pt x="134" y="337"/>
                  </a:cubicBezTo>
                  <a:close/>
                  <a:moveTo>
                    <a:pt x="83" y="107"/>
                  </a:moveTo>
                  <a:cubicBezTo>
                    <a:pt x="83" y="56"/>
                    <a:pt x="125" y="14"/>
                    <a:pt x="176" y="14"/>
                  </a:cubicBezTo>
                  <a:cubicBezTo>
                    <a:pt x="227" y="14"/>
                    <a:pt x="268" y="56"/>
                    <a:pt x="268" y="107"/>
                  </a:cubicBezTo>
                  <a:cubicBezTo>
                    <a:pt x="268" y="158"/>
                    <a:pt x="227" y="200"/>
                    <a:pt x="176" y="200"/>
                  </a:cubicBezTo>
                  <a:cubicBezTo>
                    <a:pt x="125" y="200"/>
                    <a:pt x="83" y="158"/>
                    <a:pt x="83" y="107"/>
                  </a:cubicBezTo>
                  <a:close/>
                  <a:moveTo>
                    <a:pt x="337" y="332"/>
                  </a:moveTo>
                  <a:cubicBezTo>
                    <a:pt x="304" y="332"/>
                    <a:pt x="277" y="306"/>
                    <a:pt x="277" y="273"/>
                  </a:cubicBezTo>
                  <a:cubicBezTo>
                    <a:pt x="277" y="240"/>
                    <a:pt x="304" y="213"/>
                    <a:pt x="337" y="213"/>
                  </a:cubicBezTo>
                  <a:cubicBezTo>
                    <a:pt x="370" y="213"/>
                    <a:pt x="397" y="240"/>
                    <a:pt x="397" y="273"/>
                  </a:cubicBezTo>
                  <a:cubicBezTo>
                    <a:pt x="397" y="306"/>
                    <a:pt x="370" y="332"/>
                    <a:pt x="337" y="33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4821209" y="3479054"/>
            <a:ext cx="599448" cy="599448"/>
            <a:chOff x="6516216" y="334289"/>
            <a:chExt cx="599448" cy="599448"/>
          </a:xfrm>
        </p:grpSpPr>
        <p:grpSp>
          <p:nvGrpSpPr>
            <p:cNvPr id="73" name="组合 72"/>
            <p:cNvGrpSpPr/>
            <p:nvPr/>
          </p:nvGrpSpPr>
          <p:grpSpPr>
            <a:xfrm>
              <a:off x="6516216" y="334289"/>
              <a:ext cx="599448" cy="599448"/>
              <a:chOff x="4131160" y="713581"/>
              <a:chExt cx="881684" cy="881684"/>
            </a:xfrm>
          </p:grpSpPr>
          <p:sp>
            <p:nvSpPr>
              <p:cNvPr id="75" name="椭圆 74"/>
              <p:cNvSpPr/>
              <p:nvPr/>
            </p:nvSpPr>
            <p:spPr>
              <a:xfrm>
                <a:off x="4131160" y="713581"/>
                <a:ext cx="881684" cy="881684"/>
              </a:xfrm>
              <a:prstGeom prst="ellipse">
                <a:avLst/>
              </a:prstGeom>
              <a:gradFill flip="none" rotWithShape="1">
                <a:gsLst>
                  <a:gs pos="4500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18000000" scaled="0"/>
                <a:tileRect/>
              </a:gradFill>
              <a:ln w="635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17400000" scaled="0"/>
                </a:gradFill>
              </a:ln>
              <a:effectLst>
                <a:outerShdw blurRad="152400" dist="38100" dir="810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6" name="椭圆 75"/>
              <p:cNvSpPr/>
              <p:nvPr/>
            </p:nvSpPr>
            <p:spPr>
              <a:xfrm>
                <a:off x="4237176" y="819597"/>
                <a:ext cx="669652" cy="669652"/>
              </a:xfrm>
              <a:prstGeom prst="ellipse">
                <a:avLst/>
              </a:prstGeom>
              <a:solidFill>
                <a:schemeClr val="bg2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74" name="Freeform 13"/>
            <p:cNvSpPr>
              <a:spLocks noEditPoints="1"/>
            </p:cNvSpPr>
            <p:nvPr/>
          </p:nvSpPr>
          <p:spPr bwMode="auto">
            <a:xfrm>
              <a:off x="6723586" y="474407"/>
              <a:ext cx="184708" cy="340466"/>
            </a:xfrm>
            <a:custGeom>
              <a:avLst/>
              <a:gdLst>
                <a:gd name="T0" fmla="*/ 2 w 122"/>
                <a:gd name="T1" fmla="*/ 65 h 225"/>
                <a:gd name="T2" fmla="*/ 14 w 122"/>
                <a:gd name="T3" fmla="*/ 77 h 225"/>
                <a:gd name="T4" fmla="*/ 17 w 122"/>
                <a:gd name="T5" fmla="*/ 76 h 225"/>
                <a:gd name="T6" fmla="*/ 119 w 122"/>
                <a:gd name="T7" fmla="*/ 42 h 225"/>
                <a:gd name="T8" fmla="*/ 119 w 122"/>
                <a:gd name="T9" fmla="*/ 30 h 225"/>
                <a:gd name="T10" fmla="*/ 105 w 122"/>
                <a:gd name="T11" fmla="*/ 23 h 225"/>
                <a:gd name="T12" fmla="*/ 3 w 122"/>
                <a:gd name="T13" fmla="*/ 57 h 225"/>
                <a:gd name="T14" fmla="*/ 108 w 122"/>
                <a:gd name="T15" fmla="*/ 28 h 225"/>
                <a:gd name="T16" fmla="*/ 114 w 122"/>
                <a:gd name="T17" fmla="*/ 35 h 225"/>
                <a:gd name="T18" fmla="*/ 111 w 122"/>
                <a:gd name="T19" fmla="*/ 42 h 225"/>
                <a:gd name="T20" fmla="*/ 14 w 122"/>
                <a:gd name="T21" fmla="*/ 71 h 225"/>
                <a:gd name="T22" fmla="*/ 9 w 122"/>
                <a:gd name="T23" fmla="*/ 67 h 225"/>
                <a:gd name="T24" fmla="*/ 8 w 122"/>
                <a:gd name="T25" fmla="*/ 59 h 225"/>
                <a:gd name="T26" fmla="*/ 106 w 122"/>
                <a:gd name="T27" fmla="*/ 28 h 225"/>
                <a:gd name="T28" fmla="*/ 14 w 122"/>
                <a:gd name="T29" fmla="*/ 43 h 225"/>
                <a:gd name="T30" fmla="*/ 66 w 122"/>
                <a:gd name="T31" fmla="*/ 28 h 225"/>
                <a:gd name="T32" fmla="*/ 73 w 122"/>
                <a:gd name="T33" fmla="*/ 10 h 225"/>
                <a:gd name="T34" fmla="*/ 9 w 122"/>
                <a:gd name="T35" fmla="*/ 17 h 225"/>
                <a:gd name="T36" fmla="*/ 3 w 122"/>
                <a:gd name="T37" fmla="*/ 35 h 225"/>
                <a:gd name="T38" fmla="*/ 61 w 122"/>
                <a:gd name="T39" fmla="*/ 8 h 225"/>
                <a:gd name="T40" fmla="*/ 67 w 122"/>
                <a:gd name="T41" fmla="*/ 12 h 225"/>
                <a:gd name="T42" fmla="*/ 65 w 122"/>
                <a:gd name="T43" fmla="*/ 22 h 225"/>
                <a:gd name="T44" fmla="*/ 14 w 122"/>
                <a:gd name="T45" fmla="*/ 37 h 225"/>
                <a:gd name="T46" fmla="*/ 8 w 122"/>
                <a:gd name="T47" fmla="*/ 30 h 225"/>
                <a:gd name="T48" fmla="*/ 120 w 122"/>
                <a:gd name="T49" fmla="*/ 101 h 225"/>
                <a:gd name="T50" fmla="*/ 105 w 122"/>
                <a:gd name="T51" fmla="*/ 90 h 225"/>
                <a:gd name="T52" fmla="*/ 72 w 122"/>
                <a:gd name="T53" fmla="*/ 110 h 225"/>
                <a:gd name="T54" fmla="*/ 55 w 122"/>
                <a:gd name="T55" fmla="*/ 138 h 225"/>
                <a:gd name="T56" fmla="*/ 53 w 122"/>
                <a:gd name="T57" fmla="*/ 99 h 225"/>
                <a:gd name="T58" fmla="*/ 119 w 122"/>
                <a:gd name="T59" fmla="*/ 76 h 225"/>
                <a:gd name="T60" fmla="*/ 119 w 122"/>
                <a:gd name="T61" fmla="*/ 64 h 225"/>
                <a:gd name="T62" fmla="*/ 9 w 122"/>
                <a:gd name="T63" fmla="*/ 85 h 225"/>
                <a:gd name="T64" fmla="*/ 1 w 122"/>
                <a:gd name="T65" fmla="*/ 97 h 225"/>
                <a:gd name="T66" fmla="*/ 3 w 122"/>
                <a:gd name="T67" fmla="*/ 102 h 225"/>
                <a:gd name="T68" fmla="*/ 11 w 122"/>
                <a:gd name="T69" fmla="*/ 110 h 225"/>
                <a:gd name="T70" fmla="*/ 28 w 122"/>
                <a:gd name="T71" fmla="*/ 121 h 225"/>
                <a:gd name="T72" fmla="*/ 17 w 122"/>
                <a:gd name="T73" fmla="*/ 138 h 225"/>
                <a:gd name="T74" fmla="*/ 40 w 122"/>
                <a:gd name="T75" fmla="*/ 209 h 225"/>
                <a:gd name="T76" fmla="*/ 53 w 122"/>
                <a:gd name="T77" fmla="*/ 225 h 225"/>
                <a:gd name="T78" fmla="*/ 87 w 122"/>
                <a:gd name="T79" fmla="*/ 214 h 225"/>
                <a:gd name="T80" fmla="*/ 110 w 122"/>
                <a:gd name="T81" fmla="*/ 187 h 225"/>
                <a:gd name="T82" fmla="*/ 99 w 122"/>
                <a:gd name="T83" fmla="*/ 138 h 225"/>
                <a:gd name="T84" fmla="*/ 104 w 122"/>
                <a:gd name="T85" fmla="*/ 117 h 225"/>
                <a:gd name="T86" fmla="*/ 120 w 122"/>
                <a:gd name="T87" fmla="*/ 101 h 225"/>
                <a:gd name="T88" fmla="*/ 47 w 122"/>
                <a:gd name="T89" fmla="*/ 101 h 225"/>
                <a:gd name="T90" fmla="*/ 49 w 122"/>
                <a:gd name="T91" fmla="*/ 138 h 225"/>
                <a:gd name="T92" fmla="*/ 35 w 122"/>
                <a:gd name="T93" fmla="*/ 121 h 225"/>
                <a:gd name="T94" fmla="*/ 24 w 122"/>
                <a:gd name="T95" fmla="*/ 108 h 225"/>
                <a:gd name="T96" fmla="*/ 12 w 122"/>
                <a:gd name="T97" fmla="*/ 104 h 225"/>
                <a:gd name="T98" fmla="*/ 8 w 122"/>
                <a:gd name="T99" fmla="*/ 97 h 225"/>
                <a:gd name="T100" fmla="*/ 8 w 122"/>
                <a:gd name="T101" fmla="*/ 93 h 225"/>
                <a:gd name="T102" fmla="*/ 12 w 122"/>
                <a:gd name="T103" fmla="*/ 90 h 225"/>
                <a:gd name="T104" fmla="*/ 24 w 122"/>
                <a:gd name="T105" fmla="*/ 86 h 225"/>
                <a:gd name="T106" fmla="*/ 108 w 122"/>
                <a:gd name="T107" fmla="*/ 62 h 225"/>
                <a:gd name="T108" fmla="*/ 114 w 122"/>
                <a:gd name="T109" fmla="*/ 69 h 225"/>
                <a:gd name="T110" fmla="*/ 111 w 122"/>
                <a:gd name="T111" fmla="*/ 76 h 225"/>
                <a:gd name="T112" fmla="*/ 43 w 122"/>
                <a:gd name="T113" fmla="*/ 98 h 225"/>
                <a:gd name="T114" fmla="*/ 103 w 122"/>
                <a:gd name="T115" fmla="*/ 111 h 225"/>
                <a:gd name="T116" fmla="*/ 92 w 122"/>
                <a:gd name="T117" fmla="*/ 138 h 225"/>
                <a:gd name="T118" fmla="*/ 78 w 122"/>
                <a:gd name="T119" fmla="*/ 110 h 225"/>
                <a:gd name="T120" fmla="*/ 106 w 122"/>
                <a:gd name="T121" fmla="*/ 96 h 225"/>
                <a:gd name="T122" fmla="*/ 114 w 122"/>
                <a:gd name="T123" fmla="*/ 103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22" h="225">
                  <a:moveTo>
                    <a:pt x="3" y="57"/>
                  </a:moveTo>
                  <a:cubicBezTo>
                    <a:pt x="1" y="59"/>
                    <a:pt x="1" y="62"/>
                    <a:pt x="2" y="65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4" y="74"/>
                    <a:pt x="9" y="77"/>
                    <a:pt x="14" y="77"/>
                  </a:cubicBezTo>
                  <a:cubicBezTo>
                    <a:pt x="14" y="77"/>
                    <a:pt x="14" y="77"/>
                    <a:pt x="14" y="77"/>
                  </a:cubicBezTo>
                  <a:cubicBezTo>
                    <a:pt x="15" y="77"/>
                    <a:pt x="16" y="77"/>
                    <a:pt x="17" y="76"/>
                  </a:cubicBezTo>
                  <a:cubicBezTo>
                    <a:pt x="112" y="48"/>
                    <a:pt x="112" y="48"/>
                    <a:pt x="112" y="48"/>
                  </a:cubicBezTo>
                  <a:cubicBezTo>
                    <a:pt x="115" y="47"/>
                    <a:pt x="118" y="45"/>
                    <a:pt x="119" y="42"/>
                  </a:cubicBezTo>
                  <a:cubicBezTo>
                    <a:pt x="120" y="40"/>
                    <a:pt x="121" y="37"/>
                    <a:pt x="120" y="34"/>
                  </a:cubicBezTo>
                  <a:cubicBezTo>
                    <a:pt x="119" y="30"/>
                    <a:pt x="119" y="30"/>
                    <a:pt x="119" y="30"/>
                  </a:cubicBezTo>
                  <a:cubicBezTo>
                    <a:pt x="117" y="25"/>
                    <a:pt x="113" y="22"/>
                    <a:pt x="108" y="22"/>
                  </a:cubicBezTo>
                  <a:cubicBezTo>
                    <a:pt x="107" y="22"/>
                    <a:pt x="106" y="22"/>
                    <a:pt x="105" y="23"/>
                  </a:cubicBezTo>
                  <a:cubicBezTo>
                    <a:pt x="9" y="51"/>
                    <a:pt x="9" y="51"/>
                    <a:pt x="9" y="51"/>
                  </a:cubicBezTo>
                  <a:cubicBezTo>
                    <a:pt x="6" y="52"/>
                    <a:pt x="4" y="54"/>
                    <a:pt x="3" y="57"/>
                  </a:cubicBezTo>
                  <a:close/>
                  <a:moveTo>
                    <a:pt x="106" y="28"/>
                  </a:moveTo>
                  <a:cubicBezTo>
                    <a:pt x="107" y="28"/>
                    <a:pt x="107" y="28"/>
                    <a:pt x="108" y="28"/>
                  </a:cubicBezTo>
                  <a:cubicBezTo>
                    <a:pt x="110" y="28"/>
                    <a:pt x="112" y="30"/>
                    <a:pt x="113" y="32"/>
                  </a:cubicBezTo>
                  <a:cubicBezTo>
                    <a:pt x="114" y="35"/>
                    <a:pt x="114" y="35"/>
                    <a:pt x="114" y="35"/>
                  </a:cubicBezTo>
                  <a:cubicBezTo>
                    <a:pt x="115" y="37"/>
                    <a:pt x="114" y="38"/>
                    <a:pt x="114" y="40"/>
                  </a:cubicBezTo>
                  <a:cubicBezTo>
                    <a:pt x="113" y="41"/>
                    <a:pt x="112" y="42"/>
                    <a:pt x="111" y="42"/>
                  </a:cubicBezTo>
                  <a:cubicBezTo>
                    <a:pt x="15" y="71"/>
                    <a:pt x="15" y="71"/>
                    <a:pt x="15" y="71"/>
                  </a:cubicBezTo>
                  <a:cubicBezTo>
                    <a:pt x="15" y="71"/>
                    <a:pt x="14" y="71"/>
                    <a:pt x="14" y="71"/>
                  </a:cubicBezTo>
                  <a:cubicBezTo>
                    <a:pt x="14" y="71"/>
                    <a:pt x="14" y="71"/>
                    <a:pt x="14" y="71"/>
                  </a:cubicBezTo>
                  <a:cubicBezTo>
                    <a:pt x="11" y="71"/>
                    <a:pt x="9" y="69"/>
                    <a:pt x="9" y="67"/>
                  </a:cubicBezTo>
                  <a:cubicBezTo>
                    <a:pt x="8" y="63"/>
                    <a:pt x="8" y="63"/>
                    <a:pt x="8" y="63"/>
                  </a:cubicBezTo>
                  <a:cubicBezTo>
                    <a:pt x="7" y="62"/>
                    <a:pt x="7" y="61"/>
                    <a:pt x="8" y="59"/>
                  </a:cubicBezTo>
                  <a:cubicBezTo>
                    <a:pt x="9" y="58"/>
                    <a:pt x="10" y="57"/>
                    <a:pt x="11" y="57"/>
                  </a:cubicBezTo>
                  <a:lnTo>
                    <a:pt x="106" y="28"/>
                  </a:lnTo>
                  <a:close/>
                  <a:moveTo>
                    <a:pt x="3" y="35"/>
                  </a:moveTo>
                  <a:cubicBezTo>
                    <a:pt x="4" y="40"/>
                    <a:pt x="9" y="43"/>
                    <a:pt x="14" y="43"/>
                  </a:cubicBezTo>
                  <a:cubicBezTo>
                    <a:pt x="15" y="43"/>
                    <a:pt x="16" y="43"/>
                    <a:pt x="17" y="43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72" y="26"/>
                    <a:pt x="76" y="19"/>
                    <a:pt x="74" y="13"/>
                  </a:cubicBezTo>
                  <a:cubicBezTo>
                    <a:pt x="73" y="10"/>
                    <a:pt x="73" y="10"/>
                    <a:pt x="73" y="10"/>
                  </a:cubicBezTo>
                  <a:cubicBezTo>
                    <a:pt x="71" y="4"/>
                    <a:pt x="65" y="0"/>
                    <a:pt x="59" y="2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3" y="19"/>
                    <a:pt x="0" y="25"/>
                    <a:pt x="2" y="31"/>
                  </a:cubicBezTo>
                  <a:lnTo>
                    <a:pt x="3" y="35"/>
                  </a:lnTo>
                  <a:close/>
                  <a:moveTo>
                    <a:pt x="11" y="23"/>
                  </a:moveTo>
                  <a:cubicBezTo>
                    <a:pt x="61" y="8"/>
                    <a:pt x="61" y="8"/>
                    <a:pt x="61" y="8"/>
                  </a:cubicBezTo>
                  <a:cubicBezTo>
                    <a:pt x="61" y="8"/>
                    <a:pt x="62" y="8"/>
                    <a:pt x="62" y="8"/>
                  </a:cubicBezTo>
                  <a:cubicBezTo>
                    <a:pt x="64" y="8"/>
                    <a:pt x="67" y="9"/>
                    <a:pt x="67" y="12"/>
                  </a:cubicBezTo>
                  <a:cubicBezTo>
                    <a:pt x="68" y="15"/>
                    <a:pt x="68" y="15"/>
                    <a:pt x="68" y="15"/>
                  </a:cubicBezTo>
                  <a:cubicBezTo>
                    <a:pt x="69" y="18"/>
                    <a:pt x="68" y="21"/>
                    <a:pt x="65" y="22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15" y="37"/>
                    <a:pt x="14" y="37"/>
                    <a:pt x="14" y="37"/>
                  </a:cubicBezTo>
                  <a:cubicBezTo>
                    <a:pt x="11" y="37"/>
                    <a:pt x="9" y="36"/>
                    <a:pt x="9" y="33"/>
                  </a:cubicBezTo>
                  <a:cubicBezTo>
                    <a:pt x="8" y="30"/>
                    <a:pt x="8" y="30"/>
                    <a:pt x="8" y="30"/>
                  </a:cubicBezTo>
                  <a:cubicBezTo>
                    <a:pt x="7" y="27"/>
                    <a:pt x="8" y="24"/>
                    <a:pt x="11" y="23"/>
                  </a:cubicBezTo>
                  <a:close/>
                  <a:moveTo>
                    <a:pt x="120" y="101"/>
                  </a:moveTo>
                  <a:cubicBezTo>
                    <a:pt x="119" y="97"/>
                    <a:pt x="119" y="97"/>
                    <a:pt x="119" y="97"/>
                  </a:cubicBezTo>
                  <a:cubicBezTo>
                    <a:pt x="117" y="92"/>
                    <a:pt x="110" y="88"/>
                    <a:pt x="105" y="90"/>
                  </a:cubicBezTo>
                  <a:cubicBezTo>
                    <a:pt x="82" y="96"/>
                    <a:pt x="82" y="96"/>
                    <a:pt x="82" y="96"/>
                  </a:cubicBezTo>
                  <a:cubicBezTo>
                    <a:pt x="76" y="98"/>
                    <a:pt x="72" y="104"/>
                    <a:pt x="72" y="110"/>
                  </a:cubicBezTo>
                  <a:cubicBezTo>
                    <a:pt x="72" y="138"/>
                    <a:pt x="72" y="138"/>
                    <a:pt x="72" y="138"/>
                  </a:cubicBezTo>
                  <a:cubicBezTo>
                    <a:pt x="55" y="138"/>
                    <a:pt x="55" y="138"/>
                    <a:pt x="55" y="138"/>
                  </a:cubicBezTo>
                  <a:cubicBezTo>
                    <a:pt x="55" y="106"/>
                    <a:pt x="55" y="106"/>
                    <a:pt x="55" y="106"/>
                  </a:cubicBezTo>
                  <a:cubicBezTo>
                    <a:pt x="55" y="104"/>
                    <a:pt x="54" y="101"/>
                    <a:pt x="53" y="99"/>
                  </a:cubicBezTo>
                  <a:cubicBezTo>
                    <a:pt x="112" y="82"/>
                    <a:pt x="112" y="82"/>
                    <a:pt x="112" y="82"/>
                  </a:cubicBezTo>
                  <a:cubicBezTo>
                    <a:pt x="115" y="81"/>
                    <a:pt x="118" y="79"/>
                    <a:pt x="119" y="76"/>
                  </a:cubicBezTo>
                  <a:cubicBezTo>
                    <a:pt x="120" y="73"/>
                    <a:pt x="121" y="70"/>
                    <a:pt x="120" y="67"/>
                  </a:cubicBezTo>
                  <a:cubicBezTo>
                    <a:pt x="119" y="64"/>
                    <a:pt x="119" y="64"/>
                    <a:pt x="119" y="64"/>
                  </a:cubicBezTo>
                  <a:cubicBezTo>
                    <a:pt x="117" y="58"/>
                    <a:pt x="110" y="54"/>
                    <a:pt x="105" y="56"/>
                  </a:cubicBezTo>
                  <a:cubicBezTo>
                    <a:pt x="9" y="85"/>
                    <a:pt x="9" y="85"/>
                    <a:pt x="9" y="85"/>
                  </a:cubicBezTo>
                  <a:cubicBezTo>
                    <a:pt x="6" y="86"/>
                    <a:pt x="4" y="88"/>
                    <a:pt x="3" y="90"/>
                  </a:cubicBezTo>
                  <a:cubicBezTo>
                    <a:pt x="1" y="92"/>
                    <a:pt x="1" y="95"/>
                    <a:pt x="1" y="97"/>
                  </a:cubicBezTo>
                  <a:cubicBezTo>
                    <a:pt x="2" y="98"/>
                    <a:pt x="2" y="98"/>
                    <a:pt x="2" y="99"/>
                  </a:cubicBezTo>
                  <a:cubicBezTo>
                    <a:pt x="3" y="102"/>
                    <a:pt x="3" y="102"/>
                    <a:pt x="3" y="102"/>
                  </a:cubicBezTo>
                  <a:cubicBezTo>
                    <a:pt x="4" y="106"/>
                    <a:pt x="7" y="109"/>
                    <a:pt x="10" y="110"/>
                  </a:cubicBezTo>
                  <a:cubicBezTo>
                    <a:pt x="11" y="110"/>
                    <a:pt x="11" y="110"/>
                    <a:pt x="11" y="110"/>
                  </a:cubicBezTo>
                  <a:cubicBezTo>
                    <a:pt x="23" y="113"/>
                    <a:pt x="23" y="113"/>
                    <a:pt x="23" y="113"/>
                  </a:cubicBezTo>
                  <a:cubicBezTo>
                    <a:pt x="26" y="114"/>
                    <a:pt x="28" y="118"/>
                    <a:pt x="28" y="121"/>
                  </a:cubicBezTo>
                  <a:cubicBezTo>
                    <a:pt x="28" y="138"/>
                    <a:pt x="28" y="138"/>
                    <a:pt x="28" y="138"/>
                  </a:cubicBezTo>
                  <a:cubicBezTo>
                    <a:pt x="17" y="138"/>
                    <a:pt x="17" y="138"/>
                    <a:pt x="17" y="138"/>
                  </a:cubicBezTo>
                  <a:cubicBezTo>
                    <a:pt x="17" y="187"/>
                    <a:pt x="17" y="187"/>
                    <a:pt x="17" y="187"/>
                  </a:cubicBezTo>
                  <a:cubicBezTo>
                    <a:pt x="17" y="199"/>
                    <a:pt x="28" y="208"/>
                    <a:pt x="40" y="209"/>
                  </a:cubicBezTo>
                  <a:cubicBezTo>
                    <a:pt x="40" y="214"/>
                    <a:pt x="40" y="214"/>
                    <a:pt x="40" y="214"/>
                  </a:cubicBezTo>
                  <a:cubicBezTo>
                    <a:pt x="40" y="220"/>
                    <a:pt x="46" y="225"/>
                    <a:pt x="53" y="225"/>
                  </a:cubicBezTo>
                  <a:cubicBezTo>
                    <a:pt x="74" y="225"/>
                    <a:pt x="74" y="225"/>
                    <a:pt x="74" y="225"/>
                  </a:cubicBezTo>
                  <a:cubicBezTo>
                    <a:pt x="81" y="225"/>
                    <a:pt x="87" y="220"/>
                    <a:pt x="87" y="214"/>
                  </a:cubicBezTo>
                  <a:cubicBezTo>
                    <a:pt x="87" y="209"/>
                    <a:pt x="87" y="209"/>
                    <a:pt x="87" y="209"/>
                  </a:cubicBezTo>
                  <a:cubicBezTo>
                    <a:pt x="99" y="208"/>
                    <a:pt x="110" y="199"/>
                    <a:pt x="110" y="187"/>
                  </a:cubicBezTo>
                  <a:cubicBezTo>
                    <a:pt x="110" y="138"/>
                    <a:pt x="110" y="138"/>
                    <a:pt x="110" y="138"/>
                  </a:cubicBezTo>
                  <a:cubicBezTo>
                    <a:pt x="99" y="138"/>
                    <a:pt x="99" y="138"/>
                    <a:pt x="99" y="138"/>
                  </a:cubicBezTo>
                  <a:cubicBezTo>
                    <a:pt x="99" y="125"/>
                    <a:pt x="99" y="125"/>
                    <a:pt x="99" y="125"/>
                  </a:cubicBezTo>
                  <a:cubicBezTo>
                    <a:pt x="99" y="122"/>
                    <a:pt x="101" y="118"/>
                    <a:pt x="104" y="117"/>
                  </a:cubicBezTo>
                  <a:cubicBezTo>
                    <a:pt x="112" y="115"/>
                    <a:pt x="112" y="115"/>
                    <a:pt x="112" y="115"/>
                  </a:cubicBezTo>
                  <a:cubicBezTo>
                    <a:pt x="118" y="113"/>
                    <a:pt x="122" y="107"/>
                    <a:pt x="120" y="101"/>
                  </a:cubicBezTo>
                  <a:close/>
                  <a:moveTo>
                    <a:pt x="43" y="98"/>
                  </a:moveTo>
                  <a:cubicBezTo>
                    <a:pt x="45" y="99"/>
                    <a:pt x="46" y="100"/>
                    <a:pt x="47" y="101"/>
                  </a:cubicBezTo>
                  <a:cubicBezTo>
                    <a:pt x="48" y="103"/>
                    <a:pt x="49" y="104"/>
                    <a:pt x="49" y="106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35" y="138"/>
                    <a:pt x="35" y="138"/>
                    <a:pt x="35" y="138"/>
                  </a:cubicBezTo>
                  <a:cubicBezTo>
                    <a:pt x="35" y="121"/>
                    <a:pt x="35" y="121"/>
                    <a:pt x="35" y="121"/>
                  </a:cubicBezTo>
                  <a:cubicBezTo>
                    <a:pt x="35" y="116"/>
                    <a:pt x="30" y="110"/>
                    <a:pt x="25" y="108"/>
                  </a:cubicBezTo>
                  <a:cubicBezTo>
                    <a:pt x="25" y="108"/>
                    <a:pt x="24" y="108"/>
                    <a:pt x="24" y="108"/>
                  </a:cubicBezTo>
                  <a:cubicBezTo>
                    <a:pt x="13" y="104"/>
                    <a:pt x="13" y="104"/>
                    <a:pt x="13" y="104"/>
                  </a:cubicBezTo>
                  <a:cubicBezTo>
                    <a:pt x="12" y="104"/>
                    <a:pt x="12" y="104"/>
                    <a:pt x="12" y="104"/>
                  </a:cubicBezTo>
                  <a:cubicBezTo>
                    <a:pt x="10" y="104"/>
                    <a:pt x="9" y="102"/>
                    <a:pt x="9" y="101"/>
                  </a:cubicBezTo>
                  <a:cubicBezTo>
                    <a:pt x="8" y="97"/>
                    <a:pt x="8" y="97"/>
                    <a:pt x="8" y="97"/>
                  </a:cubicBezTo>
                  <a:cubicBezTo>
                    <a:pt x="8" y="97"/>
                    <a:pt x="8" y="97"/>
                    <a:pt x="8" y="97"/>
                  </a:cubicBezTo>
                  <a:cubicBezTo>
                    <a:pt x="7" y="96"/>
                    <a:pt x="7" y="94"/>
                    <a:pt x="8" y="93"/>
                  </a:cubicBezTo>
                  <a:cubicBezTo>
                    <a:pt x="9" y="92"/>
                    <a:pt x="10" y="91"/>
                    <a:pt x="11" y="90"/>
                  </a:cubicBezTo>
                  <a:cubicBezTo>
                    <a:pt x="12" y="90"/>
                    <a:pt x="12" y="90"/>
                    <a:pt x="12" y="90"/>
                  </a:cubicBezTo>
                  <a:cubicBezTo>
                    <a:pt x="13" y="90"/>
                    <a:pt x="13" y="90"/>
                    <a:pt x="13" y="90"/>
                  </a:cubicBezTo>
                  <a:cubicBezTo>
                    <a:pt x="24" y="86"/>
                    <a:pt x="24" y="86"/>
                    <a:pt x="24" y="86"/>
                  </a:cubicBezTo>
                  <a:cubicBezTo>
                    <a:pt x="106" y="62"/>
                    <a:pt x="106" y="62"/>
                    <a:pt x="106" y="62"/>
                  </a:cubicBezTo>
                  <a:cubicBezTo>
                    <a:pt x="107" y="62"/>
                    <a:pt x="107" y="62"/>
                    <a:pt x="108" y="62"/>
                  </a:cubicBezTo>
                  <a:cubicBezTo>
                    <a:pt x="110" y="62"/>
                    <a:pt x="112" y="63"/>
                    <a:pt x="113" y="66"/>
                  </a:cubicBezTo>
                  <a:cubicBezTo>
                    <a:pt x="114" y="69"/>
                    <a:pt x="114" y="69"/>
                    <a:pt x="114" y="69"/>
                  </a:cubicBezTo>
                  <a:cubicBezTo>
                    <a:pt x="115" y="71"/>
                    <a:pt x="114" y="72"/>
                    <a:pt x="114" y="73"/>
                  </a:cubicBezTo>
                  <a:cubicBezTo>
                    <a:pt x="113" y="74"/>
                    <a:pt x="112" y="75"/>
                    <a:pt x="111" y="76"/>
                  </a:cubicBezTo>
                  <a:cubicBezTo>
                    <a:pt x="49" y="94"/>
                    <a:pt x="49" y="94"/>
                    <a:pt x="49" y="94"/>
                  </a:cubicBezTo>
                  <a:cubicBezTo>
                    <a:pt x="39" y="97"/>
                    <a:pt x="43" y="98"/>
                    <a:pt x="43" y="98"/>
                  </a:cubicBezTo>
                  <a:close/>
                  <a:moveTo>
                    <a:pt x="111" y="109"/>
                  </a:moveTo>
                  <a:cubicBezTo>
                    <a:pt x="103" y="111"/>
                    <a:pt x="103" y="111"/>
                    <a:pt x="103" y="111"/>
                  </a:cubicBezTo>
                  <a:cubicBezTo>
                    <a:pt x="97" y="113"/>
                    <a:pt x="92" y="119"/>
                    <a:pt x="92" y="125"/>
                  </a:cubicBezTo>
                  <a:cubicBezTo>
                    <a:pt x="92" y="138"/>
                    <a:pt x="92" y="138"/>
                    <a:pt x="92" y="138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78" y="110"/>
                    <a:pt x="78" y="110"/>
                    <a:pt x="78" y="110"/>
                  </a:cubicBezTo>
                  <a:cubicBezTo>
                    <a:pt x="78" y="107"/>
                    <a:pt x="81" y="103"/>
                    <a:pt x="84" y="102"/>
                  </a:cubicBezTo>
                  <a:cubicBezTo>
                    <a:pt x="106" y="96"/>
                    <a:pt x="106" y="96"/>
                    <a:pt x="106" y="96"/>
                  </a:cubicBezTo>
                  <a:cubicBezTo>
                    <a:pt x="109" y="95"/>
                    <a:pt x="112" y="96"/>
                    <a:pt x="113" y="99"/>
                  </a:cubicBezTo>
                  <a:cubicBezTo>
                    <a:pt x="114" y="103"/>
                    <a:pt x="114" y="103"/>
                    <a:pt x="114" y="103"/>
                  </a:cubicBezTo>
                  <a:cubicBezTo>
                    <a:pt x="115" y="106"/>
                    <a:pt x="113" y="109"/>
                    <a:pt x="111" y="10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251520" y="195486"/>
            <a:ext cx="5214873" cy="507789"/>
            <a:chOff x="1760894" y="1255036"/>
            <a:chExt cx="5214873" cy="507789"/>
          </a:xfrm>
        </p:grpSpPr>
        <p:grpSp>
          <p:nvGrpSpPr>
            <p:cNvPr id="44" name="组合 43"/>
            <p:cNvGrpSpPr/>
            <p:nvPr/>
          </p:nvGrpSpPr>
          <p:grpSpPr>
            <a:xfrm>
              <a:off x="2259339" y="1364451"/>
              <a:ext cx="4716428" cy="398374"/>
              <a:chOff x="2242529" y="2726581"/>
              <a:chExt cx="4716428" cy="398374"/>
            </a:xfrm>
          </p:grpSpPr>
          <p:sp>
            <p:nvSpPr>
              <p:cNvPr id="50" name="梯形 49"/>
              <p:cNvSpPr/>
              <p:nvPr/>
            </p:nvSpPr>
            <p:spPr bwMode="auto">
              <a:xfrm>
                <a:off x="2305778" y="2781752"/>
                <a:ext cx="4653179" cy="343203"/>
              </a:xfrm>
              <a:prstGeom prst="trapezoid">
                <a:avLst>
                  <a:gd name="adj" fmla="val 36841"/>
                </a:avLst>
              </a:prstGeom>
              <a:solidFill>
                <a:srgbClr val="C00000">
                  <a:alpha val="12000"/>
                </a:srgbClr>
              </a:solidFill>
              <a:ln w="254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sz="18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华文细黑" pitchFamily="2" charset="-122"/>
                </a:endParaRPr>
              </a:p>
            </p:txBody>
          </p:sp>
          <p:sp>
            <p:nvSpPr>
              <p:cNvPr id="51" name="梯形 50"/>
              <p:cNvSpPr/>
              <p:nvPr/>
            </p:nvSpPr>
            <p:spPr bwMode="auto">
              <a:xfrm>
                <a:off x="2242529" y="2726581"/>
                <a:ext cx="4625322" cy="343203"/>
              </a:xfrm>
              <a:prstGeom prst="trapezoid">
                <a:avLst>
                  <a:gd name="adj" fmla="val 36841"/>
                </a:avLst>
              </a:prstGeom>
              <a:solidFill>
                <a:srgbClr val="C00000"/>
              </a:solidFill>
              <a:ln w="9525" cap="flat" cmpd="sng" algn="ctr">
                <a:noFill/>
                <a:prstDash val="dash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sz="18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华文细黑" pitchFamily="2" charset="-122"/>
                </a:endParaRPr>
              </a:p>
            </p:txBody>
          </p:sp>
          <p:sp>
            <p:nvSpPr>
              <p:cNvPr id="52" name="文本框 51"/>
              <p:cNvSpPr txBox="1"/>
              <p:nvPr/>
            </p:nvSpPr>
            <p:spPr>
              <a:xfrm>
                <a:off x="3118783" y="2744293"/>
                <a:ext cx="2660544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1400" dirty="0">
                    <a:solidFill>
                      <a:schemeClr val="bg1"/>
                    </a:solidFill>
                    <a:latin typeface="+mn-ea"/>
                    <a:ea typeface="+mn-ea"/>
                  </a:rPr>
                  <a:t>单击此处添加标题文本</a:t>
                </a:r>
              </a:p>
            </p:txBody>
          </p:sp>
        </p:grpSp>
        <p:grpSp>
          <p:nvGrpSpPr>
            <p:cNvPr id="45" name="组合 44"/>
            <p:cNvGrpSpPr/>
            <p:nvPr/>
          </p:nvGrpSpPr>
          <p:grpSpPr>
            <a:xfrm>
              <a:off x="1760894" y="1255036"/>
              <a:ext cx="933642" cy="493963"/>
              <a:chOff x="1789078" y="1203679"/>
              <a:chExt cx="933642" cy="493963"/>
            </a:xfrm>
          </p:grpSpPr>
          <p:sp>
            <p:nvSpPr>
              <p:cNvPr id="48" name="平行四边形 47"/>
              <p:cNvSpPr/>
              <p:nvPr/>
            </p:nvSpPr>
            <p:spPr bwMode="auto">
              <a:xfrm>
                <a:off x="1789078" y="1203679"/>
                <a:ext cx="933642" cy="493963"/>
              </a:xfrm>
              <a:prstGeom prst="parallelogram">
                <a:avLst>
                  <a:gd name="adj" fmla="val 38334"/>
                </a:avLst>
              </a:prstGeom>
              <a:gradFill>
                <a:gsLst>
                  <a:gs pos="0">
                    <a:srgbClr val="FF0000"/>
                  </a:gs>
                  <a:gs pos="100000">
                    <a:srgbClr val="C00000"/>
                  </a:gs>
                </a:gsLst>
                <a:lin ang="5400000" scaled="1"/>
              </a:gra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sz="18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华文细黑" pitchFamily="2" charset="-122"/>
                </a:endParaRPr>
              </a:p>
            </p:txBody>
          </p:sp>
          <p:pic>
            <p:nvPicPr>
              <p:cNvPr id="49" name="图片 48"/>
              <p:cNvPicPr>
                <a:picLocks noChangeAspect="1"/>
              </p:cNvPicPr>
              <p:nvPr/>
            </p:nvPicPr>
            <p:blipFill>
              <a:blip r:embed="rId3" cstate="print">
                <a:biLevel thresh="25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091209" y="1256105"/>
                <a:ext cx="345978" cy="365661"/>
              </a:xfrm>
              <a:prstGeom prst="rect">
                <a:avLst/>
              </a:prstGeom>
            </p:spPr>
          </p:pic>
        </p:grpSp>
      </p:grpSp>
      <p:grpSp>
        <p:nvGrpSpPr>
          <p:cNvPr id="3" name="组合 2"/>
          <p:cNvGrpSpPr/>
          <p:nvPr/>
        </p:nvGrpSpPr>
        <p:grpSpPr>
          <a:xfrm>
            <a:off x="5511323" y="1113249"/>
            <a:ext cx="2779807" cy="954445"/>
            <a:chOff x="5511323" y="991013"/>
            <a:chExt cx="2779807" cy="954445"/>
          </a:xfrm>
        </p:grpSpPr>
        <p:sp>
          <p:nvSpPr>
            <p:cNvPr id="33" name="TextBox 32"/>
            <p:cNvSpPr txBox="1"/>
            <p:nvPr/>
          </p:nvSpPr>
          <p:spPr>
            <a:xfrm>
              <a:off x="5511323" y="1529960"/>
              <a:ext cx="2779807" cy="4154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50" b="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</a:t>
              </a:r>
              <a:r>
                <a:rPr lang="zh-CN" altLang="en-US" sz="1050" b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据自己的需要添加适当的文字，此处添加详细文本描述，建议与标题相关尽量简洁</a:t>
              </a:r>
              <a:r>
                <a:rPr lang="en-US" altLang="zh-CN" sz="1050" b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2" name="矩形 1"/>
            <p:cNvSpPr/>
            <p:nvPr/>
          </p:nvSpPr>
          <p:spPr>
            <a:xfrm>
              <a:off x="5511323" y="991013"/>
              <a:ext cx="877163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4400" dirty="0">
                  <a:gradFill>
                    <a:gsLst>
                      <a:gs pos="100000">
                        <a:srgbClr val="FA0000"/>
                      </a:gs>
                      <a:gs pos="29000">
                        <a:schemeClr val="accent1">
                          <a:shade val="94000"/>
                          <a:satMod val="135000"/>
                          <a:alpha val="0"/>
                        </a:schemeClr>
                      </a:gs>
                    </a:gsLst>
                    <a:lin ang="16200000" scaled="0"/>
                  </a:gradFill>
                  <a:latin typeface="HarmonyOS Sans SC Black" panose="00000A00000000000000" pitchFamily="2" charset="-122"/>
                  <a:ea typeface="HarmonyOS Sans SC Black" panose="00000A00000000000000" pitchFamily="2" charset="-122"/>
                  <a:cs typeface="+mn-ea"/>
                  <a:sym typeface="+mn-lt"/>
                </a:rPr>
                <a:t>01</a:t>
              </a: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5511323" y="2193369"/>
            <a:ext cx="2779807" cy="954445"/>
            <a:chOff x="5511323" y="991013"/>
            <a:chExt cx="2779807" cy="954445"/>
          </a:xfrm>
        </p:grpSpPr>
        <p:sp>
          <p:nvSpPr>
            <p:cNvPr id="54" name="TextBox 32"/>
            <p:cNvSpPr txBox="1"/>
            <p:nvPr/>
          </p:nvSpPr>
          <p:spPr>
            <a:xfrm>
              <a:off x="5511323" y="1529960"/>
              <a:ext cx="2779807" cy="4154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50" b="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</a:t>
              </a:r>
              <a:r>
                <a:rPr lang="zh-CN" altLang="en-US" sz="1050" b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据自己的需要添加适当的文字，此处添加详细文本描述，建议与标题相关尽量简洁</a:t>
              </a:r>
              <a:r>
                <a:rPr lang="en-US" altLang="zh-CN" sz="1050" b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55" name="矩形 54"/>
            <p:cNvSpPr/>
            <p:nvPr/>
          </p:nvSpPr>
          <p:spPr>
            <a:xfrm>
              <a:off x="5511323" y="991013"/>
              <a:ext cx="877163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4400" dirty="0" smtClean="0">
                  <a:gradFill>
                    <a:gsLst>
                      <a:gs pos="100000">
                        <a:srgbClr val="FA0000"/>
                      </a:gs>
                      <a:gs pos="29000">
                        <a:schemeClr val="accent1">
                          <a:shade val="94000"/>
                          <a:satMod val="135000"/>
                          <a:alpha val="0"/>
                        </a:schemeClr>
                      </a:gs>
                    </a:gsLst>
                    <a:lin ang="16200000" scaled="0"/>
                  </a:gradFill>
                  <a:latin typeface="HarmonyOS Sans SC Black" panose="00000A00000000000000" pitchFamily="2" charset="-122"/>
                  <a:ea typeface="HarmonyOS Sans SC Black" panose="00000A00000000000000" pitchFamily="2" charset="-122"/>
                  <a:cs typeface="+mn-ea"/>
                  <a:sym typeface="+mn-lt"/>
                </a:rPr>
                <a:t>02</a:t>
              </a:r>
              <a:endParaRPr lang="en-US" altLang="zh-CN" sz="4400" dirty="0">
                <a:gradFill>
                  <a:gsLst>
                    <a:gs pos="100000">
                      <a:srgbClr val="FA0000"/>
                    </a:gs>
                    <a:gs pos="29000">
                      <a:schemeClr val="accent1">
                        <a:shade val="94000"/>
                        <a:satMod val="135000"/>
                        <a:alpha val="0"/>
                      </a:schemeClr>
                    </a:gs>
                  </a:gsLst>
                  <a:lin ang="16200000" scaled="0"/>
                </a:gradFill>
                <a:latin typeface="HarmonyOS Sans SC Black" panose="00000A00000000000000" pitchFamily="2" charset="-122"/>
                <a:ea typeface="HarmonyOS Sans SC Black" panose="00000A00000000000000" pitchFamily="2" charset="-122"/>
                <a:cs typeface="+mn-ea"/>
                <a:sym typeface="+mn-lt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5511323" y="3271746"/>
            <a:ext cx="2779807" cy="954445"/>
            <a:chOff x="5511323" y="991013"/>
            <a:chExt cx="2779807" cy="954445"/>
          </a:xfrm>
        </p:grpSpPr>
        <p:sp>
          <p:nvSpPr>
            <p:cNvPr id="57" name="TextBox 32"/>
            <p:cNvSpPr txBox="1"/>
            <p:nvPr/>
          </p:nvSpPr>
          <p:spPr>
            <a:xfrm>
              <a:off x="5511323" y="1529960"/>
              <a:ext cx="2779807" cy="4154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50" b="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</a:t>
              </a:r>
              <a:r>
                <a:rPr lang="zh-CN" altLang="en-US" sz="1050" b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据自己的需要添加适当的文字，此处添加详细文本描述，建议与标题相关尽量简洁</a:t>
              </a:r>
              <a:r>
                <a:rPr lang="en-US" altLang="zh-CN" sz="1050" b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58" name="矩形 57"/>
            <p:cNvSpPr/>
            <p:nvPr/>
          </p:nvSpPr>
          <p:spPr>
            <a:xfrm>
              <a:off x="5511323" y="991013"/>
              <a:ext cx="877163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4400" dirty="0" smtClean="0">
                  <a:gradFill>
                    <a:gsLst>
                      <a:gs pos="100000">
                        <a:srgbClr val="FA0000"/>
                      </a:gs>
                      <a:gs pos="29000">
                        <a:schemeClr val="accent1">
                          <a:shade val="94000"/>
                          <a:satMod val="135000"/>
                          <a:alpha val="0"/>
                        </a:schemeClr>
                      </a:gs>
                    </a:gsLst>
                    <a:lin ang="16200000" scaled="0"/>
                  </a:gradFill>
                  <a:latin typeface="HarmonyOS Sans SC Black" panose="00000A00000000000000" pitchFamily="2" charset="-122"/>
                  <a:ea typeface="HarmonyOS Sans SC Black" panose="00000A00000000000000" pitchFamily="2" charset="-122"/>
                  <a:cs typeface="+mn-ea"/>
                  <a:sym typeface="+mn-lt"/>
                </a:rPr>
                <a:t>03</a:t>
              </a:r>
              <a:endParaRPr lang="en-US" altLang="zh-CN" sz="4400" dirty="0">
                <a:gradFill>
                  <a:gsLst>
                    <a:gs pos="100000">
                      <a:srgbClr val="FA0000"/>
                    </a:gs>
                    <a:gs pos="29000">
                      <a:schemeClr val="accent1">
                        <a:shade val="94000"/>
                        <a:satMod val="135000"/>
                        <a:alpha val="0"/>
                      </a:schemeClr>
                    </a:gs>
                  </a:gsLst>
                  <a:lin ang="16200000" scaled="0"/>
                </a:gradFill>
                <a:latin typeface="HarmonyOS Sans SC Black" panose="00000A00000000000000" pitchFamily="2" charset="-122"/>
                <a:ea typeface="HarmonyOS Sans SC Black" panose="00000A00000000000000" pitchFamily="2" charset="-122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对角圆角矩形 59"/>
          <p:cNvSpPr/>
          <p:nvPr/>
        </p:nvSpPr>
        <p:spPr>
          <a:xfrm>
            <a:off x="755576" y="1275606"/>
            <a:ext cx="1343546" cy="573340"/>
          </a:xfrm>
          <a:prstGeom prst="round2Diag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8581" tIns="49291" rIns="98581" bIns="49291" anchor="ctr"/>
          <a:lstStyle/>
          <a:p>
            <a:pPr algn="ctr">
              <a:defRPr/>
            </a:pPr>
            <a:r>
              <a:rPr lang="zh-CN" altLang="en-US" sz="1700" dirty="0">
                <a:solidFill>
                  <a:schemeClr val="bg1"/>
                </a:solidFill>
                <a:cs typeface="+mn-ea"/>
                <a:sym typeface="+mn-lt"/>
              </a:rPr>
              <a:t>添加内容</a:t>
            </a:r>
          </a:p>
        </p:txBody>
      </p:sp>
      <p:sp>
        <p:nvSpPr>
          <p:cNvPr id="81" name="对角圆角矩形 80"/>
          <p:cNvSpPr/>
          <p:nvPr/>
        </p:nvSpPr>
        <p:spPr>
          <a:xfrm>
            <a:off x="1756819" y="2081704"/>
            <a:ext cx="1345257" cy="573342"/>
          </a:xfrm>
          <a:prstGeom prst="round2DiagRect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8581" tIns="49291" rIns="98581" bIns="49291" anchor="ctr"/>
          <a:lstStyle/>
          <a:p>
            <a:pPr algn="ctr">
              <a:defRPr/>
            </a:pPr>
            <a:r>
              <a:rPr lang="zh-CN" altLang="en-US" sz="1700" dirty="0">
                <a:solidFill>
                  <a:schemeClr val="bg1"/>
                </a:solidFill>
                <a:cs typeface="+mn-ea"/>
                <a:sym typeface="+mn-lt"/>
              </a:rPr>
              <a:t>添加内容</a:t>
            </a:r>
          </a:p>
        </p:txBody>
      </p:sp>
      <p:sp>
        <p:nvSpPr>
          <p:cNvPr id="82" name="对角圆角矩形 81"/>
          <p:cNvSpPr/>
          <p:nvPr/>
        </p:nvSpPr>
        <p:spPr>
          <a:xfrm>
            <a:off x="2758059" y="2887803"/>
            <a:ext cx="1345257" cy="573340"/>
          </a:xfrm>
          <a:prstGeom prst="round2Diag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8581" tIns="49291" rIns="98581" bIns="49291" anchor="ctr"/>
          <a:lstStyle/>
          <a:p>
            <a:pPr algn="ctr">
              <a:defRPr/>
            </a:pPr>
            <a:r>
              <a:rPr lang="zh-CN" altLang="en-US" sz="1700" dirty="0">
                <a:solidFill>
                  <a:schemeClr val="bg1"/>
                </a:solidFill>
                <a:cs typeface="+mn-ea"/>
                <a:sym typeface="+mn-lt"/>
              </a:rPr>
              <a:t>添加内容</a:t>
            </a:r>
          </a:p>
        </p:txBody>
      </p:sp>
      <p:sp>
        <p:nvSpPr>
          <p:cNvPr id="83" name="对角圆角矩形 82"/>
          <p:cNvSpPr/>
          <p:nvPr/>
        </p:nvSpPr>
        <p:spPr>
          <a:xfrm>
            <a:off x="3761011" y="3693901"/>
            <a:ext cx="1343546" cy="573342"/>
          </a:xfrm>
          <a:prstGeom prst="round2DiagRect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8581" tIns="49291" rIns="98581" bIns="49291" anchor="ctr"/>
          <a:lstStyle/>
          <a:p>
            <a:pPr algn="ctr">
              <a:defRPr/>
            </a:pPr>
            <a:r>
              <a:rPr lang="zh-CN" altLang="en-US" sz="1700" dirty="0">
                <a:solidFill>
                  <a:schemeClr val="bg1"/>
                </a:solidFill>
                <a:cs typeface="+mn-ea"/>
                <a:sym typeface="+mn-lt"/>
              </a:rPr>
              <a:t>添加内容</a:t>
            </a:r>
          </a:p>
        </p:txBody>
      </p:sp>
      <p:cxnSp>
        <p:nvCxnSpPr>
          <p:cNvPr id="84" name="直接箭头连接符 83"/>
          <p:cNvCxnSpPr/>
          <p:nvPr/>
        </p:nvCxnSpPr>
        <p:spPr>
          <a:xfrm>
            <a:off x="2251448" y="1530773"/>
            <a:ext cx="664071" cy="0"/>
          </a:xfrm>
          <a:prstGeom prst="straightConnector1">
            <a:avLst/>
          </a:prstGeom>
          <a:ln cap="rnd">
            <a:solidFill>
              <a:schemeClr val="bg1">
                <a:lumMod val="65000"/>
              </a:schemeClr>
            </a:solidFill>
            <a:prstDash val="sysDas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直接箭头连接符 87"/>
          <p:cNvCxnSpPr/>
          <p:nvPr/>
        </p:nvCxnSpPr>
        <p:spPr>
          <a:xfrm>
            <a:off x="3238997" y="2350563"/>
            <a:ext cx="664071" cy="0"/>
          </a:xfrm>
          <a:prstGeom prst="straightConnector1">
            <a:avLst/>
          </a:prstGeom>
          <a:ln cap="rnd">
            <a:solidFill>
              <a:schemeClr val="bg1">
                <a:lumMod val="65000"/>
              </a:schemeClr>
            </a:solidFill>
            <a:prstDash val="sysDas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直接箭头连接符 91"/>
          <p:cNvCxnSpPr/>
          <p:nvPr/>
        </p:nvCxnSpPr>
        <p:spPr>
          <a:xfrm>
            <a:off x="4226546" y="3170354"/>
            <a:ext cx="664071" cy="0"/>
          </a:xfrm>
          <a:prstGeom prst="straightConnector1">
            <a:avLst/>
          </a:prstGeom>
          <a:ln cap="rnd">
            <a:solidFill>
              <a:schemeClr val="bg1">
                <a:lumMod val="65000"/>
              </a:schemeClr>
            </a:solidFill>
            <a:prstDash val="sysDas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直接箭头连接符 95"/>
          <p:cNvCxnSpPr/>
          <p:nvPr/>
        </p:nvCxnSpPr>
        <p:spPr>
          <a:xfrm>
            <a:off x="5214095" y="3990144"/>
            <a:ext cx="664071" cy="0"/>
          </a:xfrm>
          <a:prstGeom prst="straightConnector1">
            <a:avLst/>
          </a:prstGeom>
          <a:ln cap="rnd">
            <a:solidFill>
              <a:schemeClr val="bg1">
                <a:lumMod val="65000"/>
              </a:schemeClr>
            </a:solidFill>
            <a:prstDash val="sysDas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直角上箭头 99"/>
          <p:cNvSpPr/>
          <p:nvPr/>
        </p:nvSpPr>
        <p:spPr>
          <a:xfrm rot="5400000">
            <a:off x="1103026" y="1965340"/>
            <a:ext cx="580186" cy="569938"/>
          </a:xfrm>
          <a:prstGeom prst="bentUpArrow">
            <a:avLst/>
          </a:prstGeom>
          <a:gradFill>
            <a:gsLst>
              <a:gs pos="100000">
                <a:srgbClr val="FA0000"/>
              </a:gs>
              <a:gs pos="0">
                <a:schemeClr val="accent1">
                  <a:shade val="94000"/>
                  <a:satMod val="135000"/>
                  <a:alpha val="0"/>
                </a:schemeClr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8581" tIns="49291" rIns="98581" bIns="49291" anchor="ctr"/>
          <a:lstStyle/>
          <a:p>
            <a:pPr algn="ctr">
              <a:defRPr/>
            </a:pPr>
            <a:endParaRPr lang="zh-CN" altLang="en-US" sz="1700">
              <a:cs typeface="+mn-ea"/>
              <a:sym typeface="+mn-lt"/>
            </a:endParaRPr>
          </a:p>
        </p:txBody>
      </p:sp>
      <p:sp>
        <p:nvSpPr>
          <p:cNvPr id="101" name="直角上箭头 100"/>
          <p:cNvSpPr/>
          <p:nvPr/>
        </p:nvSpPr>
        <p:spPr>
          <a:xfrm rot="5400000">
            <a:off x="2116248" y="2761170"/>
            <a:ext cx="581897" cy="568226"/>
          </a:xfrm>
          <a:prstGeom prst="bentUpArrow">
            <a:avLst/>
          </a:prstGeom>
          <a:gradFill>
            <a:gsLst>
              <a:gs pos="100000">
                <a:srgbClr val="FA0000"/>
              </a:gs>
              <a:gs pos="0">
                <a:schemeClr val="accent1">
                  <a:shade val="94000"/>
                  <a:satMod val="135000"/>
                  <a:alpha val="0"/>
                </a:schemeClr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8581" tIns="49291" rIns="98581" bIns="49291" anchor="ctr"/>
          <a:lstStyle/>
          <a:p>
            <a:pPr algn="ctr">
              <a:defRPr/>
            </a:pPr>
            <a:endParaRPr lang="zh-CN" altLang="en-US" sz="1700">
              <a:cs typeface="+mn-ea"/>
              <a:sym typeface="+mn-lt"/>
            </a:endParaRPr>
          </a:p>
        </p:txBody>
      </p:sp>
      <p:sp>
        <p:nvSpPr>
          <p:cNvPr id="102" name="直角上箭头 101"/>
          <p:cNvSpPr/>
          <p:nvPr/>
        </p:nvSpPr>
        <p:spPr>
          <a:xfrm rot="5400000">
            <a:off x="3130326" y="3556145"/>
            <a:ext cx="581897" cy="569937"/>
          </a:xfrm>
          <a:prstGeom prst="bentUpArrow">
            <a:avLst/>
          </a:prstGeom>
          <a:gradFill>
            <a:gsLst>
              <a:gs pos="100000">
                <a:srgbClr val="FA0000"/>
              </a:gs>
              <a:gs pos="0">
                <a:schemeClr val="accent1">
                  <a:shade val="94000"/>
                  <a:satMod val="135000"/>
                  <a:alpha val="0"/>
                </a:schemeClr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8581" tIns="49291" rIns="98581" bIns="49291" anchor="ctr"/>
          <a:lstStyle/>
          <a:p>
            <a:pPr algn="ctr">
              <a:defRPr/>
            </a:pPr>
            <a:endParaRPr lang="zh-CN" altLang="en-US" sz="1700">
              <a:cs typeface="+mn-ea"/>
              <a:sym typeface="+mn-lt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251520" y="195486"/>
            <a:ext cx="5214873" cy="507789"/>
            <a:chOff x="1760894" y="1255036"/>
            <a:chExt cx="5214873" cy="507789"/>
          </a:xfrm>
        </p:grpSpPr>
        <p:grpSp>
          <p:nvGrpSpPr>
            <p:cNvPr id="27" name="组合 26"/>
            <p:cNvGrpSpPr/>
            <p:nvPr/>
          </p:nvGrpSpPr>
          <p:grpSpPr>
            <a:xfrm>
              <a:off x="2259339" y="1364451"/>
              <a:ext cx="4716428" cy="398374"/>
              <a:chOff x="2242529" y="2726581"/>
              <a:chExt cx="4716428" cy="398374"/>
            </a:xfrm>
          </p:grpSpPr>
          <p:sp>
            <p:nvSpPr>
              <p:cNvPr id="31" name="梯形 30"/>
              <p:cNvSpPr/>
              <p:nvPr/>
            </p:nvSpPr>
            <p:spPr bwMode="auto">
              <a:xfrm>
                <a:off x="2305778" y="2781752"/>
                <a:ext cx="4653179" cy="343203"/>
              </a:xfrm>
              <a:prstGeom prst="trapezoid">
                <a:avLst>
                  <a:gd name="adj" fmla="val 36841"/>
                </a:avLst>
              </a:prstGeom>
              <a:solidFill>
                <a:srgbClr val="C00000">
                  <a:alpha val="12000"/>
                </a:srgbClr>
              </a:solidFill>
              <a:ln w="254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sz="18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华文细黑" pitchFamily="2" charset="-122"/>
                </a:endParaRPr>
              </a:p>
            </p:txBody>
          </p:sp>
          <p:sp>
            <p:nvSpPr>
              <p:cNvPr id="32" name="梯形 31"/>
              <p:cNvSpPr/>
              <p:nvPr/>
            </p:nvSpPr>
            <p:spPr bwMode="auto">
              <a:xfrm>
                <a:off x="2242529" y="2726581"/>
                <a:ext cx="4625322" cy="343203"/>
              </a:xfrm>
              <a:prstGeom prst="trapezoid">
                <a:avLst>
                  <a:gd name="adj" fmla="val 36841"/>
                </a:avLst>
              </a:prstGeom>
              <a:solidFill>
                <a:srgbClr val="C00000"/>
              </a:solidFill>
              <a:ln w="9525" cap="flat" cmpd="sng" algn="ctr">
                <a:noFill/>
                <a:prstDash val="dash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sz="18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华文细黑" pitchFamily="2" charset="-122"/>
                </a:endParaRPr>
              </a:p>
            </p:txBody>
          </p:sp>
          <p:sp>
            <p:nvSpPr>
              <p:cNvPr id="33" name="文本框 32"/>
              <p:cNvSpPr txBox="1"/>
              <p:nvPr/>
            </p:nvSpPr>
            <p:spPr>
              <a:xfrm>
                <a:off x="3118783" y="2744293"/>
                <a:ext cx="2660544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1400" dirty="0">
                    <a:solidFill>
                      <a:schemeClr val="bg1"/>
                    </a:solidFill>
                    <a:latin typeface="+mn-ea"/>
                    <a:ea typeface="+mn-ea"/>
                  </a:rPr>
                  <a:t>单击此处添加标题文本</a:t>
                </a:r>
              </a:p>
            </p:txBody>
          </p:sp>
        </p:grpSp>
        <p:grpSp>
          <p:nvGrpSpPr>
            <p:cNvPr id="28" name="组合 27"/>
            <p:cNvGrpSpPr/>
            <p:nvPr/>
          </p:nvGrpSpPr>
          <p:grpSpPr>
            <a:xfrm>
              <a:off x="1760894" y="1255036"/>
              <a:ext cx="933642" cy="493963"/>
              <a:chOff x="1789078" y="1203679"/>
              <a:chExt cx="933642" cy="493963"/>
            </a:xfrm>
          </p:grpSpPr>
          <p:sp>
            <p:nvSpPr>
              <p:cNvPr id="29" name="平行四边形 28"/>
              <p:cNvSpPr/>
              <p:nvPr/>
            </p:nvSpPr>
            <p:spPr bwMode="auto">
              <a:xfrm>
                <a:off x="1789078" y="1203679"/>
                <a:ext cx="933642" cy="493963"/>
              </a:xfrm>
              <a:prstGeom prst="parallelogram">
                <a:avLst>
                  <a:gd name="adj" fmla="val 38334"/>
                </a:avLst>
              </a:prstGeom>
              <a:gradFill>
                <a:gsLst>
                  <a:gs pos="0">
                    <a:srgbClr val="FF0000"/>
                  </a:gs>
                  <a:gs pos="100000">
                    <a:srgbClr val="C00000"/>
                  </a:gs>
                </a:gsLst>
                <a:lin ang="5400000" scaled="1"/>
              </a:gra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sz="18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华文细黑" pitchFamily="2" charset="-122"/>
                </a:endParaRPr>
              </a:p>
            </p:txBody>
          </p:sp>
          <p:pic>
            <p:nvPicPr>
              <p:cNvPr id="30" name="图片 29"/>
              <p:cNvPicPr>
                <a:picLocks noChangeAspect="1"/>
              </p:cNvPicPr>
              <p:nvPr/>
            </p:nvPicPr>
            <p:blipFill>
              <a:blip r:embed="rId3" cstate="print">
                <a:biLevel thresh="25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091209" y="1256105"/>
                <a:ext cx="345978" cy="365661"/>
              </a:xfrm>
              <a:prstGeom prst="rect">
                <a:avLst/>
              </a:prstGeom>
            </p:spPr>
          </p:pic>
        </p:grpSp>
      </p:grpSp>
      <p:sp>
        <p:nvSpPr>
          <p:cNvPr id="34" name="TextBox 57"/>
          <p:cNvSpPr txBox="1"/>
          <p:nvPr/>
        </p:nvSpPr>
        <p:spPr>
          <a:xfrm>
            <a:off x="2972504" y="1265095"/>
            <a:ext cx="61714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zh-CN" altLang="en-US" sz="1400" b="0" kern="0" dirty="0" smtClean="0">
                <a:solidFill>
                  <a:srgbClr val="C00000"/>
                </a:solidFill>
                <a:latin typeface="+mn-lt"/>
                <a:ea typeface="+mn-ea"/>
                <a:cs typeface="+mn-ea"/>
                <a:sym typeface="+mn-lt"/>
              </a:rPr>
              <a:t>此处添加</a:t>
            </a:r>
            <a:r>
              <a:rPr lang="zh-CN" altLang="en-US" sz="1400" b="0" kern="0" dirty="0">
                <a:solidFill>
                  <a:srgbClr val="C00000"/>
                </a:solidFill>
                <a:latin typeface="+mn-lt"/>
                <a:ea typeface="+mn-ea"/>
                <a:cs typeface="+mn-ea"/>
                <a:sym typeface="+mn-lt"/>
              </a:rPr>
              <a:t>标题</a:t>
            </a:r>
            <a:endParaRPr lang="en-US" altLang="zh-CN" sz="1400" b="0" kern="0" dirty="0" smtClean="0">
              <a:solidFill>
                <a:srgbClr val="C00000"/>
              </a:solidFill>
              <a:latin typeface="+mn-lt"/>
              <a:ea typeface="+mn-ea"/>
              <a:cs typeface="+mn-ea"/>
              <a:sym typeface="+mn-lt"/>
            </a:endParaRPr>
          </a:p>
          <a:p>
            <a:pPr>
              <a:defRPr/>
            </a:pPr>
            <a:r>
              <a:rPr lang="zh-CN" altLang="en-US" sz="1000" b="0" kern="0" dirty="0">
                <a:solidFill>
                  <a:srgbClr val="646464"/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b="0" kern="0" dirty="0">
                <a:solidFill>
                  <a:srgbClr val="646464"/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1000" b="0" kern="0" dirty="0">
              <a:solidFill>
                <a:srgbClr val="646464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5" name="TextBox 57"/>
          <p:cNvSpPr txBox="1"/>
          <p:nvPr/>
        </p:nvSpPr>
        <p:spPr>
          <a:xfrm>
            <a:off x="4039989" y="2063094"/>
            <a:ext cx="4276427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zh-CN" altLang="en-US" sz="1400" b="0" kern="0" dirty="0" smtClean="0">
                <a:solidFill>
                  <a:srgbClr val="C00000"/>
                </a:solidFill>
                <a:latin typeface="+mn-lt"/>
                <a:ea typeface="+mn-ea"/>
                <a:cs typeface="+mn-ea"/>
                <a:sym typeface="+mn-lt"/>
              </a:rPr>
              <a:t>此处添加</a:t>
            </a:r>
            <a:r>
              <a:rPr lang="zh-CN" altLang="en-US" sz="1400" b="0" kern="0" dirty="0">
                <a:solidFill>
                  <a:srgbClr val="C00000"/>
                </a:solidFill>
                <a:latin typeface="+mn-lt"/>
                <a:ea typeface="+mn-ea"/>
                <a:cs typeface="+mn-ea"/>
                <a:sym typeface="+mn-lt"/>
              </a:rPr>
              <a:t>标题</a:t>
            </a:r>
            <a:endParaRPr lang="en-US" altLang="zh-CN" sz="1400" b="0" kern="0" dirty="0" smtClean="0">
              <a:solidFill>
                <a:srgbClr val="C00000"/>
              </a:solidFill>
              <a:latin typeface="+mn-lt"/>
              <a:ea typeface="+mn-ea"/>
              <a:cs typeface="+mn-ea"/>
              <a:sym typeface="+mn-lt"/>
            </a:endParaRPr>
          </a:p>
          <a:p>
            <a:pPr>
              <a:defRPr/>
            </a:pPr>
            <a:r>
              <a:rPr lang="zh-CN" altLang="en-US" sz="1000" b="0" kern="0" dirty="0">
                <a:solidFill>
                  <a:srgbClr val="646464"/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b="0" kern="0" dirty="0">
                <a:solidFill>
                  <a:srgbClr val="646464"/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1000" b="0" kern="0" dirty="0">
              <a:solidFill>
                <a:srgbClr val="646464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6" name="TextBox 57"/>
          <p:cNvSpPr txBox="1"/>
          <p:nvPr/>
        </p:nvSpPr>
        <p:spPr>
          <a:xfrm>
            <a:off x="5013847" y="2870025"/>
            <a:ext cx="3528392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zh-CN" altLang="en-US" sz="1400" b="0" kern="0" dirty="0" smtClean="0">
                <a:solidFill>
                  <a:srgbClr val="C00000"/>
                </a:solidFill>
                <a:latin typeface="+mn-lt"/>
                <a:ea typeface="+mn-ea"/>
                <a:cs typeface="+mn-ea"/>
                <a:sym typeface="+mn-lt"/>
              </a:rPr>
              <a:t>此处添加</a:t>
            </a:r>
            <a:r>
              <a:rPr lang="zh-CN" altLang="en-US" sz="1400" b="0" kern="0" dirty="0">
                <a:solidFill>
                  <a:srgbClr val="C00000"/>
                </a:solidFill>
                <a:latin typeface="+mn-lt"/>
                <a:ea typeface="+mn-ea"/>
                <a:cs typeface="+mn-ea"/>
                <a:sym typeface="+mn-lt"/>
              </a:rPr>
              <a:t>标题</a:t>
            </a:r>
            <a:endParaRPr lang="en-US" altLang="zh-CN" sz="1400" b="0" kern="0" dirty="0" smtClean="0">
              <a:solidFill>
                <a:srgbClr val="C00000"/>
              </a:solidFill>
              <a:latin typeface="+mn-lt"/>
              <a:ea typeface="+mn-ea"/>
              <a:cs typeface="+mn-ea"/>
              <a:sym typeface="+mn-lt"/>
            </a:endParaRPr>
          </a:p>
          <a:p>
            <a:pPr>
              <a:defRPr/>
            </a:pPr>
            <a:r>
              <a:rPr lang="zh-CN" altLang="en-US" sz="1000" b="0" kern="0" dirty="0">
                <a:solidFill>
                  <a:srgbClr val="646464"/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b="0" kern="0" dirty="0">
                <a:solidFill>
                  <a:srgbClr val="646464"/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1000" b="0" kern="0" dirty="0">
              <a:solidFill>
                <a:srgbClr val="646464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8" name="TextBox 57"/>
          <p:cNvSpPr txBox="1"/>
          <p:nvPr/>
        </p:nvSpPr>
        <p:spPr>
          <a:xfrm>
            <a:off x="5878166" y="3736936"/>
            <a:ext cx="222222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zh-CN" altLang="en-US" sz="1400" b="0" kern="0" dirty="0" smtClean="0">
                <a:solidFill>
                  <a:srgbClr val="C00000"/>
                </a:solidFill>
                <a:latin typeface="+mn-lt"/>
                <a:ea typeface="+mn-ea"/>
                <a:cs typeface="+mn-ea"/>
                <a:sym typeface="+mn-lt"/>
              </a:rPr>
              <a:t>此处添加</a:t>
            </a:r>
            <a:r>
              <a:rPr lang="zh-CN" altLang="en-US" sz="1400" b="0" kern="0" dirty="0">
                <a:solidFill>
                  <a:srgbClr val="C00000"/>
                </a:solidFill>
                <a:latin typeface="+mn-lt"/>
                <a:ea typeface="+mn-ea"/>
                <a:cs typeface="+mn-ea"/>
                <a:sym typeface="+mn-lt"/>
              </a:rPr>
              <a:t>标题</a:t>
            </a:r>
            <a:endParaRPr lang="en-US" altLang="zh-CN" sz="1400" b="0" kern="0" dirty="0" smtClean="0">
              <a:solidFill>
                <a:srgbClr val="C00000"/>
              </a:solidFill>
              <a:latin typeface="+mn-lt"/>
              <a:ea typeface="+mn-ea"/>
              <a:cs typeface="+mn-ea"/>
              <a:sym typeface="+mn-lt"/>
            </a:endParaRPr>
          </a:p>
          <a:p>
            <a:pPr>
              <a:defRPr/>
            </a:pPr>
            <a:r>
              <a:rPr lang="zh-CN" altLang="en-US" sz="1000" b="0" kern="0" dirty="0">
                <a:solidFill>
                  <a:srgbClr val="646464"/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b="0" kern="0" dirty="0">
                <a:solidFill>
                  <a:srgbClr val="646464"/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1000" b="0" kern="0" dirty="0">
              <a:solidFill>
                <a:srgbClr val="646464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992307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泪滴形 17"/>
          <p:cNvSpPr/>
          <p:nvPr/>
        </p:nvSpPr>
        <p:spPr bwMode="auto">
          <a:xfrm rot="8134296">
            <a:off x="4535534" y="2512822"/>
            <a:ext cx="1539234" cy="1539234"/>
          </a:xfrm>
          <a:prstGeom prst="teardrop">
            <a:avLst>
              <a:gd name="adj" fmla="val 103571"/>
            </a:avLst>
          </a:prstGeom>
          <a:solidFill>
            <a:srgbClr val="FF9900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cs typeface="+mn-ea"/>
              <a:sym typeface="+mn-lt"/>
            </a:endParaRPr>
          </a:p>
        </p:txBody>
      </p:sp>
      <p:sp>
        <p:nvSpPr>
          <p:cNvPr id="19" name="泪滴形 18"/>
          <p:cNvSpPr/>
          <p:nvPr/>
        </p:nvSpPr>
        <p:spPr bwMode="auto">
          <a:xfrm rot="8134296">
            <a:off x="2865439" y="1369246"/>
            <a:ext cx="1843187" cy="1843187"/>
          </a:xfrm>
          <a:prstGeom prst="teardrop">
            <a:avLst>
              <a:gd name="adj" fmla="val 103571"/>
            </a:avLst>
          </a:prstGeom>
          <a:solidFill>
            <a:srgbClr val="FA0000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cs typeface="+mn-ea"/>
              <a:sym typeface="+mn-lt"/>
            </a:endParaRPr>
          </a:p>
        </p:txBody>
      </p:sp>
      <p:sp>
        <p:nvSpPr>
          <p:cNvPr id="35" name="椭圆 34"/>
          <p:cNvSpPr/>
          <p:nvPr/>
        </p:nvSpPr>
        <p:spPr bwMode="auto">
          <a:xfrm>
            <a:off x="3114125" y="1636558"/>
            <a:ext cx="1345813" cy="1345813"/>
          </a:xfrm>
          <a:prstGeom prst="ellipse">
            <a:avLst/>
          </a:prstGeom>
          <a:solidFill>
            <a:schemeClr val="bg1"/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cs typeface="+mn-ea"/>
              <a:sym typeface="+mn-lt"/>
            </a:endParaRPr>
          </a:p>
        </p:txBody>
      </p:sp>
      <p:sp>
        <p:nvSpPr>
          <p:cNvPr id="36" name="矩形 87"/>
          <p:cNvSpPr>
            <a:spLocks noChangeArrowheads="1"/>
          </p:cNvSpPr>
          <p:nvPr/>
        </p:nvSpPr>
        <p:spPr bwMode="auto">
          <a:xfrm>
            <a:off x="3425315" y="2082766"/>
            <a:ext cx="7234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r>
              <a:rPr lang="zh-CN" altLang="en-US" sz="1200" kern="0" dirty="0">
                <a:latin typeface="+mn-lt"/>
                <a:ea typeface="+mn-ea"/>
                <a:cs typeface="+mn-ea"/>
                <a:sym typeface="+mn-lt"/>
              </a:rPr>
              <a:t>点击添加</a:t>
            </a:r>
            <a:r>
              <a:rPr lang="zh-CN" altLang="en-US" sz="1200" kern="0" dirty="0" smtClean="0">
                <a:latin typeface="+mn-lt"/>
                <a:ea typeface="+mn-ea"/>
                <a:cs typeface="+mn-ea"/>
                <a:sym typeface="+mn-lt"/>
              </a:rPr>
              <a:t>文本</a:t>
            </a:r>
            <a:endParaRPr lang="en-US" altLang="zh-CN" sz="1200" kern="0" dirty="0" smtClean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7" name="椭圆 36"/>
          <p:cNvSpPr/>
          <p:nvPr/>
        </p:nvSpPr>
        <p:spPr bwMode="auto">
          <a:xfrm>
            <a:off x="4753774" y="2770154"/>
            <a:ext cx="1078691" cy="1078691"/>
          </a:xfrm>
          <a:prstGeom prst="ellipse">
            <a:avLst/>
          </a:prstGeom>
          <a:solidFill>
            <a:schemeClr val="bg1"/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cs typeface="+mn-ea"/>
              <a:sym typeface="+mn-lt"/>
            </a:endParaRPr>
          </a:p>
        </p:txBody>
      </p:sp>
      <p:sp>
        <p:nvSpPr>
          <p:cNvPr id="38" name="矩形 87"/>
          <p:cNvSpPr>
            <a:spLocks noChangeArrowheads="1"/>
          </p:cNvSpPr>
          <p:nvPr/>
        </p:nvSpPr>
        <p:spPr bwMode="auto">
          <a:xfrm>
            <a:off x="4952169" y="3067720"/>
            <a:ext cx="69494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r>
              <a:rPr lang="zh-CN" altLang="en-US" sz="1200" kern="0" dirty="0">
                <a:latin typeface="+mn-lt"/>
                <a:ea typeface="+mn-ea"/>
                <a:cs typeface="+mn-ea"/>
                <a:sym typeface="+mn-lt"/>
              </a:rPr>
              <a:t>点击添加</a:t>
            </a:r>
            <a:r>
              <a:rPr lang="zh-CN" altLang="en-US" sz="1200" kern="0" dirty="0" smtClean="0">
                <a:latin typeface="+mn-lt"/>
                <a:ea typeface="+mn-ea"/>
                <a:cs typeface="+mn-ea"/>
                <a:sym typeface="+mn-lt"/>
              </a:rPr>
              <a:t>文本</a:t>
            </a:r>
            <a:endParaRPr lang="zh-CN" altLang="en-US" sz="1200" kern="0" dirty="0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251520" y="195486"/>
            <a:ext cx="5214873" cy="507789"/>
            <a:chOff x="1760894" y="1255036"/>
            <a:chExt cx="5214873" cy="507789"/>
          </a:xfrm>
        </p:grpSpPr>
        <p:grpSp>
          <p:nvGrpSpPr>
            <p:cNvPr id="14" name="组合 13"/>
            <p:cNvGrpSpPr/>
            <p:nvPr/>
          </p:nvGrpSpPr>
          <p:grpSpPr>
            <a:xfrm>
              <a:off x="2259339" y="1364451"/>
              <a:ext cx="4716428" cy="398374"/>
              <a:chOff x="2242529" y="2726581"/>
              <a:chExt cx="4716428" cy="398374"/>
            </a:xfrm>
          </p:grpSpPr>
          <p:sp>
            <p:nvSpPr>
              <p:cNvPr id="20" name="梯形 19"/>
              <p:cNvSpPr/>
              <p:nvPr/>
            </p:nvSpPr>
            <p:spPr bwMode="auto">
              <a:xfrm>
                <a:off x="2305778" y="2781752"/>
                <a:ext cx="4653179" cy="343203"/>
              </a:xfrm>
              <a:prstGeom prst="trapezoid">
                <a:avLst>
                  <a:gd name="adj" fmla="val 36841"/>
                </a:avLst>
              </a:prstGeom>
              <a:solidFill>
                <a:srgbClr val="C00000">
                  <a:alpha val="12000"/>
                </a:srgbClr>
              </a:solidFill>
              <a:ln w="254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sz="18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华文细黑" pitchFamily="2" charset="-122"/>
                </a:endParaRPr>
              </a:p>
            </p:txBody>
          </p:sp>
          <p:sp>
            <p:nvSpPr>
              <p:cNvPr id="21" name="梯形 20"/>
              <p:cNvSpPr/>
              <p:nvPr/>
            </p:nvSpPr>
            <p:spPr bwMode="auto">
              <a:xfrm>
                <a:off x="2242529" y="2726581"/>
                <a:ext cx="4625322" cy="343203"/>
              </a:xfrm>
              <a:prstGeom prst="trapezoid">
                <a:avLst>
                  <a:gd name="adj" fmla="val 36841"/>
                </a:avLst>
              </a:prstGeom>
              <a:solidFill>
                <a:srgbClr val="C00000"/>
              </a:solidFill>
              <a:ln w="9525" cap="flat" cmpd="sng" algn="ctr">
                <a:noFill/>
                <a:prstDash val="dash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sz="18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华文细黑" pitchFamily="2" charset="-122"/>
                </a:endParaRPr>
              </a:p>
            </p:txBody>
          </p:sp>
          <p:sp>
            <p:nvSpPr>
              <p:cNvPr id="22" name="文本框 21"/>
              <p:cNvSpPr txBox="1"/>
              <p:nvPr/>
            </p:nvSpPr>
            <p:spPr>
              <a:xfrm>
                <a:off x="3118783" y="2744293"/>
                <a:ext cx="2660544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1400" dirty="0">
                    <a:solidFill>
                      <a:schemeClr val="bg1"/>
                    </a:solidFill>
                    <a:latin typeface="+mn-ea"/>
                    <a:ea typeface="+mn-ea"/>
                  </a:rPr>
                  <a:t>单击此处添加标题文本</a:t>
                </a:r>
              </a:p>
            </p:txBody>
          </p:sp>
        </p:grpSp>
        <p:grpSp>
          <p:nvGrpSpPr>
            <p:cNvPr id="15" name="组合 14"/>
            <p:cNvGrpSpPr/>
            <p:nvPr/>
          </p:nvGrpSpPr>
          <p:grpSpPr>
            <a:xfrm>
              <a:off x="1760894" y="1255036"/>
              <a:ext cx="933642" cy="493963"/>
              <a:chOff x="1789078" y="1203679"/>
              <a:chExt cx="933642" cy="493963"/>
            </a:xfrm>
          </p:grpSpPr>
          <p:sp>
            <p:nvSpPr>
              <p:cNvPr id="16" name="平行四边形 15"/>
              <p:cNvSpPr/>
              <p:nvPr/>
            </p:nvSpPr>
            <p:spPr bwMode="auto">
              <a:xfrm>
                <a:off x="1789078" y="1203679"/>
                <a:ext cx="933642" cy="493963"/>
              </a:xfrm>
              <a:prstGeom prst="parallelogram">
                <a:avLst>
                  <a:gd name="adj" fmla="val 38334"/>
                </a:avLst>
              </a:prstGeom>
              <a:gradFill>
                <a:gsLst>
                  <a:gs pos="0">
                    <a:srgbClr val="FF0000"/>
                  </a:gs>
                  <a:gs pos="100000">
                    <a:srgbClr val="C00000"/>
                  </a:gs>
                </a:gsLst>
                <a:lin ang="5400000" scaled="1"/>
              </a:gra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sz="18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华文细黑" pitchFamily="2" charset="-122"/>
                </a:endParaRPr>
              </a:p>
            </p:txBody>
          </p:sp>
          <p:pic>
            <p:nvPicPr>
              <p:cNvPr id="17" name="图片 16"/>
              <p:cNvPicPr>
                <a:picLocks noChangeAspect="1"/>
              </p:cNvPicPr>
              <p:nvPr/>
            </p:nvPicPr>
            <p:blipFill>
              <a:blip r:embed="rId3" cstate="print">
                <a:biLevel thresh="25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091209" y="1256105"/>
                <a:ext cx="345978" cy="365661"/>
              </a:xfrm>
              <a:prstGeom prst="rect">
                <a:avLst/>
              </a:prstGeom>
            </p:spPr>
          </p:pic>
        </p:grpSp>
      </p:grpSp>
      <p:sp>
        <p:nvSpPr>
          <p:cNvPr id="23" name="TextBox 57"/>
          <p:cNvSpPr txBox="1"/>
          <p:nvPr/>
        </p:nvSpPr>
        <p:spPr>
          <a:xfrm>
            <a:off x="1143681" y="3725598"/>
            <a:ext cx="338712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zh-CN" altLang="en-US" sz="1000" b="0" kern="0" dirty="0" smtClean="0">
                <a:solidFill>
                  <a:srgbClr val="646464"/>
                </a:solidFill>
                <a:latin typeface="+mn-lt"/>
                <a:ea typeface="+mn-ea"/>
                <a:cs typeface="+mn-ea"/>
                <a:sym typeface="+mn-lt"/>
              </a:rPr>
              <a:t>此</a:t>
            </a:r>
            <a:r>
              <a:rPr lang="zh-CN" altLang="en-US" sz="1000" b="0" kern="0" dirty="0">
                <a:solidFill>
                  <a:srgbClr val="646464"/>
                </a:solidFill>
                <a:latin typeface="+mn-lt"/>
                <a:ea typeface="+mn-ea"/>
                <a:cs typeface="+mn-ea"/>
                <a:sym typeface="+mn-lt"/>
              </a:rPr>
              <a:t>处添加详细文本描述，建议与标题相关并符合整体语言风格，语言描述尽量简洁生动。尽量将每页幻灯片的字数控制在</a:t>
            </a:r>
            <a:r>
              <a:rPr lang="en-US" altLang="zh-CN" sz="1000" b="0" kern="0" dirty="0">
                <a:solidFill>
                  <a:srgbClr val="646464"/>
                </a:solidFill>
                <a:latin typeface="+mn-lt"/>
                <a:ea typeface="+mn-ea"/>
                <a:cs typeface="+mn-ea"/>
                <a:sym typeface="+mn-lt"/>
              </a:rPr>
              <a:t>200</a:t>
            </a:r>
            <a:r>
              <a:rPr lang="zh-CN" altLang="en-US" sz="1000" b="0" kern="0" dirty="0">
                <a:solidFill>
                  <a:srgbClr val="646464"/>
                </a:solidFill>
                <a:latin typeface="+mn-lt"/>
                <a:ea typeface="+mn-ea"/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000" b="0" kern="0" dirty="0">
                <a:solidFill>
                  <a:srgbClr val="646464"/>
                </a:solidFill>
                <a:latin typeface="+mn-lt"/>
                <a:ea typeface="+mn-ea"/>
                <a:cs typeface="+mn-ea"/>
                <a:sym typeface="+mn-lt"/>
              </a:rPr>
              <a:t>5</a:t>
            </a:r>
            <a:r>
              <a:rPr lang="zh-CN" altLang="en-US" sz="1000" b="0" kern="0" dirty="0">
                <a:solidFill>
                  <a:srgbClr val="646464"/>
                </a:solidFill>
                <a:latin typeface="+mn-lt"/>
                <a:ea typeface="+mn-ea"/>
                <a:cs typeface="+mn-ea"/>
                <a:sym typeface="+mn-lt"/>
              </a:rPr>
              <a:t>分钟之内</a:t>
            </a:r>
            <a:r>
              <a:rPr lang="zh-CN" altLang="en-US" sz="1000" b="0" kern="0" dirty="0" smtClean="0">
                <a:solidFill>
                  <a:srgbClr val="646464"/>
                </a:solidFill>
                <a:latin typeface="+mn-lt"/>
                <a:ea typeface="+mn-ea"/>
                <a:cs typeface="+mn-ea"/>
                <a:sym typeface="+mn-lt"/>
              </a:rPr>
              <a:t>。</a:t>
            </a:r>
            <a:endParaRPr lang="zh-CN" altLang="en-US" sz="1000" b="0" kern="0" dirty="0">
              <a:solidFill>
                <a:srgbClr val="646464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1232974" y="3095402"/>
            <a:ext cx="2174610" cy="493963"/>
            <a:chOff x="1760894" y="1255036"/>
            <a:chExt cx="2174610" cy="493963"/>
          </a:xfrm>
        </p:grpSpPr>
        <p:sp>
          <p:nvSpPr>
            <p:cNvPr id="31" name="梯形 30"/>
            <p:cNvSpPr/>
            <p:nvPr/>
          </p:nvSpPr>
          <p:spPr bwMode="auto">
            <a:xfrm>
              <a:off x="2259339" y="1364451"/>
              <a:ext cx="1676165" cy="343203"/>
            </a:xfrm>
            <a:prstGeom prst="trapezoid">
              <a:avLst>
                <a:gd name="adj" fmla="val 36841"/>
              </a:avLst>
            </a:prstGeom>
            <a:gradFill flip="none" rotWithShape="1">
              <a:gsLst>
                <a:gs pos="0">
                  <a:schemeClr val="accent2">
                    <a:shade val="51000"/>
                    <a:satMod val="130000"/>
                  </a:schemeClr>
                </a:gs>
                <a:gs pos="84000">
                  <a:schemeClr val="accent2">
                    <a:shade val="94000"/>
                    <a:satMod val="135000"/>
                    <a:alpha val="0"/>
                  </a:schemeClr>
                </a:gs>
              </a:gsLst>
              <a:lin ang="0" scaled="1"/>
              <a:tileRect/>
            </a:gradFill>
            <a:ln w="9525" cap="flat" cmpd="sng" algn="ctr">
              <a:noFill/>
              <a:prstDash val="dash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华文细黑" pitchFamily="2" charset="-122"/>
              </a:endParaRPr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1760894" y="1255036"/>
              <a:ext cx="933642" cy="493963"/>
              <a:chOff x="1789078" y="1203679"/>
              <a:chExt cx="933642" cy="493963"/>
            </a:xfrm>
          </p:grpSpPr>
          <p:sp>
            <p:nvSpPr>
              <p:cNvPr id="28" name="平行四边形 27"/>
              <p:cNvSpPr/>
              <p:nvPr/>
            </p:nvSpPr>
            <p:spPr bwMode="auto">
              <a:xfrm>
                <a:off x="1789078" y="1203679"/>
                <a:ext cx="933642" cy="493963"/>
              </a:xfrm>
              <a:prstGeom prst="parallelogram">
                <a:avLst>
                  <a:gd name="adj" fmla="val 38334"/>
                </a:avLst>
              </a:prstGeom>
              <a:gradFill>
                <a:gsLst>
                  <a:gs pos="0">
                    <a:srgbClr val="FF0000"/>
                  </a:gs>
                  <a:gs pos="100000">
                    <a:srgbClr val="C00000"/>
                  </a:gs>
                </a:gsLst>
                <a:lin ang="5400000" scaled="1"/>
              </a:gra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sz="18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华文细黑" pitchFamily="2" charset="-122"/>
                </a:endParaRPr>
              </a:p>
            </p:txBody>
          </p:sp>
          <p:pic>
            <p:nvPicPr>
              <p:cNvPr id="29" name="图片 28"/>
              <p:cNvPicPr>
                <a:picLocks noChangeAspect="1"/>
              </p:cNvPicPr>
              <p:nvPr/>
            </p:nvPicPr>
            <p:blipFill>
              <a:blip r:embed="rId3" cstate="print">
                <a:biLevel thresh="25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091209" y="1256105"/>
                <a:ext cx="345978" cy="365661"/>
              </a:xfrm>
              <a:prstGeom prst="rect">
                <a:avLst/>
              </a:prstGeom>
            </p:spPr>
          </p:pic>
        </p:grpSp>
      </p:grpSp>
      <p:sp>
        <p:nvSpPr>
          <p:cNvPr id="2" name="矩形 1"/>
          <p:cNvSpPr/>
          <p:nvPr/>
        </p:nvSpPr>
        <p:spPr>
          <a:xfrm>
            <a:off x="2145818" y="3222529"/>
            <a:ext cx="88998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1400" kern="0" dirty="0" smtClean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添</a:t>
            </a:r>
            <a:r>
              <a:rPr lang="zh-CN" altLang="en-US" sz="1400" kern="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加标题</a:t>
            </a:r>
            <a:endParaRPr lang="en-US" altLang="zh-CN" sz="1400" kern="0" dirty="0">
              <a:solidFill>
                <a:schemeClr val="bg1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33" name="TextBox 57"/>
          <p:cNvSpPr txBox="1"/>
          <p:nvPr/>
        </p:nvSpPr>
        <p:spPr>
          <a:xfrm>
            <a:off x="4860033" y="1787569"/>
            <a:ext cx="374441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zh-CN" altLang="en-US" sz="1000" b="0" kern="0" dirty="0" smtClean="0">
                <a:solidFill>
                  <a:srgbClr val="646464"/>
                </a:solidFill>
                <a:latin typeface="+mn-lt"/>
                <a:ea typeface="+mn-ea"/>
                <a:cs typeface="+mn-ea"/>
                <a:sym typeface="+mn-lt"/>
              </a:rPr>
              <a:t>此</a:t>
            </a:r>
            <a:r>
              <a:rPr lang="zh-CN" altLang="en-US" sz="1000" b="0" kern="0" dirty="0">
                <a:solidFill>
                  <a:srgbClr val="646464"/>
                </a:solidFill>
                <a:latin typeface="+mn-lt"/>
                <a:ea typeface="+mn-ea"/>
                <a:cs typeface="+mn-ea"/>
                <a:sym typeface="+mn-lt"/>
              </a:rPr>
              <a:t>处添加详细文本描述，建议与标题相关并符合整体语言风格，语言描述尽量简洁生动。尽量将每页幻灯片的字数控制在</a:t>
            </a:r>
            <a:r>
              <a:rPr lang="en-US" altLang="zh-CN" sz="1000" b="0" kern="0" dirty="0">
                <a:solidFill>
                  <a:srgbClr val="646464"/>
                </a:solidFill>
                <a:latin typeface="+mn-lt"/>
                <a:ea typeface="+mn-ea"/>
                <a:cs typeface="+mn-ea"/>
                <a:sym typeface="+mn-lt"/>
              </a:rPr>
              <a:t>200</a:t>
            </a:r>
            <a:r>
              <a:rPr lang="zh-CN" altLang="en-US" sz="1000" b="0" kern="0" dirty="0">
                <a:solidFill>
                  <a:srgbClr val="646464"/>
                </a:solidFill>
                <a:latin typeface="+mn-lt"/>
                <a:ea typeface="+mn-ea"/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000" b="0" kern="0" dirty="0">
                <a:solidFill>
                  <a:srgbClr val="646464"/>
                </a:solidFill>
                <a:latin typeface="+mn-lt"/>
                <a:ea typeface="+mn-ea"/>
                <a:cs typeface="+mn-ea"/>
                <a:sym typeface="+mn-lt"/>
              </a:rPr>
              <a:t>5</a:t>
            </a:r>
            <a:r>
              <a:rPr lang="zh-CN" altLang="en-US" sz="1000" b="0" kern="0" dirty="0">
                <a:solidFill>
                  <a:srgbClr val="646464"/>
                </a:solidFill>
                <a:latin typeface="+mn-lt"/>
                <a:ea typeface="+mn-ea"/>
                <a:cs typeface="+mn-ea"/>
                <a:sym typeface="+mn-lt"/>
              </a:rPr>
              <a:t>分钟之内</a:t>
            </a:r>
            <a:r>
              <a:rPr lang="zh-CN" altLang="en-US" sz="1000" b="0" kern="0" dirty="0" smtClean="0">
                <a:solidFill>
                  <a:srgbClr val="646464"/>
                </a:solidFill>
                <a:latin typeface="+mn-lt"/>
                <a:ea typeface="+mn-ea"/>
                <a:cs typeface="+mn-ea"/>
                <a:sym typeface="+mn-lt"/>
              </a:rPr>
              <a:t>。</a:t>
            </a:r>
            <a:endParaRPr lang="zh-CN" altLang="en-US" sz="1000" b="0" kern="0" dirty="0">
              <a:solidFill>
                <a:srgbClr val="646464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4949326" y="1157373"/>
            <a:ext cx="2174610" cy="493963"/>
            <a:chOff x="1760894" y="1255036"/>
            <a:chExt cx="2174610" cy="493963"/>
          </a:xfrm>
        </p:grpSpPr>
        <p:sp>
          <p:nvSpPr>
            <p:cNvPr id="43" name="梯形 42"/>
            <p:cNvSpPr/>
            <p:nvPr/>
          </p:nvSpPr>
          <p:spPr bwMode="auto">
            <a:xfrm>
              <a:off x="2259339" y="1364451"/>
              <a:ext cx="1676165" cy="343203"/>
            </a:xfrm>
            <a:prstGeom prst="trapezoid">
              <a:avLst>
                <a:gd name="adj" fmla="val 36841"/>
              </a:avLst>
            </a:prstGeom>
            <a:gradFill flip="none" rotWithShape="1">
              <a:gsLst>
                <a:gs pos="0">
                  <a:schemeClr val="accent2">
                    <a:shade val="51000"/>
                    <a:satMod val="130000"/>
                  </a:schemeClr>
                </a:gs>
                <a:gs pos="84000">
                  <a:schemeClr val="accent2">
                    <a:shade val="94000"/>
                    <a:satMod val="135000"/>
                    <a:alpha val="0"/>
                  </a:schemeClr>
                </a:gs>
              </a:gsLst>
              <a:lin ang="0" scaled="1"/>
              <a:tileRect/>
            </a:gradFill>
            <a:ln w="9525" cap="flat" cmpd="sng" algn="ctr">
              <a:noFill/>
              <a:prstDash val="dash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华文细黑" pitchFamily="2" charset="-122"/>
              </a:endParaRPr>
            </a:p>
          </p:txBody>
        </p:sp>
        <p:grpSp>
          <p:nvGrpSpPr>
            <p:cNvPr id="44" name="组合 43"/>
            <p:cNvGrpSpPr/>
            <p:nvPr/>
          </p:nvGrpSpPr>
          <p:grpSpPr>
            <a:xfrm>
              <a:off x="1760894" y="1255036"/>
              <a:ext cx="933642" cy="493963"/>
              <a:chOff x="1789078" y="1203679"/>
              <a:chExt cx="933642" cy="493963"/>
            </a:xfrm>
          </p:grpSpPr>
          <p:sp>
            <p:nvSpPr>
              <p:cNvPr id="45" name="平行四边形 44"/>
              <p:cNvSpPr/>
              <p:nvPr/>
            </p:nvSpPr>
            <p:spPr bwMode="auto">
              <a:xfrm>
                <a:off x="1789078" y="1203679"/>
                <a:ext cx="933642" cy="493963"/>
              </a:xfrm>
              <a:prstGeom prst="parallelogram">
                <a:avLst>
                  <a:gd name="adj" fmla="val 38334"/>
                </a:avLst>
              </a:prstGeom>
              <a:gradFill>
                <a:gsLst>
                  <a:gs pos="0">
                    <a:srgbClr val="FF0000"/>
                  </a:gs>
                  <a:gs pos="100000">
                    <a:srgbClr val="C00000"/>
                  </a:gs>
                </a:gsLst>
                <a:lin ang="5400000" scaled="1"/>
              </a:gra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sz="18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华文细黑" pitchFamily="2" charset="-122"/>
                </a:endParaRPr>
              </a:p>
            </p:txBody>
          </p:sp>
          <p:pic>
            <p:nvPicPr>
              <p:cNvPr id="46" name="图片 45"/>
              <p:cNvPicPr>
                <a:picLocks noChangeAspect="1"/>
              </p:cNvPicPr>
              <p:nvPr/>
            </p:nvPicPr>
            <p:blipFill>
              <a:blip r:embed="rId3" cstate="print">
                <a:biLevel thresh="25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091209" y="1256105"/>
                <a:ext cx="345978" cy="365661"/>
              </a:xfrm>
              <a:prstGeom prst="rect">
                <a:avLst/>
              </a:prstGeom>
            </p:spPr>
          </p:pic>
        </p:grpSp>
      </p:grpSp>
      <p:sp>
        <p:nvSpPr>
          <p:cNvPr id="47" name="矩形 46"/>
          <p:cNvSpPr/>
          <p:nvPr/>
        </p:nvSpPr>
        <p:spPr>
          <a:xfrm>
            <a:off x="5862170" y="1284500"/>
            <a:ext cx="88998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1400" kern="0" dirty="0" smtClean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添</a:t>
            </a:r>
            <a:r>
              <a:rPr lang="zh-CN" altLang="en-US" sz="1400" kern="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加标题</a:t>
            </a:r>
            <a:endParaRPr lang="en-US" altLang="zh-CN" sz="1400" kern="0" dirty="0">
              <a:solidFill>
                <a:schemeClr val="bg1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矩形 31"/>
          <p:cNvSpPr/>
          <p:nvPr/>
        </p:nvSpPr>
        <p:spPr>
          <a:xfrm>
            <a:off x="-10829" y="3795886"/>
            <a:ext cx="8460000" cy="720080"/>
          </a:xfrm>
          <a:prstGeom prst="rect">
            <a:avLst/>
          </a:prstGeom>
          <a:solidFill>
            <a:srgbClr val="C0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3" name="TextBox 6"/>
          <p:cNvSpPr txBox="1">
            <a:spLocks noChangeArrowheads="1"/>
          </p:cNvSpPr>
          <p:nvPr/>
        </p:nvSpPr>
        <p:spPr bwMode="auto">
          <a:xfrm>
            <a:off x="7092280" y="3842285"/>
            <a:ext cx="1210588" cy="646331"/>
          </a:xfrm>
          <a:prstGeom prst="rect">
            <a:avLst/>
          </a:prstGeom>
          <a:effectLst/>
          <a:extLst/>
        </p:spPr>
        <p:txBody>
          <a:bodyPr wrap="none">
            <a:spAutoFit/>
          </a:bodyPr>
          <a:lstStyle>
            <a:defPPr>
              <a:defRPr lang="zh-CN"/>
            </a:defPPr>
            <a:lvl1pPr lvl="0" algn="r">
              <a:defRPr sz="1200">
                <a:solidFill>
                  <a:srgbClr val="DB9557"/>
                </a:solidFill>
                <a:latin typeface="Broadway" pitchFamily="82" charset="0"/>
              </a:defRPr>
            </a:lvl1pPr>
          </a:lstStyle>
          <a:p>
            <a:pPr algn="l"/>
            <a:r>
              <a:rPr lang="en-US" altLang="zh-CN" sz="3600" b="1" dirty="0" smtClean="0">
                <a:solidFill>
                  <a:srgbClr val="F2EBE3"/>
                </a:solidFill>
                <a:latin typeface="+mn-lt"/>
                <a:ea typeface="+mn-ea"/>
                <a:cs typeface="+mn-ea"/>
                <a:sym typeface="+mn-lt"/>
              </a:rPr>
              <a:t>2022</a:t>
            </a:r>
            <a:endParaRPr lang="zh-CN" altLang="en-US" sz="3600" b="1" dirty="0">
              <a:solidFill>
                <a:srgbClr val="F2EBE3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4" name="圆角矩形 42"/>
          <p:cNvSpPr/>
          <p:nvPr/>
        </p:nvSpPr>
        <p:spPr>
          <a:xfrm>
            <a:off x="209842" y="4042968"/>
            <a:ext cx="273162" cy="208861"/>
          </a:xfrm>
          <a:custGeom>
            <a:avLst/>
            <a:gdLst/>
            <a:ahLst/>
            <a:cxnLst/>
            <a:rect l="l" t="t" r="r" b="b"/>
            <a:pathLst>
              <a:path w="698387" h="533991">
                <a:moveTo>
                  <a:pt x="141918" y="342270"/>
                </a:moveTo>
                <a:cubicBezTo>
                  <a:pt x="137383" y="342270"/>
                  <a:pt x="133706" y="345946"/>
                  <a:pt x="133706" y="350481"/>
                </a:cubicBezTo>
                <a:lnTo>
                  <a:pt x="133706" y="383326"/>
                </a:lnTo>
                <a:cubicBezTo>
                  <a:pt x="133706" y="387861"/>
                  <a:pt x="137383" y="391538"/>
                  <a:pt x="141918" y="391538"/>
                </a:cubicBezTo>
                <a:lnTo>
                  <a:pt x="348961" y="391538"/>
                </a:lnTo>
                <a:cubicBezTo>
                  <a:pt x="353496" y="391538"/>
                  <a:pt x="357172" y="387861"/>
                  <a:pt x="357172" y="383326"/>
                </a:cubicBezTo>
                <a:lnTo>
                  <a:pt x="357172" y="350481"/>
                </a:lnTo>
                <a:cubicBezTo>
                  <a:pt x="357172" y="345946"/>
                  <a:pt x="353496" y="342270"/>
                  <a:pt x="348961" y="342270"/>
                </a:cubicBezTo>
                <a:close/>
                <a:moveTo>
                  <a:pt x="141918" y="269758"/>
                </a:moveTo>
                <a:cubicBezTo>
                  <a:pt x="137383" y="269758"/>
                  <a:pt x="133706" y="273435"/>
                  <a:pt x="133706" y="277970"/>
                </a:cubicBezTo>
                <a:lnTo>
                  <a:pt x="133706" y="310815"/>
                </a:lnTo>
                <a:cubicBezTo>
                  <a:pt x="133706" y="315350"/>
                  <a:pt x="137383" y="319027"/>
                  <a:pt x="141918" y="319027"/>
                </a:cubicBezTo>
                <a:lnTo>
                  <a:pt x="563847" y="319027"/>
                </a:lnTo>
                <a:cubicBezTo>
                  <a:pt x="568382" y="319027"/>
                  <a:pt x="572059" y="315350"/>
                  <a:pt x="572059" y="310815"/>
                </a:cubicBezTo>
                <a:lnTo>
                  <a:pt x="572059" y="277970"/>
                </a:lnTo>
                <a:cubicBezTo>
                  <a:pt x="572059" y="273435"/>
                  <a:pt x="568382" y="269758"/>
                  <a:pt x="563847" y="269758"/>
                </a:cubicBezTo>
                <a:close/>
                <a:moveTo>
                  <a:pt x="141918" y="194750"/>
                </a:moveTo>
                <a:cubicBezTo>
                  <a:pt x="137383" y="194750"/>
                  <a:pt x="133706" y="198427"/>
                  <a:pt x="133706" y="202962"/>
                </a:cubicBezTo>
                <a:lnTo>
                  <a:pt x="133706" y="235806"/>
                </a:lnTo>
                <a:cubicBezTo>
                  <a:pt x="133706" y="240341"/>
                  <a:pt x="137383" y="244018"/>
                  <a:pt x="141918" y="244018"/>
                </a:cubicBezTo>
                <a:lnTo>
                  <a:pt x="563847" y="244018"/>
                </a:lnTo>
                <a:cubicBezTo>
                  <a:pt x="568382" y="244018"/>
                  <a:pt x="572059" y="240341"/>
                  <a:pt x="572059" y="235806"/>
                </a:cubicBezTo>
                <a:lnTo>
                  <a:pt x="572059" y="202962"/>
                </a:lnTo>
                <a:cubicBezTo>
                  <a:pt x="572059" y="198427"/>
                  <a:pt x="568382" y="194750"/>
                  <a:pt x="563847" y="194750"/>
                </a:cubicBezTo>
                <a:close/>
                <a:moveTo>
                  <a:pt x="150580" y="0"/>
                </a:moveTo>
                <a:lnTo>
                  <a:pt x="183426" y="0"/>
                </a:lnTo>
                <a:cubicBezTo>
                  <a:pt x="187961" y="0"/>
                  <a:pt x="191637" y="3676"/>
                  <a:pt x="191637" y="8211"/>
                </a:cubicBezTo>
                <a:lnTo>
                  <a:pt x="191637" y="54795"/>
                </a:lnTo>
                <a:lnTo>
                  <a:pt x="221956" y="54795"/>
                </a:lnTo>
                <a:lnTo>
                  <a:pt x="221956" y="8213"/>
                </a:lnTo>
                <a:cubicBezTo>
                  <a:pt x="221956" y="3678"/>
                  <a:pt x="225632" y="2"/>
                  <a:pt x="230167" y="2"/>
                </a:cubicBezTo>
                <a:lnTo>
                  <a:pt x="263013" y="2"/>
                </a:lnTo>
                <a:cubicBezTo>
                  <a:pt x="267548" y="2"/>
                  <a:pt x="271224" y="3678"/>
                  <a:pt x="271224" y="8213"/>
                </a:cubicBezTo>
                <a:lnTo>
                  <a:pt x="271224" y="54795"/>
                </a:lnTo>
                <a:lnTo>
                  <a:pt x="443202" y="54795"/>
                </a:lnTo>
                <a:lnTo>
                  <a:pt x="443202" y="8213"/>
                </a:lnTo>
                <a:cubicBezTo>
                  <a:pt x="443202" y="3678"/>
                  <a:pt x="446878" y="2"/>
                  <a:pt x="451413" y="2"/>
                </a:cubicBezTo>
                <a:lnTo>
                  <a:pt x="484259" y="2"/>
                </a:lnTo>
                <a:cubicBezTo>
                  <a:pt x="488794" y="2"/>
                  <a:pt x="492470" y="3678"/>
                  <a:pt x="492470" y="8213"/>
                </a:cubicBezTo>
                <a:lnTo>
                  <a:pt x="492470" y="54795"/>
                </a:lnTo>
                <a:lnTo>
                  <a:pt x="522791" y="54795"/>
                </a:lnTo>
                <a:lnTo>
                  <a:pt x="522791" y="8214"/>
                </a:lnTo>
                <a:cubicBezTo>
                  <a:pt x="522791" y="3679"/>
                  <a:pt x="526467" y="3"/>
                  <a:pt x="531002" y="3"/>
                </a:cubicBezTo>
                <a:lnTo>
                  <a:pt x="563848" y="3"/>
                </a:lnTo>
                <a:cubicBezTo>
                  <a:pt x="568383" y="3"/>
                  <a:pt x="572059" y="3679"/>
                  <a:pt x="572059" y="8214"/>
                </a:cubicBezTo>
                <a:lnTo>
                  <a:pt x="572059" y="54795"/>
                </a:lnTo>
                <a:lnTo>
                  <a:pt x="618520" y="54795"/>
                </a:lnTo>
                <a:cubicBezTo>
                  <a:pt x="662629" y="54795"/>
                  <a:pt x="698387" y="90553"/>
                  <a:pt x="698387" y="134663"/>
                </a:cubicBezTo>
                <a:lnTo>
                  <a:pt x="698387" y="454124"/>
                </a:lnTo>
                <a:cubicBezTo>
                  <a:pt x="698387" y="498233"/>
                  <a:pt x="662629" y="533991"/>
                  <a:pt x="618520" y="533991"/>
                </a:cubicBezTo>
                <a:lnTo>
                  <a:pt x="79868" y="533991"/>
                </a:lnTo>
                <a:cubicBezTo>
                  <a:pt x="35758" y="533991"/>
                  <a:pt x="0" y="498233"/>
                  <a:pt x="0" y="454124"/>
                </a:cubicBezTo>
                <a:lnTo>
                  <a:pt x="0" y="134663"/>
                </a:lnTo>
                <a:cubicBezTo>
                  <a:pt x="0" y="90553"/>
                  <a:pt x="35758" y="54795"/>
                  <a:pt x="79868" y="54795"/>
                </a:cubicBezTo>
                <a:lnTo>
                  <a:pt x="142369" y="54795"/>
                </a:lnTo>
                <a:lnTo>
                  <a:pt x="142369" y="8211"/>
                </a:lnTo>
                <a:cubicBezTo>
                  <a:pt x="142369" y="3676"/>
                  <a:pt x="146045" y="0"/>
                  <a:pt x="150580" y="0"/>
                </a:cubicBezTo>
                <a:close/>
              </a:path>
            </a:pathLst>
          </a:custGeom>
          <a:solidFill>
            <a:srgbClr val="F2EBE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5" name="TextBox 77"/>
          <p:cNvSpPr txBox="1">
            <a:spLocks noChangeArrowheads="1"/>
          </p:cNvSpPr>
          <p:nvPr/>
        </p:nvSpPr>
        <p:spPr bwMode="auto">
          <a:xfrm>
            <a:off x="2358118" y="1376727"/>
            <a:ext cx="2933962" cy="477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00" b="0" kern="3000" spc="23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b="0" kern="3000" spc="23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</a:p>
        </p:txBody>
      </p:sp>
      <p:sp>
        <p:nvSpPr>
          <p:cNvPr id="36" name="TextBox 77"/>
          <p:cNvSpPr txBox="1">
            <a:spLocks noChangeArrowheads="1"/>
          </p:cNvSpPr>
          <p:nvPr/>
        </p:nvSpPr>
        <p:spPr bwMode="auto">
          <a:xfrm>
            <a:off x="3613345" y="2204713"/>
            <a:ext cx="2974879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00" b="0" kern="3000" spc="23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b="0" kern="3000" spc="23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</a:p>
        </p:txBody>
      </p:sp>
      <p:sp>
        <p:nvSpPr>
          <p:cNvPr id="37" name="TextBox 77"/>
          <p:cNvSpPr txBox="1">
            <a:spLocks noChangeArrowheads="1"/>
          </p:cNvSpPr>
          <p:nvPr/>
        </p:nvSpPr>
        <p:spPr bwMode="auto">
          <a:xfrm>
            <a:off x="4859999" y="3055856"/>
            <a:ext cx="2833971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00" b="0" kern="3000" spc="23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b="0" kern="3000" spc="23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</a:p>
        </p:txBody>
      </p:sp>
      <p:sp>
        <p:nvSpPr>
          <p:cNvPr id="38" name="TextBox 77"/>
          <p:cNvSpPr txBox="1">
            <a:spLocks noChangeArrowheads="1"/>
          </p:cNvSpPr>
          <p:nvPr/>
        </p:nvSpPr>
        <p:spPr bwMode="auto">
          <a:xfrm>
            <a:off x="755576" y="3897886"/>
            <a:ext cx="6120680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00" b="0" kern="3000" spc="23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00" b="0" kern="3000" spc="23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200</a:t>
            </a:r>
            <a:r>
              <a:rPr lang="zh-CN" altLang="en-US" sz="1000" b="0" kern="3000" spc="23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000" b="0" kern="3000" spc="23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5</a:t>
            </a:r>
            <a:r>
              <a:rPr lang="zh-CN" altLang="en-US" sz="1000" b="0" kern="3000" spc="23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分钟之内</a:t>
            </a:r>
            <a:r>
              <a:rPr lang="zh-CN" altLang="en-US" sz="1000" b="0" kern="3000" spc="23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。</a:t>
            </a:r>
            <a:endParaRPr lang="en-US" altLang="zh-CN" sz="1000" b="0" kern="3000" spc="23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0" y="2961782"/>
            <a:ext cx="4860000" cy="720080"/>
          </a:xfrm>
          <a:prstGeom prst="rect">
            <a:avLst/>
          </a:prstGeom>
          <a:solidFill>
            <a:srgbClr val="FA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1" name="TextBox 40"/>
          <p:cNvSpPr txBox="1">
            <a:spLocks noChangeArrowheads="1"/>
          </p:cNvSpPr>
          <p:nvPr/>
        </p:nvSpPr>
        <p:spPr bwMode="auto">
          <a:xfrm>
            <a:off x="3539723" y="2998656"/>
            <a:ext cx="1210588" cy="646331"/>
          </a:xfrm>
          <a:prstGeom prst="rect">
            <a:avLst/>
          </a:prstGeom>
          <a:effectLst/>
          <a:extLst/>
        </p:spPr>
        <p:txBody>
          <a:bodyPr wrap="none">
            <a:spAutoFit/>
          </a:bodyPr>
          <a:lstStyle>
            <a:defPPr>
              <a:defRPr lang="zh-CN"/>
            </a:defPPr>
            <a:lvl1pPr lvl="0" algn="r">
              <a:defRPr sz="1200">
                <a:solidFill>
                  <a:srgbClr val="DB9557"/>
                </a:solidFill>
                <a:latin typeface="Broadway" pitchFamily="82" charset="0"/>
              </a:defRPr>
            </a:lvl1pPr>
          </a:lstStyle>
          <a:p>
            <a:pPr algn="l"/>
            <a:r>
              <a:rPr lang="en-US" altLang="zh-CN" sz="3600" b="1" dirty="0" smtClean="0">
                <a:solidFill>
                  <a:srgbClr val="F2EBE3"/>
                </a:solidFill>
                <a:latin typeface="+mn-lt"/>
                <a:ea typeface="+mn-ea"/>
                <a:cs typeface="+mn-ea"/>
                <a:sym typeface="+mn-lt"/>
              </a:rPr>
              <a:t>2021</a:t>
            </a:r>
            <a:endParaRPr lang="zh-CN" altLang="en-US" sz="3600" b="1" dirty="0">
              <a:solidFill>
                <a:srgbClr val="F2EBE3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2" name="椭圆 7"/>
          <p:cNvSpPr/>
          <p:nvPr/>
        </p:nvSpPr>
        <p:spPr>
          <a:xfrm>
            <a:off x="237497" y="3203666"/>
            <a:ext cx="250268" cy="260697"/>
          </a:xfrm>
          <a:custGeom>
            <a:avLst/>
            <a:gdLst/>
            <a:ahLst/>
            <a:cxnLst/>
            <a:rect l="l" t="t" r="r" b="b"/>
            <a:pathLst>
              <a:path w="1206381" h="1257672">
                <a:moveTo>
                  <a:pt x="960331" y="249421"/>
                </a:moveTo>
                <a:cubicBezTo>
                  <a:pt x="944358" y="390709"/>
                  <a:pt x="912152" y="517316"/>
                  <a:pt x="868979" y="619820"/>
                </a:cubicBezTo>
                <a:cubicBezTo>
                  <a:pt x="985575" y="533648"/>
                  <a:pt x="1055535" y="396536"/>
                  <a:pt x="1055535" y="249421"/>
                </a:cubicBezTo>
                <a:close/>
                <a:moveTo>
                  <a:pt x="131720" y="244400"/>
                </a:moveTo>
                <a:cubicBezTo>
                  <a:pt x="130081" y="395188"/>
                  <a:pt x="202059" y="536267"/>
                  <a:pt x="323248" y="622932"/>
                </a:cubicBezTo>
                <a:cubicBezTo>
                  <a:pt x="277881" y="519309"/>
                  <a:pt x="244918" y="389985"/>
                  <a:pt x="228822" y="245455"/>
                </a:cubicBezTo>
                <a:close/>
                <a:moveTo>
                  <a:pt x="594628" y="214114"/>
                </a:moveTo>
                <a:lnTo>
                  <a:pt x="550782" y="356005"/>
                </a:lnTo>
                <a:lnTo>
                  <a:pt x="408890" y="356004"/>
                </a:lnTo>
                <a:lnTo>
                  <a:pt x="523683" y="443697"/>
                </a:lnTo>
                <a:lnTo>
                  <a:pt x="479836" y="585588"/>
                </a:lnTo>
                <a:lnTo>
                  <a:pt x="594628" y="497894"/>
                </a:lnTo>
                <a:lnTo>
                  <a:pt x="709419" y="585588"/>
                </a:lnTo>
                <a:lnTo>
                  <a:pt x="665572" y="443697"/>
                </a:lnTo>
                <a:lnTo>
                  <a:pt x="780365" y="356004"/>
                </a:lnTo>
                <a:lnTo>
                  <a:pt x="638473" y="356005"/>
                </a:lnTo>
                <a:close/>
                <a:moveTo>
                  <a:pt x="212469" y="0"/>
                </a:moveTo>
                <a:lnTo>
                  <a:pt x="977202" y="0"/>
                </a:lnTo>
                <a:cubicBezTo>
                  <a:pt x="977202" y="61965"/>
                  <a:pt x="974487" y="122452"/>
                  <a:pt x="968811" y="180806"/>
                </a:cubicBezTo>
                <a:lnTo>
                  <a:pt x="1206381" y="180806"/>
                </a:lnTo>
                <a:cubicBezTo>
                  <a:pt x="1206381" y="397086"/>
                  <a:pt x="1090586" y="596812"/>
                  <a:pt x="902891" y="704273"/>
                </a:cubicBezTo>
                <a:cubicBezTo>
                  <a:pt x="870476" y="722833"/>
                  <a:pt x="836773" y="738149"/>
                  <a:pt x="801825" y="749059"/>
                </a:cubicBezTo>
                <a:cubicBezTo>
                  <a:pt x="753613" y="821567"/>
                  <a:pt x="697900" y="869416"/>
                  <a:pt x="637991" y="885002"/>
                </a:cubicBezTo>
                <a:cubicBezTo>
                  <a:pt x="643656" y="968225"/>
                  <a:pt x="680726" y="1046254"/>
                  <a:pt x="740956" y="1105050"/>
                </a:cubicBezTo>
                <a:cubicBezTo>
                  <a:pt x="793454" y="1156298"/>
                  <a:pt x="860135" y="1189604"/>
                  <a:pt x="931588" y="1200759"/>
                </a:cubicBezTo>
                <a:cubicBezTo>
                  <a:pt x="927443" y="1233164"/>
                  <a:pt x="899430" y="1257672"/>
                  <a:pt x="865694" y="1257672"/>
                </a:cubicBezTo>
                <a:lnTo>
                  <a:pt x="319497" y="1257672"/>
                </a:lnTo>
                <a:cubicBezTo>
                  <a:pt x="285740" y="1257672"/>
                  <a:pt x="257715" y="1233135"/>
                  <a:pt x="253592" y="1200703"/>
                </a:cubicBezTo>
                <a:cubicBezTo>
                  <a:pt x="324761" y="1189376"/>
                  <a:pt x="391165" y="1156123"/>
                  <a:pt x="443483" y="1105050"/>
                </a:cubicBezTo>
                <a:cubicBezTo>
                  <a:pt x="504147" y="1045831"/>
                  <a:pt x="541316" y="967102"/>
                  <a:pt x="546675" y="883221"/>
                </a:cubicBezTo>
                <a:cubicBezTo>
                  <a:pt x="486717" y="865840"/>
                  <a:pt x="431097" y="816104"/>
                  <a:pt x="383268" y="741656"/>
                </a:cubicBezTo>
                <a:cubicBezTo>
                  <a:pt x="353818" y="730937"/>
                  <a:pt x="325336" y="717139"/>
                  <a:pt x="297818" y="700985"/>
                </a:cubicBezTo>
                <a:cubicBezTo>
                  <a:pt x="111302" y="591490"/>
                  <a:pt x="-2316" y="390517"/>
                  <a:pt x="36" y="174249"/>
                </a:cubicBezTo>
                <a:lnTo>
                  <a:pt x="220395" y="176645"/>
                </a:lnTo>
                <a:cubicBezTo>
                  <a:pt x="215056" y="119574"/>
                  <a:pt x="212469" y="60491"/>
                  <a:pt x="212469" y="0"/>
                </a:cubicBezTo>
                <a:close/>
              </a:path>
            </a:pathLst>
          </a:custGeom>
          <a:solidFill>
            <a:srgbClr val="F2EBE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0" y="1286548"/>
            <a:ext cx="2339752" cy="720080"/>
          </a:xfrm>
          <a:prstGeom prst="rect">
            <a:avLst/>
          </a:prstGeom>
          <a:solidFill>
            <a:srgbClr val="FFCC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5" name="TextBox 6"/>
          <p:cNvSpPr txBox="1">
            <a:spLocks noChangeArrowheads="1"/>
          </p:cNvSpPr>
          <p:nvPr/>
        </p:nvSpPr>
        <p:spPr bwMode="auto">
          <a:xfrm>
            <a:off x="1043608" y="1323422"/>
            <a:ext cx="1210588" cy="646331"/>
          </a:xfrm>
          <a:prstGeom prst="rect">
            <a:avLst/>
          </a:prstGeom>
          <a:effectLst/>
          <a:extLst/>
        </p:spPr>
        <p:txBody>
          <a:bodyPr wrap="none">
            <a:spAutoFit/>
          </a:bodyPr>
          <a:lstStyle>
            <a:defPPr>
              <a:defRPr lang="zh-CN"/>
            </a:defPPr>
            <a:lvl1pPr lvl="0" algn="r">
              <a:defRPr sz="1200">
                <a:solidFill>
                  <a:srgbClr val="DB9557"/>
                </a:solidFill>
                <a:latin typeface="Broadway" pitchFamily="82" charset="0"/>
              </a:defRPr>
            </a:lvl1pPr>
          </a:lstStyle>
          <a:p>
            <a:pPr algn="l"/>
            <a:r>
              <a:rPr lang="en-US" altLang="zh-CN" sz="3600" b="1" dirty="0" smtClean="0">
                <a:solidFill>
                  <a:srgbClr val="F2EBE3"/>
                </a:solidFill>
                <a:latin typeface="+mn-lt"/>
                <a:ea typeface="+mn-ea"/>
                <a:cs typeface="+mn-ea"/>
                <a:sym typeface="+mn-lt"/>
              </a:rPr>
              <a:t>2019</a:t>
            </a:r>
            <a:endParaRPr lang="zh-CN" altLang="en-US" sz="3600" b="1" dirty="0">
              <a:solidFill>
                <a:srgbClr val="F2EBE3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6" name="饼形 4"/>
          <p:cNvSpPr/>
          <p:nvPr/>
        </p:nvSpPr>
        <p:spPr bwMode="auto">
          <a:xfrm>
            <a:off x="247691" y="1530872"/>
            <a:ext cx="256047" cy="231429"/>
          </a:xfrm>
          <a:custGeom>
            <a:avLst/>
            <a:gdLst/>
            <a:ahLst/>
            <a:cxnLst/>
            <a:rect l="l" t="t" r="r" b="b"/>
            <a:pathLst>
              <a:path w="1114203" h="1007073">
                <a:moveTo>
                  <a:pt x="739568" y="487469"/>
                </a:moveTo>
                <a:cubicBezTo>
                  <a:pt x="958572" y="557910"/>
                  <a:pt x="1114203" y="764338"/>
                  <a:pt x="1114203" y="1007073"/>
                </a:cubicBezTo>
                <a:lnTo>
                  <a:pt x="586886" y="1007073"/>
                </a:lnTo>
                <a:lnTo>
                  <a:pt x="633226" y="863408"/>
                </a:lnTo>
                <a:lnTo>
                  <a:pt x="568797" y="663671"/>
                </a:lnTo>
                <a:lnTo>
                  <a:pt x="629867" y="597818"/>
                </a:lnTo>
                <a:lnTo>
                  <a:pt x="586115" y="550637"/>
                </a:lnTo>
                <a:cubicBezTo>
                  <a:pt x="645084" y="548519"/>
                  <a:pt x="698385" y="525309"/>
                  <a:pt x="739568" y="487469"/>
                </a:cubicBezTo>
                <a:close/>
                <a:moveTo>
                  <a:pt x="374639" y="487469"/>
                </a:moveTo>
                <a:cubicBezTo>
                  <a:pt x="413944" y="523583"/>
                  <a:pt x="464282" y="546371"/>
                  <a:pt x="520269" y="549252"/>
                </a:cubicBezTo>
                <a:lnTo>
                  <a:pt x="475234" y="597818"/>
                </a:lnTo>
                <a:lnTo>
                  <a:pt x="534532" y="661763"/>
                </a:lnTo>
                <a:lnTo>
                  <a:pt x="469484" y="863408"/>
                </a:lnTo>
                <a:lnTo>
                  <a:pt x="515828" y="1007073"/>
                </a:lnTo>
                <a:lnTo>
                  <a:pt x="0" y="1007073"/>
                </a:lnTo>
                <a:cubicBezTo>
                  <a:pt x="0" y="764338"/>
                  <a:pt x="155635" y="557910"/>
                  <a:pt x="374639" y="487469"/>
                </a:cubicBezTo>
                <a:close/>
                <a:moveTo>
                  <a:pt x="549066" y="0"/>
                </a:moveTo>
                <a:cubicBezTo>
                  <a:pt x="689592" y="0"/>
                  <a:pt x="803510" y="113920"/>
                  <a:pt x="803510" y="254447"/>
                </a:cubicBezTo>
                <a:cubicBezTo>
                  <a:pt x="803510" y="394974"/>
                  <a:pt x="689592" y="508894"/>
                  <a:pt x="549066" y="508894"/>
                </a:cubicBezTo>
                <a:cubicBezTo>
                  <a:pt x="408540" y="508894"/>
                  <a:pt x="294622" y="394974"/>
                  <a:pt x="294622" y="254447"/>
                </a:cubicBezTo>
                <a:cubicBezTo>
                  <a:pt x="294622" y="113920"/>
                  <a:pt x="408540" y="0"/>
                  <a:pt x="549066" y="0"/>
                </a:cubicBezTo>
                <a:close/>
              </a:path>
            </a:pathLst>
          </a:custGeom>
          <a:solidFill>
            <a:srgbClr val="F2EBE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0" y="2116736"/>
            <a:ext cx="3600000" cy="720080"/>
          </a:xfrm>
          <a:prstGeom prst="rect">
            <a:avLst/>
          </a:prstGeom>
          <a:solidFill>
            <a:srgbClr val="FF99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9" name="TextBox 6"/>
          <p:cNvSpPr txBox="1">
            <a:spLocks noChangeArrowheads="1"/>
          </p:cNvSpPr>
          <p:nvPr/>
        </p:nvSpPr>
        <p:spPr bwMode="auto">
          <a:xfrm>
            <a:off x="2303673" y="2153610"/>
            <a:ext cx="1210588" cy="646331"/>
          </a:xfrm>
          <a:prstGeom prst="rect">
            <a:avLst/>
          </a:prstGeom>
          <a:effectLst/>
          <a:extLst/>
        </p:spPr>
        <p:txBody>
          <a:bodyPr wrap="none">
            <a:spAutoFit/>
          </a:bodyPr>
          <a:lstStyle>
            <a:defPPr>
              <a:defRPr lang="zh-CN"/>
            </a:defPPr>
            <a:lvl1pPr lvl="0" algn="r">
              <a:defRPr sz="1200">
                <a:solidFill>
                  <a:srgbClr val="DB9557"/>
                </a:solidFill>
                <a:latin typeface="Broadway" pitchFamily="82" charset="0"/>
              </a:defRPr>
            </a:lvl1pPr>
          </a:lstStyle>
          <a:p>
            <a:pPr algn="l"/>
            <a:r>
              <a:rPr lang="en-US" altLang="zh-CN" sz="3600" b="1" dirty="0" smtClean="0">
                <a:solidFill>
                  <a:srgbClr val="F2EBE3"/>
                </a:solidFill>
                <a:latin typeface="+mn-lt"/>
                <a:ea typeface="+mn-ea"/>
                <a:cs typeface="+mn-ea"/>
                <a:sym typeface="+mn-lt"/>
              </a:rPr>
              <a:t>2020</a:t>
            </a:r>
            <a:endParaRPr lang="zh-CN" altLang="en-US" sz="3600" b="1" dirty="0">
              <a:solidFill>
                <a:srgbClr val="F2EBE3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0" name="椭圆 32"/>
          <p:cNvSpPr/>
          <p:nvPr/>
        </p:nvSpPr>
        <p:spPr>
          <a:xfrm>
            <a:off x="237497" y="2397295"/>
            <a:ext cx="288152" cy="168833"/>
          </a:xfrm>
          <a:custGeom>
            <a:avLst/>
            <a:gdLst/>
            <a:ahLst/>
            <a:cxnLst/>
            <a:rect l="l" t="t" r="r" b="b"/>
            <a:pathLst>
              <a:path w="1163981" h="682000">
                <a:moveTo>
                  <a:pt x="739288" y="0"/>
                </a:moveTo>
                <a:cubicBezTo>
                  <a:pt x="875831" y="0"/>
                  <a:pt x="986521" y="110690"/>
                  <a:pt x="986521" y="247233"/>
                </a:cubicBezTo>
                <a:lnTo>
                  <a:pt x="982682" y="285311"/>
                </a:lnTo>
                <a:cubicBezTo>
                  <a:pt x="1084361" y="293424"/>
                  <a:pt x="1163981" y="378790"/>
                  <a:pt x="1163981" y="482751"/>
                </a:cubicBezTo>
                <a:lnTo>
                  <a:pt x="1163981" y="482751"/>
                </a:lnTo>
                <a:cubicBezTo>
                  <a:pt x="1163981" y="592793"/>
                  <a:pt x="1074774" y="682000"/>
                  <a:pt x="964732" y="682000"/>
                </a:cubicBezTo>
                <a:lnTo>
                  <a:pt x="679234" y="682000"/>
                </a:lnTo>
                <a:lnTo>
                  <a:pt x="679234" y="563726"/>
                </a:lnTo>
                <a:lnTo>
                  <a:pt x="775233" y="563726"/>
                </a:lnTo>
                <a:lnTo>
                  <a:pt x="583234" y="371728"/>
                </a:lnTo>
                <a:lnTo>
                  <a:pt x="391236" y="563726"/>
                </a:lnTo>
                <a:lnTo>
                  <a:pt x="487235" y="563726"/>
                </a:lnTo>
                <a:lnTo>
                  <a:pt x="487235" y="682000"/>
                </a:lnTo>
                <a:lnTo>
                  <a:pt x="199249" y="682000"/>
                </a:lnTo>
                <a:cubicBezTo>
                  <a:pt x="89207" y="682000"/>
                  <a:pt x="0" y="592793"/>
                  <a:pt x="0" y="482751"/>
                </a:cubicBezTo>
                <a:cubicBezTo>
                  <a:pt x="0" y="373375"/>
                  <a:pt x="88129" y="284584"/>
                  <a:pt x="197254" y="283703"/>
                </a:cubicBezTo>
                <a:cubicBezTo>
                  <a:pt x="205573" y="185523"/>
                  <a:pt x="288174" y="108790"/>
                  <a:pt x="388695" y="108790"/>
                </a:cubicBezTo>
                <a:cubicBezTo>
                  <a:pt x="435247" y="108790"/>
                  <a:pt x="477955" y="125246"/>
                  <a:pt x="510756" y="153344"/>
                </a:cubicBezTo>
                <a:cubicBezTo>
                  <a:pt x="547531" y="63321"/>
                  <a:pt x="636015" y="0"/>
                  <a:pt x="739288" y="0"/>
                </a:cubicBezTo>
                <a:close/>
              </a:path>
            </a:pathLst>
          </a:custGeom>
          <a:solidFill>
            <a:srgbClr val="F2EBE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1" name="圆角矩形 2"/>
          <p:cNvSpPr/>
          <p:nvPr/>
        </p:nvSpPr>
        <p:spPr>
          <a:xfrm>
            <a:off x="7055846" y="2074795"/>
            <a:ext cx="1289868" cy="1538426"/>
          </a:xfrm>
          <a:custGeom>
            <a:avLst/>
            <a:gdLst/>
            <a:ahLst/>
            <a:cxnLst/>
            <a:rect l="l" t="t" r="r" b="b"/>
            <a:pathLst>
              <a:path w="1060946" h="1265390">
                <a:moveTo>
                  <a:pt x="1014114" y="8144"/>
                </a:moveTo>
                <a:cubicBezTo>
                  <a:pt x="1028176" y="10400"/>
                  <a:pt x="1041376" y="18021"/>
                  <a:pt x="1050382" y="30471"/>
                </a:cubicBezTo>
                <a:cubicBezTo>
                  <a:pt x="1068395" y="55370"/>
                  <a:pt x="1062812" y="90159"/>
                  <a:pt x="1037913" y="108172"/>
                </a:cubicBezTo>
                <a:lnTo>
                  <a:pt x="676412" y="369690"/>
                </a:lnTo>
                <a:lnTo>
                  <a:pt x="676412" y="800537"/>
                </a:lnTo>
                <a:lnTo>
                  <a:pt x="676412" y="833215"/>
                </a:lnTo>
                <a:lnTo>
                  <a:pt x="676412" y="1209744"/>
                </a:lnTo>
                <a:cubicBezTo>
                  <a:pt x="676412" y="1240476"/>
                  <a:pt x="651498" y="1265390"/>
                  <a:pt x="620766" y="1265390"/>
                </a:cubicBezTo>
                <a:cubicBezTo>
                  <a:pt x="590034" y="1265390"/>
                  <a:pt x="565120" y="1240476"/>
                  <a:pt x="565120" y="1209744"/>
                </a:cubicBezTo>
                <a:lnTo>
                  <a:pt x="565120" y="880238"/>
                </a:lnTo>
                <a:lnTo>
                  <a:pt x="505573" y="880238"/>
                </a:lnTo>
                <a:lnTo>
                  <a:pt x="505573" y="1209744"/>
                </a:lnTo>
                <a:cubicBezTo>
                  <a:pt x="505573" y="1240476"/>
                  <a:pt x="480659" y="1265390"/>
                  <a:pt x="449927" y="1265390"/>
                </a:cubicBezTo>
                <a:cubicBezTo>
                  <a:pt x="419195" y="1265390"/>
                  <a:pt x="394281" y="1240476"/>
                  <a:pt x="394281" y="1209744"/>
                </a:cubicBezTo>
                <a:lnTo>
                  <a:pt x="394281" y="833215"/>
                </a:lnTo>
                <a:lnTo>
                  <a:pt x="394281" y="800537"/>
                </a:lnTo>
                <a:lnTo>
                  <a:pt x="394281" y="378851"/>
                </a:lnTo>
                <a:lnTo>
                  <a:pt x="23033" y="110282"/>
                </a:lnTo>
                <a:cubicBezTo>
                  <a:pt x="-1866" y="92269"/>
                  <a:pt x="-7449" y="57480"/>
                  <a:pt x="10564" y="32581"/>
                </a:cubicBezTo>
                <a:cubicBezTo>
                  <a:pt x="19570" y="20131"/>
                  <a:pt x="32770" y="12510"/>
                  <a:pt x="46832" y="10254"/>
                </a:cubicBezTo>
                <a:cubicBezTo>
                  <a:pt x="60893" y="7997"/>
                  <a:pt x="75815" y="11105"/>
                  <a:pt x="88265" y="20111"/>
                </a:cubicBezTo>
                <a:lnTo>
                  <a:pt x="468961" y="295515"/>
                </a:lnTo>
                <a:lnTo>
                  <a:pt x="589079" y="295515"/>
                </a:lnTo>
                <a:lnTo>
                  <a:pt x="589099" y="295493"/>
                </a:lnTo>
                <a:lnTo>
                  <a:pt x="972681" y="18001"/>
                </a:lnTo>
                <a:cubicBezTo>
                  <a:pt x="985131" y="8995"/>
                  <a:pt x="1000053" y="5887"/>
                  <a:pt x="1014114" y="8144"/>
                </a:cubicBezTo>
                <a:close/>
                <a:moveTo>
                  <a:pt x="530473" y="0"/>
                </a:moveTo>
                <a:cubicBezTo>
                  <a:pt x="598860" y="0"/>
                  <a:pt x="654298" y="55438"/>
                  <a:pt x="654298" y="123825"/>
                </a:cubicBezTo>
                <a:cubicBezTo>
                  <a:pt x="654298" y="192212"/>
                  <a:pt x="598860" y="247650"/>
                  <a:pt x="530473" y="247650"/>
                </a:cubicBezTo>
                <a:cubicBezTo>
                  <a:pt x="462086" y="247650"/>
                  <a:pt x="406648" y="192212"/>
                  <a:pt x="406648" y="123825"/>
                </a:cubicBezTo>
                <a:cubicBezTo>
                  <a:pt x="406648" y="55438"/>
                  <a:pt x="462086" y="0"/>
                  <a:pt x="530473" y="0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3" name="圆角矩形 4"/>
          <p:cNvSpPr/>
          <p:nvPr/>
        </p:nvSpPr>
        <p:spPr>
          <a:xfrm>
            <a:off x="7170497" y="1015026"/>
            <a:ext cx="1129233" cy="928267"/>
          </a:xfrm>
          <a:custGeom>
            <a:avLst/>
            <a:gdLst/>
            <a:ahLst/>
            <a:cxnLst/>
            <a:rect l="l" t="t" r="r" b="b"/>
            <a:pathLst>
              <a:path w="1060946" h="872133">
                <a:moveTo>
                  <a:pt x="123337" y="0"/>
                </a:moveTo>
                <a:lnTo>
                  <a:pt x="937609" y="0"/>
                </a:lnTo>
                <a:cubicBezTo>
                  <a:pt x="1005726" y="0"/>
                  <a:pt x="1060946" y="55220"/>
                  <a:pt x="1060946" y="123337"/>
                </a:cubicBezTo>
                <a:lnTo>
                  <a:pt x="1060946" y="616672"/>
                </a:lnTo>
                <a:cubicBezTo>
                  <a:pt x="1060946" y="684789"/>
                  <a:pt x="1005726" y="740009"/>
                  <a:pt x="937609" y="740009"/>
                </a:cubicBezTo>
                <a:lnTo>
                  <a:pt x="593129" y="740009"/>
                </a:lnTo>
                <a:lnTo>
                  <a:pt x="516497" y="872133"/>
                </a:lnTo>
                <a:lnTo>
                  <a:pt x="439865" y="740009"/>
                </a:lnTo>
                <a:lnTo>
                  <a:pt x="123337" y="740009"/>
                </a:lnTo>
                <a:cubicBezTo>
                  <a:pt x="55220" y="740009"/>
                  <a:pt x="0" y="684789"/>
                  <a:pt x="0" y="616672"/>
                </a:cubicBezTo>
                <a:lnTo>
                  <a:pt x="0" y="123337"/>
                </a:lnTo>
                <a:cubicBezTo>
                  <a:pt x="0" y="55220"/>
                  <a:pt x="55220" y="0"/>
                  <a:pt x="123337" y="0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4" name="TextBox 77"/>
          <p:cNvSpPr txBox="1">
            <a:spLocks noChangeArrowheads="1"/>
          </p:cNvSpPr>
          <p:nvPr/>
        </p:nvSpPr>
        <p:spPr bwMode="auto">
          <a:xfrm>
            <a:off x="7249451" y="1177817"/>
            <a:ext cx="1138973" cy="392223"/>
          </a:xfrm>
          <a:prstGeom prst="rect">
            <a:avLst/>
          </a:pr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600" kern="3000" spc="23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填加标</a:t>
            </a:r>
            <a:r>
              <a:rPr lang="zh-CN" altLang="en-US" sz="1600" kern="3000" spc="23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题</a:t>
            </a:r>
            <a:endParaRPr lang="en-US" altLang="zh-CN" sz="1600" kern="3000" spc="23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251520" y="195486"/>
            <a:ext cx="5214873" cy="507789"/>
            <a:chOff x="1760894" y="1255036"/>
            <a:chExt cx="5214873" cy="507789"/>
          </a:xfrm>
        </p:grpSpPr>
        <p:grpSp>
          <p:nvGrpSpPr>
            <p:cNvPr id="28" name="组合 27"/>
            <p:cNvGrpSpPr/>
            <p:nvPr/>
          </p:nvGrpSpPr>
          <p:grpSpPr>
            <a:xfrm>
              <a:off x="2259339" y="1364451"/>
              <a:ext cx="4716428" cy="398374"/>
              <a:chOff x="2242529" y="2726581"/>
              <a:chExt cx="4716428" cy="398374"/>
            </a:xfrm>
          </p:grpSpPr>
          <p:sp>
            <p:nvSpPr>
              <p:cNvPr id="56" name="梯形 55"/>
              <p:cNvSpPr/>
              <p:nvPr/>
            </p:nvSpPr>
            <p:spPr bwMode="auto">
              <a:xfrm>
                <a:off x="2305778" y="2781752"/>
                <a:ext cx="4653179" cy="343203"/>
              </a:xfrm>
              <a:prstGeom prst="trapezoid">
                <a:avLst>
                  <a:gd name="adj" fmla="val 36841"/>
                </a:avLst>
              </a:prstGeom>
              <a:solidFill>
                <a:srgbClr val="C00000">
                  <a:alpha val="12000"/>
                </a:srgbClr>
              </a:solidFill>
              <a:ln w="254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sz="18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华文细黑" pitchFamily="2" charset="-122"/>
                </a:endParaRPr>
              </a:p>
            </p:txBody>
          </p:sp>
          <p:sp>
            <p:nvSpPr>
              <p:cNvPr id="57" name="梯形 56"/>
              <p:cNvSpPr/>
              <p:nvPr/>
            </p:nvSpPr>
            <p:spPr bwMode="auto">
              <a:xfrm>
                <a:off x="2242529" y="2726581"/>
                <a:ext cx="4625322" cy="343203"/>
              </a:xfrm>
              <a:prstGeom prst="trapezoid">
                <a:avLst>
                  <a:gd name="adj" fmla="val 36841"/>
                </a:avLst>
              </a:prstGeom>
              <a:solidFill>
                <a:srgbClr val="C00000"/>
              </a:solidFill>
              <a:ln w="9525" cap="flat" cmpd="sng" algn="ctr">
                <a:noFill/>
                <a:prstDash val="dash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sz="18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华文细黑" pitchFamily="2" charset="-122"/>
                </a:endParaRPr>
              </a:p>
            </p:txBody>
          </p:sp>
          <p:sp>
            <p:nvSpPr>
              <p:cNvPr id="58" name="文本框 57"/>
              <p:cNvSpPr txBox="1"/>
              <p:nvPr/>
            </p:nvSpPr>
            <p:spPr>
              <a:xfrm>
                <a:off x="3118783" y="2744293"/>
                <a:ext cx="2660544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1400" dirty="0">
                    <a:solidFill>
                      <a:schemeClr val="bg1"/>
                    </a:solidFill>
                    <a:latin typeface="+mn-ea"/>
                    <a:ea typeface="+mn-ea"/>
                  </a:rPr>
                  <a:t>单击此处添加标题文本</a:t>
                </a:r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>
              <a:off x="1760894" y="1255036"/>
              <a:ext cx="933642" cy="493963"/>
              <a:chOff x="1789078" y="1203679"/>
              <a:chExt cx="933642" cy="493963"/>
            </a:xfrm>
          </p:grpSpPr>
          <p:sp>
            <p:nvSpPr>
              <p:cNvPr id="30" name="平行四边形 29"/>
              <p:cNvSpPr/>
              <p:nvPr/>
            </p:nvSpPr>
            <p:spPr bwMode="auto">
              <a:xfrm>
                <a:off x="1789078" y="1203679"/>
                <a:ext cx="933642" cy="493963"/>
              </a:xfrm>
              <a:prstGeom prst="parallelogram">
                <a:avLst>
                  <a:gd name="adj" fmla="val 38334"/>
                </a:avLst>
              </a:prstGeom>
              <a:gradFill>
                <a:gsLst>
                  <a:gs pos="0">
                    <a:srgbClr val="FF0000"/>
                  </a:gs>
                  <a:gs pos="100000">
                    <a:srgbClr val="C00000"/>
                  </a:gs>
                </a:gsLst>
                <a:lin ang="5400000" scaled="1"/>
              </a:gra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sz="18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华文细黑" pitchFamily="2" charset="-122"/>
                </a:endParaRPr>
              </a:p>
            </p:txBody>
          </p:sp>
          <p:pic>
            <p:nvPicPr>
              <p:cNvPr id="55" name="图片 54"/>
              <p:cNvPicPr>
                <a:picLocks noChangeAspect="1"/>
              </p:cNvPicPr>
              <p:nvPr/>
            </p:nvPicPr>
            <p:blipFill>
              <a:blip r:embed="rId3" cstate="print">
                <a:biLevel thresh="25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091209" y="1256105"/>
                <a:ext cx="345978" cy="365661"/>
              </a:xfrm>
              <a:prstGeom prst="rect">
                <a:avLst/>
              </a:prstGeom>
            </p:spPr>
          </p:pic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50" name="图片 49"/>
          <p:cNvPicPr>
            <a:picLocks noChangeAspect="1"/>
          </p:cNvPicPr>
          <p:nvPr/>
        </p:nvPicPr>
        <p:blipFill rotWithShape="1">
          <a:blip r:embed="rId4"/>
          <a:srcRect t="61559" b="-1"/>
          <a:stretch/>
        </p:blipFill>
        <p:spPr>
          <a:xfrm>
            <a:off x="0" y="2499742"/>
            <a:ext cx="9144000" cy="264375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416" t="54798" r="19580" b="1"/>
          <a:stretch/>
        </p:blipFill>
        <p:spPr>
          <a:xfrm>
            <a:off x="5331104" y="2972356"/>
            <a:ext cx="3025694" cy="1709944"/>
          </a:xfrm>
          <a:prstGeom prst="rect">
            <a:avLst/>
          </a:prstGeom>
        </p:spPr>
      </p:pic>
      <p:grpSp>
        <p:nvGrpSpPr>
          <p:cNvPr id="51" name="组合 50"/>
          <p:cNvGrpSpPr/>
          <p:nvPr/>
        </p:nvGrpSpPr>
        <p:grpSpPr>
          <a:xfrm>
            <a:off x="2324381" y="581726"/>
            <a:ext cx="4652360" cy="2215991"/>
            <a:chOff x="1838549" y="752665"/>
            <a:chExt cx="4652360" cy="2215991"/>
          </a:xfrm>
        </p:grpSpPr>
        <p:sp>
          <p:nvSpPr>
            <p:cNvPr id="5" name="矩形 4"/>
            <p:cNvSpPr/>
            <p:nvPr/>
          </p:nvSpPr>
          <p:spPr>
            <a:xfrm>
              <a:off x="2603448" y="752665"/>
              <a:ext cx="1965603" cy="221599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3800" dirty="0">
                  <a:gradFill flip="none" rotWithShape="1">
                    <a:gsLst>
                      <a:gs pos="100000">
                        <a:srgbClr val="FF0000">
                          <a:alpha val="0"/>
                        </a:srgbClr>
                      </a:gs>
                      <a:gs pos="45000">
                        <a:srgbClr val="C00000"/>
                      </a:gs>
                    </a:gsLst>
                    <a:lin ang="2700000" scaled="1"/>
                    <a:tileRect/>
                  </a:gradFill>
                  <a:latin typeface="鸿雷板书简体" panose="00000500000000000000" pitchFamily="2" charset="-122"/>
                  <a:ea typeface="鸿雷板书简体" panose="00000500000000000000" pitchFamily="2" charset="-122"/>
                </a:rPr>
                <a:t>谢</a:t>
              </a:r>
              <a:endParaRPr lang="zh-CN" altLang="en-US" sz="13800" dirty="0">
                <a:gradFill flip="none" rotWithShape="1">
                  <a:gsLst>
                    <a:gs pos="100000">
                      <a:srgbClr val="FF0000">
                        <a:alpha val="0"/>
                      </a:srgbClr>
                    </a:gs>
                    <a:gs pos="33000">
                      <a:srgbClr val="C00000"/>
                    </a:gs>
                  </a:gsLst>
                  <a:lin ang="2700000" scaled="1"/>
                  <a:tileRect/>
                </a:gradFill>
                <a:latin typeface="鸿雷板书简体" panose="00000500000000000000" pitchFamily="2" charset="-122"/>
                <a:ea typeface="鸿雷板书简体" panose="00000500000000000000" pitchFamily="2" charset="-122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1838549" y="1532386"/>
              <a:ext cx="1217000" cy="13234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8000" dirty="0" smtClean="0">
                  <a:gradFill flip="none" rotWithShape="1">
                    <a:gsLst>
                      <a:gs pos="100000">
                        <a:srgbClr val="FF0000">
                          <a:alpha val="0"/>
                        </a:srgbClr>
                      </a:gs>
                      <a:gs pos="45000">
                        <a:srgbClr val="C00000"/>
                      </a:gs>
                    </a:gsLst>
                    <a:lin ang="2700000" scaled="1"/>
                    <a:tileRect/>
                  </a:gradFill>
                  <a:latin typeface="鸿雷板书简体" panose="00000500000000000000" pitchFamily="2" charset="-122"/>
                  <a:ea typeface="鸿雷板书简体" panose="00000500000000000000" pitchFamily="2" charset="-122"/>
                </a:rPr>
                <a:t>谢</a:t>
              </a:r>
              <a:endParaRPr lang="zh-CN" altLang="en-US" sz="8000" dirty="0">
                <a:gradFill flip="none" rotWithShape="1">
                  <a:gsLst>
                    <a:gs pos="100000">
                      <a:srgbClr val="FF0000">
                        <a:alpha val="0"/>
                      </a:srgbClr>
                    </a:gs>
                    <a:gs pos="45000">
                      <a:srgbClr val="C00000"/>
                    </a:gs>
                  </a:gsLst>
                  <a:lin ang="2700000" scaled="1"/>
                  <a:tileRect/>
                </a:gradFill>
                <a:latin typeface="鸿雷板书简体" panose="00000500000000000000" pitchFamily="2" charset="-122"/>
                <a:ea typeface="鸿雷板书简体" panose="00000500000000000000" pitchFamily="2" charset="-122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4132173" y="1239823"/>
              <a:ext cx="1423788" cy="156966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9600" dirty="0" smtClean="0">
                  <a:gradFill flip="none" rotWithShape="1">
                    <a:gsLst>
                      <a:gs pos="28000">
                        <a:srgbClr val="FF0000"/>
                      </a:gs>
                      <a:gs pos="87000">
                        <a:srgbClr val="C00000">
                          <a:alpha val="0"/>
                        </a:srgbClr>
                      </a:gs>
                    </a:gsLst>
                    <a:lin ang="2700000" scaled="1"/>
                    <a:tileRect/>
                  </a:gradFill>
                  <a:latin typeface="鸿雷板书简体" panose="00000500000000000000" pitchFamily="2" charset="-122"/>
                  <a:ea typeface="鸿雷板书简体" panose="00000500000000000000" pitchFamily="2" charset="-122"/>
                </a:rPr>
                <a:t>观</a:t>
              </a:r>
              <a:endParaRPr lang="zh-CN" altLang="en-US" sz="9600" dirty="0">
                <a:gradFill flip="none" rotWithShape="1">
                  <a:gsLst>
                    <a:gs pos="28000">
                      <a:srgbClr val="FF0000"/>
                    </a:gs>
                    <a:gs pos="87000">
                      <a:srgbClr val="C00000">
                        <a:alpha val="0"/>
                      </a:srgbClr>
                    </a:gs>
                  </a:gsLst>
                  <a:lin ang="2700000" scaled="1"/>
                  <a:tileRect/>
                </a:gradFill>
                <a:latin typeface="鸿雷板书简体" panose="00000500000000000000" pitchFamily="2" charset="-122"/>
                <a:ea typeface="鸿雷板书简体" panose="00000500000000000000" pitchFamily="2" charset="-122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5067121" y="1252374"/>
              <a:ext cx="1423788" cy="156966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9600" dirty="0">
                  <a:gradFill flip="none" rotWithShape="1">
                    <a:gsLst>
                      <a:gs pos="28000">
                        <a:srgbClr val="FF0000"/>
                      </a:gs>
                      <a:gs pos="87000">
                        <a:srgbClr val="C00000">
                          <a:alpha val="0"/>
                        </a:srgbClr>
                      </a:gs>
                    </a:gsLst>
                    <a:lin ang="2700000" scaled="1"/>
                    <a:tileRect/>
                  </a:gradFill>
                  <a:latin typeface="鸿雷板书简体" panose="00000500000000000000" pitchFamily="2" charset="-122"/>
                  <a:ea typeface="鸿雷板书简体" panose="00000500000000000000" pitchFamily="2" charset="-122"/>
                </a:rPr>
                <a:t>看</a:t>
              </a:r>
              <a:endParaRPr lang="zh-CN" altLang="en-US" sz="9600" dirty="0">
                <a:gradFill flip="none" rotWithShape="1">
                  <a:gsLst>
                    <a:gs pos="35000">
                      <a:srgbClr val="FF0000"/>
                    </a:gs>
                    <a:gs pos="85000">
                      <a:srgbClr val="C00000">
                        <a:alpha val="0"/>
                      </a:srgbClr>
                    </a:gs>
                  </a:gsLst>
                  <a:lin ang="2700000" scaled="1"/>
                  <a:tileRect/>
                </a:gradFill>
                <a:latin typeface="鸿雷板书简体" panose="00000500000000000000" pitchFamily="2" charset="-122"/>
                <a:ea typeface="鸿雷板书简体" panose="00000500000000000000" pitchFamily="2" charset="-122"/>
              </a:endParaRPr>
            </a:p>
          </p:txBody>
        </p:sp>
      </p:grpSp>
      <p:sp>
        <p:nvSpPr>
          <p:cNvPr id="59" name="文本框 58"/>
          <p:cNvSpPr txBox="1"/>
          <p:nvPr/>
        </p:nvSpPr>
        <p:spPr>
          <a:xfrm>
            <a:off x="3595609" y="3294998"/>
            <a:ext cx="195277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gradFill flip="none" rotWithShape="1">
                  <a:gsLst>
                    <a:gs pos="0">
                      <a:srgbClr val="FF0000"/>
                    </a:gs>
                    <a:gs pos="100000">
                      <a:srgbClr val="C00000"/>
                    </a:gs>
                  </a:gsLst>
                  <a:lin ang="5400000" scaled="1"/>
                  <a:tileRect/>
                </a:gradFill>
                <a:latin typeface="+mn-ea"/>
                <a:ea typeface="+mn-ea"/>
              </a:rPr>
              <a:t>汇报人：</a:t>
            </a:r>
            <a:r>
              <a:rPr lang="en-US" altLang="zh-CN" sz="1400" dirty="0" smtClean="0">
                <a:gradFill flip="none" rotWithShape="1">
                  <a:gsLst>
                    <a:gs pos="0">
                      <a:srgbClr val="FF0000"/>
                    </a:gs>
                    <a:gs pos="100000">
                      <a:srgbClr val="C00000"/>
                    </a:gs>
                  </a:gsLst>
                  <a:lin ang="5400000" scaled="1"/>
                  <a:tileRect/>
                </a:gradFill>
                <a:latin typeface="+mn-ea"/>
                <a:ea typeface="+mn-ea"/>
              </a:rPr>
              <a:t>51PPT</a:t>
            </a:r>
            <a:r>
              <a:rPr lang="zh-CN" altLang="en-US" sz="1400" dirty="0" smtClean="0">
                <a:gradFill flip="none" rotWithShape="1">
                  <a:gsLst>
                    <a:gs pos="0">
                      <a:srgbClr val="FF0000"/>
                    </a:gs>
                    <a:gs pos="100000">
                      <a:srgbClr val="C00000"/>
                    </a:gs>
                  </a:gsLst>
                  <a:lin ang="5400000" scaled="1"/>
                  <a:tileRect/>
                </a:gradFill>
                <a:latin typeface="+mn-ea"/>
                <a:ea typeface="+mn-ea"/>
              </a:rPr>
              <a:t>模板网</a:t>
            </a:r>
            <a:endParaRPr lang="zh-CN" altLang="en-US" sz="1400" dirty="0">
              <a:gradFill flip="none" rotWithShape="1">
                <a:gsLst>
                  <a:gs pos="0">
                    <a:srgbClr val="FF0000"/>
                  </a:gs>
                  <a:gs pos="100000">
                    <a:srgbClr val="C00000"/>
                  </a:gs>
                </a:gsLst>
                <a:lin ang="5400000" scaled="1"/>
                <a:tileRect/>
              </a:gradFill>
              <a:latin typeface="+mn-ea"/>
              <a:ea typeface="+mn-ea"/>
            </a:endParaRPr>
          </a:p>
        </p:txBody>
      </p:sp>
      <p:sp>
        <p:nvSpPr>
          <p:cNvPr id="15" name="梯形 14"/>
          <p:cNvSpPr/>
          <p:nvPr/>
        </p:nvSpPr>
        <p:spPr bwMode="auto">
          <a:xfrm>
            <a:off x="2242529" y="2726581"/>
            <a:ext cx="4625322" cy="343203"/>
          </a:xfrm>
          <a:prstGeom prst="trapezoid">
            <a:avLst>
              <a:gd name="adj" fmla="val 36841"/>
            </a:avLst>
          </a:prstGeom>
          <a:solidFill>
            <a:srgbClr val="C00000">
              <a:alpha val="18000"/>
            </a:srgbClr>
          </a:solidFill>
          <a:ln w="9525" cap="flat" cmpd="sng" algn="ctr">
            <a:noFill/>
            <a:prstDash val="dash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华文细黑" pitchFamily="2" charset="-122"/>
            </a:endParaRPr>
          </a:p>
        </p:txBody>
      </p:sp>
      <p:sp>
        <p:nvSpPr>
          <p:cNvPr id="16" name="梯形 15"/>
          <p:cNvSpPr/>
          <p:nvPr/>
        </p:nvSpPr>
        <p:spPr bwMode="auto">
          <a:xfrm>
            <a:off x="2178926" y="2639477"/>
            <a:ext cx="4752528" cy="343203"/>
          </a:xfrm>
          <a:prstGeom prst="trapezoid">
            <a:avLst>
              <a:gd name="adj" fmla="val 36841"/>
            </a:avLst>
          </a:prstGeom>
          <a:noFill/>
          <a:ln w="12700" cap="flat" cmpd="sng" algn="ctr">
            <a:gradFill flip="none" rotWithShape="1">
              <a:gsLst>
                <a:gs pos="63900">
                  <a:srgbClr val="FFFF00"/>
                </a:gs>
                <a:gs pos="0">
                  <a:srgbClr val="FA0000"/>
                </a:gs>
                <a:gs pos="100000">
                  <a:srgbClr val="FF0000"/>
                </a:gs>
              </a:gsLst>
              <a:lin ang="810000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华文细黑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655449" y="2669021"/>
            <a:ext cx="383310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gradFill flip="none" rotWithShape="1">
                  <a:gsLst>
                    <a:gs pos="0">
                      <a:srgbClr val="FA0000"/>
                    </a:gs>
                    <a:gs pos="100000">
                      <a:srgbClr val="C00000"/>
                    </a:gs>
                  </a:gsLst>
                  <a:lin ang="5400000" scaled="1"/>
                  <a:tileRect/>
                </a:gradFill>
                <a:latin typeface="+mn-ea"/>
                <a:ea typeface="+mn-ea"/>
              </a:rPr>
              <a:t>工作计</a:t>
            </a:r>
            <a:r>
              <a:rPr lang="zh-CN" altLang="en-US" sz="1400" dirty="0" smtClean="0">
                <a:gradFill flip="none" rotWithShape="1">
                  <a:gsLst>
                    <a:gs pos="0">
                      <a:srgbClr val="FA0000"/>
                    </a:gs>
                    <a:gs pos="100000">
                      <a:srgbClr val="C00000"/>
                    </a:gs>
                  </a:gsLst>
                  <a:lin ang="5400000" scaled="1"/>
                  <a:tileRect/>
                </a:gradFill>
                <a:latin typeface="+mn-ea"/>
                <a:ea typeface="+mn-ea"/>
              </a:rPr>
              <a:t>划  </a:t>
            </a:r>
            <a:r>
              <a:rPr lang="en-US" altLang="zh-CN" sz="1400" dirty="0" smtClean="0">
                <a:gradFill flip="none" rotWithShape="1">
                  <a:gsLst>
                    <a:gs pos="0">
                      <a:srgbClr val="FA0000"/>
                    </a:gs>
                    <a:gs pos="100000">
                      <a:srgbClr val="C00000"/>
                    </a:gs>
                  </a:gsLst>
                  <a:lin ang="5400000" scaled="1"/>
                  <a:tileRect/>
                </a:gradFill>
                <a:latin typeface="+mn-ea"/>
                <a:ea typeface="+mn-ea"/>
              </a:rPr>
              <a:t>/  </a:t>
            </a:r>
            <a:r>
              <a:rPr lang="zh-CN" altLang="en-US" sz="1400" dirty="0" smtClean="0">
                <a:gradFill flip="none" rotWithShape="1">
                  <a:gsLst>
                    <a:gs pos="0">
                      <a:srgbClr val="FA0000"/>
                    </a:gs>
                    <a:gs pos="100000">
                      <a:srgbClr val="C00000"/>
                    </a:gs>
                  </a:gsLst>
                  <a:lin ang="5400000" scaled="1"/>
                  <a:tileRect/>
                </a:gradFill>
                <a:latin typeface="+mn-ea"/>
                <a:ea typeface="+mn-ea"/>
              </a:rPr>
              <a:t>工作总结  </a:t>
            </a:r>
            <a:r>
              <a:rPr lang="en-US" altLang="zh-CN" sz="1400" dirty="0" smtClean="0">
                <a:gradFill flip="none" rotWithShape="1">
                  <a:gsLst>
                    <a:gs pos="0">
                      <a:srgbClr val="FA0000"/>
                    </a:gs>
                    <a:gs pos="100000">
                      <a:srgbClr val="C00000"/>
                    </a:gs>
                  </a:gsLst>
                  <a:lin ang="5400000" scaled="1"/>
                  <a:tileRect/>
                </a:gradFill>
                <a:latin typeface="+mn-ea"/>
                <a:ea typeface="+mn-ea"/>
              </a:rPr>
              <a:t>/  </a:t>
            </a:r>
            <a:r>
              <a:rPr lang="zh-CN" altLang="en-US" sz="1400" dirty="0" smtClean="0">
                <a:gradFill flip="none" rotWithShape="1">
                  <a:gsLst>
                    <a:gs pos="0">
                      <a:srgbClr val="FA0000"/>
                    </a:gs>
                    <a:gs pos="100000">
                      <a:srgbClr val="C00000"/>
                    </a:gs>
                  </a:gsLst>
                  <a:lin ang="5400000" scaled="1"/>
                  <a:tileRect/>
                </a:gradFill>
                <a:latin typeface="+mn-ea"/>
                <a:ea typeface="+mn-ea"/>
              </a:rPr>
              <a:t>党政汇报  </a:t>
            </a:r>
            <a:r>
              <a:rPr lang="en-US" altLang="zh-CN" sz="1400" dirty="0" smtClean="0">
                <a:gradFill flip="none" rotWithShape="1">
                  <a:gsLst>
                    <a:gs pos="0">
                      <a:srgbClr val="FA0000"/>
                    </a:gs>
                    <a:gs pos="100000">
                      <a:srgbClr val="C00000"/>
                    </a:gs>
                  </a:gsLst>
                  <a:lin ang="5400000" scaled="1"/>
                  <a:tileRect/>
                </a:gradFill>
                <a:latin typeface="+mn-ea"/>
                <a:ea typeface="+mn-ea"/>
              </a:rPr>
              <a:t>/  </a:t>
            </a:r>
            <a:r>
              <a:rPr lang="zh-CN" altLang="en-US" sz="1400" dirty="0" smtClean="0">
                <a:gradFill flip="none" rotWithShape="1">
                  <a:gsLst>
                    <a:gs pos="0">
                      <a:srgbClr val="FA0000"/>
                    </a:gs>
                    <a:gs pos="100000">
                      <a:srgbClr val="C00000"/>
                    </a:gs>
                  </a:gsLst>
                  <a:lin ang="5400000" scaled="1"/>
                  <a:tileRect/>
                </a:gradFill>
                <a:latin typeface="+mn-ea"/>
                <a:ea typeface="+mn-ea"/>
              </a:rPr>
              <a:t>党课心得</a:t>
            </a:r>
            <a:endParaRPr lang="zh-CN" altLang="en-US" sz="1400" dirty="0">
              <a:gradFill flip="none" rotWithShape="1">
                <a:gsLst>
                  <a:gs pos="0">
                    <a:srgbClr val="FA0000"/>
                  </a:gs>
                  <a:gs pos="100000">
                    <a:srgbClr val="C00000"/>
                  </a:gs>
                </a:gsLst>
                <a:lin ang="5400000" scaled="1"/>
                <a:tileRect/>
              </a:gradFill>
              <a:latin typeface="+mn-ea"/>
              <a:ea typeface="+mn-ea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6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4903797" y="747623"/>
            <a:ext cx="1618166" cy="8233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3005600"/>
      </p:ext>
    </p:extLst>
  </p:cSld>
  <p:clrMapOvr>
    <a:masterClrMapping/>
  </p:clrMapOvr>
  <p:transition spd="slow">
    <p:checker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50" name="图片 49"/>
          <p:cNvPicPr>
            <a:picLocks noChangeAspect="1"/>
          </p:cNvPicPr>
          <p:nvPr/>
        </p:nvPicPr>
        <p:blipFill rotWithShape="1">
          <a:blip r:embed="rId4"/>
          <a:srcRect t="61559" b="-1"/>
          <a:stretch/>
        </p:blipFill>
        <p:spPr>
          <a:xfrm>
            <a:off x="0" y="2499742"/>
            <a:ext cx="9144000" cy="264375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416" t="54798" r="19580" b="1"/>
          <a:stretch/>
        </p:blipFill>
        <p:spPr>
          <a:xfrm>
            <a:off x="5331104" y="2972356"/>
            <a:ext cx="3025694" cy="1709944"/>
          </a:xfrm>
          <a:prstGeom prst="rect">
            <a:avLst/>
          </a:prstGeom>
        </p:spPr>
      </p:pic>
      <p:grpSp>
        <p:nvGrpSpPr>
          <p:cNvPr id="14" name="组合 13"/>
          <p:cNvGrpSpPr/>
          <p:nvPr/>
        </p:nvGrpSpPr>
        <p:grpSpPr>
          <a:xfrm>
            <a:off x="1907704" y="2067694"/>
            <a:ext cx="5214873" cy="507789"/>
            <a:chOff x="1760894" y="1255036"/>
            <a:chExt cx="5214873" cy="507789"/>
          </a:xfrm>
        </p:grpSpPr>
        <p:grpSp>
          <p:nvGrpSpPr>
            <p:cNvPr id="3" name="组合 2"/>
            <p:cNvGrpSpPr/>
            <p:nvPr/>
          </p:nvGrpSpPr>
          <p:grpSpPr>
            <a:xfrm>
              <a:off x="2259339" y="1364451"/>
              <a:ext cx="4716428" cy="398374"/>
              <a:chOff x="2242529" y="2726581"/>
              <a:chExt cx="4716428" cy="398374"/>
            </a:xfrm>
          </p:grpSpPr>
          <p:sp>
            <p:nvSpPr>
              <p:cNvPr id="52" name="梯形 51"/>
              <p:cNvSpPr/>
              <p:nvPr/>
            </p:nvSpPr>
            <p:spPr bwMode="auto">
              <a:xfrm>
                <a:off x="2305778" y="2781752"/>
                <a:ext cx="4653179" cy="343203"/>
              </a:xfrm>
              <a:prstGeom prst="trapezoid">
                <a:avLst>
                  <a:gd name="adj" fmla="val 36841"/>
                </a:avLst>
              </a:prstGeom>
              <a:solidFill>
                <a:srgbClr val="C00000">
                  <a:alpha val="12000"/>
                </a:srgbClr>
              </a:solidFill>
              <a:ln w="254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sz="18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华文细黑" pitchFamily="2" charset="-122"/>
                </a:endParaRPr>
              </a:p>
            </p:txBody>
          </p:sp>
          <p:sp>
            <p:nvSpPr>
              <p:cNvPr id="54" name="梯形 53"/>
              <p:cNvSpPr/>
              <p:nvPr/>
            </p:nvSpPr>
            <p:spPr bwMode="auto">
              <a:xfrm>
                <a:off x="2242529" y="2726581"/>
                <a:ext cx="4625322" cy="343203"/>
              </a:xfrm>
              <a:prstGeom prst="trapezoid">
                <a:avLst>
                  <a:gd name="adj" fmla="val 36841"/>
                </a:avLst>
              </a:prstGeom>
              <a:solidFill>
                <a:srgbClr val="C00000"/>
              </a:solidFill>
              <a:ln w="9525" cap="flat" cmpd="sng" algn="ctr">
                <a:noFill/>
                <a:prstDash val="dash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sz="18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华文细黑" pitchFamily="2" charset="-122"/>
                </a:endParaRPr>
              </a:p>
            </p:txBody>
          </p:sp>
          <p:sp>
            <p:nvSpPr>
              <p:cNvPr id="53" name="文本框 52"/>
              <p:cNvSpPr txBox="1"/>
              <p:nvPr/>
            </p:nvSpPr>
            <p:spPr>
              <a:xfrm>
                <a:off x="3118783" y="2744293"/>
                <a:ext cx="2660544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1400" dirty="0">
                    <a:solidFill>
                      <a:schemeClr val="bg1"/>
                    </a:solidFill>
                    <a:latin typeface="+mn-ea"/>
                    <a:ea typeface="+mn-ea"/>
                  </a:rPr>
                  <a:t>单击此处添加标题文本</a:t>
                </a:r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>
              <a:off x="1760894" y="1255036"/>
              <a:ext cx="933642" cy="493963"/>
              <a:chOff x="1789078" y="1203679"/>
              <a:chExt cx="933642" cy="493963"/>
            </a:xfrm>
          </p:grpSpPr>
          <p:sp>
            <p:nvSpPr>
              <p:cNvPr id="12" name="平行四边形 11"/>
              <p:cNvSpPr/>
              <p:nvPr/>
            </p:nvSpPr>
            <p:spPr bwMode="auto">
              <a:xfrm>
                <a:off x="1789078" y="1203679"/>
                <a:ext cx="933642" cy="493963"/>
              </a:xfrm>
              <a:prstGeom prst="parallelogram">
                <a:avLst>
                  <a:gd name="adj" fmla="val 38334"/>
                </a:avLst>
              </a:prstGeom>
              <a:gradFill>
                <a:gsLst>
                  <a:gs pos="0">
                    <a:srgbClr val="FF0000"/>
                  </a:gs>
                  <a:gs pos="100000">
                    <a:srgbClr val="C00000"/>
                  </a:gs>
                </a:gsLst>
                <a:lin ang="5400000" scaled="1"/>
              </a:gra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sz="18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华文细黑" pitchFamily="2" charset="-122"/>
                </a:endParaRPr>
              </a:p>
            </p:txBody>
          </p:sp>
          <p:pic>
            <p:nvPicPr>
              <p:cNvPr id="9" name="图片 8"/>
              <p:cNvPicPr>
                <a:picLocks noChangeAspect="1"/>
              </p:cNvPicPr>
              <p:nvPr/>
            </p:nvPicPr>
            <p:blipFill>
              <a:blip r:embed="rId6" cstate="print">
                <a:biLevel thresh="25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091209" y="1256105"/>
                <a:ext cx="345978" cy="365661"/>
              </a:xfrm>
              <a:prstGeom prst="rect">
                <a:avLst/>
              </a:prstGeom>
            </p:spPr>
          </p:pic>
        </p:grpSp>
      </p:grpSp>
      <p:sp>
        <p:nvSpPr>
          <p:cNvPr id="47" name="文本框 46"/>
          <p:cNvSpPr txBox="1"/>
          <p:nvPr/>
        </p:nvSpPr>
        <p:spPr>
          <a:xfrm>
            <a:off x="3735622" y="484218"/>
            <a:ext cx="1680268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500" dirty="0" smtClean="0">
                <a:gradFill flip="none" rotWithShape="1">
                  <a:gsLst>
                    <a:gs pos="100000">
                      <a:srgbClr val="FF0000">
                        <a:alpha val="0"/>
                      </a:srgbClr>
                    </a:gs>
                    <a:gs pos="45000">
                      <a:srgbClr val="C00000"/>
                    </a:gs>
                  </a:gsLst>
                  <a:lin ang="2700000" scaled="1"/>
                  <a:tileRect/>
                </a:gradFill>
                <a:latin typeface="鸿雷板书简体" panose="00000500000000000000" pitchFamily="2" charset="-122"/>
                <a:ea typeface="鸿雷板书简体" panose="00000500000000000000" pitchFamily="2" charset="-122"/>
              </a:rPr>
              <a:t>01</a:t>
            </a:r>
            <a:endParaRPr lang="zh-CN" altLang="en-US" sz="11500" dirty="0">
              <a:gradFill flip="none" rotWithShape="1">
                <a:gsLst>
                  <a:gs pos="100000">
                    <a:srgbClr val="FF0000">
                      <a:alpha val="0"/>
                    </a:srgbClr>
                  </a:gs>
                  <a:gs pos="45000">
                    <a:srgbClr val="C00000"/>
                  </a:gs>
                </a:gsLst>
                <a:lin ang="2700000" scaled="1"/>
                <a:tileRect/>
              </a:gradFill>
              <a:latin typeface="鸿雷板书简体" panose="00000500000000000000" pitchFamily="2" charset="-122"/>
              <a:ea typeface="鸿雷板书简体" panose="00000500000000000000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459471" y="2696785"/>
            <a:ext cx="4572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zh-CN" altLang="en-US" sz="1400" b="0" dirty="0">
                <a:latin typeface="+mn-ea"/>
                <a:ea typeface="+mn-ea"/>
              </a:rPr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1691415737"/>
      </p:ext>
    </p:extLst>
  </p:cSld>
  <p:clrMapOvr>
    <a:masterClrMapping/>
  </p:clrMapOvr>
  <p:transition spd="slow">
    <p:checker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835696" y="1203598"/>
            <a:ext cx="51845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</a:t>
            </a:r>
            <a:r>
              <a:rPr lang="zh-CN" altLang="en-US" dirty="0"/>
              <a:t>作</a:t>
            </a:r>
            <a:r>
              <a:rPr lang="zh-CN" altLang="en-US" dirty="0" smtClean="0"/>
              <a:t>品</a:t>
            </a:r>
            <a:endParaRPr lang="en-US" altLang="zh-CN" dirty="0" smtClean="0"/>
          </a:p>
          <a:p>
            <a:endParaRPr lang="en-US" altLang="zh-CN" dirty="0"/>
          </a:p>
          <a:p>
            <a:r>
              <a:rPr lang="zh-CN" altLang="en-US" dirty="0" smtClean="0"/>
              <a:t>仅供学习参考之用！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4053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2000">
        <p14:gallery dir="l"/>
      </p:transition>
    </mc:Choice>
    <mc:Fallback xmlns="">
      <p:transition spd="slow" advClick="0" advTm="2000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205406" y="987574"/>
            <a:ext cx="6757901" cy="1061829"/>
            <a:chOff x="1270483" y="1107811"/>
            <a:chExt cx="6757901" cy="1061829"/>
          </a:xfrm>
        </p:grpSpPr>
        <p:sp>
          <p:nvSpPr>
            <p:cNvPr id="37" name="TextBox 36"/>
            <p:cNvSpPr txBox="1"/>
            <p:nvPr/>
          </p:nvSpPr>
          <p:spPr>
            <a:xfrm>
              <a:off x="2461048" y="1107811"/>
              <a:ext cx="5567336" cy="10618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ea typeface="+mn-ea"/>
                  <a:cs typeface="+mn-ea"/>
                  <a:sym typeface="+mn-lt"/>
                </a:rPr>
                <a:t>单击此处添加标题文</a:t>
              </a:r>
              <a:r>
                <a:rPr lang="zh-CN" altLang="en-US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ea typeface="+mn-ea"/>
                  <a:cs typeface="+mn-ea"/>
                  <a:sym typeface="+mn-lt"/>
                </a:rPr>
                <a:t>本</a:t>
              </a:r>
              <a:endPara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200" b="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ea typeface="+mn-ea"/>
                  <a:cs typeface="+mn-ea"/>
                  <a:sym typeface="+mn-lt"/>
                </a:rPr>
                <a:t>此</a:t>
              </a:r>
              <a:r>
                <a:rPr lang="zh-CN" altLang="en-US" sz="1200" b="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ea typeface="+mn-ea"/>
                  <a:cs typeface="+mn-ea"/>
                  <a:sym typeface="+mn-lt"/>
                </a:rPr>
                <a:t>处添加详细文本描述，建议与标题相关并符合整体语言风格，语言描述尽量简洁生动。尽量将每页幻灯片的字数控制在</a:t>
              </a:r>
              <a:r>
                <a:rPr lang="en-US" altLang="zh-CN" sz="1200" b="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ea typeface="+mn-ea"/>
                  <a:cs typeface="+mn-ea"/>
                  <a:sym typeface="+mn-lt"/>
                </a:rPr>
                <a:t>200</a:t>
              </a:r>
              <a:r>
                <a:rPr lang="zh-CN" altLang="en-US" sz="1200" b="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ea typeface="+mn-ea"/>
                  <a:cs typeface="+mn-ea"/>
                  <a:sym typeface="+mn-lt"/>
                </a:rPr>
                <a:t>字以内，据统计每页幻灯片</a:t>
              </a:r>
              <a:r>
                <a:rPr lang="zh-CN" altLang="en-US" sz="1200" b="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ea typeface="+mn-ea"/>
                  <a:cs typeface="+mn-ea"/>
                  <a:sym typeface="+mn-lt"/>
                </a:rPr>
                <a:t>的</a:t>
              </a:r>
              <a:r>
                <a:rPr lang="en-US" altLang="zh-CN" sz="1200" b="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ea typeface="+mn-ea"/>
                  <a:cs typeface="+mn-ea"/>
                  <a:sym typeface="+mn-lt"/>
                </a:rPr>
                <a:t>… …</a:t>
              </a:r>
              <a:endParaRPr lang="en-US" altLang="zh-CN" sz="1200" b="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38" name="组合 37"/>
            <p:cNvGrpSpPr/>
            <p:nvPr/>
          </p:nvGrpSpPr>
          <p:grpSpPr>
            <a:xfrm>
              <a:off x="1270483" y="1107811"/>
              <a:ext cx="1048470" cy="1048470"/>
              <a:chOff x="2280387" y="2060848"/>
              <a:chExt cx="1894500" cy="1894500"/>
            </a:xfrm>
            <a:solidFill>
              <a:srgbClr val="0070C0"/>
            </a:solidFill>
          </p:grpSpPr>
          <p:sp>
            <p:nvSpPr>
              <p:cNvPr id="72" name="椭圆 71"/>
              <p:cNvSpPr/>
              <p:nvPr/>
            </p:nvSpPr>
            <p:spPr>
              <a:xfrm>
                <a:off x="2446695" y="2227156"/>
                <a:ext cx="1561885" cy="1561885"/>
              </a:xfrm>
              <a:prstGeom prst="ellipse">
                <a:avLst/>
              </a:prstGeom>
              <a:solidFill>
                <a:srgbClr val="FA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zh-CN" altLang="en-US" b="1" dirty="0" smtClean="0">
                    <a:cs typeface="+mn-ea"/>
                    <a:sym typeface="+mn-lt"/>
                  </a:rPr>
                  <a:t>文本</a:t>
                </a:r>
                <a:endParaRPr lang="zh-CN" altLang="en-US" b="1" dirty="0">
                  <a:cs typeface="+mn-ea"/>
                  <a:sym typeface="+mn-lt"/>
                </a:endParaRPr>
              </a:p>
            </p:txBody>
          </p:sp>
          <p:sp>
            <p:nvSpPr>
              <p:cNvPr id="73" name="椭圆 72"/>
              <p:cNvSpPr/>
              <p:nvPr/>
            </p:nvSpPr>
            <p:spPr>
              <a:xfrm>
                <a:off x="2280387" y="2060848"/>
                <a:ext cx="1894500" cy="1894500"/>
              </a:xfrm>
              <a:prstGeom prst="ellipse">
                <a:avLst/>
              </a:prstGeom>
              <a:noFill/>
              <a:ln w="12700">
                <a:solidFill>
                  <a:srgbClr val="FF0000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 b="1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5" name="组合 14"/>
          <p:cNvGrpSpPr/>
          <p:nvPr/>
        </p:nvGrpSpPr>
        <p:grpSpPr>
          <a:xfrm>
            <a:off x="251520" y="195486"/>
            <a:ext cx="5214873" cy="507789"/>
            <a:chOff x="1760894" y="1255036"/>
            <a:chExt cx="5214873" cy="507789"/>
          </a:xfrm>
        </p:grpSpPr>
        <p:grpSp>
          <p:nvGrpSpPr>
            <p:cNvPr id="16" name="组合 15"/>
            <p:cNvGrpSpPr/>
            <p:nvPr/>
          </p:nvGrpSpPr>
          <p:grpSpPr>
            <a:xfrm>
              <a:off x="2259339" y="1364451"/>
              <a:ext cx="4716428" cy="398374"/>
              <a:chOff x="2242529" y="2726581"/>
              <a:chExt cx="4716428" cy="398374"/>
            </a:xfrm>
          </p:grpSpPr>
          <p:sp>
            <p:nvSpPr>
              <p:cNvPr id="20" name="梯形 19"/>
              <p:cNvSpPr/>
              <p:nvPr/>
            </p:nvSpPr>
            <p:spPr bwMode="auto">
              <a:xfrm>
                <a:off x="2305778" y="2781752"/>
                <a:ext cx="4653179" cy="343203"/>
              </a:xfrm>
              <a:prstGeom prst="trapezoid">
                <a:avLst>
                  <a:gd name="adj" fmla="val 36841"/>
                </a:avLst>
              </a:prstGeom>
              <a:solidFill>
                <a:srgbClr val="C00000">
                  <a:alpha val="12000"/>
                </a:srgbClr>
              </a:solidFill>
              <a:ln w="254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sz="18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华文细黑" pitchFamily="2" charset="-122"/>
                </a:endParaRPr>
              </a:p>
            </p:txBody>
          </p:sp>
          <p:sp>
            <p:nvSpPr>
              <p:cNvPr id="21" name="梯形 20"/>
              <p:cNvSpPr/>
              <p:nvPr/>
            </p:nvSpPr>
            <p:spPr bwMode="auto">
              <a:xfrm>
                <a:off x="2242529" y="2726581"/>
                <a:ext cx="4625322" cy="343203"/>
              </a:xfrm>
              <a:prstGeom prst="trapezoid">
                <a:avLst>
                  <a:gd name="adj" fmla="val 36841"/>
                </a:avLst>
              </a:prstGeom>
              <a:solidFill>
                <a:srgbClr val="C00000"/>
              </a:solidFill>
              <a:ln w="9525" cap="flat" cmpd="sng" algn="ctr">
                <a:noFill/>
                <a:prstDash val="dash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sz="18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华文细黑" pitchFamily="2" charset="-122"/>
                </a:endParaRPr>
              </a:p>
            </p:txBody>
          </p:sp>
          <p:sp>
            <p:nvSpPr>
              <p:cNvPr id="22" name="文本框 21"/>
              <p:cNvSpPr txBox="1"/>
              <p:nvPr/>
            </p:nvSpPr>
            <p:spPr>
              <a:xfrm>
                <a:off x="3118783" y="2744293"/>
                <a:ext cx="2660544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1400" dirty="0">
                    <a:solidFill>
                      <a:schemeClr val="bg1"/>
                    </a:solidFill>
                    <a:latin typeface="+mn-ea"/>
                    <a:ea typeface="+mn-ea"/>
                  </a:rPr>
                  <a:t>单击此处添加标题文本</a:t>
                </a:r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1760894" y="1255036"/>
              <a:ext cx="933642" cy="493963"/>
              <a:chOff x="1789078" y="1203679"/>
              <a:chExt cx="933642" cy="493963"/>
            </a:xfrm>
          </p:grpSpPr>
          <p:sp>
            <p:nvSpPr>
              <p:cNvPr id="18" name="平行四边形 17"/>
              <p:cNvSpPr/>
              <p:nvPr/>
            </p:nvSpPr>
            <p:spPr bwMode="auto">
              <a:xfrm>
                <a:off x="1789078" y="1203679"/>
                <a:ext cx="933642" cy="493963"/>
              </a:xfrm>
              <a:prstGeom prst="parallelogram">
                <a:avLst>
                  <a:gd name="adj" fmla="val 38334"/>
                </a:avLst>
              </a:prstGeom>
              <a:gradFill>
                <a:gsLst>
                  <a:gs pos="0">
                    <a:srgbClr val="FF0000"/>
                  </a:gs>
                  <a:gs pos="100000">
                    <a:srgbClr val="C00000"/>
                  </a:gs>
                </a:gsLst>
                <a:lin ang="5400000" scaled="1"/>
              </a:gra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sz="18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华文细黑" pitchFamily="2" charset="-122"/>
                </a:endParaRPr>
              </a:p>
            </p:txBody>
          </p:sp>
          <p:pic>
            <p:nvPicPr>
              <p:cNvPr id="19" name="图片 18"/>
              <p:cNvPicPr>
                <a:picLocks noChangeAspect="1"/>
              </p:cNvPicPr>
              <p:nvPr/>
            </p:nvPicPr>
            <p:blipFill>
              <a:blip r:embed="rId3" cstate="print">
                <a:biLevel thresh="25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091209" y="1256105"/>
                <a:ext cx="345978" cy="365661"/>
              </a:xfrm>
              <a:prstGeom prst="rect">
                <a:avLst/>
              </a:prstGeom>
            </p:spPr>
          </p:pic>
        </p:grpSp>
      </p:grpSp>
      <p:sp>
        <p:nvSpPr>
          <p:cNvPr id="30" name="TextBox 36"/>
          <p:cNvSpPr txBox="1"/>
          <p:nvPr/>
        </p:nvSpPr>
        <p:spPr>
          <a:xfrm>
            <a:off x="1115616" y="2163481"/>
            <a:ext cx="5567336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+mn-lt"/>
              </a:rPr>
              <a:t>单击此处添加标题文</a:t>
            </a:r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+mn-lt"/>
              </a:rPr>
              <a:t>本</a:t>
            </a:r>
            <a:endParaRPr lang="en-US" altLang="zh-CN" dirty="0" smtClean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  <a:sym typeface="+mn-lt"/>
            </a:endParaRPr>
          </a:p>
          <a:p>
            <a:pPr algn="r">
              <a:lnSpc>
                <a:spcPct val="150000"/>
              </a:lnSpc>
            </a:pPr>
            <a:r>
              <a:rPr lang="zh-CN" altLang="en-US" sz="1200" b="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+mn-lt"/>
              </a:rPr>
              <a:t>此</a:t>
            </a:r>
            <a:r>
              <a:rPr lang="zh-CN" altLang="en-US" sz="1200" b="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+mn-lt"/>
              </a:rPr>
              <a:t>处添加详细文本描述，建议与标题相关并符合整体语言风格，语言描述尽量简洁生动。尽量将每页幻灯片的字数控制在</a:t>
            </a:r>
            <a:r>
              <a:rPr lang="en-US" altLang="zh-CN" sz="1200" b="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+mn-lt"/>
              </a:rPr>
              <a:t>200</a:t>
            </a:r>
            <a:r>
              <a:rPr lang="zh-CN" altLang="en-US" sz="1200" b="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+mn-lt"/>
              </a:rPr>
              <a:t>字以内，据统计每页幻灯片</a:t>
            </a:r>
            <a:r>
              <a:rPr lang="zh-CN" altLang="en-US" sz="1200" b="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+mn-lt"/>
              </a:rPr>
              <a:t>的</a:t>
            </a:r>
            <a:r>
              <a:rPr lang="en-US" altLang="zh-CN" sz="1200" b="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+mn-lt"/>
              </a:rPr>
              <a:t>… …</a:t>
            </a:r>
            <a:endParaRPr lang="en-US" altLang="zh-CN" sz="1200" b="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  <a:sym typeface="+mn-lt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7006876" y="2163481"/>
            <a:ext cx="1048470" cy="1048470"/>
            <a:chOff x="15076668" y="2060848"/>
            <a:chExt cx="1894500" cy="1894500"/>
          </a:xfrm>
          <a:solidFill>
            <a:srgbClr val="0070C0"/>
          </a:solidFill>
        </p:grpSpPr>
        <p:sp>
          <p:nvSpPr>
            <p:cNvPr id="32" name="椭圆 31"/>
            <p:cNvSpPr/>
            <p:nvPr/>
          </p:nvSpPr>
          <p:spPr>
            <a:xfrm>
              <a:off x="15242977" y="2227157"/>
              <a:ext cx="1561884" cy="1561884"/>
            </a:xfrm>
            <a:prstGeom prst="ellipse">
              <a:avLst/>
            </a:prstGeom>
            <a:solidFill>
              <a:srgbClr val="FF99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zh-CN" altLang="en-US" b="1" dirty="0" smtClean="0">
                  <a:cs typeface="+mn-ea"/>
                  <a:sym typeface="+mn-lt"/>
                </a:rPr>
                <a:t>文本</a:t>
              </a:r>
              <a:endParaRPr lang="zh-CN" altLang="en-US" b="1" dirty="0">
                <a:cs typeface="+mn-ea"/>
                <a:sym typeface="+mn-lt"/>
              </a:endParaRPr>
            </a:p>
          </p:txBody>
        </p:sp>
        <p:sp>
          <p:nvSpPr>
            <p:cNvPr id="33" name="椭圆 32"/>
            <p:cNvSpPr/>
            <p:nvPr/>
          </p:nvSpPr>
          <p:spPr>
            <a:xfrm>
              <a:off x="15076668" y="2060848"/>
              <a:ext cx="1894500" cy="1894500"/>
            </a:xfrm>
            <a:prstGeom prst="ellipse">
              <a:avLst/>
            </a:prstGeom>
            <a:noFill/>
            <a:ln w="12700">
              <a:solidFill>
                <a:srgbClr val="FF99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>
                <a:cs typeface="+mn-ea"/>
                <a:sym typeface="+mn-lt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1205406" y="3387617"/>
            <a:ext cx="6757901" cy="1061829"/>
            <a:chOff x="1270483" y="1107811"/>
            <a:chExt cx="6757901" cy="1061829"/>
          </a:xfrm>
        </p:grpSpPr>
        <p:sp>
          <p:nvSpPr>
            <p:cNvPr id="35" name="TextBox 36"/>
            <p:cNvSpPr txBox="1"/>
            <p:nvPr/>
          </p:nvSpPr>
          <p:spPr>
            <a:xfrm>
              <a:off x="2461048" y="1107811"/>
              <a:ext cx="5567336" cy="10618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ea typeface="+mn-ea"/>
                  <a:cs typeface="+mn-ea"/>
                  <a:sym typeface="+mn-lt"/>
                </a:rPr>
                <a:t>单击此处添加标题文</a:t>
              </a:r>
              <a:r>
                <a:rPr lang="zh-CN" altLang="en-US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ea typeface="+mn-ea"/>
                  <a:cs typeface="+mn-ea"/>
                  <a:sym typeface="+mn-lt"/>
                </a:rPr>
                <a:t>本</a:t>
              </a:r>
              <a:endPara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200" b="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ea typeface="+mn-ea"/>
                  <a:cs typeface="+mn-ea"/>
                  <a:sym typeface="+mn-lt"/>
                </a:rPr>
                <a:t>此</a:t>
              </a:r>
              <a:r>
                <a:rPr lang="zh-CN" altLang="en-US" sz="1200" b="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ea typeface="+mn-ea"/>
                  <a:cs typeface="+mn-ea"/>
                  <a:sym typeface="+mn-lt"/>
                </a:rPr>
                <a:t>处添加详细文本描述，建议与标题相关并符合整体语言风格，语言描述尽量简洁生动。尽量将每页幻灯片的字数控制在</a:t>
              </a:r>
              <a:r>
                <a:rPr lang="en-US" altLang="zh-CN" sz="1200" b="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ea typeface="+mn-ea"/>
                  <a:cs typeface="+mn-ea"/>
                  <a:sym typeface="+mn-lt"/>
                </a:rPr>
                <a:t>200</a:t>
              </a:r>
              <a:r>
                <a:rPr lang="zh-CN" altLang="en-US" sz="1200" b="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ea typeface="+mn-ea"/>
                  <a:cs typeface="+mn-ea"/>
                  <a:sym typeface="+mn-lt"/>
                </a:rPr>
                <a:t>字以内，据统计每页幻灯片</a:t>
              </a:r>
              <a:r>
                <a:rPr lang="zh-CN" altLang="en-US" sz="1200" b="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ea typeface="+mn-ea"/>
                  <a:cs typeface="+mn-ea"/>
                  <a:sym typeface="+mn-lt"/>
                </a:rPr>
                <a:t>的</a:t>
              </a:r>
              <a:r>
                <a:rPr lang="en-US" altLang="zh-CN" sz="1200" b="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ea typeface="+mn-ea"/>
                  <a:cs typeface="+mn-ea"/>
                  <a:sym typeface="+mn-lt"/>
                </a:rPr>
                <a:t>… …</a:t>
              </a:r>
              <a:endParaRPr lang="en-US" altLang="zh-CN" sz="1200" b="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39" name="组合 38"/>
            <p:cNvGrpSpPr/>
            <p:nvPr/>
          </p:nvGrpSpPr>
          <p:grpSpPr>
            <a:xfrm>
              <a:off x="1270483" y="1107811"/>
              <a:ext cx="1048470" cy="1048470"/>
              <a:chOff x="2280387" y="2060848"/>
              <a:chExt cx="1894500" cy="1894500"/>
            </a:xfrm>
            <a:solidFill>
              <a:srgbClr val="0070C0"/>
            </a:solidFill>
          </p:grpSpPr>
          <p:sp>
            <p:nvSpPr>
              <p:cNvPr id="40" name="椭圆 39"/>
              <p:cNvSpPr/>
              <p:nvPr/>
            </p:nvSpPr>
            <p:spPr>
              <a:xfrm>
                <a:off x="2446695" y="2227156"/>
                <a:ext cx="1561885" cy="1561885"/>
              </a:xfrm>
              <a:prstGeom prst="ellipse">
                <a:avLst/>
              </a:prstGeom>
              <a:solidFill>
                <a:srgbClr val="FFCC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zh-CN" altLang="en-US" b="1" dirty="0" smtClean="0">
                    <a:cs typeface="+mn-ea"/>
                    <a:sym typeface="+mn-lt"/>
                  </a:rPr>
                  <a:t>文本</a:t>
                </a:r>
                <a:endParaRPr lang="zh-CN" altLang="en-US" b="1" dirty="0">
                  <a:cs typeface="+mn-ea"/>
                  <a:sym typeface="+mn-lt"/>
                </a:endParaRPr>
              </a:p>
            </p:txBody>
          </p:sp>
          <p:sp>
            <p:nvSpPr>
              <p:cNvPr id="41" name="椭圆 40"/>
              <p:cNvSpPr/>
              <p:nvPr/>
            </p:nvSpPr>
            <p:spPr>
              <a:xfrm>
                <a:off x="2280387" y="2060848"/>
                <a:ext cx="1894500" cy="1894500"/>
              </a:xfrm>
              <a:prstGeom prst="ellipse">
                <a:avLst/>
              </a:prstGeom>
              <a:noFill/>
              <a:ln w="12700">
                <a:solidFill>
                  <a:srgbClr val="FFCC00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 b="1">
                  <a:cs typeface="+mn-ea"/>
                  <a:sym typeface="+mn-lt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泪滴形 38"/>
          <p:cNvSpPr/>
          <p:nvPr/>
        </p:nvSpPr>
        <p:spPr bwMode="auto">
          <a:xfrm rot="16200000">
            <a:off x="3131839" y="1423797"/>
            <a:ext cx="1296144" cy="1296144"/>
          </a:xfrm>
          <a:prstGeom prst="teardrop">
            <a:avLst/>
          </a:prstGeom>
          <a:solidFill>
            <a:srgbClr val="FA0000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36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cs typeface="+mn-ea"/>
              <a:sym typeface="+mn-lt"/>
            </a:endParaRPr>
          </a:p>
        </p:txBody>
      </p:sp>
      <p:sp>
        <p:nvSpPr>
          <p:cNvPr id="40" name="TextBox 4"/>
          <p:cNvSpPr txBox="1"/>
          <p:nvPr/>
        </p:nvSpPr>
        <p:spPr>
          <a:xfrm>
            <a:off x="3513211" y="1913806"/>
            <a:ext cx="7729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0" dirty="0" smtClean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01</a:t>
            </a:r>
            <a:endParaRPr lang="zh-CN" altLang="en-US" sz="2800" b="0" dirty="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1" name="泪滴形 40"/>
          <p:cNvSpPr/>
          <p:nvPr/>
        </p:nvSpPr>
        <p:spPr bwMode="auto">
          <a:xfrm>
            <a:off x="4667535" y="1419622"/>
            <a:ext cx="1296144" cy="1296144"/>
          </a:xfrm>
          <a:prstGeom prst="teardrop">
            <a:avLst/>
          </a:prstGeom>
          <a:solidFill>
            <a:srgbClr val="FF9900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36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cs typeface="+mn-ea"/>
              <a:sym typeface="+mn-lt"/>
            </a:endParaRPr>
          </a:p>
        </p:txBody>
      </p:sp>
      <p:sp>
        <p:nvSpPr>
          <p:cNvPr id="42" name="TextBox 6"/>
          <p:cNvSpPr txBox="1"/>
          <p:nvPr/>
        </p:nvSpPr>
        <p:spPr>
          <a:xfrm>
            <a:off x="5048907" y="1927615"/>
            <a:ext cx="6516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0" dirty="0" smtClean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02</a:t>
            </a:r>
            <a:endParaRPr lang="zh-CN" altLang="en-US" sz="2800" b="0" dirty="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3" name="泪滴形 42"/>
          <p:cNvSpPr/>
          <p:nvPr/>
        </p:nvSpPr>
        <p:spPr bwMode="auto">
          <a:xfrm rot="10800000">
            <a:off x="3131839" y="2935965"/>
            <a:ext cx="1296144" cy="1296144"/>
          </a:xfrm>
          <a:prstGeom prst="teardrop">
            <a:avLst/>
          </a:prstGeom>
          <a:solidFill>
            <a:schemeClr val="bg1">
              <a:lumMod val="50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36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cs typeface="+mn-ea"/>
              <a:sym typeface="+mn-lt"/>
            </a:endParaRPr>
          </a:p>
        </p:txBody>
      </p:sp>
      <p:sp>
        <p:nvSpPr>
          <p:cNvPr id="44" name="TextBox 8"/>
          <p:cNvSpPr txBox="1"/>
          <p:nvPr/>
        </p:nvSpPr>
        <p:spPr>
          <a:xfrm>
            <a:off x="3513211" y="3425974"/>
            <a:ext cx="7729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0" dirty="0" smtClean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03</a:t>
            </a:r>
            <a:endParaRPr lang="zh-CN" altLang="en-US" sz="2800" b="0" dirty="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5" name="泪滴形 44"/>
          <p:cNvSpPr/>
          <p:nvPr/>
        </p:nvSpPr>
        <p:spPr bwMode="auto">
          <a:xfrm rot="5400000">
            <a:off x="4572000" y="2935965"/>
            <a:ext cx="1296144" cy="1296144"/>
          </a:xfrm>
          <a:prstGeom prst="teardrop">
            <a:avLst/>
          </a:prstGeom>
          <a:solidFill>
            <a:srgbClr val="FFCC00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36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cs typeface="+mn-ea"/>
              <a:sym typeface="+mn-lt"/>
            </a:endParaRPr>
          </a:p>
        </p:txBody>
      </p:sp>
      <p:sp>
        <p:nvSpPr>
          <p:cNvPr id="46" name="TextBox 10"/>
          <p:cNvSpPr txBox="1"/>
          <p:nvPr/>
        </p:nvSpPr>
        <p:spPr>
          <a:xfrm>
            <a:off x="4953371" y="3425974"/>
            <a:ext cx="7472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0" dirty="0" smtClean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04</a:t>
            </a:r>
            <a:endParaRPr lang="zh-CN" altLang="en-US" sz="2800" b="0" dirty="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251520" y="195486"/>
            <a:ext cx="5214873" cy="507789"/>
            <a:chOff x="1760894" y="1255036"/>
            <a:chExt cx="5214873" cy="507789"/>
          </a:xfrm>
        </p:grpSpPr>
        <p:grpSp>
          <p:nvGrpSpPr>
            <p:cNvPr id="16" name="组合 15"/>
            <p:cNvGrpSpPr/>
            <p:nvPr/>
          </p:nvGrpSpPr>
          <p:grpSpPr>
            <a:xfrm>
              <a:off x="2259339" y="1364451"/>
              <a:ext cx="4716428" cy="398374"/>
              <a:chOff x="2242529" y="2726581"/>
              <a:chExt cx="4716428" cy="398374"/>
            </a:xfrm>
          </p:grpSpPr>
          <p:sp>
            <p:nvSpPr>
              <p:cNvPr id="20" name="梯形 19"/>
              <p:cNvSpPr/>
              <p:nvPr/>
            </p:nvSpPr>
            <p:spPr bwMode="auto">
              <a:xfrm>
                <a:off x="2305778" y="2781752"/>
                <a:ext cx="4653179" cy="343203"/>
              </a:xfrm>
              <a:prstGeom prst="trapezoid">
                <a:avLst>
                  <a:gd name="adj" fmla="val 36841"/>
                </a:avLst>
              </a:prstGeom>
              <a:solidFill>
                <a:srgbClr val="C00000">
                  <a:alpha val="12000"/>
                </a:srgbClr>
              </a:solidFill>
              <a:ln w="254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sz="18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华文细黑" pitchFamily="2" charset="-122"/>
                </a:endParaRPr>
              </a:p>
            </p:txBody>
          </p:sp>
          <p:sp>
            <p:nvSpPr>
              <p:cNvPr id="21" name="梯形 20"/>
              <p:cNvSpPr/>
              <p:nvPr/>
            </p:nvSpPr>
            <p:spPr bwMode="auto">
              <a:xfrm>
                <a:off x="2242529" y="2726581"/>
                <a:ext cx="4625322" cy="343203"/>
              </a:xfrm>
              <a:prstGeom prst="trapezoid">
                <a:avLst>
                  <a:gd name="adj" fmla="val 36841"/>
                </a:avLst>
              </a:prstGeom>
              <a:solidFill>
                <a:srgbClr val="C00000"/>
              </a:solidFill>
              <a:ln w="9525" cap="flat" cmpd="sng" algn="ctr">
                <a:noFill/>
                <a:prstDash val="dash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sz="18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华文细黑" pitchFamily="2" charset="-122"/>
                </a:endParaRPr>
              </a:p>
            </p:txBody>
          </p:sp>
          <p:sp>
            <p:nvSpPr>
              <p:cNvPr id="22" name="文本框 21"/>
              <p:cNvSpPr txBox="1"/>
              <p:nvPr/>
            </p:nvSpPr>
            <p:spPr>
              <a:xfrm>
                <a:off x="3118783" y="2744293"/>
                <a:ext cx="2660544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1400" dirty="0">
                    <a:solidFill>
                      <a:schemeClr val="bg1"/>
                    </a:solidFill>
                    <a:latin typeface="+mn-ea"/>
                    <a:ea typeface="+mn-ea"/>
                  </a:rPr>
                  <a:t>单击此处添加标题文本</a:t>
                </a:r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1760894" y="1255036"/>
              <a:ext cx="933642" cy="493963"/>
              <a:chOff x="1789078" y="1203679"/>
              <a:chExt cx="933642" cy="493963"/>
            </a:xfrm>
          </p:grpSpPr>
          <p:sp>
            <p:nvSpPr>
              <p:cNvPr id="18" name="平行四边形 17"/>
              <p:cNvSpPr/>
              <p:nvPr/>
            </p:nvSpPr>
            <p:spPr bwMode="auto">
              <a:xfrm>
                <a:off x="1789078" y="1203679"/>
                <a:ext cx="933642" cy="493963"/>
              </a:xfrm>
              <a:prstGeom prst="parallelogram">
                <a:avLst>
                  <a:gd name="adj" fmla="val 38334"/>
                </a:avLst>
              </a:prstGeom>
              <a:gradFill>
                <a:gsLst>
                  <a:gs pos="0">
                    <a:srgbClr val="FF0000"/>
                  </a:gs>
                  <a:gs pos="100000">
                    <a:srgbClr val="C00000"/>
                  </a:gs>
                </a:gsLst>
                <a:lin ang="5400000" scaled="1"/>
              </a:gra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sz="18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华文细黑" pitchFamily="2" charset="-122"/>
                </a:endParaRPr>
              </a:p>
            </p:txBody>
          </p:sp>
          <p:pic>
            <p:nvPicPr>
              <p:cNvPr id="19" name="图片 18"/>
              <p:cNvPicPr>
                <a:picLocks noChangeAspect="1"/>
              </p:cNvPicPr>
              <p:nvPr/>
            </p:nvPicPr>
            <p:blipFill>
              <a:blip r:embed="rId3" cstate="print">
                <a:biLevel thresh="25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091209" y="1256105"/>
                <a:ext cx="345978" cy="365661"/>
              </a:xfrm>
              <a:prstGeom prst="rect">
                <a:avLst/>
              </a:prstGeom>
            </p:spPr>
          </p:pic>
        </p:grpSp>
      </p:grpSp>
      <p:grpSp>
        <p:nvGrpSpPr>
          <p:cNvPr id="3" name="组合 2"/>
          <p:cNvGrpSpPr/>
          <p:nvPr/>
        </p:nvGrpSpPr>
        <p:grpSpPr>
          <a:xfrm>
            <a:off x="6081971" y="1419622"/>
            <a:ext cx="2767624" cy="1077041"/>
            <a:chOff x="5908832" y="1421540"/>
            <a:chExt cx="2767624" cy="1077041"/>
          </a:xfrm>
        </p:grpSpPr>
        <p:sp>
          <p:nvSpPr>
            <p:cNvPr id="23" name="TextBox 36"/>
            <p:cNvSpPr txBox="1"/>
            <p:nvPr/>
          </p:nvSpPr>
          <p:spPr>
            <a:xfrm>
              <a:off x="5908832" y="1421540"/>
              <a:ext cx="2767624" cy="4291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ea typeface="+mn-ea"/>
                  <a:cs typeface="+mn-ea"/>
                  <a:sym typeface="+mn-lt"/>
                </a:rPr>
                <a:t>单击此处添加标题文</a:t>
              </a:r>
              <a:r>
                <a:rPr lang="zh-CN" altLang="en-US" sz="16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ea typeface="+mn-ea"/>
                  <a:cs typeface="+mn-ea"/>
                  <a:sym typeface="+mn-lt"/>
                </a:rPr>
                <a:t>本</a:t>
              </a:r>
              <a:endPara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" name="矩形 1"/>
            <p:cNvSpPr/>
            <p:nvPr/>
          </p:nvSpPr>
          <p:spPr>
            <a:xfrm>
              <a:off x="5908832" y="1852250"/>
              <a:ext cx="255160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200" b="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b="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6081971" y="3223410"/>
            <a:ext cx="2767624" cy="1077041"/>
            <a:chOff x="5908832" y="1421540"/>
            <a:chExt cx="2767624" cy="1077041"/>
          </a:xfrm>
        </p:grpSpPr>
        <p:sp>
          <p:nvSpPr>
            <p:cNvPr id="27" name="TextBox 36"/>
            <p:cNvSpPr txBox="1"/>
            <p:nvPr/>
          </p:nvSpPr>
          <p:spPr>
            <a:xfrm>
              <a:off x="5908832" y="1421540"/>
              <a:ext cx="2767624" cy="4291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ea typeface="+mn-ea"/>
                  <a:cs typeface="+mn-ea"/>
                  <a:sym typeface="+mn-lt"/>
                </a:rPr>
                <a:t>单击此处添加标题文</a:t>
              </a:r>
              <a:r>
                <a:rPr lang="zh-CN" altLang="en-US" sz="16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ea typeface="+mn-ea"/>
                  <a:cs typeface="+mn-ea"/>
                  <a:sym typeface="+mn-lt"/>
                </a:rPr>
                <a:t>本</a:t>
              </a:r>
              <a:endPara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5908832" y="1852250"/>
              <a:ext cx="255160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200" b="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b="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335693" y="1419622"/>
            <a:ext cx="2767624" cy="1077041"/>
            <a:chOff x="5738490" y="1421540"/>
            <a:chExt cx="2767624" cy="1077041"/>
          </a:xfrm>
        </p:grpSpPr>
        <p:sp>
          <p:nvSpPr>
            <p:cNvPr id="30" name="TextBox 36"/>
            <p:cNvSpPr txBox="1"/>
            <p:nvPr/>
          </p:nvSpPr>
          <p:spPr>
            <a:xfrm>
              <a:off x="5738490" y="1421540"/>
              <a:ext cx="276762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ea typeface="+mn-ea"/>
                  <a:cs typeface="+mn-ea"/>
                  <a:sym typeface="+mn-lt"/>
                </a:rPr>
                <a:t>单击此处添加标题文</a:t>
              </a:r>
              <a:r>
                <a:rPr lang="zh-CN" altLang="en-US" sz="16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ea typeface="+mn-ea"/>
                  <a:cs typeface="+mn-ea"/>
                  <a:sym typeface="+mn-lt"/>
                </a:rPr>
                <a:t>本</a:t>
              </a:r>
              <a:endPara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5908832" y="1852250"/>
              <a:ext cx="255160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200" b="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b="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327113" y="3223410"/>
            <a:ext cx="2767624" cy="1077041"/>
            <a:chOff x="5729910" y="1421540"/>
            <a:chExt cx="2767624" cy="1077041"/>
          </a:xfrm>
        </p:grpSpPr>
        <p:sp>
          <p:nvSpPr>
            <p:cNvPr id="33" name="TextBox 36"/>
            <p:cNvSpPr txBox="1"/>
            <p:nvPr/>
          </p:nvSpPr>
          <p:spPr>
            <a:xfrm>
              <a:off x="5729910" y="1421540"/>
              <a:ext cx="276762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ea typeface="+mn-ea"/>
                  <a:cs typeface="+mn-ea"/>
                  <a:sym typeface="+mn-lt"/>
                </a:rPr>
                <a:t>单击此处添加标题文</a:t>
              </a:r>
              <a:r>
                <a:rPr lang="zh-CN" altLang="en-US" sz="16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ea typeface="+mn-ea"/>
                  <a:cs typeface="+mn-ea"/>
                  <a:sym typeface="+mn-lt"/>
                </a:rPr>
                <a:t>本</a:t>
              </a:r>
              <a:endPara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5908832" y="1852250"/>
              <a:ext cx="255160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200" b="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b="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18002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>
            <a:grpSpLocks/>
          </p:cNvGrpSpPr>
          <p:nvPr/>
        </p:nvGrpSpPr>
        <p:grpSpPr bwMode="auto">
          <a:xfrm>
            <a:off x="3923928" y="1275606"/>
            <a:ext cx="3305175" cy="860105"/>
            <a:chOff x="5233607" y="1431798"/>
            <a:chExt cx="4406900" cy="1146808"/>
          </a:xfrm>
          <a:solidFill>
            <a:srgbClr val="FF0000"/>
          </a:solidFill>
        </p:grpSpPr>
        <p:sp>
          <p:nvSpPr>
            <p:cNvPr id="13" name="圆角矩形 12"/>
            <p:cNvSpPr/>
            <p:nvPr/>
          </p:nvSpPr>
          <p:spPr>
            <a:xfrm>
              <a:off x="5233607" y="1431798"/>
              <a:ext cx="4406900" cy="1128713"/>
            </a:xfrm>
            <a:prstGeom prst="roundRect">
              <a:avLst/>
            </a:prstGeom>
            <a:solidFill>
              <a:srgbClr val="FF99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4" name="矩形 35"/>
            <p:cNvSpPr>
              <a:spLocks noChangeArrowheads="1"/>
            </p:cNvSpPr>
            <p:nvPr/>
          </p:nvSpPr>
          <p:spPr bwMode="auto">
            <a:xfrm>
              <a:off x="5680523" y="1624497"/>
              <a:ext cx="3740579" cy="954109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在此处添加您的内容</a:t>
              </a:r>
              <a:r>
                <a:rPr lang="zh-CN" altLang="en-US" sz="900" dirty="0" smtClean="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，</a:t>
              </a:r>
              <a:r>
                <a:rPr lang="zh-CN" altLang="en-US" sz="900" dirty="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在此处添加您的内容</a:t>
              </a:r>
              <a:r>
                <a:rPr lang="zh-CN" altLang="en-US" sz="900" dirty="0" smtClean="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，在</a:t>
              </a:r>
              <a:r>
                <a:rPr lang="zh-CN" altLang="en-US" sz="900" dirty="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此处添加您的内容</a:t>
              </a:r>
              <a:r>
                <a:rPr lang="zh-CN" altLang="en-US" sz="900" dirty="0" smtClean="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，</a:t>
              </a:r>
              <a:r>
                <a:rPr lang="zh-CN" altLang="en-US" sz="900" dirty="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在此处添加您的</a:t>
              </a:r>
              <a:r>
                <a:rPr lang="zh-CN" altLang="en-US" sz="900" dirty="0" smtClean="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内容。</a:t>
              </a:r>
              <a:endParaRPr lang="zh-CN" altLang="en-US" sz="900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</a:pPr>
              <a:endParaRPr lang="zh-CN" altLang="en-US" sz="900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16" name="圆角矩形 15"/>
          <p:cNvSpPr/>
          <p:nvPr/>
        </p:nvSpPr>
        <p:spPr bwMode="auto">
          <a:xfrm>
            <a:off x="3923928" y="2357885"/>
            <a:ext cx="3305175" cy="846535"/>
          </a:xfrm>
          <a:prstGeom prst="roundRect">
            <a:avLst/>
          </a:prstGeom>
          <a:solidFill>
            <a:srgbClr val="FFC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9" name="圆角矩形 18"/>
          <p:cNvSpPr/>
          <p:nvPr/>
        </p:nvSpPr>
        <p:spPr bwMode="auto">
          <a:xfrm>
            <a:off x="3923928" y="3440163"/>
            <a:ext cx="3305175" cy="846534"/>
          </a:xfrm>
          <a:prstGeom prst="round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1" name="五边形 20"/>
          <p:cNvSpPr/>
          <p:nvPr/>
        </p:nvSpPr>
        <p:spPr>
          <a:xfrm>
            <a:off x="2947616" y="1485157"/>
            <a:ext cx="1390650" cy="427434"/>
          </a:xfrm>
          <a:prstGeom prst="homePlate">
            <a:avLst/>
          </a:prstGeom>
          <a:gradFill>
            <a:gsLst>
              <a:gs pos="0">
                <a:srgbClr val="C00000"/>
              </a:gs>
              <a:gs pos="100000">
                <a:srgbClr val="FF0000"/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>
              <a:defRPr/>
            </a:pPr>
            <a:r>
              <a:rPr lang="en-US" altLang="zh-CN" dirty="0">
                <a:cs typeface="+mn-ea"/>
                <a:sym typeface="+mn-lt"/>
              </a:rPr>
              <a:t> </a:t>
            </a:r>
            <a:r>
              <a:rPr lang="zh-CN" altLang="en-US" sz="1500" b="1" kern="0" dirty="0">
                <a:solidFill>
                  <a:srgbClr val="F8F8F8"/>
                </a:solidFill>
                <a:cs typeface="+mn-ea"/>
                <a:sym typeface="+mn-lt"/>
              </a:rPr>
              <a:t>分标题一</a:t>
            </a:r>
          </a:p>
        </p:txBody>
      </p:sp>
      <p:sp>
        <p:nvSpPr>
          <p:cNvPr id="22" name="五边形 21"/>
          <p:cNvSpPr/>
          <p:nvPr/>
        </p:nvSpPr>
        <p:spPr>
          <a:xfrm>
            <a:off x="2947616" y="2513857"/>
            <a:ext cx="1390650" cy="426244"/>
          </a:xfrm>
          <a:prstGeom prst="homePlate">
            <a:avLst/>
          </a:prstGeom>
          <a:gradFill>
            <a:gsLst>
              <a:gs pos="0">
                <a:srgbClr val="C00000"/>
              </a:gs>
              <a:gs pos="100000">
                <a:srgbClr val="FF0000"/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>
              <a:defRPr/>
            </a:pPr>
            <a:r>
              <a:rPr lang="en-US" altLang="zh-CN" dirty="0">
                <a:cs typeface="+mn-ea"/>
                <a:sym typeface="+mn-lt"/>
              </a:rPr>
              <a:t> </a:t>
            </a:r>
            <a:r>
              <a:rPr lang="zh-CN" altLang="en-US" sz="1500" b="1" kern="0" dirty="0">
                <a:solidFill>
                  <a:srgbClr val="F8F8F8"/>
                </a:solidFill>
                <a:cs typeface="+mn-ea"/>
                <a:sym typeface="+mn-lt"/>
              </a:rPr>
              <a:t>分标题二</a:t>
            </a:r>
          </a:p>
        </p:txBody>
      </p:sp>
      <p:sp>
        <p:nvSpPr>
          <p:cNvPr id="23" name="五边形 22"/>
          <p:cNvSpPr/>
          <p:nvPr/>
        </p:nvSpPr>
        <p:spPr>
          <a:xfrm>
            <a:off x="2940472" y="3585419"/>
            <a:ext cx="1390650" cy="426244"/>
          </a:xfrm>
          <a:prstGeom prst="homePlate">
            <a:avLst/>
          </a:prstGeom>
          <a:gradFill>
            <a:gsLst>
              <a:gs pos="0">
                <a:srgbClr val="C00000"/>
              </a:gs>
              <a:gs pos="100000">
                <a:srgbClr val="FF0000"/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>
              <a:defRPr/>
            </a:pPr>
            <a:r>
              <a:rPr lang="en-US" altLang="zh-CN" dirty="0">
                <a:cs typeface="+mn-ea"/>
                <a:sym typeface="+mn-lt"/>
              </a:rPr>
              <a:t> </a:t>
            </a:r>
            <a:r>
              <a:rPr lang="zh-CN" altLang="en-US" sz="1500" b="1" kern="0" dirty="0">
                <a:solidFill>
                  <a:srgbClr val="F8F8F8"/>
                </a:solidFill>
                <a:cs typeface="+mn-ea"/>
                <a:sym typeface="+mn-lt"/>
              </a:rPr>
              <a:t>分标题三</a:t>
            </a:r>
          </a:p>
        </p:txBody>
      </p:sp>
      <p:sp>
        <p:nvSpPr>
          <p:cNvPr id="24" name="任意多边形 58"/>
          <p:cNvSpPr>
            <a:spLocks/>
          </p:cNvSpPr>
          <p:nvPr/>
        </p:nvSpPr>
        <p:spPr bwMode="auto">
          <a:xfrm>
            <a:off x="2177282" y="1772097"/>
            <a:ext cx="756047" cy="959644"/>
          </a:xfrm>
          <a:custGeom>
            <a:avLst/>
            <a:gdLst>
              <a:gd name="T0" fmla="*/ 0 w 1092530"/>
              <a:gd name="T1" fmla="*/ 1068780 h 1068780"/>
              <a:gd name="T2" fmla="*/ 1092530 w 1092530"/>
              <a:gd name="T3" fmla="*/ 0 h 1068780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092530" h="1068780">
                <a:moveTo>
                  <a:pt x="0" y="1068780"/>
                </a:moveTo>
                <a:lnTo>
                  <a:pt x="1092530" y="0"/>
                </a:lnTo>
              </a:path>
            </a:pathLst>
          </a:custGeom>
          <a:noFill/>
          <a:ln w="9525" cap="flat" cmpd="sng">
            <a:solidFill>
              <a:srgbClr val="000000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8580" tIns="34290" rIns="68580" bIns="34290" anchor="ctr"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 kern="0">
              <a:solidFill>
                <a:srgbClr val="B6282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" name="任意多边形 59"/>
          <p:cNvSpPr>
            <a:spLocks/>
          </p:cNvSpPr>
          <p:nvPr/>
        </p:nvSpPr>
        <p:spPr bwMode="auto">
          <a:xfrm>
            <a:off x="2091557" y="2734122"/>
            <a:ext cx="841772" cy="38100"/>
          </a:xfrm>
          <a:custGeom>
            <a:avLst/>
            <a:gdLst>
              <a:gd name="T0" fmla="*/ 0 w 1092530"/>
              <a:gd name="T1" fmla="*/ 1068780 h 1068780"/>
              <a:gd name="T2" fmla="*/ 1092530 w 1092530"/>
              <a:gd name="T3" fmla="*/ 0 h 1068780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092530" h="1068780">
                <a:moveTo>
                  <a:pt x="0" y="1068780"/>
                </a:moveTo>
                <a:lnTo>
                  <a:pt x="1092530" y="0"/>
                </a:lnTo>
              </a:path>
            </a:pathLst>
          </a:custGeom>
          <a:noFill/>
          <a:ln w="9525" cap="flat" cmpd="sng">
            <a:solidFill>
              <a:srgbClr val="000000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8580" tIns="34290" rIns="68580" bIns="34290" anchor="ctr"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 kern="0">
              <a:solidFill>
                <a:srgbClr val="B6282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6" name="任意多边形 60"/>
          <p:cNvSpPr>
            <a:spLocks/>
          </p:cNvSpPr>
          <p:nvPr/>
        </p:nvSpPr>
        <p:spPr bwMode="auto">
          <a:xfrm flipV="1">
            <a:off x="2177282" y="2735313"/>
            <a:ext cx="756047" cy="1047750"/>
          </a:xfrm>
          <a:custGeom>
            <a:avLst/>
            <a:gdLst>
              <a:gd name="T0" fmla="*/ 0 w 1092530"/>
              <a:gd name="T1" fmla="*/ 1068780 h 1068780"/>
              <a:gd name="T2" fmla="*/ 1092530 w 1092530"/>
              <a:gd name="T3" fmla="*/ 0 h 1068780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092530" h="1068780">
                <a:moveTo>
                  <a:pt x="0" y="1068780"/>
                </a:moveTo>
                <a:lnTo>
                  <a:pt x="1092530" y="0"/>
                </a:lnTo>
              </a:path>
            </a:pathLst>
          </a:custGeom>
          <a:noFill/>
          <a:ln w="9525" cap="flat" cmpd="sng">
            <a:solidFill>
              <a:srgbClr val="000000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8580" tIns="34290" rIns="68580" bIns="34290" anchor="ctr"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 kern="0">
              <a:solidFill>
                <a:srgbClr val="B6282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7" name="椭圆 61"/>
          <p:cNvSpPr>
            <a:spLocks noChangeArrowheads="1"/>
          </p:cNvSpPr>
          <p:nvPr/>
        </p:nvSpPr>
        <p:spPr bwMode="auto">
          <a:xfrm>
            <a:off x="1278360" y="2257872"/>
            <a:ext cx="1041797" cy="1039416"/>
          </a:xfrm>
          <a:prstGeom prst="ellipse">
            <a:avLst/>
          </a:prstGeom>
          <a:solidFill>
            <a:srgbClr val="FA0000"/>
          </a:solidFill>
          <a:ln>
            <a:noFill/>
          </a:ln>
          <a:extLst/>
        </p:spPr>
        <p:txBody>
          <a:bodyPr lIns="68580" tIns="34290" rIns="68580" bIns="3429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b="1" kern="0" dirty="0">
                <a:solidFill>
                  <a:srgbClr val="F8F8F8"/>
                </a:solidFill>
                <a:latin typeface="+mn-lt"/>
                <a:ea typeface="+mn-ea"/>
                <a:cs typeface="+mn-ea"/>
                <a:sym typeface="+mn-lt"/>
              </a:rPr>
              <a:t>添加</a:t>
            </a:r>
            <a:endParaRPr lang="en-US" altLang="zh-CN" b="1" kern="0" dirty="0">
              <a:solidFill>
                <a:srgbClr val="F8F8F8"/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b="1" kern="0" dirty="0">
                <a:solidFill>
                  <a:srgbClr val="F8F8F8"/>
                </a:solidFill>
                <a:latin typeface="+mn-lt"/>
                <a:ea typeface="+mn-ea"/>
                <a:cs typeface="+mn-ea"/>
                <a:sym typeface="+mn-lt"/>
              </a:rPr>
              <a:t>标题</a:t>
            </a:r>
          </a:p>
        </p:txBody>
      </p:sp>
      <p:sp>
        <p:nvSpPr>
          <p:cNvPr id="28" name="矩形 35"/>
          <p:cNvSpPr>
            <a:spLocks noChangeArrowheads="1"/>
          </p:cNvSpPr>
          <p:nvPr/>
        </p:nvSpPr>
        <p:spPr bwMode="auto">
          <a:xfrm>
            <a:off x="4259115" y="2534082"/>
            <a:ext cx="2805434" cy="71558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在此处添加您的内容</a:t>
            </a:r>
            <a:r>
              <a:rPr lang="zh-CN" altLang="en-US" sz="900" dirty="0" smtClean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，</a:t>
            </a:r>
            <a:r>
              <a:rPr lang="zh-CN" altLang="en-US" sz="900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在此处添加您的内容</a:t>
            </a:r>
            <a:r>
              <a:rPr lang="zh-CN" altLang="en-US" sz="900" dirty="0" smtClean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，在</a:t>
            </a:r>
            <a:r>
              <a:rPr lang="zh-CN" altLang="en-US" sz="900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此处添加您的内容</a:t>
            </a:r>
            <a:r>
              <a:rPr lang="zh-CN" altLang="en-US" sz="900" dirty="0" smtClean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，</a:t>
            </a:r>
            <a:r>
              <a:rPr lang="zh-CN" altLang="en-US" sz="900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在此处添加您的</a:t>
            </a:r>
            <a:r>
              <a:rPr lang="zh-CN" altLang="en-US" sz="900" dirty="0" smtClean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内容。</a:t>
            </a:r>
            <a:endParaRPr lang="zh-CN" altLang="en-US" sz="900" dirty="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endParaRPr lang="zh-CN" altLang="en-US" sz="900" dirty="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9" name="矩形 35"/>
          <p:cNvSpPr>
            <a:spLocks noChangeArrowheads="1"/>
          </p:cNvSpPr>
          <p:nvPr/>
        </p:nvSpPr>
        <p:spPr bwMode="auto">
          <a:xfrm>
            <a:off x="4296798" y="3599459"/>
            <a:ext cx="2805434" cy="71558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在此处添加您的内容</a:t>
            </a:r>
            <a:r>
              <a:rPr lang="zh-CN" altLang="en-US" sz="900" dirty="0" smtClean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，</a:t>
            </a:r>
            <a:r>
              <a:rPr lang="zh-CN" altLang="en-US" sz="900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在此处添加您的内容</a:t>
            </a:r>
            <a:r>
              <a:rPr lang="zh-CN" altLang="en-US" sz="900" dirty="0" smtClean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，在</a:t>
            </a:r>
            <a:r>
              <a:rPr lang="zh-CN" altLang="en-US" sz="900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此处添加您的内容</a:t>
            </a:r>
            <a:r>
              <a:rPr lang="zh-CN" altLang="en-US" sz="900" dirty="0" smtClean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，</a:t>
            </a:r>
            <a:r>
              <a:rPr lang="zh-CN" altLang="en-US" sz="900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在此处添加您的</a:t>
            </a:r>
            <a:r>
              <a:rPr lang="zh-CN" altLang="en-US" sz="900" dirty="0" smtClean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内容。</a:t>
            </a:r>
            <a:endParaRPr lang="zh-CN" altLang="en-US" sz="900" dirty="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endParaRPr lang="zh-CN" altLang="en-US" sz="900" dirty="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251520" y="195486"/>
            <a:ext cx="5214873" cy="507789"/>
            <a:chOff x="1760894" y="1255036"/>
            <a:chExt cx="5214873" cy="507789"/>
          </a:xfrm>
        </p:grpSpPr>
        <p:grpSp>
          <p:nvGrpSpPr>
            <p:cNvPr id="18" name="组合 17"/>
            <p:cNvGrpSpPr/>
            <p:nvPr/>
          </p:nvGrpSpPr>
          <p:grpSpPr>
            <a:xfrm>
              <a:off x="2259339" y="1364451"/>
              <a:ext cx="4716428" cy="398374"/>
              <a:chOff x="2242529" y="2726581"/>
              <a:chExt cx="4716428" cy="398374"/>
            </a:xfrm>
          </p:grpSpPr>
          <p:sp>
            <p:nvSpPr>
              <p:cNvPr id="32" name="梯形 31"/>
              <p:cNvSpPr/>
              <p:nvPr/>
            </p:nvSpPr>
            <p:spPr bwMode="auto">
              <a:xfrm>
                <a:off x="2305778" y="2781752"/>
                <a:ext cx="4653179" cy="343203"/>
              </a:xfrm>
              <a:prstGeom prst="trapezoid">
                <a:avLst>
                  <a:gd name="adj" fmla="val 36841"/>
                </a:avLst>
              </a:prstGeom>
              <a:solidFill>
                <a:srgbClr val="C00000">
                  <a:alpha val="12000"/>
                </a:srgbClr>
              </a:solidFill>
              <a:ln w="254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sz="18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华文细黑" pitchFamily="2" charset="-122"/>
                </a:endParaRPr>
              </a:p>
            </p:txBody>
          </p:sp>
          <p:sp>
            <p:nvSpPr>
              <p:cNvPr id="33" name="梯形 32"/>
              <p:cNvSpPr/>
              <p:nvPr/>
            </p:nvSpPr>
            <p:spPr bwMode="auto">
              <a:xfrm>
                <a:off x="2242529" y="2726581"/>
                <a:ext cx="4625322" cy="343203"/>
              </a:xfrm>
              <a:prstGeom prst="trapezoid">
                <a:avLst>
                  <a:gd name="adj" fmla="val 36841"/>
                </a:avLst>
              </a:prstGeom>
              <a:solidFill>
                <a:srgbClr val="C00000"/>
              </a:solidFill>
              <a:ln w="9525" cap="flat" cmpd="sng" algn="ctr">
                <a:noFill/>
                <a:prstDash val="dash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sz="18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华文细黑" pitchFamily="2" charset="-122"/>
                </a:endParaRPr>
              </a:p>
            </p:txBody>
          </p:sp>
          <p:sp>
            <p:nvSpPr>
              <p:cNvPr id="34" name="文本框 33"/>
              <p:cNvSpPr txBox="1"/>
              <p:nvPr/>
            </p:nvSpPr>
            <p:spPr>
              <a:xfrm>
                <a:off x="3118783" y="2744293"/>
                <a:ext cx="2660544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1400" dirty="0">
                    <a:solidFill>
                      <a:schemeClr val="bg1"/>
                    </a:solidFill>
                    <a:latin typeface="+mn-ea"/>
                    <a:ea typeface="+mn-ea"/>
                  </a:rPr>
                  <a:t>单击此处添加标题文本</a:t>
                </a: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1760894" y="1255036"/>
              <a:ext cx="933642" cy="493963"/>
              <a:chOff x="1789078" y="1203679"/>
              <a:chExt cx="933642" cy="493963"/>
            </a:xfrm>
          </p:grpSpPr>
          <p:sp>
            <p:nvSpPr>
              <p:cNvPr id="30" name="平行四边形 29"/>
              <p:cNvSpPr/>
              <p:nvPr/>
            </p:nvSpPr>
            <p:spPr bwMode="auto">
              <a:xfrm>
                <a:off x="1789078" y="1203679"/>
                <a:ext cx="933642" cy="493963"/>
              </a:xfrm>
              <a:prstGeom prst="parallelogram">
                <a:avLst>
                  <a:gd name="adj" fmla="val 38334"/>
                </a:avLst>
              </a:prstGeom>
              <a:gradFill>
                <a:gsLst>
                  <a:gs pos="0">
                    <a:srgbClr val="FF0000"/>
                  </a:gs>
                  <a:gs pos="100000">
                    <a:srgbClr val="C00000"/>
                  </a:gs>
                </a:gsLst>
                <a:lin ang="5400000" scaled="1"/>
              </a:gra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sz="18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华文细黑" pitchFamily="2" charset="-122"/>
                </a:endParaRPr>
              </a:p>
            </p:txBody>
          </p:sp>
          <p:pic>
            <p:nvPicPr>
              <p:cNvPr id="31" name="图片 30"/>
              <p:cNvPicPr>
                <a:picLocks noChangeAspect="1"/>
              </p:cNvPicPr>
              <p:nvPr/>
            </p:nvPicPr>
            <p:blipFill>
              <a:blip r:embed="rId3" cstate="print">
                <a:biLevel thresh="25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091209" y="1256105"/>
                <a:ext cx="345978" cy="365661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4127647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右箭头 20"/>
          <p:cNvSpPr>
            <a:spLocks noChangeArrowheads="1"/>
          </p:cNvSpPr>
          <p:nvPr/>
        </p:nvSpPr>
        <p:spPr bwMode="auto">
          <a:xfrm>
            <a:off x="2701751" y="1667148"/>
            <a:ext cx="3400425" cy="371475"/>
          </a:xfrm>
          <a:prstGeom prst="rightArrow">
            <a:avLst>
              <a:gd name="adj1" fmla="val 50000"/>
              <a:gd name="adj2" fmla="val 50092"/>
            </a:avLst>
          </a:prstGeom>
          <a:solidFill>
            <a:schemeClr val="accent2"/>
          </a:solidFill>
          <a:ln>
            <a:noFill/>
          </a:ln>
          <a:effectLst>
            <a:outerShdw dist="38100" algn="l" rotWithShape="0">
              <a:srgbClr val="000000">
                <a:alpha val="39999"/>
              </a:srgbClr>
            </a:outerShdw>
          </a:effectLst>
          <a:extLst/>
        </p:spPr>
        <p:txBody>
          <a:bodyPr anchor="ctr"/>
          <a:lstStyle/>
          <a:p>
            <a:pPr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endParaRPr lang="zh-CN" altLang="en-US" sz="1800" b="1" kern="0" dirty="0">
              <a:solidFill>
                <a:srgbClr val="C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2" name="右箭头 21"/>
          <p:cNvSpPr>
            <a:spLocks noChangeArrowheads="1"/>
          </p:cNvSpPr>
          <p:nvPr/>
        </p:nvSpPr>
        <p:spPr bwMode="auto">
          <a:xfrm flipH="1">
            <a:off x="2827164" y="2224360"/>
            <a:ext cx="3521075" cy="369888"/>
          </a:xfrm>
          <a:prstGeom prst="rightArrow">
            <a:avLst>
              <a:gd name="adj1" fmla="val 50000"/>
              <a:gd name="adj2" fmla="val 50064"/>
            </a:avLst>
          </a:prstGeom>
          <a:solidFill>
            <a:srgbClr val="FF9900"/>
          </a:solidFill>
          <a:ln>
            <a:noFill/>
          </a:ln>
          <a:effectLst>
            <a:outerShdw dist="38100" algn="l" rotWithShape="0">
              <a:srgbClr val="000000">
                <a:alpha val="39999"/>
              </a:srgbClr>
            </a:outerShdw>
          </a:effectLst>
          <a:extLst/>
        </p:spPr>
        <p:txBody>
          <a:bodyPr anchor="ctr"/>
          <a:lstStyle/>
          <a:p>
            <a:pPr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endParaRPr lang="zh-CN" altLang="en-US" sz="1800" b="1" kern="0" dirty="0">
              <a:solidFill>
                <a:srgbClr val="C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3" name="椭圆 22"/>
          <p:cNvSpPr>
            <a:spLocks noChangeArrowheads="1"/>
          </p:cNvSpPr>
          <p:nvPr/>
        </p:nvSpPr>
        <p:spPr bwMode="auto">
          <a:xfrm>
            <a:off x="1034876" y="1203598"/>
            <a:ext cx="1792288" cy="1792287"/>
          </a:xfrm>
          <a:prstGeom prst="ellipse">
            <a:avLst/>
          </a:prstGeom>
          <a:solidFill>
            <a:srgbClr val="FA0000"/>
          </a:solidFill>
          <a:ln>
            <a:noFill/>
          </a:ln>
          <a:effectLst/>
          <a:extLst/>
        </p:spPr>
        <p:txBody>
          <a:bodyPr anchor="ctr"/>
          <a:lstStyle/>
          <a:p>
            <a:pPr algn="ctr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r>
              <a:rPr lang="zh-CN" altLang="en-US" sz="1800" b="1" kern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单击此处添加标题</a:t>
            </a:r>
          </a:p>
        </p:txBody>
      </p:sp>
      <p:sp>
        <p:nvSpPr>
          <p:cNvPr id="24" name="椭圆 23"/>
          <p:cNvSpPr>
            <a:spLocks noChangeArrowheads="1"/>
          </p:cNvSpPr>
          <p:nvPr/>
        </p:nvSpPr>
        <p:spPr bwMode="auto">
          <a:xfrm>
            <a:off x="6162501" y="1203598"/>
            <a:ext cx="1793875" cy="1792287"/>
          </a:xfrm>
          <a:prstGeom prst="ellipse">
            <a:avLst/>
          </a:prstGeom>
          <a:solidFill>
            <a:srgbClr val="FF9900"/>
          </a:solidFill>
          <a:ln>
            <a:noFill/>
          </a:ln>
          <a:effectLst/>
          <a:extLst/>
        </p:spPr>
        <p:txBody>
          <a:bodyPr anchor="ctr"/>
          <a:lstStyle/>
          <a:p>
            <a:pPr algn="ctr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r>
              <a:rPr lang="zh-CN" altLang="en-US" sz="1800" b="1" kern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单击此处添加标题</a:t>
            </a:r>
          </a:p>
        </p:txBody>
      </p:sp>
      <p:sp>
        <p:nvSpPr>
          <p:cNvPr id="25" name="矩形 24"/>
          <p:cNvSpPr/>
          <p:nvPr/>
        </p:nvSpPr>
        <p:spPr>
          <a:xfrm>
            <a:off x="3660601" y="1544910"/>
            <a:ext cx="1420813" cy="1173163"/>
          </a:xfrm>
          <a:prstGeom prst="rect">
            <a:avLst/>
          </a:prstGeom>
          <a:gradFill>
            <a:gsLst>
              <a:gs pos="33000">
                <a:srgbClr val="F9F9F9"/>
              </a:gs>
              <a:gs pos="100000">
                <a:srgbClr val="D7D7D7"/>
              </a:gs>
            </a:gsLst>
            <a:lin ang="5400000" scaled="0"/>
          </a:gradFill>
          <a:ln w="3175" cap="flat" cmpd="sng" algn="ctr">
            <a:solidFill>
              <a:srgbClr val="D7D7D7"/>
            </a:solidFill>
            <a:prstDash val="solid"/>
          </a:ln>
          <a:effectLst>
            <a:outerShdw blurRad="50800" dist="38100" sx="97000" sy="97000" algn="ctr" rotWithShape="0">
              <a:srgbClr val="000000">
                <a:alpha val="40000"/>
              </a:srgbClr>
            </a:outerShdw>
          </a:effectLst>
        </p:spPr>
        <p:txBody>
          <a:bodyPr anchor="ctr"/>
          <a:lstStyle/>
          <a:p>
            <a:pPr algn="ctr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r>
              <a:rPr lang="zh-CN" altLang="en-US" sz="2000" b="1" kern="0" dirty="0" smtClean="0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rPr>
              <a:t>单击此处    添加</a:t>
            </a:r>
            <a:r>
              <a:rPr lang="zh-CN" altLang="en-US" sz="2000" b="1" kern="0" dirty="0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rPr>
              <a:t>标题</a:t>
            </a:r>
          </a:p>
        </p:txBody>
      </p:sp>
      <p:sp>
        <p:nvSpPr>
          <p:cNvPr id="26" name="下箭头 25"/>
          <p:cNvSpPr>
            <a:spLocks noChangeArrowheads="1"/>
          </p:cNvSpPr>
          <p:nvPr/>
        </p:nvSpPr>
        <p:spPr bwMode="auto">
          <a:xfrm>
            <a:off x="3993976" y="3032398"/>
            <a:ext cx="804863" cy="555625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FF9900"/>
          </a:solidFill>
          <a:ln>
            <a:noFill/>
          </a:ln>
          <a:effectLst>
            <a:outerShdw dist="38100" algn="l" rotWithShape="0">
              <a:srgbClr val="000000">
                <a:alpha val="39999"/>
              </a:srgbClr>
            </a:outerShdw>
          </a:effectLst>
          <a:extLst/>
        </p:spPr>
        <p:txBody>
          <a:bodyPr anchor="ctr"/>
          <a:lstStyle/>
          <a:p>
            <a:pPr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endParaRPr lang="zh-CN" altLang="en-US" sz="1800" b="1" kern="0" dirty="0">
              <a:solidFill>
                <a:srgbClr val="C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7" name="TextBox 26"/>
          <p:cNvSpPr txBox="1"/>
          <p:nvPr/>
        </p:nvSpPr>
        <p:spPr bwMode="auto">
          <a:xfrm>
            <a:off x="1216868" y="3147814"/>
            <a:ext cx="1482725" cy="130420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r>
              <a:rPr lang="zh-CN" altLang="en-US" sz="105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5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1050" kern="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8" name="TextBox 27"/>
          <p:cNvSpPr txBox="1"/>
          <p:nvPr/>
        </p:nvSpPr>
        <p:spPr bwMode="auto">
          <a:xfrm>
            <a:off x="6400055" y="3208139"/>
            <a:ext cx="1484313" cy="130420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r>
              <a:rPr lang="zh-CN" altLang="en-US" sz="105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5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1050" kern="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9" name="TextBox 28"/>
          <p:cNvSpPr txBox="1">
            <a:spLocks noChangeArrowheads="1"/>
          </p:cNvSpPr>
          <p:nvPr/>
        </p:nvSpPr>
        <p:spPr bwMode="auto">
          <a:xfrm>
            <a:off x="3851920" y="3714976"/>
            <a:ext cx="1125537" cy="757130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r>
              <a:rPr lang="zh-CN" altLang="en-US" sz="1800" b="1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单击</a:t>
            </a:r>
            <a:r>
              <a:rPr lang="zh-CN" altLang="en-US" sz="1800" b="1" kern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</a:t>
            </a:r>
            <a:endParaRPr lang="en-US" altLang="zh-CN" sz="1800" b="1" kern="0" dirty="0" smtClean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r>
              <a:rPr lang="zh-CN" altLang="en-US" sz="1800" b="1" kern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添加</a:t>
            </a:r>
            <a:r>
              <a:rPr lang="zh-CN" altLang="en-US" sz="1800" b="1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标题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251520" y="195486"/>
            <a:ext cx="5214873" cy="507789"/>
            <a:chOff x="1760894" y="1255036"/>
            <a:chExt cx="5214873" cy="507789"/>
          </a:xfrm>
        </p:grpSpPr>
        <p:grpSp>
          <p:nvGrpSpPr>
            <p:cNvPr id="13" name="组合 12"/>
            <p:cNvGrpSpPr/>
            <p:nvPr/>
          </p:nvGrpSpPr>
          <p:grpSpPr>
            <a:xfrm>
              <a:off x="2259339" y="1364451"/>
              <a:ext cx="4716428" cy="398374"/>
              <a:chOff x="2242529" y="2726581"/>
              <a:chExt cx="4716428" cy="398374"/>
            </a:xfrm>
          </p:grpSpPr>
          <p:sp>
            <p:nvSpPr>
              <p:cNvPr id="17" name="梯形 16"/>
              <p:cNvSpPr/>
              <p:nvPr/>
            </p:nvSpPr>
            <p:spPr bwMode="auto">
              <a:xfrm>
                <a:off x="2305778" y="2781752"/>
                <a:ext cx="4653179" cy="343203"/>
              </a:xfrm>
              <a:prstGeom prst="trapezoid">
                <a:avLst>
                  <a:gd name="adj" fmla="val 36841"/>
                </a:avLst>
              </a:prstGeom>
              <a:solidFill>
                <a:srgbClr val="C00000">
                  <a:alpha val="12000"/>
                </a:srgbClr>
              </a:solidFill>
              <a:ln w="254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sz="18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华文细黑" pitchFamily="2" charset="-122"/>
                </a:endParaRPr>
              </a:p>
            </p:txBody>
          </p:sp>
          <p:sp>
            <p:nvSpPr>
              <p:cNvPr id="18" name="梯形 17"/>
              <p:cNvSpPr/>
              <p:nvPr/>
            </p:nvSpPr>
            <p:spPr bwMode="auto">
              <a:xfrm>
                <a:off x="2242529" y="2726581"/>
                <a:ext cx="4625322" cy="343203"/>
              </a:xfrm>
              <a:prstGeom prst="trapezoid">
                <a:avLst>
                  <a:gd name="adj" fmla="val 36841"/>
                </a:avLst>
              </a:prstGeom>
              <a:solidFill>
                <a:srgbClr val="C00000"/>
              </a:solidFill>
              <a:ln w="9525" cap="flat" cmpd="sng" algn="ctr">
                <a:noFill/>
                <a:prstDash val="dash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sz="18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华文细黑" pitchFamily="2" charset="-122"/>
                </a:endParaRPr>
              </a:p>
            </p:txBody>
          </p:sp>
          <p:sp>
            <p:nvSpPr>
              <p:cNvPr id="19" name="文本框 18"/>
              <p:cNvSpPr txBox="1"/>
              <p:nvPr/>
            </p:nvSpPr>
            <p:spPr>
              <a:xfrm>
                <a:off x="3118783" y="2744293"/>
                <a:ext cx="2660544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1400" dirty="0">
                    <a:solidFill>
                      <a:schemeClr val="bg1"/>
                    </a:solidFill>
                    <a:latin typeface="+mn-ea"/>
                    <a:ea typeface="+mn-ea"/>
                  </a:rPr>
                  <a:t>单击此处添加标题文本</a:t>
                </a:r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1760894" y="1255036"/>
              <a:ext cx="933642" cy="493963"/>
              <a:chOff x="1789078" y="1203679"/>
              <a:chExt cx="933642" cy="493963"/>
            </a:xfrm>
          </p:grpSpPr>
          <p:sp>
            <p:nvSpPr>
              <p:cNvPr id="15" name="平行四边形 14"/>
              <p:cNvSpPr/>
              <p:nvPr/>
            </p:nvSpPr>
            <p:spPr bwMode="auto">
              <a:xfrm>
                <a:off x="1789078" y="1203679"/>
                <a:ext cx="933642" cy="493963"/>
              </a:xfrm>
              <a:prstGeom prst="parallelogram">
                <a:avLst>
                  <a:gd name="adj" fmla="val 38334"/>
                </a:avLst>
              </a:prstGeom>
              <a:gradFill>
                <a:gsLst>
                  <a:gs pos="0">
                    <a:srgbClr val="FF0000"/>
                  </a:gs>
                  <a:gs pos="100000">
                    <a:srgbClr val="C00000"/>
                  </a:gs>
                </a:gsLst>
                <a:lin ang="5400000" scaled="1"/>
              </a:gra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sz="18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华文细黑" pitchFamily="2" charset="-122"/>
                </a:endParaRPr>
              </a:p>
            </p:txBody>
          </p:sp>
          <p:pic>
            <p:nvPicPr>
              <p:cNvPr id="16" name="图片 15"/>
              <p:cNvPicPr>
                <a:picLocks noChangeAspect="1"/>
              </p:cNvPicPr>
              <p:nvPr/>
            </p:nvPicPr>
            <p:blipFill>
              <a:blip r:embed="rId3" cstate="print">
                <a:biLevel thresh="25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091209" y="1256105"/>
                <a:ext cx="345978" cy="365661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3080648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" name="图表 30"/>
          <p:cNvGraphicFramePr/>
          <p:nvPr>
            <p:extLst>
              <p:ext uri="{D42A27DB-BD31-4B8C-83A1-F6EECF244321}">
                <p14:modId xmlns:p14="http://schemas.microsoft.com/office/powerpoint/2010/main" val="2199752082"/>
              </p:ext>
            </p:extLst>
          </p:nvPr>
        </p:nvGraphicFramePr>
        <p:xfrm>
          <a:off x="683568" y="1203598"/>
          <a:ext cx="2628292" cy="19442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32" name="图表 31"/>
          <p:cNvGraphicFramePr/>
          <p:nvPr>
            <p:extLst>
              <p:ext uri="{D42A27DB-BD31-4B8C-83A1-F6EECF244321}">
                <p14:modId xmlns:p14="http://schemas.microsoft.com/office/powerpoint/2010/main" val="1550834573"/>
              </p:ext>
            </p:extLst>
          </p:nvPr>
        </p:nvGraphicFramePr>
        <p:xfrm>
          <a:off x="5832140" y="1203598"/>
          <a:ext cx="2628292" cy="19442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62" name="图表 61"/>
          <p:cNvGraphicFramePr/>
          <p:nvPr>
            <p:extLst>
              <p:ext uri="{D42A27DB-BD31-4B8C-83A1-F6EECF244321}">
                <p14:modId xmlns:p14="http://schemas.microsoft.com/office/powerpoint/2010/main" val="2981772599"/>
              </p:ext>
            </p:extLst>
          </p:nvPr>
        </p:nvGraphicFramePr>
        <p:xfrm>
          <a:off x="3275856" y="1203598"/>
          <a:ext cx="2628292" cy="19442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63" name="文本框 13"/>
          <p:cNvSpPr txBox="1"/>
          <p:nvPr/>
        </p:nvSpPr>
        <p:spPr>
          <a:xfrm>
            <a:off x="1151620" y="1917363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0" dirty="0" smtClean="0">
                <a:latin typeface="+mn-lt"/>
                <a:ea typeface="+mn-ea"/>
                <a:cs typeface="+mn-ea"/>
                <a:sym typeface="+mn-lt"/>
              </a:rPr>
              <a:t>75%</a:t>
            </a:r>
            <a:endParaRPr lang="zh-CN" altLang="en-US" sz="3200" b="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4" name="文本框 14"/>
          <p:cNvSpPr txBox="1"/>
          <p:nvPr/>
        </p:nvSpPr>
        <p:spPr>
          <a:xfrm>
            <a:off x="3797914" y="1926521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0" dirty="0" smtClean="0">
                <a:latin typeface="+mn-lt"/>
                <a:ea typeface="+mn-ea"/>
                <a:cs typeface="+mn-ea"/>
                <a:sym typeface="+mn-lt"/>
              </a:rPr>
              <a:t>50%</a:t>
            </a:r>
            <a:endParaRPr lang="zh-CN" altLang="en-US" sz="3200" b="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5" name="文本框 15"/>
          <p:cNvSpPr txBox="1"/>
          <p:nvPr/>
        </p:nvSpPr>
        <p:spPr>
          <a:xfrm>
            <a:off x="6300192" y="1926521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0" dirty="0" smtClean="0">
                <a:latin typeface="+mn-lt"/>
                <a:ea typeface="+mn-ea"/>
                <a:cs typeface="+mn-ea"/>
                <a:sym typeface="+mn-lt"/>
              </a:rPr>
              <a:t>25%</a:t>
            </a:r>
            <a:endParaRPr lang="zh-CN" altLang="en-US" sz="3200" b="0" dirty="0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251520" y="195486"/>
            <a:ext cx="5214873" cy="507789"/>
            <a:chOff x="1760894" y="1255036"/>
            <a:chExt cx="5214873" cy="507789"/>
          </a:xfrm>
        </p:grpSpPr>
        <p:grpSp>
          <p:nvGrpSpPr>
            <p:cNvPr id="14" name="组合 13"/>
            <p:cNvGrpSpPr/>
            <p:nvPr/>
          </p:nvGrpSpPr>
          <p:grpSpPr>
            <a:xfrm>
              <a:off x="2259339" y="1364451"/>
              <a:ext cx="4716428" cy="398374"/>
              <a:chOff x="2242529" y="2726581"/>
              <a:chExt cx="4716428" cy="398374"/>
            </a:xfrm>
          </p:grpSpPr>
          <p:sp>
            <p:nvSpPr>
              <p:cNvPr id="18" name="梯形 17"/>
              <p:cNvSpPr/>
              <p:nvPr/>
            </p:nvSpPr>
            <p:spPr bwMode="auto">
              <a:xfrm>
                <a:off x="2305778" y="2781752"/>
                <a:ext cx="4653179" cy="343203"/>
              </a:xfrm>
              <a:prstGeom prst="trapezoid">
                <a:avLst>
                  <a:gd name="adj" fmla="val 36841"/>
                </a:avLst>
              </a:prstGeom>
              <a:solidFill>
                <a:srgbClr val="C00000">
                  <a:alpha val="12000"/>
                </a:srgbClr>
              </a:solidFill>
              <a:ln w="254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sz="18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华文细黑" pitchFamily="2" charset="-122"/>
                </a:endParaRPr>
              </a:p>
            </p:txBody>
          </p:sp>
          <p:sp>
            <p:nvSpPr>
              <p:cNvPr id="19" name="梯形 18"/>
              <p:cNvSpPr/>
              <p:nvPr/>
            </p:nvSpPr>
            <p:spPr bwMode="auto">
              <a:xfrm>
                <a:off x="2242529" y="2726581"/>
                <a:ext cx="4625322" cy="343203"/>
              </a:xfrm>
              <a:prstGeom prst="trapezoid">
                <a:avLst>
                  <a:gd name="adj" fmla="val 36841"/>
                </a:avLst>
              </a:prstGeom>
              <a:solidFill>
                <a:srgbClr val="C00000"/>
              </a:solidFill>
              <a:ln w="9525" cap="flat" cmpd="sng" algn="ctr">
                <a:noFill/>
                <a:prstDash val="dash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sz="18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华文细黑" pitchFamily="2" charset="-122"/>
                </a:endParaRPr>
              </a:p>
            </p:txBody>
          </p:sp>
          <p:sp>
            <p:nvSpPr>
              <p:cNvPr id="20" name="文本框 19"/>
              <p:cNvSpPr txBox="1"/>
              <p:nvPr/>
            </p:nvSpPr>
            <p:spPr>
              <a:xfrm>
                <a:off x="3118783" y="2744293"/>
                <a:ext cx="2660544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1400" dirty="0">
                    <a:solidFill>
                      <a:schemeClr val="bg1"/>
                    </a:solidFill>
                    <a:latin typeface="+mn-ea"/>
                    <a:ea typeface="+mn-ea"/>
                  </a:rPr>
                  <a:t>单击此处添加标题文本</a:t>
                </a:r>
              </a:p>
            </p:txBody>
          </p:sp>
        </p:grpSp>
        <p:grpSp>
          <p:nvGrpSpPr>
            <p:cNvPr id="15" name="组合 14"/>
            <p:cNvGrpSpPr/>
            <p:nvPr/>
          </p:nvGrpSpPr>
          <p:grpSpPr>
            <a:xfrm>
              <a:off x="1760894" y="1255036"/>
              <a:ext cx="933642" cy="493963"/>
              <a:chOff x="1789078" y="1203679"/>
              <a:chExt cx="933642" cy="493963"/>
            </a:xfrm>
          </p:grpSpPr>
          <p:sp>
            <p:nvSpPr>
              <p:cNvPr id="16" name="平行四边形 15"/>
              <p:cNvSpPr/>
              <p:nvPr/>
            </p:nvSpPr>
            <p:spPr bwMode="auto">
              <a:xfrm>
                <a:off x="1789078" y="1203679"/>
                <a:ext cx="933642" cy="493963"/>
              </a:xfrm>
              <a:prstGeom prst="parallelogram">
                <a:avLst>
                  <a:gd name="adj" fmla="val 38334"/>
                </a:avLst>
              </a:prstGeom>
              <a:gradFill>
                <a:gsLst>
                  <a:gs pos="0">
                    <a:srgbClr val="FF0000"/>
                  </a:gs>
                  <a:gs pos="100000">
                    <a:srgbClr val="C00000"/>
                  </a:gs>
                </a:gsLst>
                <a:lin ang="5400000" scaled="1"/>
              </a:gra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sz="18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华文细黑" pitchFamily="2" charset="-122"/>
                </a:endParaRPr>
              </a:p>
            </p:txBody>
          </p:sp>
          <p:pic>
            <p:nvPicPr>
              <p:cNvPr id="17" name="图片 16"/>
              <p:cNvPicPr>
                <a:picLocks noChangeAspect="1"/>
              </p:cNvPicPr>
              <p:nvPr/>
            </p:nvPicPr>
            <p:blipFill>
              <a:blip r:embed="rId6" cstate="print">
                <a:biLevel thresh="25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091209" y="1256105"/>
                <a:ext cx="345978" cy="365661"/>
              </a:xfrm>
              <a:prstGeom prst="rect">
                <a:avLst/>
              </a:prstGeom>
            </p:spPr>
          </p:pic>
        </p:grpSp>
      </p:grpSp>
      <p:grpSp>
        <p:nvGrpSpPr>
          <p:cNvPr id="21" name="组合 20"/>
          <p:cNvGrpSpPr/>
          <p:nvPr/>
        </p:nvGrpSpPr>
        <p:grpSpPr>
          <a:xfrm>
            <a:off x="1111383" y="3003798"/>
            <a:ext cx="1808666" cy="1292662"/>
            <a:chOff x="6114266" y="1421540"/>
            <a:chExt cx="1808666" cy="1292662"/>
          </a:xfrm>
        </p:grpSpPr>
        <p:sp>
          <p:nvSpPr>
            <p:cNvPr id="22" name="TextBox 36"/>
            <p:cNvSpPr txBox="1"/>
            <p:nvPr/>
          </p:nvSpPr>
          <p:spPr>
            <a:xfrm>
              <a:off x="6283695" y="1421540"/>
              <a:ext cx="143380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ea typeface="+mn-ea"/>
                  <a:cs typeface="+mn-ea"/>
                  <a:sym typeface="+mn-lt"/>
                </a:rPr>
                <a:t>添</a:t>
              </a: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ea typeface="+mn-ea"/>
                  <a:cs typeface="+mn-ea"/>
                  <a:sym typeface="+mn-lt"/>
                </a:rPr>
                <a:t>加标题文</a:t>
              </a:r>
              <a:r>
                <a:rPr lang="zh-CN" altLang="en-US" sz="16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ea typeface="+mn-ea"/>
                  <a:cs typeface="+mn-ea"/>
                  <a:sym typeface="+mn-lt"/>
                </a:rPr>
                <a:t>本</a:t>
              </a:r>
              <a:endPara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6114266" y="1883205"/>
              <a:ext cx="1808666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b="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b="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3685669" y="3003798"/>
            <a:ext cx="1808666" cy="1292662"/>
            <a:chOff x="6114266" y="1421540"/>
            <a:chExt cx="1808666" cy="1292662"/>
          </a:xfrm>
        </p:grpSpPr>
        <p:sp>
          <p:nvSpPr>
            <p:cNvPr id="25" name="TextBox 36"/>
            <p:cNvSpPr txBox="1"/>
            <p:nvPr/>
          </p:nvSpPr>
          <p:spPr>
            <a:xfrm>
              <a:off x="6283695" y="1421540"/>
              <a:ext cx="143380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ea typeface="+mn-ea"/>
                  <a:cs typeface="+mn-ea"/>
                  <a:sym typeface="+mn-lt"/>
                </a:rPr>
                <a:t>添</a:t>
              </a: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ea typeface="+mn-ea"/>
                  <a:cs typeface="+mn-ea"/>
                  <a:sym typeface="+mn-lt"/>
                </a:rPr>
                <a:t>加标题文</a:t>
              </a:r>
              <a:r>
                <a:rPr lang="zh-CN" altLang="en-US" sz="16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ea typeface="+mn-ea"/>
                  <a:cs typeface="+mn-ea"/>
                  <a:sym typeface="+mn-lt"/>
                </a:rPr>
                <a:t>本</a:t>
              </a:r>
              <a:endPara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6114266" y="1883205"/>
              <a:ext cx="1808666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b="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b="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6259955" y="3003798"/>
            <a:ext cx="1808666" cy="1292662"/>
            <a:chOff x="6114266" y="1421540"/>
            <a:chExt cx="1808666" cy="1292662"/>
          </a:xfrm>
        </p:grpSpPr>
        <p:sp>
          <p:nvSpPr>
            <p:cNvPr id="28" name="TextBox 36"/>
            <p:cNvSpPr txBox="1"/>
            <p:nvPr/>
          </p:nvSpPr>
          <p:spPr>
            <a:xfrm>
              <a:off x="6283695" y="1421540"/>
              <a:ext cx="143380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ea typeface="+mn-ea"/>
                  <a:cs typeface="+mn-ea"/>
                  <a:sym typeface="+mn-lt"/>
                </a:rPr>
                <a:t>添</a:t>
              </a: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ea typeface="+mn-ea"/>
                  <a:cs typeface="+mn-ea"/>
                  <a:sym typeface="+mn-lt"/>
                </a:rPr>
                <a:t>加标题文</a:t>
              </a:r>
              <a:r>
                <a:rPr lang="zh-CN" altLang="en-US" sz="16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ea typeface="+mn-ea"/>
                  <a:cs typeface="+mn-ea"/>
                  <a:sym typeface="+mn-lt"/>
                </a:rPr>
                <a:t>本</a:t>
              </a:r>
              <a:endPara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6114266" y="1883205"/>
              <a:ext cx="1808666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b="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b="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219200" y="1414463"/>
            <a:ext cx="2536825" cy="1270000"/>
          </a:xfrm>
          <a:custGeom>
            <a:avLst/>
            <a:gdLst/>
            <a:ahLst/>
            <a:cxnLst/>
            <a:rect l="l" t="t" r="r" b="b"/>
            <a:pathLst>
              <a:path w="3168352" h="1584176">
                <a:moveTo>
                  <a:pt x="0" y="0"/>
                </a:moveTo>
                <a:lnTo>
                  <a:pt x="3168352" y="0"/>
                </a:lnTo>
                <a:lnTo>
                  <a:pt x="3168352" y="3841"/>
                </a:lnTo>
                <a:cubicBezTo>
                  <a:pt x="2588276" y="310525"/>
                  <a:pt x="2179467" y="897330"/>
                  <a:pt x="2122331" y="1584176"/>
                </a:cubicBezTo>
                <a:lnTo>
                  <a:pt x="0" y="1584176"/>
                </a:lnTo>
                <a:close/>
              </a:path>
            </a:pathLst>
          </a:custGeom>
          <a:gradFill>
            <a:gsLst>
              <a:gs pos="33000">
                <a:srgbClr val="F9F9F9"/>
              </a:gs>
              <a:gs pos="100000">
                <a:srgbClr val="D7D7D7"/>
              </a:gs>
            </a:gsLst>
            <a:lin ang="5400000" scaled="0"/>
          </a:gradFill>
          <a:ln w="3175" cap="flat" cmpd="sng" algn="ctr">
            <a:solidFill>
              <a:srgbClr val="D7D7D7"/>
            </a:solidFill>
            <a:prstDash val="solid"/>
          </a:ln>
          <a:effectLst/>
        </p:spPr>
        <p:txBody>
          <a:bodyPr anchor="ctr"/>
          <a:lstStyle>
            <a:lvl1pPr algn="l" fontAlgn="base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algn="l" fontAlgn="base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algn="l" fontAlgn="base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algn="l" fontAlgn="base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algn="l" fontAlgn="base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buClrTx/>
              <a:buSzTx/>
            </a:pPr>
            <a:endParaRPr lang="zh-CN" altLang="en-US" sz="1200">
              <a:solidFill>
                <a:srgbClr val="4D4D4D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矩形 7"/>
          <p:cNvSpPr/>
          <p:nvPr/>
        </p:nvSpPr>
        <p:spPr>
          <a:xfrm>
            <a:off x="5235575" y="1414463"/>
            <a:ext cx="2536825" cy="1270000"/>
          </a:xfrm>
          <a:custGeom>
            <a:avLst/>
            <a:gdLst/>
            <a:ahLst/>
            <a:cxnLst/>
            <a:rect l="l" t="t" r="r" b="b"/>
            <a:pathLst>
              <a:path w="3166201" h="1584176">
                <a:moveTo>
                  <a:pt x="0" y="0"/>
                </a:moveTo>
                <a:lnTo>
                  <a:pt x="3166201" y="0"/>
                </a:lnTo>
                <a:lnTo>
                  <a:pt x="3166201" y="1584176"/>
                </a:lnTo>
                <a:lnTo>
                  <a:pt x="1053993" y="1584176"/>
                </a:lnTo>
                <a:cubicBezTo>
                  <a:pt x="996594" y="894244"/>
                  <a:pt x="584367" y="305252"/>
                  <a:pt x="0" y="0"/>
                </a:cubicBezTo>
                <a:close/>
              </a:path>
            </a:pathLst>
          </a:custGeom>
          <a:gradFill>
            <a:gsLst>
              <a:gs pos="33000">
                <a:srgbClr val="F9F9F9"/>
              </a:gs>
              <a:gs pos="100000">
                <a:srgbClr val="D7D7D7"/>
              </a:gs>
            </a:gsLst>
            <a:lin ang="5400000" scaled="0"/>
          </a:gradFill>
          <a:ln w="3175" cap="flat" cmpd="sng" algn="ctr">
            <a:solidFill>
              <a:srgbClr val="D7D7D7"/>
            </a:solidFill>
            <a:prstDash val="solid"/>
          </a:ln>
          <a:effectLst/>
        </p:spPr>
        <p:txBody>
          <a:bodyPr anchor="ctr"/>
          <a:lstStyle>
            <a:lvl1pPr algn="l" fontAlgn="base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algn="l" fontAlgn="base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algn="l" fontAlgn="base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algn="l" fontAlgn="base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algn="l" fontAlgn="base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buClrTx/>
              <a:buSzTx/>
            </a:pPr>
            <a:endParaRPr lang="zh-CN" altLang="en-US" sz="1200" b="0">
              <a:solidFill>
                <a:srgbClr val="4D4D4D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" name="矩形 8"/>
          <p:cNvSpPr/>
          <p:nvPr/>
        </p:nvSpPr>
        <p:spPr>
          <a:xfrm>
            <a:off x="1219200" y="2946400"/>
            <a:ext cx="2524125" cy="1270000"/>
          </a:xfrm>
          <a:custGeom>
            <a:avLst/>
            <a:gdLst/>
            <a:ahLst/>
            <a:cxnLst/>
            <a:rect l="l" t="t" r="r" b="b"/>
            <a:pathLst>
              <a:path w="3149815" h="1584176">
                <a:moveTo>
                  <a:pt x="0" y="0"/>
                </a:moveTo>
                <a:lnTo>
                  <a:pt x="2121681" y="0"/>
                </a:lnTo>
                <a:cubicBezTo>
                  <a:pt x="2173814" y="685187"/>
                  <a:pt x="2576164" y="1272266"/>
                  <a:pt x="3149815" y="1584176"/>
                </a:cubicBezTo>
                <a:lnTo>
                  <a:pt x="0" y="1584176"/>
                </a:lnTo>
                <a:close/>
              </a:path>
            </a:pathLst>
          </a:custGeom>
          <a:gradFill>
            <a:gsLst>
              <a:gs pos="33000">
                <a:srgbClr val="F9F9F9"/>
              </a:gs>
              <a:gs pos="100000">
                <a:srgbClr val="D7D7D7"/>
              </a:gs>
            </a:gsLst>
            <a:lin ang="5400000" scaled="0"/>
          </a:gradFill>
          <a:ln w="3175" cap="flat" cmpd="sng" algn="ctr">
            <a:solidFill>
              <a:srgbClr val="D7D7D7"/>
            </a:solidFill>
            <a:prstDash val="solid"/>
          </a:ln>
          <a:effectLst/>
        </p:spPr>
        <p:txBody>
          <a:bodyPr anchor="ctr"/>
          <a:lstStyle>
            <a:lvl1pPr algn="l" fontAlgn="base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algn="l" fontAlgn="base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algn="l" fontAlgn="base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algn="l" fontAlgn="base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algn="l" fontAlgn="base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buClrTx/>
              <a:buSzTx/>
            </a:pPr>
            <a:endParaRPr lang="zh-CN" altLang="en-US" sz="1200">
              <a:solidFill>
                <a:srgbClr val="4D4D4D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" name="矩形 9"/>
          <p:cNvSpPr/>
          <p:nvPr/>
        </p:nvSpPr>
        <p:spPr>
          <a:xfrm>
            <a:off x="5256213" y="2946400"/>
            <a:ext cx="2516187" cy="1270000"/>
          </a:xfrm>
          <a:custGeom>
            <a:avLst/>
            <a:gdLst/>
            <a:ahLst/>
            <a:cxnLst/>
            <a:rect l="l" t="t" r="r" b="b"/>
            <a:pathLst>
              <a:path w="3139691" h="1584176">
                <a:moveTo>
                  <a:pt x="1028133" y="0"/>
                </a:moveTo>
                <a:lnTo>
                  <a:pt x="3139691" y="0"/>
                </a:lnTo>
                <a:lnTo>
                  <a:pt x="3139691" y="1584176"/>
                </a:lnTo>
                <a:lnTo>
                  <a:pt x="0" y="1584176"/>
                </a:lnTo>
                <a:cubicBezTo>
                  <a:pt x="573650" y="1272266"/>
                  <a:pt x="976000" y="685187"/>
                  <a:pt x="1028133" y="0"/>
                </a:cubicBezTo>
                <a:close/>
              </a:path>
            </a:pathLst>
          </a:custGeom>
          <a:gradFill>
            <a:gsLst>
              <a:gs pos="33000">
                <a:srgbClr val="F9F9F9"/>
              </a:gs>
              <a:gs pos="100000">
                <a:srgbClr val="D7D7D7"/>
              </a:gs>
            </a:gsLst>
            <a:lin ang="5400000" scaled="0"/>
          </a:gradFill>
          <a:ln w="3175" cap="flat" cmpd="sng" algn="ctr">
            <a:solidFill>
              <a:srgbClr val="D7D7D7"/>
            </a:solidFill>
            <a:prstDash val="solid"/>
          </a:ln>
          <a:effectLst/>
        </p:spPr>
        <p:txBody>
          <a:bodyPr anchor="ctr"/>
          <a:lstStyle>
            <a:lvl1pPr algn="l" fontAlgn="base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algn="l" fontAlgn="base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algn="l" fontAlgn="base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algn="l" fontAlgn="base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algn="l" fontAlgn="base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buClrTx/>
              <a:buSzTx/>
            </a:pPr>
            <a:endParaRPr lang="zh-CN" altLang="en-US" sz="1200" b="0">
              <a:solidFill>
                <a:srgbClr val="4D4D4D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" name="椭圆 5"/>
          <p:cNvSpPr>
            <a:spLocks noChangeArrowheads="1"/>
          </p:cNvSpPr>
          <p:nvPr/>
        </p:nvSpPr>
        <p:spPr bwMode="auto">
          <a:xfrm>
            <a:off x="3124200" y="1430338"/>
            <a:ext cx="2792413" cy="2794000"/>
          </a:xfrm>
          <a:prstGeom prst="ellipse">
            <a:avLst/>
          </a:prstGeom>
          <a:solidFill>
            <a:srgbClr val="FA0000"/>
          </a:solidFill>
          <a:ln w="3175" algn="ctr">
            <a:solidFill>
              <a:srgbClr val="D7D7D7"/>
            </a:solidFill>
            <a:round/>
            <a:headEnd/>
            <a:tailEnd/>
          </a:ln>
          <a:effectLst/>
        </p:spPr>
        <p:txBody>
          <a:bodyPr anchor="ctr"/>
          <a:lstStyle>
            <a:lvl1pPr algn="l" fontAlgn="base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algn="l" fontAlgn="base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algn="l" fontAlgn="base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algn="l" fontAlgn="base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algn="l" fontAlgn="base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buClrTx/>
              <a:buSzTx/>
            </a:pPr>
            <a:r>
              <a:rPr lang="zh-CN" altLang="en-US" sz="2700" b="1">
                <a:solidFill>
                  <a:srgbClr val="F2F2F2"/>
                </a:solidFill>
                <a:latin typeface="+mn-lt"/>
                <a:ea typeface="+mn-ea"/>
                <a:cs typeface="+mn-ea"/>
                <a:sym typeface="+mn-lt"/>
              </a:rPr>
              <a:t>单击此处添加文本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1295400" y="1582738"/>
            <a:ext cx="1600200" cy="92333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algn="l" fontAlgn="base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algn="l" fontAlgn="base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algn="l" fontAlgn="base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algn="l" fontAlgn="base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algn="l" fontAlgn="base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150000"/>
              </a:lnSpc>
              <a:buClrTx/>
              <a:buSzTx/>
            </a:pPr>
            <a:r>
              <a:rPr lang="zh-CN" altLang="en-US" sz="1200" b="0" dirty="0">
                <a:solidFill>
                  <a:srgbClr val="4D4D4D"/>
                </a:solidFill>
                <a:latin typeface="+mn-ea"/>
                <a:ea typeface="+mn-ea"/>
                <a:cs typeface="+mn-ea"/>
                <a:sym typeface="+mn-lt"/>
              </a:rPr>
              <a:t>根据自己的需要添加适当的文字，此处添加详细文本描</a:t>
            </a:r>
            <a:r>
              <a:rPr lang="zh-CN" altLang="en-US" sz="1200" b="0" dirty="0" smtClean="0">
                <a:solidFill>
                  <a:srgbClr val="4D4D4D"/>
                </a:solidFill>
                <a:latin typeface="+mn-ea"/>
                <a:ea typeface="+mn-ea"/>
                <a:cs typeface="+mn-ea"/>
                <a:sym typeface="+mn-lt"/>
              </a:rPr>
              <a:t>述</a:t>
            </a:r>
            <a:r>
              <a:rPr lang="en-US" altLang="zh-CN" sz="1200" b="0" dirty="0" smtClean="0">
                <a:solidFill>
                  <a:srgbClr val="4D4D4D"/>
                </a:solidFill>
                <a:latin typeface="+mn-ea"/>
                <a:ea typeface="+mn-ea"/>
                <a:cs typeface="+mn-ea"/>
                <a:sym typeface="+mn-lt"/>
              </a:rPr>
              <a:t>…</a:t>
            </a:r>
            <a:endParaRPr lang="zh-CN" altLang="en-US" sz="1200" b="0" dirty="0">
              <a:solidFill>
                <a:srgbClr val="4D4D4D"/>
              </a:solidFill>
              <a:latin typeface="+mn-ea"/>
              <a:ea typeface="+mn-ea"/>
              <a:cs typeface="+mn-ea"/>
              <a:sym typeface="+mn-lt"/>
            </a:endParaRPr>
          </a:p>
        </p:txBody>
      </p:sp>
      <p:sp>
        <p:nvSpPr>
          <p:cNvPr id="8" name="TextBox 1"/>
          <p:cNvSpPr txBox="1"/>
          <p:nvPr/>
        </p:nvSpPr>
        <p:spPr>
          <a:xfrm>
            <a:off x="1295400" y="3106738"/>
            <a:ext cx="1600200" cy="91598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algn="l" fontAlgn="base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algn="l" fontAlgn="base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algn="l" fontAlgn="base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algn="l" fontAlgn="base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algn="l" fontAlgn="base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150000"/>
              </a:lnSpc>
              <a:buClrTx/>
              <a:buSzTx/>
            </a:pPr>
            <a:r>
              <a:rPr lang="zh-CN" altLang="en-US" sz="1200" b="0" dirty="0">
                <a:solidFill>
                  <a:srgbClr val="4D4D4D"/>
                </a:solidFill>
                <a:latin typeface="+mn-ea"/>
                <a:ea typeface="+mn-ea"/>
                <a:cs typeface="+mn-ea"/>
                <a:sym typeface="+mn-lt"/>
              </a:rPr>
              <a:t>根据自己的需要添加适当的文字，此处添加详细文本描述</a:t>
            </a:r>
            <a:r>
              <a:rPr lang="en-US" altLang="zh-CN" sz="1200" b="0" dirty="0">
                <a:solidFill>
                  <a:srgbClr val="4D4D4D"/>
                </a:solidFill>
                <a:latin typeface="+mn-ea"/>
                <a:ea typeface="+mn-ea"/>
                <a:cs typeface="+mn-ea"/>
                <a:sym typeface="+mn-lt"/>
              </a:rPr>
              <a:t>…</a:t>
            </a:r>
            <a:endParaRPr lang="zh-CN" altLang="en-US" sz="1200" b="0" dirty="0">
              <a:solidFill>
                <a:srgbClr val="4D4D4D"/>
              </a:solidFill>
              <a:latin typeface="+mn-ea"/>
              <a:ea typeface="+mn-ea"/>
              <a:cs typeface="+mn-ea"/>
              <a:sym typeface="+mn-lt"/>
            </a:endParaRPr>
          </a:p>
        </p:txBody>
      </p:sp>
      <p:sp>
        <p:nvSpPr>
          <p:cNvPr id="9" name="TextBox 1"/>
          <p:cNvSpPr txBox="1"/>
          <p:nvPr/>
        </p:nvSpPr>
        <p:spPr>
          <a:xfrm>
            <a:off x="6096000" y="1581150"/>
            <a:ext cx="1600200" cy="9159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algn="l" fontAlgn="base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algn="l" fontAlgn="base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algn="l" fontAlgn="base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algn="l" fontAlgn="base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algn="l" fontAlgn="base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150000"/>
              </a:lnSpc>
              <a:buClrTx/>
              <a:buSzTx/>
            </a:pPr>
            <a:r>
              <a:rPr lang="zh-CN" altLang="en-US" sz="1200" b="0" dirty="0">
                <a:solidFill>
                  <a:srgbClr val="4D4D4D"/>
                </a:solidFill>
                <a:latin typeface="+mn-ea"/>
                <a:ea typeface="+mn-ea"/>
                <a:cs typeface="+mn-ea"/>
                <a:sym typeface="+mn-lt"/>
              </a:rPr>
              <a:t>根据自己的需要添加适当的文字，此处添加详细文本描述</a:t>
            </a:r>
            <a:r>
              <a:rPr lang="en-US" altLang="zh-CN" sz="1200" b="0" dirty="0">
                <a:solidFill>
                  <a:srgbClr val="4D4D4D"/>
                </a:solidFill>
                <a:latin typeface="+mn-ea"/>
                <a:ea typeface="+mn-ea"/>
                <a:cs typeface="+mn-ea"/>
                <a:sym typeface="+mn-lt"/>
              </a:rPr>
              <a:t>…</a:t>
            </a:r>
            <a:endParaRPr lang="zh-CN" altLang="en-US" sz="1200" b="0" dirty="0">
              <a:solidFill>
                <a:srgbClr val="4D4D4D"/>
              </a:solidFill>
              <a:latin typeface="+mn-ea"/>
              <a:ea typeface="+mn-ea"/>
              <a:cs typeface="+mn-ea"/>
              <a:sym typeface="+mn-lt"/>
            </a:endParaRPr>
          </a:p>
        </p:txBody>
      </p:sp>
      <p:sp>
        <p:nvSpPr>
          <p:cNvPr id="10" name="TextBox 1"/>
          <p:cNvSpPr txBox="1"/>
          <p:nvPr/>
        </p:nvSpPr>
        <p:spPr>
          <a:xfrm>
            <a:off x="6096000" y="3105150"/>
            <a:ext cx="1600200" cy="9159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algn="l" fontAlgn="base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algn="l" fontAlgn="base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algn="l" fontAlgn="base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algn="l" fontAlgn="base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algn="l" fontAlgn="base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150000"/>
              </a:lnSpc>
              <a:buClrTx/>
              <a:buSzTx/>
            </a:pPr>
            <a:r>
              <a:rPr lang="zh-CN" altLang="en-US" sz="1200" b="0" dirty="0">
                <a:solidFill>
                  <a:srgbClr val="4D4D4D"/>
                </a:solidFill>
                <a:latin typeface="+mn-ea"/>
                <a:ea typeface="+mn-ea"/>
                <a:cs typeface="+mn-ea"/>
                <a:sym typeface="+mn-lt"/>
              </a:rPr>
              <a:t>根据自己的需要添加适当的文字，此处添加详细文本描述</a:t>
            </a:r>
            <a:r>
              <a:rPr lang="en-US" altLang="zh-CN" sz="1200" b="0" dirty="0">
                <a:solidFill>
                  <a:srgbClr val="4D4D4D"/>
                </a:solidFill>
                <a:latin typeface="+mn-ea"/>
                <a:ea typeface="+mn-ea"/>
                <a:cs typeface="+mn-ea"/>
                <a:sym typeface="+mn-lt"/>
              </a:rPr>
              <a:t>…</a:t>
            </a:r>
            <a:endParaRPr lang="zh-CN" altLang="en-US" sz="1200" b="0" dirty="0">
              <a:solidFill>
                <a:srgbClr val="4D4D4D"/>
              </a:solidFill>
              <a:latin typeface="+mn-ea"/>
              <a:ea typeface="+mn-ea"/>
              <a:cs typeface="+mn-ea"/>
              <a:sym typeface="+mn-lt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251520" y="195486"/>
            <a:ext cx="5214873" cy="507789"/>
            <a:chOff x="1760894" y="1255036"/>
            <a:chExt cx="5214873" cy="507789"/>
          </a:xfrm>
        </p:grpSpPr>
        <p:grpSp>
          <p:nvGrpSpPr>
            <p:cNvPr id="13" name="组合 12"/>
            <p:cNvGrpSpPr/>
            <p:nvPr/>
          </p:nvGrpSpPr>
          <p:grpSpPr>
            <a:xfrm>
              <a:off x="2259339" y="1364451"/>
              <a:ext cx="4716428" cy="398374"/>
              <a:chOff x="2242529" y="2726581"/>
              <a:chExt cx="4716428" cy="398374"/>
            </a:xfrm>
          </p:grpSpPr>
          <p:sp>
            <p:nvSpPr>
              <p:cNvPr id="17" name="梯形 16"/>
              <p:cNvSpPr/>
              <p:nvPr/>
            </p:nvSpPr>
            <p:spPr bwMode="auto">
              <a:xfrm>
                <a:off x="2305778" y="2781752"/>
                <a:ext cx="4653179" cy="343203"/>
              </a:xfrm>
              <a:prstGeom prst="trapezoid">
                <a:avLst>
                  <a:gd name="adj" fmla="val 36841"/>
                </a:avLst>
              </a:prstGeom>
              <a:solidFill>
                <a:srgbClr val="C00000">
                  <a:alpha val="12000"/>
                </a:srgbClr>
              </a:solidFill>
              <a:ln w="254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sz="18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华文细黑" pitchFamily="2" charset="-122"/>
                </a:endParaRPr>
              </a:p>
            </p:txBody>
          </p:sp>
          <p:sp>
            <p:nvSpPr>
              <p:cNvPr id="18" name="梯形 17"/>
              <p:cNvSpPr/>
              <p:nvPr/>
            </p:nvSpPr>
            <p:spPr bwMode="auto">
              <a:xfrm>
                <a:off x="2242529" y="2726581"/>
                <a:ext cx="4625322" cy="343203"/>
              </a:xfrm>
              <a:prstGeom prst="trapezoid">
                <a:avLst>
                  <a:gd name="adj" fmla="val 36841"/>
                </a:avLst>
              </a:prstGeom>
              <a:solidFill>
                <a:srgbClr val="C00000"/>
              </a:solidFill>
              <a:ln w="9525" cap="flat" cmpd="sng" algn="ctr">
                <a:noFill/>
                <a:prstDash val="dash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sz="18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华文细黑" pitchFamily="2" charset="-122"/>
                </a:endParaRPr>
              </a:p>
            </p:txBody>
          </p:sp>
          <p:sp>
            <p:nvSpPr>
              <p:cNvPr id="19" name="文本框 18"/>
              <p:cNvSpPr txBox="1"/>
              <p:nvPr/>
            </p:nvSpPr>
            <p:spPr>
              <a:xfrm>
                <a:off x="3118783" y="2744293"/>
                <a:ext cx="2660544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1400" dirty="0">
                    <a:solidFill>
                      <a:schemeClr val="bg1"/>
                    </a:solidFill>
                    <a:latin typeface="+mn-ea"/>
                    <a:ea typeface="+mn-ea"/>
                  </a:rPr>
                  <a:t>单击此处添加标题文本</a:t>
                </a:r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1760894" y="1255036"/>
              <a:ext cx="933642" cy="493963"/>
              <a:chOff x="1789078" y="1203679"/>
              <a:chExt cx="933642" cy="493963"/>
            </a:xfrm>
          </p:grpSpPr>
          <p:sp>
            <p:nvSpPr>
              <p:cNvPr id="15" name="平行四边形 14"/>
              <p:cNvSpPr/>
              <p:nvPr/>
            </p:nvSpPr>
            <p:spPr bwMode="auto">
              <a:xfrm>
                <a:off x="1789078" y="1203679"/>
                <a:ext cx="933642" cy="493963"/>
              </a:xfrm>
              <a:prstGeom prst="parallelogram">
                <a:avLst>
                  <a:gd name="adj" fmla="val 38334"/>
                </a:avLst>
              </a:prstGeom>
              <a:gradFill>
                <a:gsLst>
                  <a:gs pos="0">
                    <a:srgbClr val="FF0000"/>
                  </a:gs>
                  <a:gs pos="100000">
                    <a:srgbClr val="C00000"/>
                  </a:gs>
                </a:gsLst>
                <a:lin ang="5400000" scaled="1"/>
              </a:gra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sz="18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华文细黑" pitchFamily="2" charset="-122"/>
                </a:endParaRPr>
              </a:p>
            </p:txBody>
          </p:sp>
          <p:pic>
            <p:nvPicPr>
              <p:cNvPr id="16" name="图片 15"/>
              <p:cNvPicPr>
                <a:picLocks noChangeAspect="1"/>
              </p:cNvPicPr>
              <p:nvPr/>
            </p:nvPicPr>
            <p:blipFill>
              <a:blip r:embed="rId3" cstate="print">
                <a:biLevel thresh="25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091209" y="1256105"/>
                <a:ext cx="345978" cy="365661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2019806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SLIDE_COUNT" val="1"/>
  <p:tag name="ISPRING_SCORM_RATE_SLIDES" val="0"/>
  <p:tag name="ISPRING_SCORM_RATE_QUIZZES" val="0"/>
  <p:tag name="ISPRING_SCORM_PASSING_SCORE" val="0.0000000000"/>
  <p:tag name="GENSWF_OUTPUT_FILE_NAME" val="22-"/>
  <p:tag name="ISPRING_RESOURCE_PATHS_HASH_2" val="dd605faedef9b7b7285347d268bb89f5f81ab715"/>
</p:tagLst>
</file>

<file path=ppt/theme/theme1.xml><?xml version="1.0" encoding="utf-8"?>
<a:theme xmlns:a="http://schemas.openxmlformats.org/drawingml/2006/main" name="office 主题">
  <a:themeElements>
    <a:clrScheme name="自定义 5">
      <a:dk1>
        <a:sysClr val="windowText" lastClr="000000"/>
      </a:dk1>
      <a:lt1>
        <a:sysClr val="window" lastClr="FFFFFF"/>
      </a:lt1>
      <a:dk2>
        <a:srgbClr val="1F497D"/>
      </a:dk2>
      <a:lt2>
        <a:srgbClr val="FFC000"/>
      </a:lt2>
      <a:accent1>
        <a:srgbClr val="FF6600"/>
      </a:accent1>
      <a:accent2>
        <a:srgbClr val="FF0000"/>
      </a:accent2>
      <a:accent3>
        <a:srgbClr val="FFC000"/>
      </a:accent3>
      <a:accent4>
        <a:srgbClr val="FFC000"/>
      </a:accent4>
      <a:accent5>
        <a:srgbClr val="FF6600"/>
      </a:accent5>
      <a:accent6>
        <a:srgbClr val="F79646"/>
      </a:accent6>
      <a:hlink>
        <a:srgbClr val="0000FF"/>
      </a:hlink>
      <a:folHlink>
        <a:srgbClr val="800080"/>
      </a:folHlink>
    </a:clrScheme>
    <a:fontScheme name="solqlygr">
      <a:majorFont>
        <a:latin typeface="Arial"/>
        <a:ea typeface="阿里巴巴普惠体 2.0 55 Regular"/>
        <a:cs typeface=""/>
      </a:majorFont>
      <a:minorFont>
        <a:latin typeface="Arial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华文细黑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华文细黑" pitchFamily="2" charset="-122"/>
          </a:defRPr>
        </a:defPPr>
      </a:lstStyle>
    </a:lnDef>
  </a:objectDefaults>
  <a:extraClrSchemeLst>
    <a:extraClrScheme>
      <a:clrScheme name="微笑PPT - 小A 1">
        <a:dk1>
          <a:srgbClr val="000000"/>
        </a:dk1>
        <a:lt1>
          <a:srgbClr val="FFFFFF"/>
        </a:lt1>
        <a:dk2>
          <a:srgbClr val="FFFFFF"/>
        </a:dk2>
        <a:lt2>
          <a:srgbClr val="B2B2B2"/>
        </a:lt2>
        <a:accent1>
          <a:srgbClr val="E20000"/>
        </a:accent1>
        <a:accent2>
          <a:srgbClr val="CC0000"/>
        </a:accent2>
        <a:accent3>
          <a:srgbClr val="FFFFFF"/>
        </a:accent3>
        <a:accent4>
          <a:srgbClr val="000000"/>
        </a:accent4>
        <a:accent5>
          <a:srgbClr val="EEAAAA"/>
        </a:accent5>
        <a:accent6>
          <a:srgbClr val="B90000"/>
        </a:accent6>
        <a:hlink>
          <a:srgbClr val="8000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10530536</TotalTime>
  <Words>4752</Words>
  <Application>Microsoft Office PowerPoint</Application>
  <PresentationFormat>全屏显示(16:9)</PresentationFormat>
  <Paragraphs>328</Paragraphs>
  <Slides>30</Slides>
  <Notes>29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9" baseType="lpstr">
      <vt:lpstr>HarmonyOS Sans SC Black</vt:lpstr>
      <vt:lpstr>阿里巴巴普惠体 2.0 55 Regular</vt:lpstr>
      <vt:lpstr>鸿雷板书简体</vt:lpstr>
      <vt:lpstr>华文细黑</vt:lpstr>
      <vt:lpstr>宋体</vt:lpstr>
      <vt:lpstr>微软雅黑</vt:lpstr>
      <vt:lpstr>Arial</vt:lpstr>
      <vt:lpstr>Wingdings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不忘初心——简约实用党建工作汇报通用型ppt模板</dc:title>
  <dc:creator>51PPT模板网</dc:creator>
  <cp:keywords>www.51pptmoban.com</cp:keywords>
  <dc:description>www.51pptmoban.com</dc:description>
  <cp:lastModifiedBy>阳光男孩</cp:lastModifiedBy>
  <cp:revision>406</cp:revision>
  <dcterms:created xsi:type="dcterms:W3CDTF">2010-02-22T07:41:47Z</dcterms:created>
  <dcterms:modified xsi:type="dcterms:W3CDTF">2021-11-14T13:52:20Z</dcterms:modified>
</cp:coreProperties>
</file>