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19"/>
  </p:notesMasterIdLst>
  <p:sldIdLst>
    <p:sldId id="347" r:id="rId2"/>
    <p:sldId id="336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8" r:id="rId14"/>
    <p:sldId id="349" r:id="rId15"/>
    <p:sldId id="350" r:id="rId16"/>
    <p:sldId id="351" r:id="rId17"/>
    <p:sldId id="35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68" autoAdjust="0"/>
  </p:normalViewPr>
  <p:slideViewPr>
    <p:cSldViewPr snapToGrid="0" showGuides="1">
      <p:cViewPr varScale="1">
        <p:scale>
          <a:sx n="109" d="100"/>
          <a:sy n="109" d="100"/>
        </p:scale>
        <p:origin x="78" y="444"/>
      </p:cViewPr>
      <p:guideLst>
        <p:guide orient="horz" pos="42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A3061-DE1C-46FC-BABE-C199ABB17D38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586F10-522A-4F0C-A0A2-ED6D5545D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24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421204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val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-8732" y="2895600"/>
            <a:ext cx="12209463" cy="3962400"/>
          </a:xfrm>
          <a:prstGeom prst="rect">
            <a:avLst/>
          </a:prstGeom>
        </p:spPr>
        <p:txBody>
          <a:bodyPr/>
          <a:lstStyle>
            <a:lvl1pPr marL="0" marR="0" indent="0" defTabSz="412750" eaLnBrk="1" fontAlgn="auto" latinLnBrk="0" hangingPunct="1">
              <a:lnSpc>
                <a:spcPct val="10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baseline="0"/>
            </a:lvl1pPr>
          </a:lstStyle>
          <a:p>
            <a:r>
              <a:rPr lang="en-US" dirty="0"/>
              <a:t>Your Oval Shape Picture Place here . Your Oval Shape Picture Place here . Your Oval Shape Picture Place here . Your Oval Shape Picture Place here . Your Oval Shape Picture Place here . Your Oval Shape Picture Place here . Your Oval Shape Picture Place here . Your Oval Shape Picture Place here . Your Oval Shape Picture Place here . Your Oval Shape Picture Place here . Your Oval Shape Picture Place here . Your Oval Shape Picture Place here . </a:t>
            </a:r>
          </a:p>
        </p:txBody>
      </p:sp>
    </p:spTree>
    <p:extLst>
      <p:ext uri="{BB962C8B-B14F-4D97-AF65-F5344CB8AC3E}">
        <p14:creationId xmlns:p14="http://schemas.microsoft.com/office/powerpoint/2010/main" val="44597190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:9 Image Tri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55" name="Shape 5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56" name="Shape 5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28948" y="1799333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751387" y="1799333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073824" y="1799333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74147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:9 Image 6 with BG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pSp>
        <p:nvGrpSpPr>
          <p:cNvPr id="62" name="Group 6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60" name="Shape 6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61" name="Shape 6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28948" y="2343858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751387" y="2343858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073824" y="2343858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428948" y="4477457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51387" y="4477457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073824" y="4477457"/>
            <a:ext cx="2689228" cy="15126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54031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all with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7938" y="0"/>
            <a:ext cx="385841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pSp>
        <p:nvGrpSpPr>
          <p:cNvPr id="67" name="Group 6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65" name="Shape 6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66" name="Shape 6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91832" y="2545556"/>
            <a:ext cx="1767681" cy="17676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27012" y="2545556"/>
            <a:ext cx="1767681" cy="17676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197959" y="2545556"/>
            <a:ext cx="1767681" cy="17676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4182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ou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70" name="Shape 7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71" name="Shape 7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636963" y="1563312"/>
            <a:ext cx="3731419" cy="37314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8025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75" name="Shape 7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76" name="Shape 7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78" name="Shape 7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91699" y="1081645"/>
            <a:ext cx="7711431" cy="433768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644268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80" name="Shape 8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81" name="Shape 8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908629" y="3500967"/>
            <a:ext cx="5168024" cy="24921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08629" y="863595"/>
            <a:ext cx="3947650" cy="263713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856278" y="863595"/>
            <a:ext cx="3883353" cy="263713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739632" y="863595"/>
            <a:ext cx="2534844" cy="513303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76653" y="3500967"/>
            <a:ext cx="2662979" cy="24921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58518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85" name="Shape 8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86" name="Shape 8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88" name="Shape 8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89807" y="874713"/>
            <a:ext cx="2553193" cy="25537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7287" y="874713"/>
            <a:ext cx="2553193" cy="25537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545189" y="3429152"/>
            <a:ext cx="2553193" cy="25537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652669" y="3429152"/>
            <a:ext cx="2553193" cy="255373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5848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oup 9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90" name="Shape 9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91" name="Shape 9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93" name="Shape 9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58057" y="874713"/>
            <a:ext cx="3403600" cy="3403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396422" y="874713"/>
            <a:ext cx="3403600" cy="3403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831895" y="874713"/>
            <a:ext cx="3403600" cy="3403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37872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95" name="Shape 9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96" name="Shape 9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98" name="Shape 9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53369" y="832644"/>
            <a:ext cx="2865438" cy="50950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656211" y="832644"/>
            <a:ext cx="2865438" cy="50950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764372" y="832644"/>
            <a:ext cx="2865438" cy="509508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698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179178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10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100" name="Shape 10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01" name="Shape 10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213644" y="677069"/>
            <a:ext cx="4878388" cy="27463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5115" y="677069"/>
            <a:ext cx="4878388" cy="27463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13644" y="3423206"/>
            <a:ext cx="4878388" cy="27463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95115" y="3423206"/>
            <a:ext cx="4878388" cy="27463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57740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10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105" name="Shape 10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06" name="Shape 10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108" name="Shape 10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683196" y="1538691"/>
            <a:ext cx="2420330" cy="24209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899712" y="1538691"/>
            <a:ext cx="2420330" cy="24209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128622" y="1538691"/>
            <a:ext cx="2420330" cy="24209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94353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foli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11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110" name="Shape 11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11" name="Shape 11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113" name="Shape 11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28949" y="1677729"/>
            <a:ext cx="3088429" cy="173868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551786" y="1677729"/>
            <a:ext cx="3088429" cy="173868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676948" y="1677729"/>
            <a:ext cx="3088429" cy="173868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28949" y="3444136"/>
            <a:ext cx="3088429" cy="173868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551786" y="3444136"/>
            <a:ext cx="3088429" cy="173868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676948" y="3444136"/>
            <a:ext cx="3088429" cy="173868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1046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07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00546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id">
    <p:bg>
      <p:bgPr>
        <a:solidFill>
          <a:srgbClr val="2D5F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15" name="Shape 1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18" name="Shape 18"/>
          <p:cNvSpPr>
            <a:spLocks noGrp="1"/>
          </p:cNvSpPr>
          <p:nvPr>
            <p:ph type="sldNum" sz="quarter" idx="2"/>
          </p:nvPr>
        </p:nvSpPr>
        <p:spPr>
          <a:xfrm>
            <a:off x="11778600" y="6441241"/>
            <a:ext cx="134652" cy="13849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09736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id 2">
    <p:bg>
      <p:bgPr>
        <a:solidFill>
          <a:srgbClr val="323C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20" name="Shape 2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21" name="Shape 2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859003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25" name="Shape 2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26" name="Shape 2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28" name="Shape 2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295400"/>
            <a:ext cx="12192000" cy="304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34668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7938" y="0"/>
            <a:ext cx="385841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grpSp>
        <p:nvGrpSpPr>
          <p:cNvPr id="32" name="Group 32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30" name="Shape 30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31" name="Shape 31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191091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am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35" name="Shape 3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36" name="Shape 3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38" name="Shape 3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701007" y="2125663"/>
            <a:ext cx="1754188" cy="1754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45545" y="2125663"/>
            <a:ext cx="1754188" cy="1754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89720" y="2125663"/>
            <a:ext cx="1754188" cy="1754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734259" y="2125663"/>
            <a:ext cx="1754188" cy="17549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8971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:9 Image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7"/>
          <p:cNvGrpSpPr/>
          <p:nvPr/>
        </p:nvGrpSpPr>
        <p:grpSpPr>
          <a:xfrm>
            <a:off x="11681157" y="6355108"/>
            <a:ext cx="342237" cy="341151"/>
            <a:chOff x="0" y="0"/>
            <a:chExt cx="684472" cy="682300"/>
          </a:xfrm>
        </p:grpSpPr>
        <p:sp>
          <p:nvSpPr>
            <p:cNvPr id="45" name="Shape 45"/>
            <p:cNvSpPr/>
            <p:nvPr/>
          </p:nvSpPr>
          <p:spPr>
            <a:xfrm>
              <a:off x="32593" y="30421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007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  <p:sp>
          <p:nvSpPr>
            <p:cNvPr id="46" name="Shape 46"/>
            <p:cNvSpPr/>
            <p:nvPr/>
          </p:nvSpPr>
          <p:spPr>
            <a:xfrm>
              <a:off x="0" y="0"/>
              <a:ext cx="651880" cy="651880"/>
            </a:xfrm>
            <a:prstGeom prst="roundRect">
              <a:avLst>
                <a:gd name="adj" fmla="val 34271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00000"/>
                </a:lnSpc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/>
            </a:p>
          </p:txBody>
        </p:sp>
      </p:grpSp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xfrm>
            <a:off x="11727304" y="6389945"/>
            <a:ext cx="237244" cy="241092"/>
          </a:xfrm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09700" y="1028700"/>
            <a:ext cx="3836194" cy="21574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71135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417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</p:sldLayoutIdLst>
  <p:transition spd="med"/>
  <p:txStyles>
    <p:titleStyle>
      <a:lvl1pPr algn="ctr" defTabSz="412750">
        <a:defRPr sz="5600">
          <a:latin typeface="+mn-lt"/>
          <a:ea typeface="+mn-ea"/>
          <a:cs typeface="+mn-cs"/>
          <a:sym typeface="Helvetica Light"/>
        </a:defRPr>
      </a:lvl1pPr>
      <a:lvl2pPr indent="114300" algn="ctr" defTabSz="412750">
        <a:defRPr sz="5600">
          <a:latin typeface="+mn-lt"/>
          <a:ea typeface="+mn-ea"/>
          <a:cs typeface="+mn-cs"/>
          <a:sym typeface="Helvetica Light"/>
        </a:defRPr>
      </a:lvl2pPr>
      <a:lvl3pPr indent="228600" algn="ctr" defTabSz="412750">
        <a:defRPr sz="5600">
          <a:latin typeface="+mn-lt"/>
          <a:ea typeface="+mn-ea"/>
          <a:cs typeface="+mn-cs"/>
          <a:sym typeface="Helvetica Light"/>
        </a:defRPr>
      </a:lvl3pPr>
      <a:lvl4pPr indent="342900" algn="ctr" defTabSz="412750">
        <a:defRPr sz="5600">
          <a:latin typeface="+mn-lt"/>
          <a:ea typeface="+mn-ea"/>
          <a:cs typeface="+mn-cs"/>
          <a:sym typeface="Helvetica Light"/>
        </a:defRPr>
      </a:lvl4pPr>
      <a:lvl5pPr indent="457200" algn="ctr" defTabSz="412750">
        <a:defRPr sz="5600">
          <a:latin typeface="+mn-lt"/>
          <a:ea typeface="+mn-ea"/>
          <a:cs typeface="+mn-cs"/>
          <a:sym typeface="Helvetica Light"/>
        </a:defRPr>
      </a:lvl5pPr>
      <a:lvl6pPr indent="571500" algn="ctr" defTabSz="412750">
        <a:defRPr sz="5600">
          <a:latin typeface="+mn-lt"/>
          <a:ea typeface="+mn-ea"/>
          <a:cs typeface="+mn-cs"/>
          <a:sym typeface="Helvetica Light"/>
        </a:defRPr>
      </a:lvl6pPr>
      <a:lvl7pPr indent="685800" algn="ctr" defTabSz="412750">
        <a:defRPr sz="5600">
          <a:latin typeface="+mn-lt"/>
          <a:ea typeface="+mn-ea"/>
          <a:cs typeface="+mn-cs"/>
          <a:sym typeface="Helvetica Light"/>
        </a:defRPr>
      </a:lvl7pPr>
      <a:lvl8pPr indent="800100" algn="ctr" defTabSz="412750">
        <a:defRPr sz="5600">
          <a:latin typeface="+mn-lt"/>
          <a:ea typeface="+mn-ea"/>
          <a:cs typeface="+mn-cs"/>
          <a:sym typeface="Helvetica Light"/>
        </a:defRPr>
      </a:lvl8pPr>
      <a:lvl9pPr indent="914400" algn="ctr" defTabSz="412750">
        <a:defRPr sz="5600">
          <a:latin typeface="+mn-lt"/>
          <a:ea typeface="+mn-ea"/>
          <a:cs typeface="+mn-cs"/>
          <a:sym typeface="Helvetica Light"/>
        </a:defRPr>
      </a:lvl9pPr>
    </p:titleStyle>
    <p:bodyStyle>
      <a:lvl1pPr marL="3175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1pPr>
      <a:lvl2pPr marL="6350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2pPr>
      <a:lvl3pPr marL="9525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3pPr>
      <a:lvl4pPr marL="12700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4pPr>
      <a:lvl5pPr marL="15875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5pPr>
      <a:lvl6pPr marL="19050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6pPr>
      <a:lvl7pPr marL="22225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7pPr>
      <a:lvl8pPr marL="25400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8pPr>
      <a:lvl9pPr marL="2857500" indent="-317500" defTabSz="412750">
        <a:spcBef>
          <a:spcPts val="2600"/>
        </a:spcBef>
        <a:buSzPct val="75000"/>
        <a:buChar char="•"/>
        <a:defRPr sz="2600">
          <a:latin typeface="+mn-lt"/>
          <a:ea typeface="+mn-ea"/>
          <a:cs typeface="+mn-cs"/>
          <a:sym typeface="Helvetica Light"/>
        </a:defRPr>
      </a:lvl9pPr>
    </p:bodyStyle>
    <p:otherStyle>
      <a:lvl1pPr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1pPr>
      <a:lvl2pPr indent="1143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2pPr>
      <a:lvl3pPr indent="2286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3pPr>
      <a:lvl4pPr indent="3429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4pPr>
      <a:lvl5pPr indent="4572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5pPr>
      <a:lvl6pPr indent="5715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6pPr>
      <a:lvl7pPr indent="6858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7pPr>
      <a:lvl8pPr indent="8001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8pPr>
      <a:lvl9pPr indent="914400" algn="ctr" defTabSz="412750">
        <a:defRPr b="1">
          <a:solidFill>
            <a:schemeClr val="tx1"/>
          </a:solidFill>
          <a:latin typeface="+mn-lt"/>
          <a:ea typeface="+mn-ea"/>
          <a:cs typeface="+mn-cs"/>
          <a:sym typeface="Arim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266585" y="4098201"/>
            <a:ext cx="1795888" cy="570535"/>
            <a:chOff x="4736182" y="4330975"/>
            <a:chExt cx="1063179" cy="337761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4736182" y="4380871"/>
              <a:ext cx="1012003" cy="2878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736182" y="4380871"/>
              <a:ext cx="1012003" cy="287864"/>
            </a:xfrm>
            <a:custGeom>
              <a:avLst/>
              <a:gdLst>
                <a:gd name="T0" fmla="*/ 0 w 791"/>
                <a:gd name="T1" fmla="*/ 225 h 225"/>
                <a:gd name="T2" fmla="*/ 0 w 791"/>
                <a:gd name="T3" fmla="*/ 0 h 225"/>
                <a:gd name="T4" fmla="*/ 791 w 791"/>
                <a:gd name="T5" fmla="*/ 0 h 225"/>
                <a:gd name="T6" fmla="*/ 791 w 791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1" h="225">
                  <a:moveTo>
                    <a:pt x="0" y="225"/>
                  </a:moveTo>
                  <a:lnTo>
                    <a:pt x="0" y="0"/>
                  </a:lnTo>
                  <a:lnTo>
                    <a:pt x="791" y="0"/>
                  </a:lnTo>
                  <a:lnTo>
                    <a:pt x="791" y="2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736182" y="4330975"/>
              <a:ext cx="1063179" cy="49897"/>
            </a:xfrm>
            <a:custGeom>
              <a:avLst/>
              <a:gdLst>
                <a:gd name="T0" fmla="*/ 0 w 831"/>
                <a:gd name="T1" fmla="*/ 39 h 39"/>
                <a:gd name="T2" fmla="*/ 69 w 831"/>
                <a:gd name="T3" fmla="*/ 0 h 39"/>
                <a:gd name="T4" fmla="*/ 831 w 831"/>
                <a:gd name="T5" fmla="*/ 0 h 39"/>
                <a:gd name="T6" fmla="*/ 791 w 831"/>
                <a:gd name="T7" fmla="*/ 39 h 39"/>
                <a:gd name="T8" fmla="*/ 0 w 83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1" h="39">
                  <a:moveTo>
                    <a:pt x="0" y="39"/>
                  </a:moveTo>
                  <a:lnTo>
                    <a:pt x="69" y="0"/>
                  </a:lnTo>
                  <a:lnTo>
                    <a:pt x="831" y="0"/>
                  </a:lnTo>
                  <a:lnTo>
                    <a:pt x="791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748185" y="4330975"/>
              <a:ext cx="51176" cy="337761"/>
            </a:xfrm>
            <a:custGeom>
              <a:avLst/>
              <a:gdLst>
                <a:gd name="T0" fmla="*/ 0 w 40"/>
                <a:gd name="T1" fmla="*/ 264 h 264"/>
                <a:gd name="T2" fmla="*/ 0 w 40"/>
                <a:gd name="T3" fmla="*/ 39 h 264"/>
                <a:gd name="T4" fmla="*/ 40 w 40"/>
                <a:gd name="T5" fmla="*/ 0 h 264"/>
                <a:gd name="T6" fmla="*/ 40 w 40"/>
                <a:gd name="T7" fmla="*/ 224 h 264"/>
                <a:gd name="T8" fmla="*/ 0 w 40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4">
                  <a:moveTo>
                    <a:pt x="0" y="264"/>
                  </a:moveTo>
                  <a:lnTo>
                    <a:pt x="0" y="39"/>
                  </a:lnTo>
                  <a:lnTo>
                    <a:pt x="40" y="0"/>
                  </a:lnTo>
                  <a:lnTo>
                    <a:pt x="40" y="224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4791196" y="4415415"/>
              <a:ext cx="107469" cy="231571"/>
            </a:xfrm>
            <a:custGeom>
              <a:avLst/>
              <a:gdLst>
                <a:gd name="T0" fmla="*/ 50 w 51"/>
                <a:gd name="T1" fmla="*/ 48 h 110"/>
                <a:gd name="T2" fmla="*/ 45 w 51"/>
                <a:gd name="T3" fmla="*/ 55 h 110"/>
                <a:gd name="T4" fmla="*/ 50 w 51"/>
                <a:gd name="T5" fmla="*/ 62 h 110"/>
                <a:gd name="T6" fmla="*/ 51 w 51"/>
                <a:gd name="T7" fmla="*/ 68 h 110"/>
                <a:gd name="T8" fmla="*/ 51 w 51"/>
                <a:gd name="T9" fmla="*/ 71 h 110"/>
                <a:gd name="T10" fmla="*/ 51 w 51"/>
                <a:gd name="T11" fmla="*/ 88 h 110"/>
                <a:gd name="T12" fmla="*/ 51 w 51"/>
                <a:gd name="T13" fmla="*/ 92 h 110"/>
                <a:gd name="T14" fmla="*/ 50 w 51"/>
                <a:gd name="T15" fmla="*/ 98 h 110"/>
                <a:gd name="T16" fmla="*/ 47 w 51"/>
                <a:gd name="T17" fmla="*/ 104 h 110"/>
                <a:gd name="T18" fmla="*/ 42 w 51"/>
                <a:gd name="T19" fmla="*/ 108 h 110"/>
                <a:gd name="T20" fmla="*/ 34 w 51"/>
                <a:gd name="T21" fmla="*/ 110 h 110"/>
                <a:gd name="T22" fmla="*/ 0 w 51"/>
                <a:gd name="T23" fmla="*/ 110 h 110"/>
                <a:gd name="T24" fmla="*/ 0 w 51"/>
                <a:gd name="T25" fmla="*/ 61 h 110"/>
                <a:gd name="T26" fmla="*/ 0 w 51"/>
                <a:gd name="T27" fmla="*/ 49 h 110"/>
                <a:gd name="T28" fmla="*/ 0 w 51"/>
                <a:gd name="T29" fmla="*/ 0 h 110"/>
                <a:gd name="T30" fmla="*/ 12 w 51"/>
                <a:gd name="T31" fmla="*/ 0 h 110"/>
                <a:gd name="T32" fmla="*/ 34 w 51"/>
                <a:gd name="T33" fmla="*/ 0 h 110"/>
                <a:gd name="T34" fmla="*/ 42 w 51"/>
                <a:gd name="T35" fmla="*/ 1 h 110"/>
                <a:gd name="T36" fmla="*/ 47 w 51"/>
                <a:gd name="T37" fmla="*/ 5 h 110"/>
                <a:gd name="T38" fmla="*/ 50 w 51"/>
                <a:gd name="T39" fmla="*/ 11 h 110"/>
                <a:gd name="T40" fmla="*/ 51 w 51"/>
                <a:gd name="T41" fmla="*/ 17 h 110"/>
                <a:gd name="T42" fmla="*/ 51 w 51"/>
                <a:gd name="T43" fmla="*/ 21 h 110"/>
                <a:gd name="T44" fmla="*/ 51 w 51"/>
                <a:gd name="T45" fmla="*/ 39 h 110"/>
                <a:gd name="T46" fmla="*/ 51 w 51"/>
                <a:gd name="T47" fmla="*/ 42 h 110"/>
                <a:gd name="T48" fmla="*/ 50 w 51"/>
                <a:gd name="T49" fmla="*/ 48 h 110"/>
                <a:gd name="T50" fmla="*/ 12 w 51"/>
                <a:gd name="T51" fmla="*/ 49 h 110"/>
                <a:gd name="T52" fmla="*/ 28 w 51"/>
                <a:gd name="T53" fmla="*/ 49 h 110"/>
                <a:gd name="T54" fmla="*/ 33 w 51"/>
                <a:gd name="T55" fmla="*/ 47 h 110"/>
                <a:gd name="T56" fmla="*/ 36 w 51"/>
                <a:gd name="T57" fmla="*/ 45 h 110"/>
                <a:gd name="T58" fmla="*/ 38 w 51"/>
                <a:gd name="T59" fmla="*/ 42 h 110"/>
                <a:gd name="T60" fmla="*/ 38 w 51"/>
                <a:gd name="T61" fmla="*/ 40 h 110"/>
                <a:gd name="T62" fmla="*/ 38 w 51"/>
                <a:gd name="T63" fmla="*/ 38 h 110"/>
                <a:gd name="T64" fmla="*/ 38 w 51"/>
                <a:gd name="T65" fmla="*/ 20 h 110"/>
                <a:gd name="T66" fmla="*/ 38 w 51"/>
                <a:gd name="T67" fmla="*/ 19 h 110"/>
                <a:gd name="T68" fmla="*/ 36 w 51"/>
                <a:gd name="T69" fmla="*/ 13 h 110"/>
                <a:gd name="T70" fmla="*/ 30 w 51"/>
                <a:gd name="T71" fmla="*/ 10 h 110"/>
                <a:gd name="T72" fmla="*/ 21 w 51"/>
                <a:gd name="T73" fmla="*/ 10 h 110"/>
                <a:gd name="T74" fmla="*/ 12 w 51"/>
                <a:gd name="T75" fmla="*/ 10 h 110"/>
                <a:gd name="T76" fmla="*/ 12 w 51"/>
                <a:gd name="T77" fmla="*/ 49 h 110"/>
                <a:gd name="T78" fmla="*/ 36 w 51"/>
                <a:gd name="T79" fmla="*/ 96 h 110"/>
                <a:gd name="T80" fmla="*/ 38 w 51"/>
                <a:gd name="T81" fmla="*/ 91 h 110"/>
                <a:gd name="T82" fmla="*/ 38 w 51"/>
                <a:gd name="T83" fmla="*/ 71 h 110"/>
                <a:gd name="T84" fmla="*/ 38 w 51"/>
                <a:gd name="T85" fmla="*/ 70 h 110"/>
                <a:gd name="T86" fmla="*/ 38 w 51"/>
                <a:gd name="T87" fmla="*/ 67 h 110"/>
                <a:gd name="T88" fmla="*/ 36 w 51"/>
                <a:gd name="T89" fmla="*/ 64 h 110"/>
                <a:gd name="T90" fmla="*/ 32 w 51"/>
                <a:gd name="T91" fmla="*/ 62 h 110"/>
                <a:gd name="T92" fmla="*/ 25 w 51"/>
                <a:gd name="T93" fmla="*/ 61 h 110"/>
                <a:gd name="T94" fmla="*/ 12 w 51"/>
                <a:gd name="T95" fmla="*/ 61 h 110"/>
                <a:gd name="T96" fmla="*/ 12 w 51"/>
                <a:gd name="T97" fmla="*/ 99 h 110"/>
                <a:gd name="T98" fmla="*/ 21 w 51"/>
                <a:gd name="T99" fmla="*/ 99 h 110"/>
                <a:gd name="T100" fmla="*/ 30 w 51"/>
                <a:gd name="T101" fmla="*/ 99 h 110"/>
                <a:gd name="T102" fmla="*/ 36 w 51"/>
                <a:gd name="T103" fmla="*/ 9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" h="110">
                  <a:moveTo>
                    <a:pt x="50" y="48"/>
                  </a:moveTo>
                  <a:cubicBezTo>
                    <a:pt x="50" y="50"/>
                    <a:pt x="48" y="52"/>
                    <a:pt x="45" y="55"/>
                  </a:cubicBezTo>
                  <a:cubicBezTo>
                    <a:pt x="48" y="57"/>
                    <a:pt x="50" y="59"/>
                    <a:pt x="50" y="62"/>
                  </a:cubicBezTo>
                  <a:cubicBezTo>
                    <a:pt x="51" y="64"/>
                    <a:pt x="51" y="66"/>
                    <a:pt x="51" y="68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4"/>
                    <a:pt x="51" y="96"/>
                    <a:pt x="50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6" y="106"/>
                    <a:pt x="44" y="107"/>
                    <a:pt x="42" y="108"/>
                  </a:cubicBezTo>
                  <a:cubicBezTo>
                    <a:pt x="39" y="109"/>
                    <a:pt x="37" y="110"/>
                    <a:pt x="34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0"/>
                    <a:pt x="42" y="1"/>
                  </a:cubicBezTo>
                  <a:cubicBezTo>
                    <a:pt x="44" y="2"/>
                    <a:pt x="46" y="4"/>
                    <a:pt x="47" y="5"/>
                  </a:cubicBezTo>
                  <a:cubicBezTo>
                    <a:pt x="48" y="7"/>
                    <a:pt x="49" y="9"/>
                    <a:pt x="50" y="11"/>
                  </a:cubicBezTo>
                  <a:cubicBezTo>
                    <a:pt x="51" y="13"/>
                    <a:pt x="51" y="15"/>
                    <a:pt x="51" y="1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1" y="45"/>
                    <a:pt x="50" y="48"/>
                  </a:cubicBezTo>
                  <a:close/>
                  <a:moveTo>
                    <a:pt x="12" y="4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30" y="48"/>
                    <a:pt x="32" y="48"/>
                    <a:pt x="33" y="47"/>
                  </a:cubicBezTo>
                  <a:cubicBezTo>
                    <a:pt x="35" y="47"/>
                    <a:pt x="36" y="46"/>
                    <a:pt x="36" y="45"/>
                  </a:cubicBezTo>
                  <a:cubicBezTo>
                    <a:pt x="37" y="44"/>
                    <a:pt x="38" y="43"/>
                    <a:pt x="38" y="42"/>
                  </a:cubicBezTo>
                  <a:cubicBezTo>
                    <a:pt x="38" y="41"/>
                    <a:pt x="38" y="40"/>
                    <a:pt x="38" y="40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7"/>
                    <a:pt x="38" y="15"/>
                    <a:pt x="36" y="13"/>
                  </a:cubicBezTo>
                  <a:cubicBezTo>
                    <a:pt x="35" y="11"/>
                    <a:pt x="32" y="10"/>
                    <a:pt x="3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49"/>
                  </a:lnTo>
                  <a:close/>
                  <a:moveTo>
                    <a:pt x="36" y="96"/>
                  </a:moveTo>
                  <a:cubicBezTo>
                    <a:pt x="37" y="95"/>
                    <a:pt x="38" y="93"/>
                    <a:pt x="38" y="9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69"/>
                    <a:pt x="38" y="68"/>
                    <a:pt x="38" y="67"/>
                  </a:cubicBezTo>
                  <a:cubicBezTo>
                    <a:pt x="38" y="66"/>
                    <a:pt x="37" y="65"/>
                    <a:pt x="36" y="64"/>
                  </a:cubicBezTo>
                  <a:cubicBezTo>
                    <a:pt x="35" y="63"/>
                    <a:pt x="34" y="62"/>
                    <a:pt x="32" y="62"/>
                  </a:cubicBezTo>
                  <a:cubicBezTo>
                    <a:pt x="30" y="61"/>
                    <a:pt x="28" y="61"/>
                    <a:pt x="25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99"/>
                    <a:pt x="34" y="98"/>
                    <a:pt x="36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276685" y="3661373"/>
            <a:ext cx="1709442" cy="484090"/>
            <a:chOff x="5807037" y="3858877"/>
            <a:chExt cx="1012003" cy="286585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5807037" y="3858877"/>
              <a:ext cx="1012003" cy="2865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54375" y="3885744"/>
              <a:ext cx="111308" cy="244365"/>
            </a:xfrm>
            <a:custGeom>
              <a:avLst/>
              <a:gdLst>
                <a:gd name="T0" fmla="*/ 40 w 53"/>
                <a:gd name="T1" fmla="*/ 23 h 116"/>
                <a:gd name="T2" fmla="*/ 40 w 53"/>
                <a:gd name="T3" fmla="*/ 21 h 116"/>
                <a:gd name="T4" fmla="*/ 39 w 53"/>
                <a:gd name="T5" fmla="*/ 18 h 116"/>
                <a:gd name="T6" fmla="*/ 37 w 53"/>
                <a:gd name="T7" fmla="*/ 15 h 116"/>
                <a:gd name="T8" fmla="*/ 33 w 53"/>
                <a:gd name="T9" fmla="*/ 13 h 116"/>
                <a:gd name="T10" fmla="*/ 26 w 53"/>
                <a:gd name="T11" fmla="*/ 12 h 116"/>
                <a:gd name="T12" fmla="*/ 19 w 53"/>
                <a:gd name="T13" fmla="*/ 13 h 116"/>
                <a:gd name="T14" fmla="*/ 15 w 53"/>
                <a:gd name="T15" fmla="*/ 15 h 116"/>
                <a:gd name="T16" fmla="*/ 14 w 53"/>
                <a:gd name="T17" fmla="*/ 19 h 116"/>
                <a:gd name="T18" fmla="*/ 13 w 53"/>
                <a:gd name="T19" fmla="*/ 22 h 116"/>
                <a:gd name="T20" fmla="*/ 13 w 53"/>
                <a:gd name="T21" fmla="*/ 23 h 116"/>
                <a:gd name="T22" fmla="*/ 13 w 53"/>
                <a:gd name="T23" fmla="*/ 93 h 116"/>
                <a:gd name="T24" fmla="*/ 13 w 53"/>
                <a:gd name="T25" fmla="*/ 95 h 116"/>
                <a:gd name="T26" fmla="*/ 14 w 53"/>
                <a:gd name="T27" fmla="*/ 98 h 116"/>
                <a:gd name="T28" fmla="*/ 15 w 53"/>
                <a:gd name="T29" fmla="*/ 101 h 116"/>
                <a:gd name="T30" fmla="*/ 19 w 53"/>
                <a:gd name="T31" fmla="*/ 103 h 116"/>
                <a:gd name="T32" fmla="*/ 26 w 53"/>
                <a:gd name="T33" fmla="*/ 104 h 116"/>
                <a:gd name="T34" fmla="*/ 33 w 53"/>
                <a:gd name="T35" fmla="*/ 103 h 116"/>
                <a:gd name="T36" fmla="*/ 37 w 53"/>
                <a:gd name="T37" fmla="*/ 101 h 116"/>
                <a:gd name="T38" fmla="*/ 39 w 53"/>
                <a:gd name="T39" fmla="*/ 98 h 116"/>
                <a:gd name="T40" fmla="*/ 40 w 53"/>
                <a:gd name="T41" fmla="*/ 95 h 116"/>
                <a:gd name="T42" fmla="*/ 40 w 53"/>
                <a:gd name="T43" fmla="*/ 93 h 116"/>
                <a:gd name="T44" fmla="*/ 53 w 53"/>
                <a:gd name="T45" fmla="*/ 93 h 116"/>
                <a:gd name="T46" fmla="*/ 53 w 53"/>
                <a:gd name="T47" fmla="*/ 97 h 116"/>
                <a:gd name="T48" fmla="*/ 53 w 53"/>
                <a:gd name="T49" fmla="*/ 102 h 116"/>
                <a:gd name="T50" fmla="*/ 49 w 53"/>
                <a:gd name="T51" fmla="*/ 108 h 116"/>
                <a:gd name="T52" fmla="*/ 41 w 53"/>
                <a:gd name="T53" fmla="*/ 114 h 116"/>
                <a:gd name="T54" fmla="*/ 27 w 53"/>
                <a:gd name="T55" fmla="*/ 116 h 116"/>
                <a:gd name="T56" fmla="*/ 12 w 53"/>
                <a:gd name="T57" fmla="*/ 114 h 116"/>
                <a:gd name="T58" fmla="*/ 4 w 53"/>
                <a:gd name="T59" fmla="*/ 108 h 116"/>
                <a:gd name="T60" fmla="*/ 0 w 53"/>
                <a:gd name="T61" fmla="*/ 102 h 116"/>
                <a:gd name="T62" fmla="*/ 0 w 53"/>
                <a:gd name="T63" fmla="*/ 97 h 116"/>
                <a:gd name="T64" fmla="*/ 0 w 53"/>
                <a:gd name="T65" fmla="*/ 93 h 116"/>
                <a:gd name="T66" fmla="*/ 0 w 53"/>
                <a:gd name="T67" fmla="*/ 23 h 116"/>
                <a:gd name="T68" fmla="*/ 0 w 53"/>
                <a:gd name="T69" fmla="*/ 19 h 116"/>
                <a:gd name="T70" fmla="*/ 0 w 53"/>
                <a:gd name="T71" fmla="*/ 14 h 116"/>
                <a:gd name="T72" fmla="*/ 4 w 53"/>
                <a:gd name="T73" fmla="*/ 8 h 116"/>
                <a:gd name="T74" fmla="*/ 12 w 53"/>
                <a:gd name="T75" fmla="*/ 2 h 116"/>
                <a:gd name="T76" fmla="*/ 27 w 53"/>
                <a:gd name="T77" fmla="*/ 0 h 116"/>
                <a:gd name="T78" fmla="*/ 41 w 53"/>
                <a:gd name="T79" fmla="*/ 2 h 116"/>
                <a:gd name="T80" fmla="*/ 49 w 53"/>
                <a:gd name="T81" fmla="*/ 8 h 116"/>
                <a:gd name="T82" fmla="*/ 53 w 53"/>
                <a:gd name="T83" fmla="*/ 14 h 116"/>
                <a:gd name="T84" fmla="*/ 53 w 53"/>
                <a:gd name="T85" fmla="*/ 19 h 116"/>
                <a:gd name="T86" fmla="*/ 53 w 53"/>
                <a:gd name="T87" fmla="*/ 23 h 116"/>
                <a:gd name="T88" fmla="*/ 40 w 53"/>
                <a:gd name="T89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116">
                  <a:moveTo>
                    <a:pt x="40" y="23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19"/>
                    <a:pt x="39" y="18"/>
                  </a:cubicBezTo>
                  <a:cubicBezTo>
                    <a:pt x="39" y="17"/>
                    <a:pt x="38" y="16"/>
                    <a:pt x="37" y="15"/>
                  </a:cubicBezTo>
                  <a:cubicBezTo>
                    <a:pt x="36" y="14"/>
                    <a:pt x="35" y="14"/>
                    <a:pt x="33" y="13"/>
                  </a:cubicBezTo>
                  <a:cubicBezTo>
                    <a:pt x="32" y="12"/>
                    <a:pt x="29" y="12"/>
                    <a:pt x="26" y="12"/>
                  </a:cubicBezTo>
                  <a:cubicBezTo>
                    <a:pt x="23" y="12"/>
                    <a:pt x="21" y="12"/>
                    <a:pt x="19" y="13"/>
                  </a:cubicBezTo>
                  <a:cubicBezTo>
                    <a:pt x="18" y="14"/>
                    <a:pt x="16" y="14"/>
                    <a:pt x="15" y="15"/>
                  </a:cubicBezTo>
                  <a:cubicBezTo>
                    <a:pt x="14" y="16"/>
                    <a:pt x="14" y="18"/>
                    <a:pt x="14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6"/>
                    <a:pt x="14" y="98"/>
                  </a:cubicBezTo>
                  <a:cubicBezTo>
                    <a:pt x="14" y="99"/>
                    <a:pt x="14" y="100"/>
                    <a:pt x="15" y="101"/>
                  </a:cubicBezTo>
                  <a:cubicBezTo>
                    <a:pt x="16" y="102"/>
                    <a:pt x="18" y="103"/>
                    <a:pt x="19" y="103"/>
                  </a:cubicBezTo>
                  <a:cubicBezTo>
                    <a:pt x="21" y="104"/>
                    <a:pt x="23" y="104"/>
                    <a:pt x="26" y="104"/>
                  </a:cubicBezTo>
                  <a:cubicBezTo>
                    <a:pt x="29" y="104"/>
                    <a:pt x="32" y="104"/>
                    <a:pt x="33" y="103"/>
                  </a:cubicBezTo>
                  <a:cubicBezTo>
                    <a:pt x="35" y="103"/>
                    <a:pt x="36" y="102"/>
                    <a:pt x="37" y="101"/>
                  </a:cubicBezTo>
                  <a:cubicBezTo>
                    <a:pt x="38" y="100"/>
                    <a:pt x="39" y="99"/>
                    <a:pt x="39" y="98"/>
                  </a:cubicBezTo>
                  <a:cubicBezTo>
                    <a:pt x="40" y="97"/>
                    <a:pt x="40" y="96"/>
                    <a:pt x="40" y="95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98"/>
                    <a:pt x="53" y="100"/>
                    <a:pt x="53" y="102"/>
                  </a:cubicBezTo>
                  <a:cubicBezTo>
                    <a:pt x="52" y="104"/>
                    <a:pt x="51" y="106"/>
                    <a:pt x="49" y="108"/>
                  </a:cubicBezTo>
                  <a:cubicBezTo>
                    <a:pt x="47" y="110"/>
                    <a:pt x="45" y="112"/>
                    <a:pt x="41" y="114"/>
                  </a:cubicBezTo>
                  <a:cubicBezTo>
                    <a:pt x="38" y="115"/>
                    <a:pt x="33" y="116"/>
                    <a:pt x="27" y="116"/>
                  </a:cubicBezTo>
                  <a:cubicBezTo>
                    <a:pt x="20" y="116"/>
                    <a:pt x="15" y="115"/>
                    <a:pt x="12" y="114"/>
                  </a:cubicBezTo>
                  <a:cubicBezTo>
                    <a:pt x="8" y="112"/>
                    <a:pt x="6" y="110"/>
                    <a:pt x="4" y="108"/>
                  </a:cubicBezTo>
                  <a:cubicBezTo>
                    <a:pt x="2" y="106"/>
                    <a:pt x="1" y="104"/>
                    <a:pt x="0" y="102"/>
                  </a:cubicBezTo>
                  <a:cubicBezTo>
                    <a:pt x="0" y="100"/>
                    <a:pt x="0" y="98"/>
                    <a:pt x="0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1" y="12"/>
                    <a:pt x="2" y="10"/>
                    <a:pt x="4" y="8"/>
                  </a:cubicBezTo>
                  <a:cubicBezTo>
                    <a:pt x="6" y="6"/>
                    <a:pt x="8" y="4"/>
                    <a:pt x="12" y="2"/>
                  </a:cubicBezTo>
                  <a:cubicBezTo>
                    <a:pt x="15" y="1"/>
                    <a:pt x="20" y="0"/>
                    <a:pt x="27" y="0"/>
                  </a:cubicBezTo>
                  <a:cubicBezTo>
                    <a:pt x="33" y="0"/>
                    <a:pt x="38" y="1"/>
                    <a:pt x="41" y="2"/>
                  </a:cubicBezTo>
                  <a:cubicBezTo>
                    <a:pt x="45" y="4"/>
                    <a:pt x="47" y="6"/>
                    <a:pt x="49" y="8"/>
                  </a:cubicBezTo>
                  <a:cubicBezTo>
                    <a:pt x="51" y="10"/>
                    <a:pt x="52" y="12"/>
                    <a:pt x="53" y="14"/>
                  </a:cubicBezTo>
                  <a:cubicBezTo>
                    <a:pt x="53" y="16"/>
                    <a:pt x="53" y="18"/>
                    <a:pt x="53" y="19"/>
                  </a:cubicBezTo>
                  <a:cubicBezTo>
                    <a:pt x="53" y="23"/>
                    <a:pt x="53" y="23"/>
                    <a:pt x="53" y="23"/>
                  </a:cubicBez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200339" y="3117560"/>
            <a:ext cx="1823981" cy="553246"/>
            <a:chOff x="6802408" y="3343280"/>
            <a:chExt cx="1079811" cy="327526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6853584" y="3343280"/>
              <a:ext cx="1028635" cy="2789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802408" y="3622189"/>
              <a:ext cx="1079811" cy="48617"/>
            </a:xfrm>
            <a:custGeom>
              <a:avLst/>
              <a:gdLst>
                <a:gd name="T0" fmla="*/ 844 w 844"/>
                <a:gd name="T1" fmla="*/ 0 h 38"/>
                <a:gd name="T2" fmla="*/ 785 w 844"/>
                <a:gd name="T3" fmla="*/ 38 h 38"/>
                <a:gd name="T4" fmla="*/ 0 w 844"/>
                <a:gd name="T5" fmla="*/ 36 h 38"/>
                <a:gd name="T6" fmla="*/ 40 w 844"/>
                <a:gd name="T7" fmla="*/ 0 h 38"/>
                <a:gd name="T8" fmla="*/ 844 w 844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4" h="38">
                  <a:moveTo>
                    <a:pt x="844" y="0"/>
                  </a:moveTo>
                  <a:lnTo>
                    <a:pt x="785" y="38"/>
                  </a:lnTo>
                  <a:lnTo>
                    <a:pt x="0" y="36"/>
                  </a:lnTo>
                  <a:lnTo>
                    <a:pt x="40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802408" y="3343280"/>
              <a:ext cx="51176" cy="324967"/>
            </a:xfrm>
            <a:custGeom>
              <a:avLst/>
              <a:gdLst>
                <a:gd name="T0" fmla="*/ 40 w 40"/>
                <a:gd name="T1" fmla="*/ 0 h 254"/>
                <a:gd name="T2" fmla="*/ 40 w 40"/>
                <a:gd name="T3" fmla="*/ 218 h 254"/>
                <a:gd name="T4" fmla="*/ 0 w 40"/>
                <a:gd name="T5" fmla="*/ 254 h 254"/>
                <a:gd name="T6" fmla="*/ 2 w 40"/>
                <a:gd name="T7" fmla="*/ 38 h 254"/>
                <a:gd name="T8" fmla="*/ 40 w 40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4">
                  <a:moveTo>
                    <a:pt x="40" y="0"/>
                  </a:moveTo>
                  <a:lnTo>
                    <a:pt x="40" y="218"/>
                  </a:lnTo>
                  <a:lnTo>
                    <a:pt x="0" y="254"/>
                  </a:lnTo>
                  <a:lnTo>
                    <a:pt x="2" y="3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6890686" y="3367588"/>
              <a:ext cx="110028" cy="232850"/>
            </a:xfrm>
            <a:custGeom>
              <a:avLst/>
              <a:gdLst>
                <a:gd name="T0" fmla="*/ 52 w 52"/>
                <a:gd name="T1" fmla="*/ 90 h 111"/>
                <a:gd name="T2" fmla="*/ 52 w 52"/>
                <a:gd name="T3" fmla="*/ 94 h 111"/>
                <a:gd name="T4" fmla="*/ 51 w 52"/>
                <a:gd name="T5" fmla="*/ 100 h 111"/>
                <a:gd name="T6" fmla="*/ 48 w 52"/>
                <a:gd name="T7" fmla="*/ 105 h 111"/>
                <a:gd name="T8" fmla="*/ 43 w 52"/>
                <a:gd name="T9" fmla="*/ 109 h 111"/>
                <a:gd name="T10" fmla="*/ 35 w 52"/>
                <a:gd name="T11" fmla="*/ 111 h 111"/>
                <a:gd name="T12" fmla="*/ 8 w 52"/>
                <a:gd name="T13" fmla="*/ 111 h 111"/>
                <a:gd name="T14" fmla="*/ 8 w 52"/>
                <a:gd name="T15" fmla="*/ 111 h 111"/>
                <a:gd name="T16" fmla="*/ 0 w 52"/>
                <a:gd name="T17" fmla="*/ 111 h 111"/>
                <a:gd name="T18" fmla="*/ 0 w 52"/>
                <a:gd name="T19" fmla="*/ 0 h 111"/>
                <a:gd name="T20" fmla="*/ 13 w 52"/>
                <a:gd name="T21" fmla="*/ 0 h 111"/>
                <a:gd name="T22" fmla="*/ 35 w 52"/>
                <a:gd name="T23" fmla="*/ 0 h 111"/>
                <a:gd name="T24" fmla="*/ 43 w 52"/>
                <a:gd name="T25" fmla="*/ 1 h 111"/>
                <a:gd name="T26" fmla="*/ 48 w 52"/>
                <a:gd name="T27" fmla="*/ 6 h 111"/>
                <a:gd name="T28" fmla="*/ 51 w 52"/>
                <a:gd name="T29" fmla="*/ 11 h 111"/>
                <a:gd name="T30" fmla="*/ 52 w 52"/>
                <a:gd name="T31" fmla="*/ 17 h 111"/>
                <a:gd name="T32" fmla="*/ 52 w 52"/>
                <a:gd name="T33" fmla="*/ 21 h 111"/>
                <a:gd name="T34" fmla="*/ 52 w 52"/>
                <a:gd name="T35" fmla="*/ 90 h 111"/>
                <a:gd name="T36" fmla="*/ 40 w 52"/>
                <a:gd name="T37" fmla="*/ 21 h 111"/>
                <a:gd name="T38" fmla="*/ 40 w 52"/>
                <a:gd name="T39" fmla="*/ 20 h 111"/>
                <a:gd name="T40" fmla="*/ 37 w 52"/>
                <a:gd name="T41" fmla="*/ 13 h 111"/>
                <a:gd name="T42" fmla="*/ 31 w 52"/>
                <a:gd name="T43" fmla="*/ 11 h 111"/>
                <a:gd name="T44" fmla="*/ 22 w 52"/>
                <a:gd name="T45" fmla="*/ 11 h 111"/>
                <a:gd name="T46" fmla="*/ 13 w 52"/>
                <a:gd name="T47" fmla="*/ 11 h 111"/>
                <a:gd name="T48" fmla="*/ 13 w 52"/>
                <a:gd name="T49" fmla="*/ 100 h 111"/>
                <a:gd name="T50" fmla="*/ 22 w 52"/>
                <a:gd name="T51" fmla="*/ 100 h 111"/>
                <a:gd name="T52" fmla="*/ 31 w 52"/>
                <a:gd name="T53" fmla="*/ 100 h 111"/>
                <a:gd name="T54" fmla="*/ 37 w 52"/>
                <a:gd name="T55" fmla="*/ 98 h 111"/>
                <a:gd name="T56" fmla="*/ 40 w 52"/>
                <a:gd name="T57" fmla="*/ 91 h 111"/>
                <a:gd name="T58" fmla="*/ 40 w 52"/>
                <a:gd name="T59" fmla="*/ 90 h 111"/>
                <a:gd name="T60" fmla="*/ 40 w 52"/>
                <a:gd name="T61" fmla="*/ 2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11">
                  <a:moveTo>
                    <a:pt x="52" y="90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6"/>
                    <a:pt x="52" y="98"/>
                    <a:pt x="51" y="100"/>
                  </a:cubicBezTo>
                  <a:cubicBezTo>
                    <a:pt x="51" y="102"/>
                    <a:pt x="50" y="104"/>
                    <a:pt x="48" y="105"/>
                  </a:cubicBezTo>
                  <a:cubicBezTo>
                    <a:pt x="47" y="107"/>
                    <a:pt x="45" y="108"/>
                    <a:pt x="43" y="109"/>
                  </a:cubicBezTo>
                  <a:cubicBezTo>
                    <a:pt x="41" y="111"/>
                    <a:pt x="38" y="111"/>
                    <a:pt x="35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0"/>
                    <a:pt x="43" y="1"/>
                  </a:cubicBezTo>
                  <a:cubicBezTo>
                    <a:pt x="45" y="2"/>
                    <a:pt x="47" y="4"/>
                    <a:pt x="48" y="6"/>
                  </a:cubicBezTo>
                  <a:cubicBezTo>
                    <a:pt x="50" y="7"/>
                    <a:pt x="51" y="9"/>
                    <a:pt x="51" y="11"/>
                  </a:cubicBezTo>
                  <a:cubicBezTo>
                    <a:pt x="52" y="13"/>
                    <a:pt x="52" y="15"/>
                    <a:pt x="52" y="17"/>
                  </a:cubicBezTo>
                  <a:cubicBezTo>
                    <a:pt x="52" y="21"/>
                    <a:pt x="52" y="21"/>
                    <a:pt x="52" y="21"/>
                  </a:cubicBezTo>
                  <a:lnTo>
                    <a:pt x="52" y="90"/>
                  </a:lnTo>
                  <a:close/>
                  <a:moveTo>
                    <a:pt x="40" y="21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40" y="17"/>
                    <a:pt x="39" y="15"/>
                    <a:pt x="37" y="13"/>
                  </a:cubicBezTo>
                  <a:cubicBezTo>
                    <a:pt x="36" y="11"/>
                    <a:pt x="33" y="11"/>
                    <a:pt x="3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6" y="99"/>
                    <a:pt x="37" y="98"/>
                  </a:cubicBezTo>
                  <a:cubicBezTo>
                    <a:pt x="39" y="96"/>
                    <a:pt x="40" y="94"/>
                    <a:pt x="40" y="91"/>
                  </a:cubicBezTo>
                  <a:cubicBezTo>
                    <a:pt x="40" y="90"/>
                    <a:pt x="40" y="90"/>
                    <a:pt x="40" y="90"/>
                  </a:cubicBezTo>
                  <a:lnTo>
                    <a:pt x="4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5829" y="4513299"/>
            <a:ext cx="1921231" cy="719651"/>
            <a:chOff x="3597518" y="4806911"/>
            <a:chExt cx="1137384" cy="426039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597518" y="4946365"/>
              <a:ext cx="1020959" cy="2865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597518" y="4868322"/>
              <a:ext cx="1113076" cy="78043"/>
            </a:xfrm>
            <a:custGeom>
              <a:avLst/>
              <a:gdLst>
                <a:gd name="T0" fmla="*/ 0 w 870"/>
                <a:gd name="T1" fmla="*/ 61 h 61"/>
                <a:gd name="T2" fmla="*/ 112 w 870"/>
                <a:gd name="T3" fmla="*/ 0 h 61"/>
                <a:gd name="T4" fmla="*/ 870 w 870"/>
                <a:gd name="T5" fmla="*/ 0 h 61"/>
                <a:gd name="T6" fmla="*/ 798 w 870"/>
                <a:gd name="T7" fmla="*/ 61 h 61"/>
                <a:gd name="T8" fmla="*/ 0 w 87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0" h="61">
                  <a:moveTo>
                    <a:pt x="0" y="61"/>
                  </a:moveTo>
                  <a:lnTo>
                    <a:pt x="112" y="0"/>
                  </a:lnTo>
                  <a:lnTo>
                    <a:pt x="870" y="0"/>
                  </a:lnTo>
                  <a:lnTo>
                    <a:pt x="798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615918" y="4868322"/>
              <a:ext cx="94675" cy="364628"/>
            </a:xfrm>
            <a:custGeom>
              <a:avLst/>
              <a:gdLst>
                <a:gd name="T0" fmla="*/ 2 w 74"/>
                <a:gd name="T1" fmla="*/ 285 h 285"/>
                <a:gd name="T2" fmla="*/ 0 w 74"/>
                <a:gd name="T3" fmla="*/ 61 h 285"/>
                <a:gd name="T4" fmla="*/ 74 w 74"/>
                <a:gd name="T5" fmla="*/ 0 h 285"/>
                <a:gd name="T6" fmla="*/ 74 w 74"/>
                <a:gd name="T7" fmla="*/ 216 h 285"/>
                <a:gd name="T8" fmla="*/ 2 w 74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85">
                  <a:moveTo>
                    <a:pt x="2" y="285"/>
                  </a:moveTo>
                  <a:lnTo>
                    <a:pt x="0" y="61"/>
                  </a:lnTo>
                  <a:lnTo>
                    <a:pt x="74" y="0"/>
                  </a:lnTo>
                  <a:lnTo>
                    <a:pt x="74" y="216"/>
                  </a:lnTo>
                  <a:lnTo>
                    <a:pt x="2" y="28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3651253" y="4975791"/>
              <a:ext cx="104911" cy="226453"/>
            </a:xfrm>
            <a:custGeom>
              <a:avLst/>
              <a:gdLst>
                <a:gd name="T0" fmla="*/ 50 w 50"/>
                <a:gd name="T1" fmla="*/ 107 h 107"/>
                <a:gd name="T2" fmla="*/ 37 w 50"/>
                <a:gd name="T3" fmla="*/ 107 h 107"/>
                <a:gd name="T4" fmla="*/ 37 w 50"/>
                <a:gd name="T5" fmla="*/ 58 h 107"/>
                <a:gd name="T6" fmla="*/ 34 w 50"/>
                <a:gd name="T7" fmla="*/ 59 h 107"/>
                <a:gd name="T8" fmla="*/ 28 w 50"/>
                <a:gd name="T9" fmla="*/ 61 h 107"/>
                <a:gd name="T10" fmla="*/ 19 w 50"/>
                <a:gd name="T11" fmla="*/ 64 h 107"/>
                <a:gd name="T12" fmla="*/ 16 w 50"/>
                <a:gd name="T13" fmla="*/ 66 h 107"/>
                <a:gd name="T14" fmla="*/ 13 w 50"/>
                <a:gd name="T15" fmla="*/ 68 h 107"/>
                <a:gd name="T16" fmla="*/ 12 w 50"/>
                <a:gd name="T17" fmla="*/ 71 h 107"/>
                <a:gd name="T18" fmla="*/ 12 w 50"/>
                <a:gd name="T19" fmla="*/ 72 h 107"/>
                <a:gd name="T20" fmla="*/ 12 w 50"/>
                <a:gd name="T21" fmla="*/ 107 h 107"/>
                <a:gd name="T22" fmla="*/ 0 w 50"/>
                <a:gd name="T23" fmla="*/ 107 h 107"/>
                <a:gd name="T24" fmla="*/ 0 w 50"/>
                <a:gd name="T25" fmla="*/ 17 h 107"/>
                <a:gd name="T26" fmla="*/ 0 w 50"/>
                <a:gd name="T27" fmla="*/ 13 h 107"/>
                <a:gd name="T28" fmla="*/ 3 w 50"/>
                <a:gd name="T29" fmla="*/ 7 h 107"/>
                <a:gd name="T30" fmla="*/ 11 w 50"/>
                <a:gd name="T31" fmla="*/ 2 h 107"/>
                <a:gd name="T32" fmla="*/ 25 w 50"/>
                <a:gd name="T33" fmla="*/ 0 h 107"/>
                <a:gd name="T34" fmla="*/ 38 w 50"/>
                <a:gd name="T35" fmla="*/ 2 h 107"/>
                <a:gd name="T36" fmla="*/ 46 w 50"/>
                <a:gd name="T37" fmla="*/ 7 h 107"/>
                <a:gd name="T38" fmla="*/ 49 w 50"/>
                <a:gd name="T39" fmla="*/ 13 h 107"/>
                <a:gd name="T40" fmla="*/ 50 w 50"/>
                <a:gd name="T41" fmla="*/ 17 h 107"/>
                <a:gd name="T42" fmla="*/ 50 w 50"/>
                <a:gd name="T43" fmla="*/ 107 h 107"/>
                <a:gd name="T44" fmla="*/ 16 w 50"/>
                <a:gd name="T45" fmla="*/ 53 h 107"/>
                <a:gd name="T46" fmla="*/ 23 w 50"/>
                <a:gd name="T47" fmla="*/ 50 h 107"/>
                <a:gd name="T48" fmla="*/ 28 w 50"/>
                <a:gd name="T49" fmla="*/ 48 h 107"/>
                <a:gd name="T50" fmla="*/ 31 w 50"/>
                <a:gd name="T51" fmla="*/ 47 h 107"/>
                <a:gd name="T52" fmla="*/ 36 w 50"/>
                <a:gd name="T53" fmla="*/ 44 h 107"/>
                <a:gd name="T54" fmla="*/ 37 w 50"/>
                <a:gd name="T55" fmla="*/ 39 h 107"/>
                <a:gd name="T56" fmla="*/ 37 w 50"/>
                <a:gd name="T57" fmla="*/ 19 h 107"/>
                <a:gd name="T58" fmla="*/ 37 w 50"/>
                <a:gd name="T59" fmla="*/ 17 h 107"/>
                <a:gd name="T60" fmla="*/ 35 w 50"/>
                <a:gd name="T61" fmla="*/ 14 h 107"/>
                <a:gd name="T62" fmla="*/ 31 w 50"/>
                <a:gd name="T63" fmla="*/ 11 h 107"/>
                <a:gd name="T64" fmla="*/ 24 w 50"/>
                <a:gd name="T65" fmla="*/ 10 h 107"/>
                <a:gd name="T66" fmla="*/ 18 w 50"/>
                <a:gd name="T67" fmla="*/ 11 h 107"/>
                <a:gd name="T68" fmla="*/ 14 w 50"/>
                <a:gd name="T69" fmla="*/ 14 h 107"/>
                <a:gd name="T70" fmla="*/ 12 w 50"/>
                <a:gd name="T71" fmla="*/ 17 h 107"/>
                <a:gd name="T72" fmla="*/ 12 w 50"/>
                <a:gd name="T73" fmla="*/ 20 h 107"/>
                <a:gd name="T74" fmla="*/ 12 w 50"/>
                <a:gd name="T75" fmla="*/ 54 h 107"/>
                <a:gd name="T76" fmla="*/ 16 w 50"/>
                <a:gd name="T77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107">
                  <a:moveTo>
                    <a:pt x="50" y="107"/>
                  </a:moveTo>
                  <a:cubicBezTo>
                    <a:pt x="37" y="107"/>
                    <a:pt x="37" y="107"/>
                    <a:pt x="37" y="107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6" y="58"/>
                    <a:pt x="34" y="59"/>
                  </a:cubicBezTo>
                  <a:cubicBezTo>
                    <a:pt x="32" y="60"/>
                    <a:pt x="30" y="60"/>
                    <a:pt x="28" y="61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7" y="65"/>
                    <a:pt x="16" y="66"/>
                  </a:cubicBezTo>
                  <a:cubicBezTo>
                    <a:pt x="15" y="66"/>
                    <a:pt x="14" y="67"/>
                    <a:pt x="13" y="68"/>
                  </a:cubicBezTo>
                  <a:cubicBezTo>
                    <a:pt x="12" y="69"/>
                    <a:pt x="12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1" y="11"/>
                    <a:pt x="2" y="9"/>
                    <a:pt x="3" y="7"/>
                  </a:cubicBezTo>
                  <a:cubicBezTo>
                    <a:pt x="5" y="5"/>
                    <a:pt x="8" y="3"/>
                    <a:pt x="11" y="2"/>
                  </a:cubicBezTo>
                  <a:cubicBezTo>
                    <a:pt x="14" y="0"/>
                    <a:pt x="19" y="0"/>
                    <a:pt x="25" y="0"/>
                  </a:cubicBezTo>
                  <a:cubicBezTo>
                    <a:pt x="30" y="0"/>
                    <a:pt x="35" y="0"/>
                    <a:pt x="38" y="2"/>
                  </a:cubicBezTo>
                  <a:cubicBezTo>
                    <a:pt x="42" y="3"/>
                    <a:pt x="44" y="5"/>
                    <a:pt x="46" y="7"/>
                  </a:cubicBezTo>
                  <a:cubicBezTo>
                    <a:pt x="48" y="9"/>
                    <a:pt x="49" y="11"/>
                    <a:pt x="49" y="13"/>
                  </a:cubicBezTo>
                  <a:cubicBezTo>
                    <a:pt x="49" y="15"/>
                    <a:pt x="50" y="16"/>
                    <a:pt x="50" y="17"/>
                  </a:cubicBezTo>
                  <a:lnTo>
                    <a:pt x="50" y="107"/>
                  </a:lnTo>
                  <a:close/>
                  <a:moveTo>
                    <a:pt x="16" y="53"/>
                  </a:moveTo>
                  <a:cubicBezTo>
                    <a:pt x="18" y="52"/>
                    <a:pt x="21" y="51"/>
                    <a:pt x="23" y="50"/>
                  </a:cubicBezTo>
                  <a:cubicBezTo>
                    <a:pt x="25" y="50"/>
                    <a:pt x="27" y="49"/>
                    <a:pt x="28" y="48"/>
                  </a:cubicBezTo>
                  <a:cubicBezTo>
                    <a:pt x="30" y="48"/>
                    <a:pt x="31" y="47"/>
                    <a:pt x="31" y="47"/>
                  </a:cubicBezTo>
                  <a:cubicBezTo>
                    <a:pt x="34" y="46"/>
                    <a:pt x="35" y="45"/>
                    <a:pt x="36" y="44"/>
                  </a:cubicBezTo>
                  <a:cubicBezTo>
                    <a:pt x="37" y="42"/>
                    <a:pt x="37" y="41"/>
                    <a:pt x="37" y="3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7" y="17"/>
                  </a:cubicBezTo>
                  <a:cubicBezTo>
                    <a:pt x="36" y="16"/>
                    <a:pt x="36" y="15"/>
                    <a:pt x="35" y="14"/>
                  </a:cubicBezTo>
                  <a:cubicBezTo>
                    <a:pt x="34" y="13"/>
                    <a:pt x="33" y="12"/>
                    <a:pt x="31" y="11"/>
                  </a:cubicBezTo>
                  <a:cubicBezTo>
                    <a:pt x="29" y="11"/>
                    <a:pt x="27" y="10"/>
                    <a:pt x="24" y="10"/>
                  </a:cubicBezTo>
                  <a:cubicBezTo>
                    <a:pt x="22" y="10"/>
                    <a:pt x="19" y="11"/>
                    <a:pt x="18" y="11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3" y="15"/>
                    <a:pt x="13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4"/>
                    <a:pt x="14" y="53"/>
                    <a:pt x="1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4734902" y="480691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4734902" y="480691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265072" y="2532186"/>
            <a:ext cx="1865043" cy="605112"/>
            <a:chOff x="7882219" y="2779066"/>
            <a:chExt cx="1104120" cy="358231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7974336" y="2779066"/>
              <a:ext cx="1012003" cy="28658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882219" y="3063092"/>
              <a:ext cx="1104120" cy="74205"/>
            </a:xfrm>
            <a:custGeom>
              <a:avLst/>
              <a:gdLst>
                <a:gd name="T0" fmla="*/ 863 w 863"/>
                <a:gd name="T1" fmla="*/ 2 h 58"/>
                <a:gd name="T2" fmla="*/ 779 w 863"/>
                <a:gd name="T3" fmla="*/ 58 h 58"/>
                <a:gd name="T4" fmla="*/ 0 w 863"/>
                <a:gd name="T5" fmla="*/ 58 h 58"/>
                <a:gd name="T6" fmla="*/ 72 w 863"/>
                <a:gd name="T7" fmla="*/ 0 h 58"/>
                <a:gd name="T8" fmla="*/ 863 w 863"/>
                <a:gd name="T9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58">
                  <a:moveTo>
                    <a:pt x="863" y="2"/>
                  </a:moveTo>
                  <a:lnTo>
                    <a:pt x="779" y="58"/>
                  </a:lnTo>
                  <a:lnTo>
                    <a:pt x="0" y="58"/>
                  </a:lnTo>
                  <a:lnTo>
                    <a:pt x="72" y="0"/>
                  </a:lnTo>
                  <a:lnTo>
                    <a:pt x="863" y="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882219" y="2779066"/>
              <a:ext cx="92117" cy="358231"/>
            </a:xfrm>
            <a:custGeom>
              <a:avLst/>
              <a:gdLst>
                <a:gd name="T0" fmla="*/ 72 w 72"/>
                <a:gd name="T1" fmla="*/ 0 h 280"/>
                <a:gd name="T2" fmla="*/ 72 w 72"/>
                <a:gd name="T3" fmla="*/ 222 h 280"/>
                <a:gd name="T4" fmla="*/ 0 w 72"/>
                <a:gd name="T5" fmla="*/ 280 h 280"/>
                <a:gd name="T6" fmla="*/ 0 w 72"/>
                <a:gd name="T7" fmla="*/ 66 h 280"/>
                <a:gd name="T8" fmla="*/ 72 w 72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80">
                  <a:moveTo>
                    <a:pt x="72" y="0"/>
                  </a:moveTo>
                  <a:lnTo>
                    <a:pt x="72" y="222"/>
                  </a:lnTo>
                  <a:lnTo>
                    <a:pt x="0" y="280"/>
                  </a:lnTo>
                  <a:lnTo>
                    <a:pt x="0" y="6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029350" y="2809771"/>
              <a:ext cx="97234" cy="230292"/>
            </a:xfrm>
            <a:custGeom>
              <a:avLst/>
              <a:gdLst>
                <a:gd name="T0" fmla="*/ 46 w 46"/>
                <a:gd name="T1" fmla="*/ 109 h 109"/>
                <a:gd name="T2" fmla="*/ 17 w 46"/>
                <a:gd name="T3" fmla="*/ 109 h 109"/>
                <a:gd name="T4" fmla="*/ 9 w 46"/>
                <a:gd name="T5" fmla="*/ 108 h 109"/>
                <a:gd name="T6" fmla="*/ 4 w 46"/>
                <a:gd name="T7" fmla="*/ 104 h 109"/>
                <a:gd name="T8" fmla="*/ 1 w 46"/>
                <a:gd name="T9" fmla="*/ 98 h 109"/>
                <a:gd name="T10" fmla="*/ 0 w 46"/>
                <a:gd name="T11" fmla="*/ 92 h 109"/>
                <a:gd name="T12" fmla="*/ 0 w 46"/>
                <a:gd name="T13" fmla="*/ 88 h 109"/>
                <a:gd name="T14" fmla="*/ 0 w 46"/>
                <a:gd name="T15" fmla="*/ 21 h 109"/>
                <a:gd name="T16" fmla="*/ 0 w 46"/>
                <a:gd name="T17" fmla="*/ 17 h 109"/>
                <a:gd name="T18" fmla="*/ 1 w 46"/>
                <a:gd name="T19" fmla="*/ 11 h 109"/>
                <a:gd name="T20" fmla="*/ 4 w 46"/>
                <a:gd name="T21" fmla="*/ 5 h 109"/>
                <a:gd name="T22" fmla="*/ 9 w 46"/>
                <a:gd name="T23" fmla="*/ 1 h 109"/>
                <a:gd name="T24" fmla="*/ 17 w 46"/>
                <a:gd name="T25" fmla="*/ 0 h 109"/>
                <a:gd name="T26" fmla="*/ 46 w 46"/>
                <a:gd name="T27" fmla="*/ 0 h 109"/>
                <a:gd name="T28" fmla="*/ 46 w 46"/>
                <a:gd name="T29" fmla="*/ 10 h 109"/>
                <a:gd name="T30" fmla="*/ 30 w 46"/>
                <a:gd name="T31" fmla="*/ 10 h 109"/>
                <a:gd name="T32" fmla="*/ 21 w 46"/>
                <a:gd name="T33" fmla="*/ 10 h 109"/>
                <a:gd name="T34" fmla="*/ 15 w 46"/>
                <a:gd name="T35" fmla="*/ 13 h 109"/>
                <a:gd name="T36" fmla="*/ 12 w 46"/>
                <a:gd name="T37" fmla="*/ 19 h 109"/>
                <a:gd name="T38" fmla="*/ 12 w 46"/>
                <a:gd name="T39" fmla="*/ 21 h 109"/>
                <a:gd name="T40" fmla="*/ 12 w 46"/>
                <a:gd name="T41" fmla="*/ 49 h 109"/>
                <a:gd name="T42" fmla="*/ 40 w 46"/>
                <a:gd name="T43" fmla="*/ 49 h 109"/>
                <a:gd name="T44" fmla="*/ 40 w 46"/>
                <a:gd name="T45" fmla="*/ 60 h 109"/>
                <a:gd name="T46" fmla="*/ 12 w 46"/>
                <a:gd name="T47" fmla="*/ 60 h 109"/>
                <a:gd name="T48" fmla="*/ 12 w 46"/>
                <a:gd name="T49" fmla="*/ 88 h 109"/>
                <a:gd name="T50" fmla="*/ 12 w 46"/>
                <a:gd name="T51" fmla="*/ 90 h 109"/>
                <a:gd name="T52" fmla="*/ 15 w 46"/>
                <a:gd name="T53" fmla="*/ 96 h 109"/>
                <a:gd name="T54" fmla="*/ 21 w 46"/>
                <a:gd name="T55" fmla="*/ 99 h 109"/>
                <a:gd name="T56" fmla="*/ 30 w 46"/>
                <a:gd name="T57" fmla="*/ 99 h 109"/>
                <a:gd name="T58" fmla="*/ 46 w 46"/>
                <a:gd name="T59" fmla="*/ 99 h 109"/>
                <a:gd name="T60" fmla="*/ 46 w 46"/>
                <a:gd name="T6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" h="109">
                  <a:moveTo>
                    <a:pt x="46" y="109"/>
                  </a:moveTo>
                  <a:cubicBezTo>
                    <a:pt x="17" y="109"/>
                    <a:pt x="17" y="109"/>
                    <a:pt x="17" y="109"/>
                  </a:cubicBezTo>
                  <a:cubicBezTo>
                    <a:pt x="14" y="109"/>
                    <a:pt x="11" y="109"/>
                    <a:pt x="9" y="108"/>
                  </a:cubicBezTo>
                  <a:cubicBezTo>
                    <a:pt x="7" y="107"/>
                    <a:pt x="5" y="105"/>
                    <a:pt x="4" y="104"/>
                  </a:cubicBezTo>
                  <a:cubicBezTo>
                    <a:pt x="2" y="102"/>
                    <a:pt x="1" y="100"/>
                    <a:pt x="1" y="98"/>
                  </a:cubicBezTo>
                  <a:cubicBezTo>
                    <a:pt x="0" y="96"/>
                    <a:pt x="0" y="94"/>
                    <a:pt x="0" y="9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1" y="9"/>
                    <a:pt x="2" y="7"/>
                    <a:pt x="4" y="5"/>
                  </a:cubicBezTo>
                  <a:cubicBezTo>
                    <a:pt x="5" y="4"/>
                    <a:pt x="7" y="2"/>
                    <a:pt x="9" y="1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8" y="10"/>
                    <a:pt x="16" y="11"/>
                    <a:pt x="15" y="13"/>
                  </a:cubicBezTo>
                  <a:cubicBezTo>
                    <a:pt x="13" y="15"/>
                    <a:pt x="12" y="17"/>
                    <a:pt x="12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92"/>
                    <a:pt x="13" y="94"/>
                    <a:pt x="15" y="96"/>
                  </a:cubicBezTo>
                  <a:cubicBezTo>
                    <a:pt x="16" y="98"/>
                    <a:pt x="18" y="99"/>
                    <a:pt x="21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6" y="99"/>
                    <a:pt x="46" y="99"/>
                    <a:pt x="46" y="99"/>
                  </a:cubicBezTo>
                  <a:lnTo>
                    <a:pt x="46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39" name="TextBox 38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How To Success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 bwMode="auto">
          <a:xfrm>
            <a:off x="1150683" y="3112604"/>
            <a:ext cx="1714054" cy="75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ipsum dolor sit amet, consectetur adipiscing elit.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459644" y="2856880"/>
            <a:ext cx="10855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Step One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3311822" y="2599047"/>
            <a:ext cx="1714054" cy="75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sit amet, consectetur adipiscing elit.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620783" y="2343323"/>
            <a:ext cx="10855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Step One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5288500" y="5082107"/>
            <a:ext cx="1714054" cy="75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sit amet, consectetur adipiscing elit.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518112" y="4826383"/>
            <a:ext cx="12442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Step Three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 bwMode="auto">
          <a:xfrm>
            <a:off x="7335033" y="4635173"/>
            <a:ext cx="1714054" cy="75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sit amet, consectetur adipiscing elit.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615942" y="4379449"/>
            <a:ext cx="11416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Step Four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 bwMode="auto">
          <a:xfrm>
            <a:off x="9359308" y="4091293"/>
            <a:ext cx="1714054" cy="75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sit amet, consectetur adipiscing elit.</a:t>
            </a:r>
          </a:p>
        </p:txBody>
      </p:sp>
      <p:sp>
        <p:nvSpPr>
          <p:cNvPr id="50" name="Rectangle 49"/>
          <p:cNvSpPr/>
          <p:nvPr/>
        </p:nvSpPr>
        <p:spPr>
          <a:xfrm>
            <a:off x="9649835" y="3835569"/>
            <a:ext cx="1122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Step Five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2001125" y="3984826"/>
            <a:ext cx="0" cy="526878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163558" y="3443317"/>
            <a:ext cx="0" cy="526878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133071" y="4240834"/>
            <a:ext cx="0" cy="526878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171936" y="3764871"/>
            <a:ext cx="0" cy="526878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0223158" y="3229313"/>
            <a:ext cx="0" cy="526878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 rot="1265050">
            <a:off x="5512774" y="1681459"/>
            <a:ext cx="1044793" cy="1805186"/>
            <a:chOff x="4871798" y="1625049"/>
            <a:chExt cx="1569820" cy="2712323"/>
          </a:xfrm>
          <a:solidFill>
            <a:schemeClr val="tx2"/>
          </a:solidFill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308072" y="1625049"/>
              <a:ext cx="461862" cy="464421"/>
            </a:xfrm>
            <a:custGeom>
              <a:avLst/>
              <a:gdLst>
                <a:gd name="T0" fmla="*/ 193 w 219"/>
                <a:gd name="T1" fmla="*/ 62 h 220"/>
                <a:gd name="T2" fmla="*/ 157 w 219"/>
                <a:gd name="T3" fmla="*/ 193 h 220"/>
                <a:gd name="T4" fmla="*/ 26 w 219"/>
                <a:gd name="T5" fmla="*/ 158 h 220"/>
                <a:gd name="T6" fmla="*/ 62 w 219"/>
                <a:gd name="T7" fmla="*/ 27 h 220"/>
                <a:gd name="T8" fmla="*/ 193 w 219"/>
                <a:gd name="T9" fmla="*/ 6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20">
                  <a:moveTo>
                    <a:pt x="193" y="62"/>
                  </a:moveTo>
                  <a:cubicBezTo>
                    <a:pt x="219" y="108"/>
                    <a:pt x="203" y="167"/>
                    <a:pt x="157" y="193"/>
                  </a:cubicBezTo>
                  <a:cubicBezTo>
                    <a:pt x="111" y="220"/>
                    <a:pt x="53" y="204"/>
                    <a:pt x="26" y="158"/>
                  </a:cubicBezTo>
                  <a:cubicBezTo>
                    <a:pt x="0" y="112"/>
                    <a:pt x="16" y="53"/>
                    <a:pt x="62" y="27"/>
                  </a:cubicBezTo>
                  <a:cubicBezTo>
                    <a:pt x="108" y="0"/>
                    <a:pt x="167" y="16"/>
                    <a:pt x="19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871798" y="2116338"/>
              <a:ext cx="1569820" cy="2221034"/>
            </a:xfrm>
            <a:custGeom>
              <a:avLst/>
              <a:gdLst>
                <a:gd name="T0" fmla="*/ 317 w 745"/>
                <a:gd name="T1" fmla="*/ 977 h 1053"/>
                <a:gd name="T2" fmla="*/ 331 w 745"/>
                <a:gd name="T3" fmla="*/ 465 h 1053"/>
                <a:gd name="T4" fmla="*/ 558 w 745"/>
                <a:gd name="T5" fmla="*/ 512 h 1053"/>
                <a:gd name="T6" fmla="*/ 612 w 745"/>
                <a:gd name="T7" fmla="*/ 708 h 1053"/>
                <a:gd name="T8" fmla="*/ 724 w 745"/>
                <a:gd name="T9" fmla="*/ 669 h 1053"/>
                <a:gd name="T10" fmla="*/ 667 w 745"/>
                <a:gd name="T11" fmla="*/ 463 h 1053"/>
                <a:gd name="T12" fmla="*/ 660 w 745"/>
                <a:gd name="T13" fmla="*/ 447 h 1053"/>
                <a:gd name="T14" fmla="*/ 627 w 745"/>
                <a:gd name="T15" fmla="*/ 412 h 1053"/>
                <a:gd name="T16" fmla="*/ 418 w 745"/>
                <a:gd name="T17" fmla="*/ 362 h 1053"/>
                <a:gd name="T18" fmla="*/ 414 w 745"/>
                <a:gd name="T19" fmla="*/ 185 h 1053"/>
                <a:gd name="T20" fmla="*/ 656 w 745"/>
                <a:gd name="T21" fmla="*/ 210 h 1053"/>
                <a:gd name="T22" fmla="*/ 628 w 745"/>
                <a:gd name="T23" fmla="*/ 101 h 1053"/>
                <a:gd name="T24" fmla="*/ 390 w 745"/>
                <a:gd name="T25" fmla="*/ 44 h 1053"/>
                <a:gd name="T26" fmla="*/ 239 w 745"/>
                <a:gd name="T27" fmla="*/ 40 h 1053"/>
                <a:gd name="T28" fmla="*/ 234 w 745"/>
                <a:gd name="T29" fmla="*/ 42 h 1053"/>
                <a:gd name="T30" fmla="*/ 56 w 745"/>
                <a:gd name="T31" fmla="*/ 163 h 1053"/>
                <a:gd name="T32" fmla="*/ 34 w 745"/>
                <a:gd name="T33" fmla="*/ 376 h 1053"/>
                <a:gd name="T34" fmla="*/ 146 w 745"/>
                <a:gd name="T35" fmla="*/ 377 h 1053"/>
                <a:gd name="T36" fmla="*/ 139 w 745"/>
                <a:gd name="T37" fmla="*/ 242 h 1053"/>
                <a:gd name="T38" fmla="*/ 212 w 745"/>
                <a:gd name="T39" fmla="*/ 192 h 1053"/>
                <a:gd name="T40" fmla="*/ 220 w 745"/>
                <a:gd name="T41" fmla="*/ 386 h 1053"/>
                <a:gd name="T42" fmla="*/ 201 w 745"/>
                <a:gd name="T43" fmla="*/ 972 h 1053"/>
                <a:gd name="T44" fmla="*/ 317 w 745"/>
                <a:gd name="T45" fmla="*/ 977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1053">
                  <a:moveTo>
                    <a:pt x="317" y="977"/>
                  </a:moveTo>
                  <a:cubicBezTo>
                    <a:pt x="335" y="853"/>
                    <a:pt x="323" y="605"/>
                    <a:pt x="331" y="465"/>
                  </a:cubicBezTo>
                  <a:cubicBezTo>
                    <a:pt x="341" y="472"/>
                    <a:pt x="497" y="490"/>
                    <a:pt x="558" y="512"/>
                  </a:cubicBezTo>
                  <a:cubicBezTo>
                    <a:pt x="576" y="577"/>
                    <a:pt x="594" y="643"/>
                    <a:pt x="612" y="708"/>
                  </a:cubicBezTo>
                  <a:cubicBezTo>
                    <a:pt x="633" y="782"/>
                    <a:pt x="745" y="742"/>
                    <a:pt x="724" y="669"/>
                  </a:cubicBezTo>
                  <a:cubicBezTo>
                    <a:pt x="705" y="600"/>
                    <a:pt x="686" y="532"/>
                    <a:pt x="667" y="463"/>
                  </a:cubicBezTo>
                  <a:cubicBezTo>
                    <a:pt x="665" y="457"/>
                    <a:pt x="663" y="452"/>
                    <a:pt x="660" y="447"/>
                  </a:cubicBezTo>
                  <a:cubicBezTo>
                    <a:pt x="656" y="433"/>
                    <a:pt x="646" y="419"/>
                    <a:pt x="627" y="412"/>
                  </a:cubicBezTo>
                  <a:cubicBezTo>
                    <a:pt x="560" y="385"/>
                    <a:pt x="490" y="368"/>
                    <a:pt x="418" y="362"/>
                  </a:cubicBezTo>
                  <a:cubicBezTo>
                    <a:pt x="416" y="303"/>
                    <a:pt x="414" y="244"/>
                    <a:pt x="414" y="185"/>
                  </a:cubicBezTo>
                  <a:cubicBezTo>
                    <a:pt x="488" y="218"/>
                    <a:pt x="567" y="231"/>
                    <a:pt x="656" y="210"/>
                  </a:cubicBezTo>
                  <a:cubicBezTo>
                    <a:pt x="726" y="193"/>
                    <a:pt x="698" y="84"/>
                    <a:pt x="628" y="101"/>
                  </a:cubicBezTo>
                  <a:cubicBezTo>
                    <a:pt x="538" y="122"/>
                    <a:pt x="462" y="95"/>
                    <a:pt x="390" y="44"/>
                  </a:cubicBezTo>
                  <a:cubicBezTo>
                    <a:pt x="353" y="2"/>
                    <a:pt x="279" y="0"/>
                    <a:pt x="239" y="40"/>
                  </a:cubicBezTo>
                  <a:cubicBezTo>
                    <a:pt x="237" y="40"/>
                    <a:pt x="236" y="41"/>
                    <a:pt x="234" y="42"/>
                  </a:cubicBezTo>
                  <a:cubicBezTo>
                    <a:pt x="175" y="82"/>
                    <a:pt x="115" y="123"/>
                    <a:pt x="56" y="163"/>
                  </a:cubicBezTo>
                  <a:cubicBezTo>
                    <a:pt x="0" y="202"/>
                    <a:pt x="31" y="318"/>
                    <a:pt x="34" y="376"/>
                  </a:cubicBezTo>
                  <a:cubicBezTo>
                    <a:pt x="37" y="448"/>
                    <a:pt x="149" y="449"/>
                    <a:pt x="146" y="377"/>
                  </a:cubicBezTo>
                  <a:cubicBezTo>
                    <a:pt x="143" y="332"/>
                    <a:pt x="141" y="287"/>
                    <a:pt x="139" y="242"/>
                  </a:cubicBezTo>
                  <a:cubicBezTo>
                    <a:pt x="163" y="225"/>
                    <a:pt x="188" y="209"/>
                    <a:pt x="212" y="192"/>
                  </a:cubicBezTo>
                  <a:cubicBezTo>
                    <a:pt x="213" y="249"/>
                    <a:pt x="218" y="379"/>
                    <a:pt x="220" y="386"/>
                  </a:cubicBezTo>
                  <a:cubicBezTo>
                    <a:pt x="220" y="429"/>
                    <a:pt x="215" y="767"/>
                    <a:pt x="201" y="972"/>
                  </a:cubicBezTo>
                  <a:cubicBezTo>
                    <a:pt x="203" y="1045"/>
                    <a:pt x="307" y="1053"/>
                    <a:pt x="317" y="9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2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6" name="Group 2416"/>
          <p:cNvGrpSpPr/>
          <p:nvPr/>
        </p:nvGrpSpPr>
        <p:grpSpPr>
          <a:xfrm>
            <a:off x="5563764" y="5441535"/>
            <a:ext cx="1719587" cy="1470911"/>
            <a:chOff x="-1" y="0"/>
            <a:chExt cx="3439171" cy="2941820"/>
          </a:xfrm>
        </p:grpSpPr>
        <p:grpSp>
          <p:nvGrpSpPr>
            <p:cNvPr id="2414" name="Group 2414"/>
            <p:cNvGrpSpPr/>
            <p:nvPr/>
          </p:nvGrpSpPr>
          <p:grpSpPr>
            <a:xfrm>
              <a:off x="-1" y="0"/>
              <a:ext cx="3439171" cy="2941820"/>
              <a:chOff x="0" y="0"/>
              <a:chExt cx="3439169" cy="2941819"/>
            </a:xfrm>
          </p:grpSpPr>
          <p:sp>
            <p:nvSpPr>
              <p:cNvPr id="2408" name="Shape 2408"/>
              <p:cNvSpPr/>
              <p:nvPr/>
            </p:nvSpPr>
            <p:spPr>
              <a:xfrm>
                <a:off x="0" y="213082"/>
                <a:ext cx="2578138" cy="2726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5D6368"/>
                  </a:gs>
                  <a:gs pos="85036">
                    <a:srgbClr val="39434C"/>
                  </a:gs>
                </a:gsLst>
                <a:lin ang="7900937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10" name="Shape 2410"/>
              <p:cNvSpPr/>
              <p:nvPr/>
            </p:nvSpPr>
            <p:spPr>
              <a:xfrm>
                <a:off x="2576359" y="0"/>
                <a:ext cx="861032" cy="2941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020"/>
                    </a:moveTo>
                    <a:lnTo>
                      <a:pt x="21600" y="0"/>
                    </a:lnTo>
                    <a:lnTo>
                      <a:pt x="0" y="1581"/>
                    </a:lnTo>
                    <a:lnTo>
                      <a:pt x="0" y="21600"/>
                    </a:lnTo>
                    <a:cubicBezTo>
                      <a:pt x="0" y="21600"/>
                      <a:pt x="21600" y="20020"/>
                      <a:pt x="21600" y="20020"/>
                    </a:cubicBezTo>
                    <a:close/>
                  </a:path>
                </a:pathLst>
              </a:custGeom>
              <a:solidFill>
                <a:srgbClr val="2128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11" name="Shape 2411"/>
              <p:cNvSpPr/>
              <p:nvPr/>
            </p:nvSpPr>
            <p:spPr>
              <a:xfrm>
                <a:off x="0" y="0"/>
                <a:ext cx="3439169" cy="2163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7" y="0"/>
                    </a:moveTo>
                    <a:lnTo>
                      <a:pt x="21590" y="0"/>
                    </a:lnTo>
                    <a:lnTo>
                      <a:pt x="21600" y="111"/>
                    </a:lnTo>
                    <a:lnTo>
                      <a:pt x="16192" y="21600"/>
                    </a:lnTo>
                    <a:lnTo>
                      <a:pt x="0" y="21600"/>
                    </a:lnTo>
                    <a:cubicBezTo>
                      <a:pt x="0" y="21600"/>
                      <a:pt x="5397" y="0"/>
                      <a:pt x="5397" y="0"/>
                    </a:cubicBezTo>
                    <a:close/>
                  </a:path>
                </a:pathLst>
              </a:custGeom>
              <a:solidFill>
                <a:srgbClr val="4147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12" name="Shape 2412"/>
              <p:cNvSpPr/>
              <p:nvPr/>
            </p:nvSpPr>
            <p:spPr>
              <a:xfrm>
                <a:off x="523020" y="58113"/>
                <a:ext cx="2410005" cy="1112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6" h="21600" extrusionOk="0">
                    <a:moveTo>
                      <a:pt x="585" y="21600"/>
                    </a:moveTo>
                    <a:cubicBezTo>
                      <a:pt x="-178" y="21600"/>
                      <a:pt x="-197" y="18232"/>
                      <a:pt x="543" y="14118"/>
                    </a:cubicBezTo>
                    <a:lnTo>
                      <a:pt x="1739" y="7482"/>
                    </a:lnTo>
                    <a:cubicBezTo>
                      <a:pt x="2479" y="3368"/>
                      <a:pt x="3709" y="0"/>
                      <a:pt x="4472" y="0"/>
                    </a:cubicBezTo>
                    <a:lnTo>
                      <a:pt x="20621" y="0"/>
                    </a:lnTo>
                    <a:cubicBezTo>
                      <a:pt x="21384" y="0"/>
                      <a:pt x="21403" y="3342"/>
                      <a:pt x="20662" y="7430"/>
                    </a:cubicBezTo>
                    <a:lnTo>
                      <a:pt x="19440" y="14174"/>
                    </a:lnTo>
                    <a:cubicBezTo>
                      <a:pt x="18699" y="18254"/>
                      <a:pt x="17469" y="21600"/>
                      <a:pt x="16706" y="21600"/>
                    </a:cubicBezTo>
                    <a:cubicBezTo>
                      <a:pt x="16706" y="21600"/>
                      <a:pt x="585" y="21600"/>
                      <a:pt x="585" y="21600"/>
                    </a:cubicBezTo>
                    <a:close/>
                  </a:path>
                </a:pathLst>
              </a:custGeom>
              <a:solidFill>
                <a:srgbClr val="4D53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13" name="Shape 2413"/>
              <p:cNvSpPr/>
              <p:nvPr/>
            </p:nvSpPr>
            <p:spPr>
              <a:xfrm>
                <a:off x="0" y="0"/>
                <a:ext cx="2006483" cy="19520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175"/>
                    </a:moveTo>
                    <a:cubicBezTo>
                      <a:pt x="21600" y="2720"/>
                      <a:pt x="21344" y="1318"/>
                      <a:pt x="20872" y="0"/>
                    </a:cubicBezTo>
                    <a:lnTo>
                      <a:pt x="9251" y="0"/>
                    </a:lnTo>
                    <a:lnTo>
                      <a:pt x="0" y="2394"/>
                    </a:lnTo>
                    <a:lnTo>
                      <a:pt x="0" y="20707"/>
                    </a:lnTo>
                    <a:cubicBezTo>
                      <a:pt x="1750" y="21282"/>
                      <a:pt x="3645" y="21600"/>
                      <a:pt x="5626" y="21600"/>
                    </a:cubicBezTo>
                    <a:cubicBezTo>
                      <a:pt x="14448" y="21600"/>
                      <a:pt x="21600" y="11882"/>
                      <a:pt x="21600" y="417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15" name="Shape 2415"/>
            <p:cNvSpPr/>
            <p:nvPr/>
          </p:nvSpPr>
          <p:spPr>
            <a:xfrm>
              <a:off x="898794" y="545278"/>
              <a:ext cx="1218427" cy="1052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17053"/>
                  </a:moveTo>
                  <a:lnTo>
                    <a:pt x="12764" y="17053"/>
                  </a:lnTo>
                  <a:lnTo>
                    <a:pt x="12764" y="13642"/>
                  </a:lnTo>
                  <a:lnTo>
                    <a:pt x="16691" y="13642"/>
                  </a:lnTo>
                  <a:cubicBezTo>
                    <a:pt x="16691" y="13642"/>
                    <a:pt x="16691" y="17053"/>
                    <a:pt x="16691" y="17053"/>
                  </a:cubicBezTo>
                  <a:close/>
                  <a:moveTo>
                    <a:pt x="4909" y="17053"/>
                  </a:moveTo>
                  <a:lnTo>
                    <a:pt x="4909" y="13642"/>
                  </a:lnTo>
                  <a:lnTo>
                    <a:pt x="8836" y="13642"/>
                  </a:lnTo>
                  <a:lnTo>
                    <a:pt x="8836" y="17053"/>
                  </a:lnTo>
                  <a:cubicBezTo>
                    <a:pt x="8836" y="17053"/>
                    <a:pt x="4909" y="17053"/>
                    <a:pt x="4909" y="17053"/>
                  </a:cubicBezTo>
                  <a:close/>
                  <a:moveTo>
                    <a:pt x="21600" y="13642"/>
                  </a:moveTo>
                  <a:lnTo>
                    <a:pt x="21600" y="11369"/>
                  </a:lnTo>
                  <a:lnTo>
                    <a:pt x="20618" y="11369"/>
                  </a:lnTo>
                  <a:lnTo>
                    <a:pt x="20618" y="2274"/>
                  </a:lnTo>
                  <a:lnTo>
                    <a:pt x="18654" y="0"/>
                  </a:lnTo>
                  <a:lnTo>
                    <a:pt x="16691" y="2274"/>
                  </a:lnTo>
                  <a:lnTo>
                    <a:pt x="16691" y="11369"/>
                  </a:lnTo>
                  <a:lnTo>
                    <a:pt x="12764" y="11369"/>
                  </a:lnTo>
                  <a:lnTo>
                    <a:pt x="12764" y="2274"/>
                  </a:lnTo>
                  <a:lnTo>
                    <a:pt x="10800" y="0"/>
                  </a:lnTo>
                  <a:lnTo>
                    <a:pt x="8837" y="2274"/>
                  </a:lnTo>
                  <a:lnTo>
                    <a:pt x="8837" y="11369"/>
                  </a:lnTo>
                  <a:lnTo>
                    <a:pt x="4909" y="11369"/>
                  </a:lnTo>
                  <a:lnTo>
                    <a:pt x="4909" y="2274"/>
                  </a:lnTo>
                  <a:lnTo>
                    <a:pt x="2945" y="0"/>
                  </a:lnTo>
                  <a:lnTo>
                    <a:pt x="982" y="2274"/>
                  </a:lnTo>
                  <a:lnTo>
                    <a:pt x="982" y="11369"/>
                  </a:lnTo>
                  <a:lnTo>
                    <a:pt x="0" y="11369"/>
                  </a:lnTo>
                  <a:lnTo>
                    <a:pt x="0" y="13642"/>
                  </a:lnTo>
                  <a:lnTo>
                    <a:pt x="982" y="13642"/>
                  </a:lnTo>
                  <a:lnTo>
                    <a:pt x="982" y="17052"/>
                  </a:lnTo>
                  <a:lnTo>
                    <a:pt x="0" y="17052"/>
                  </a:lnTo>
                  <a:lnTo>
                    <a:pt x="0" y="19326"/>
                  </a:lnTo>
                  <a:lnTo>
                    <a:pt x="982" y="19326"/>
                  </a:lnTo>
                  <a:lnTo>
                    <a:pt x="982" y="21600"/>
                  </a:lnTo>
                  <a:lnTo>
                    <a:pt x="4909" y="21600"/>
                  </a:lnTo>
                  <a:lnTo>
                    <a:pt x="4909" y="19326"/>
                  </a:lnTo>
                  <a:lnTo>
                    <a:pt x="8837" y="19326"/>
                  </a:lnTo>
                  <a:lnTo>
                    <a:pt x="8837" y="21600"/>
                  </a:lnTo>
                  <a:lnTo>
                    <a:pt x="12764" y="21600"/>
                  </a:lnTo>
                  <a:lnTo>
                    <a:pt x="12764" y="19326"/>
                  </a:lnTo>
                  <a:lnTo>
                    <a:pt x="16691" y="19326"/>
                  </a:lnTo>
                  <a:lnTo>
                    <a:pt x="16691" y="21600"/>
                  </a:lnTo>
                  <a:lnTo>
                    <a:pt x="20618" y="21600"/>
                  </a:lnTo>
                  <a:lnTo>
                    <a:pt x="20618" y="19326"/>
                  </a:lnTo>
                  <a:lnTo>
                    <a:pt x="21600" y="19326"/>
                  </a:lnTo>
                  <a:lnTo>
                    <a:pt x="21600" y="17053"/>
                  </a:lnTo>
                  <a:lnTo>
                    <a:pt x="20618" y="17053"/>
                  </a:lnTo>
                  <a:lnTo>
                    <a:pt x="20618" y="13642"/>
                  </a:lnTo>
                  <a:cubicBezTo>
                    <a:pt x="20618" y="13642"/>
                    <a:pt x="21600" y="13642"/>
                    <a:pt x="21600" y="1364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25" name="Group 2425"/>
          <p:cNvGrpSpPr/>
          <p:nvPr/>
        </p:nvGrpSpPr>
        <p:grpSpPr>
          <a:xfrm>
            <a:off x="5633485" y="4280656"/>
            <a:ext cx="1464093" cy="1315223"/>
            <a:chOff x="-1" y="-1"/>
            <a:chExt cx="2928183" cy="2630443"/>
          </a:xfrm>
        </p:grpSpPr>
        <p:grpSp>
          <p:nvGrpSpPr>
            <p:cNvPr id="2423" name="Group 2423"/>
            <p:cNvGrpSpPr/>
            <p:nvPr/>
          </p:nvGrpSpPr>
          <p:grpSpPr>
            <a:xfrm>
              <a:off x="-1" y="-1"/>
              <a:ext cx="2928183" cy="2630443"/>
              <a:chOff x="0" y="0"/>
              <a:chExt cx="2928181" cy="2630441"/>
            </a:xfrm>
          </p:grpSpPr>
          <p:sp>
            <p:nvSpPr>
              <p:cNvPr id="2417" name="Shape 2417"/>
              <p:cNvSpPr/>
              <p:nvPr/>
            </p:nvSpPr>
            <p:spPr>
              <a:xfrm>
                <a:off x="19169" y="95849"/>
                <a:ext cx="2909012" cy="25345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1696"/>
                    </a:moveTo>
                    <a:lnTo>
                      <a:pt x="8519" y="0"/>
                    </a:lnTo>
                    <a:lnTo>
                      <a:pt x="0" y="4246"/>
                    </a:lnTo>
                    <a:lnTo>
                      <a:pt x="0" y="19904"/>
                    </a:lnTo>
                    <a:lnTo>
                      <a:pt x="8274" y="20977"/>
                    </a:lnTo>
                    <a:lnTo>
                      <a:pt x="8274" y="20978"/>
                    </a:lnTo>
                    <a:lnTo>
                      <a:pt x="13074" y="21600"/>
                    </a:lnTo>
                    <a:lnTo>
                      <a:pt x="21600" y="17360"/>
                    </a:lnTo>
                    <a:lnTo>
                      <a:pt x="21600" y="12769"/>
                    </a:lnTo>
                    <a:lnTo>
                      <a:pt x="21600" y="1702"/>
                    </a:lnTo>
                    <a:cubicBezTo>
                      <a:pt x="21600" y="1702"/>
                      <a:pt x="21592" y="1696"/>
                      <a:pt x="21592" y="169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18" name="Shape 2418"/>
              <p:cNvSpPr/>
              <p:nvPr/>
            </p:nvSpPr>
            <p:spPr>
              <a:xfrm>
                <a:off x="0" y="498415"/>
                <a:ext cx="1760741" cy="20363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9489"/>
                    </a:lnTo>
                    <a:lnTo>
                      <a:pt x="0" y="0"/>
                    </a:lnTo>
                    <a:lnTo>
                      <a:pt x="21600" y="2111"/>
                    </a:lnTo>
                    <a:cubicBezTo>
                      <a:pt x="21600" y="211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53A3D5"/>
                  </a:gs>
                  <a:gs pos="100000">
                    <a:srgbClr val="336A88"/>
                  </a:gs>
                </a:gsLst>
                <a:lin ang="7916828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20" name="Shape 2420"/>
              <p:cNvSpPr/>
              <p:nvPr/>
            </p:nvSpPr>
            <p:spPr>
              <a:xfrm>
                <a:off x="1744453" y="210868"/>
                <a:ext cx="1148300" cy="2334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997"/>
                    </a:moveTo>
                    <a:lnTo>
                      <a:pt x="21600" y="0"/>
                    </a:lnTo>
                    <a:lnTo>
                      <a:pt x="0" y="4603"/>
                    </a:lnTo>
                    <a:lnTo>
                      <a:pt x="0" y="21600"/>
                    </a:lnTo>
                    <a:cubicBezTo>
                      <a:pt x="0" y="21600"/>
                      <a:pt x="21600" y="16997"/>
                      <a:pt x="21600" y="16997"/>
                    </a:cubicBezTo>
                    <a:close/>
                  </a:path>
                </a:pathLst>
              </a:custGeom>
              <a:solidFill>
                <a:srgbClr val="2D5F7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21" name="Shape 2421"/>
              <p:cNvSpPr/>
              <p:nvPr/>
            </p:nvSpPr>
            <p:spPr>
              <a:xfrm>
                <a:off x="1782793" y="287547"/>
                <a:ext cx="1083171" cy="2172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6" extrusionOk="0">
                    <a:moveTo>
                      <a:pt x="0" y="5256"/>
                    </a:moveTo>
                    <a:cubicBezTo>
                      <a:pt x="0" y="4729"/>
                      <a:pt x="803" y="4127"/>
                      <a:pt x="1787" y="3917"/>
                    </a:cubicBezTo>
                    <a:lnTo>
                      <a:pt x="19814" y="72"/>
                    </a:lnTo>
                    <a:cubicBezTo>
                      <a:pt x="20797" y="-137"/>
                      <a:pt x="21600" y="123"/>
                      <a:pt x="21600" y="650"/>
                    </a:cubicBezTo>
                    <a:lnTo>
                      <a:pt x="21600" y="16069"/>
                    </a:lnTo>
                    <a:cubicBezTo>
                      <a:pt x="21600" y="16597"/>
                      <a:pt x="20797" y="17199"/>
                      <a:pt x="19814" y="17408"/>
                    </a:cubicBezTo>
                    <a:lnTo>
                      <a:pt x="1787" y="21253"/>
                    </a:lnTo>
                    <a:cubicBezTo>
                      <a:pt x="803" y="21463"/>
                      <a:pt x="0" y="21203"/>
                      <a:pt x="0" y="20676"/>
                    </a:cubicBezTo>
                    <a:cubicBezTo>
                      <a:pt x="0" y="20676"/>
                      <a:pt x="0" y="5256"/>
                      <a:pt x="0" y="5256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22" name="Shape 2422"/>
              <p:cNvSpPr/>
              <p:nvPr/>
            </p:nvSpPr>
            <p:spPr>
              <a:xfrm>
                <a:off x="0" y="0"/>
                <a:ext cx="2909040" cy="697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18" y="0"/>
                    </a:moveTo>
                    <a:lnTo>
                      <a:pt x="21592" y="6166"/>
                    </a:lnTo>
                    <a:lnTo>
                      <a:pt x="21600" y="6188"/>
                    </a:lnTo>
                    <a:lnTo>
                      <a:pt x="13074" y="21600"/>
                    </a:lnTo>
                    <a:lnTo>
                      <a:pt x="0" y="15435"/>
                    </a:lnTo>
                    <a:cubicBezTo>
                      <a:pt x="0" y="15435"/>
                      <a:pt x="8518" y="0"/>
                      <a:pt x="8518" y="0"/>
                    </a:cubicBezTo>
                    <a:close/>
                  </a:path>
                </a:pathLst>
              </a:custGeom>
              <a:solidFill>
                <a:srgbClr val="2D5F7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24" name="Shape 2424"/>
            <p:cNvSpPr/>
            <p:nvPr/>
          </p:nvSpPr>
          <p:spPr>
            <a:xfrm>
              <a:off x="320068" y="961094"/>
              <a:ext cx="1057521" cy="970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600" extrusionOk="0">
                  <a:moveTo>
                    <a:pt x="4642" y="0"/>
                  </a:moveTo>
                  <a:cubicBezTo>
                    <a:pt x="4350" y="0"/>
                    <a:pt x="4119" y="265"/>
                    <a:pt x="4119" y="584"/>
                  </a:cubicBezTo>
                  <a:lnTo>
                    <a:pt x="4119" y="2749"/>
                  </a:lnTo>
                  <a:cubicBezTo>
                    <a:pt x="4119" y="3070"/>
                    <a:pt x="4350" y="3333"/>
                    <a:pt x="4642" y="3333"/>
                  </a:cubicBezTo>
                  <a:cubicBezTo>
                    <a:pt x="4934" y="3333"/>
                    <a:pt x="5174" y="3070"/>
                    <a:pt x="5174" y="2749"/>
                  </a:cubicBezTo>
                  <a:lnTo>
                    <a:pt x="5174" y="1158"/>
                  </a:lnTo>
                  <a:lnTo>
                    <a:pt x="6530" y="1158"/>
                  </a:lnTo>
                  <a:lnTo>
                    <a:pt x="6530" y="1855"/>
                  </a:lnTo>
                  <a:cubicBezTo>
                    <a:pt x="6530" y="2069"/>
                    <a:pt x="6687" y="2250"/>
                    <a:pt x="6881" y="2250"/>
                  </a:cubicBezTo>
                  <a:cubicBezTo>
                    <a:pt x="7075" y="2250"/>
                    <a:pt x="7233" y="2069"/>
                    <a:pt x="7233" y="1855"/>
                  </a:cubicBezTo>
                  <a:lnTo>
                    <a:pt x="7233" y="1158"/>
                  </a:lnTo>
                  <a:lnTo>
                    <a:pt x="8563" y="1158"/>
                  </a:lnTo>
                  <a:lnTo>
                    <a:pt x="8563" y="1855"/>
                  </a:lnTo>
                  <a:cubicBezTo>
                    <a:pt x="8563" y="2069"/>
                    <a:pt x="8721" y="2250"/>
                    <a:pt x="8915" y="2250"/>
                  </a:cubicBezTo>
                  <a:cubicBezTo>
                    <a:pt x="9109" y="2250"/>
                    <a:pt x="9267" y="2069"/>
                    <a:pt x="9267" y="1855"/>
                  </a:cubicBezTo>
                  <a:lnTo>
                    <a:pt x="9267" y="1158"/>
                  </a:lnTo>
                  <a:lnTo>
                    <a:pt x="10597" y="1158"/>
                  </a:lnTo>
                  <a:lnTo>
                    <a:pt x="10597" y="1855"/>
                  </a:lnTo>
                  <a:cubicBezTo>
                    <a:pt x="10597" y="2069"/>
                    <a:pt x="10755" y="2250"/>
                    <a:pt x="10948" y="2250"/>
                  </a:cubicBezTo>
                  <a:cubicBezTo>
                    <a:pt x="11143" y="2250"/>
                    <a:pt x="11300" y="2069"/>
                    <a:pt x="11300" y="1855"/>
                  </a:cubicBezTo>
                  <a:lnTo>
                    <a:pt x="11300" y="1158"/>
                  </a:lnTo>
                  <a:lnTo>
                    <a:pt x="12630" y="1158"/>
                  </a:lnTo>
                  <a:lnTo>
                    <a:pt x="12630" y="1855"/>
                  </a:lnTo>
                  <a:cubicBezTo>
                    <a:pt x="12630" y="2069"/>
                    <a:pt x="12788" y="2250"/>
                    <a:pt x="12982" y="2250"/>
                  </a:cubicBezTo>
                  <a:cubicBezTo>
                    <a:pt x="13176" y="2250"/>
                    <a:pt x="13334" y="2069"/>
                    <a:pt x="13334" y="1855"/>
                  </a:cubicBezTo>
                  <a:lnTo>
                    <a:pt x="13334" y="1158"/>
                  </a:lnTo>
                  <a:lnTo>
                    <a:pt x="14664" y="1158"/>
                  </a:lnTo>
                  <a:lnTo>
                    <a:pt x="14664" y="1855"/>
                  </a:lnTo>
                  <a:cubicBezTo>
                    <a:pt x="14664" y="2069"/>
                    <a:pt x="14822" y="2250"/>
                    <a:pt x="15015" y="2250"/>
                  </a:cubicBezTo>
                  <a:cubicBezTo>
                    <a:pt x="15209" y="2250"/>
                    <a:pt x="15367" y="2069"/>
                    <a:pt x="15367" y="1855"/>
                  </a:cubicBezTo>
                  <a:lnTo>
                    <a:pt x="15367" y="1158"/>
                  </a:lnTo>
                  <a:lnTo>
                    <a:pt x="16697" y="1158"/>
                  </a:lnTo>
                  <a:lnTo>
                    <a:pt x="16697" y="1855"/>
                  </a:lnTo>
                  <a:cubicBezTo>
                    <a:pt x="16697" y="2069"/>
                    <a:pt x="16855" y="2250"/>
                    <a:pt x="17049" y="2250"/>
                  </a:cubicBezTo>
                  <a:cubicBezTo>
                    <a:pt x="17243" y="2250"/>
                    <a:pt x="17401" y="2069"/>
                    <a:pt x="17401" y="1855"/>
                  </a:cubicBezTo>
                  <a:lnTo>
                    <a:pt x="17401" y="1158"/>
                  </a:lnTo>
                  <a:lnTo>
                    <a:pt x="18868" y="1158"/>
                  </a:lnTo>
                  <a:lnTo>
                    <a:pt x="18868" y="2749"/>
                  </a:lnTo>
                  <a:cubicBezTo>
                    <a:pt x="18868" y="3070"/>
                    <a:pt x="19100" y="3333"/>
                    <a:pt x="19391" y="3333"/>
                  </a:cubicBezTo>
                  <a:cubicBezTo>
                    <a:pt x="19683" y="3333"/>
                    <a:pt x="19923" y="3070"/>
                    <a:pt x="19923" y="2749"/>
                  </a:cubicBezTo>
                  <a:lnTo>
                    <a:pt x="19923" y="584"/>
                  </a:lnTo>
                  <a:cubicBezTo>
                    <a:pt x="19923" y="265"/>
                    <a:pt x="19683" y="0"/>
                    <a:pt x="19391" y="0"/>
                  </a:cubicBezTo>
                  <a:lnTo>
                    <a:pt x="4642" y="0"/>
                  </a:lnTo>
                  <a:close/>
                  <a:moveTo>
                    <a:pt x="12184" y="3616"/>
                  </a:moveTo>
                  <a:cubicBezTo>
                    <a:pt x="11963" y="3616"/>
                    <a:pt x="11744" y="3699"/>
                    <a:pt x="11558" y="3851"/>
                  </a:cubicBezTo>
                  <a:lnTo>
                    <a:pt x="3441" y="10499"/>
                  </a:lnTo>
                  <a:cubicBezTo>
                    <a:pt x="2974" y="10881"/>
                    <a:pt x="2878" y="11606"/>
                    <a:pt x="3226" y="12118"/>
                  </a:cubicBezTo>
                  <a:cubicBezTo>
                    <a:pt x="3575" y="12631"/>
                    <a:pt x="4235" y="12736"/>
                    <a:pt x="4702" y="12354"/>
                  </a:cubicBezTo>
                  <a:lnTo>
                    <a:pt x="5792" y="11459"/>
                  </a:lnTo>
                  <a:lnTo>
                    <a:pt x="5792" y="20442"/>
                  </a:lnTo>
                  <a:cubicBezTo>
                    <a:pt x="5792" y="21080"/>
                    <a:pt x="6265" y="21600"/>
                    <a:pt x="6847" y="21600"/>
                  </a:cubicBezTo>
                  <a:lnTo>
                    <a:pt x="17529" y="21600"/>
                  </a:lnTo>
                  <a:cubicBezTo>
                    <a:pt x="18111" y="21600"/>
                    <a:pt x="18585" y="21080"/>
                    <a:pt x="18585" y="20442"/>
                  </a:cubicBezTo>
                  <a:lnTo>
                    <a:pt x="18585" y="11393"/>
                  </a:lnTo>
                  <a:lnTo>
                    <a:pt x="19777" y="12354"/>
                  </a:lnTo>
                  <a:cubicBezTo>
                    <a:pt x="19966" y="12506"/>
                    <a:pt x="20188" y="12580"/>
                    <a:pt x="20404" y="12580"/>
                  </a:cubicBezTo>
                  <a:cubicBezTo>
                    <a:pt x="20728" y="12580"/>
                    <a:pt x="21047" y="12416"/>
                    <a:pt x="21253" y="12109"/>
                  </a:cubicBezTo>
                  <a:cubicBezTo>
                    <a:pt x="21600" y="11594"/>
                    <a:pt x="21497" y="10877"/>
                    <a:pt x="21030" y="10499"/>
                  </a:cubicBezTo>
                  <a:lnTo>
                    <a:pt x="12810" y="3842"/>
                  </a:lnTo>
                  <a:cubicBezTo>
                    <a:pt x="12623" y="3690"/>
                    <a:pt x="12405" y="3615"/>
                    <a:pt x="12184" y="3616"/>
                  </a:cubicBezTo>
                  <a:close/>
                  <a:moveTo>
                    <a:pt x="523" y="4218"/>
                  </a:moveTo>
                  <a:cubicBezTo>
                    <a:pt x="232" y="4218"/>
                    <a:pt x="0" y="4482"/>
                    <a:pt x="0" y="4802"/>
                  </a:cubicBezTo>
                  <a:lnTo>
                    <a:pt x="0" y="20988"/>
                  </a:lnTo>
                  <a:cubicBezTo>
                    <a:pt x="0" y="21308"/>
                    <a:pt x="232" y="21562"/>
                    <a:pt x="523" y="21562"/>
                  </a:cubicBezTo>
                  <a:lnTo>
                    <a:pt x="2505" y="21562"/>
                  </a:lnTo>
                  <a:cubicBezTo>
                    <a:pt x="2797" y="21562"/>
                    <a:pt x="3029" y="21306"/>
                    <a:pt x="3029" y="20988"/>
                  </a:cubicBezTo>
                  <a:cubicBezTo>
                    <a:pt x="3029" y="20668"/>
                    <a:pt x="2797" y="20404"/>
                    <a:pt x="2505" y="20404"/>
                  </a:cubicBezTo>
                  <a:lnTo>
                    <a:pt x="1055" y="20404"/>
                  </a:lnTo>
                  <a:lnTo>
                    <a:pt x="1055" y="18916"/>
                  </a:lnTo>
                  <a:lnTo>
                    <a:pt x="1690" y="18916"/>
                  </a:lnTo>
                  <a:cubicBezTo>
                    <a:pt x="1884" y="18916"/>
                    <a:pt x="2042" y="18743"/>
                    <a:pt x="2042" y="18530"/>
                  </a:cubicBezTo>
                  <a:cubicBezTo>
                    <a:pt x="2042" y="18317"/>
                    <a:pt x="1884" y="18144"/>
                    <a:pt x="1690" y="18144"/>
                  </a:cubicBezTo>
                  <a:lnTo>
                    <a:pt x="1055" y="18144"/>
                  </a:lnTo>
                  <a:lnTo>
                    <a:pt x="1055" y="16685"/>
                  </a:lnTo>
                  <a:lnTo>
                    <a:pt x="1690" y="16685"/>
                  </a:lnTo>
                  <a:cubicBezTo>
                    <a:pt x="1884" y="16685"/>
                    <a:pt x="2042" y="16512"/>
                    <a:pt x="2042" y="16299"/>
                  </a:cubicBezTo>
                  <a:cubicBezTo>
                    <a:pt x="2042" y="16084"/>
                    <a:pt x="1884" y="15913"/>
                    <a:pt x="1690" y="15913"/>
                  </a:cubicBezTo>
                  <a:lnTo>
                    <a:pt x="1055" y="15913"/>
                  </a:lnTo>
                  <a:lnTo>
                    <a:pt x="1055" y="14453"/>
                  </a:lnTo>
                  <a:lnTo>
                    <a:pt x="1690" y="14453"/>
                  </a:lnTo>
                  <a:cubicBezTo>
                    <a:pt x="1884" y="14453"/>
                    <a:pt x="2042" y="14282"/>
                    <a:pt x="2042" y="14067"/>
                  </a:cubicBezTo>
                  <a:cubicBezTo>
                    <a:pt x="2042" y="13855"/>
                    <a:pt x="1884" y="13681"/>
                    <a:pt x="1690" y="13681"/>
                  </a:cubicBezTo>
                  <a:lnTo>
                    <a:pt x="1055" y="13681"/>
                  </a:lnTo>
                  <a:lnTo>
                    <a:pt x="1055" y="12222"/>
                  </a:lnTo>
                  <a:lnTo>
                    <a:pt x="1690" y="12222"/>
                  </a:lnTo>
                  <a:cubicBezTo>
                    <a:pt x="1884" y="12222"/>
                    <a:pt x="2042" y="12051"/>
                    <a:pt x="2042" y="11836"/>
                  </a:cubicBezTo>
                  <a:cubicBezTo>
                    <a:pt x="2042" y="11623"/>
                    <a:pt x="1884" y="11450"/>
                    <a:pt x="1690" y="11450"/>
                  </a:cubicBezTo>
                  <a:lnTo>
                    <a:pt x="1055" y="11450"/>
                  </a:lnTo>
                  <a:lnTo>
                    <a:pt x="1055" y="9990"/>
                  </a:lnTo>
                  <a:lnTo>
                    <a:pt x="1690" y="9990"/>
                  </a:lnTo>
                  <a:cubicBezTo>
                    <a:pt x="1884" y="9990"/>
                    <a:pt x="2042" y="9817"/>
                    <a:pt x="2042" y="9604"/>
                  </a:cubicBezTo>
                  <a:cubicBezTo>
                    <a:pt x="2042" y="9391"/>
                    <a:pt x="1884" y="9218"/>
                    <a:pt x="1690" y="9218"/>
                  </a:cubicBezTo>
                  <a:lnTo>
                    <a:pt x="1055" y="9218"/>
                  </a:lnTo>
                  <a:lnTo>
                    <a:pt x="1055" y="7759"/>
                  </a:lnTo>
                  <a:lnTo>
                    <a:pt x="1690" y="7759"/>
                  </a:lnTo>
                  <a:cubicBezTo>
                    <a:pt x="1884" y="7759"/>
                    <a:pt x="2042" y="7586"/>
                    <a:pt x="2042" y="7373"/>
                  </a:cubicBezTo>
                  <a:cubicBezTo>
                    <a:pt x="2042" y="7160"/>
                    <a:pt x="1884" y="6987"/>
                    <a:pt x="1690" y="6987"/>
                  </a:cubicBezTo>
                  <a:lnTo>
                    <a:pt x="1055" y="6987"/>
                  </a:lnTo>
                  <a:lnTo>
                    <a:pt x="1055" y="5376"/>
                  </a:lnTo>
                  <a:lnTo>
                    <a:pt x="2505" y="5376"/>
                  </a:lnTo>
                  <a:cubicBezTo>
                    <a:pt x="2797" y="5376"/>
                    <a:pt x="3029" y="5122"/>
                    <a:pt x="3029" y="4802"/>
                  </a:cubicBezTo>
                  <a:cubicBezTo>
                    <a:pt x="3029" y="4482"/>
                    <a:pt x="2797" y="4218"/>
                    <a:pt x="2505" y="4218"/>
                  </a:cubicBezTo>
                  <a:lnTo>
                    <a:pt x="523" y="4218"/>
                  </a:lnTo>
                  <a:close/>
                  <a:moveTo>
                    <a:pt x="12193" y="6214"/>
                  </a:moveTo>
                  <a:lnTo>
                    <a:pt x="16526" y="9727"/>
                  </a:lnTo>
                  <a:cubicBezTo>
                    <a:pt x="16493" y="9836"/>
                    <a:pt x="16474" y="9953"/>
                    <a:pt x="16474" y="10075"/>
                  </a:cubicBezTo>
                  <a:lnTo>
                    <a:pt x="16474" y="19284"/>
                  </a:lnTo>
                  <a:lnTo>
                    <a:pt x="7902" y="19284"/>
                  </a:lnTo>
                  <a:lnTo>
                    <a:pt x="7902" y="10075"/>
                  </a:lnTo>
                  <a:cubicBezTo>
                    <a:pt x="7902" y="9968"/>
                    <a:pt x="7884" y="9862"/>
                    <a:pt x="7860" y="9764"/>
                  </a:cubicBezTo>
                  <a:lnTo>
                    <a:pt x="12193" y="621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26" name="Shape 2426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10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428" name="Shape 2428"/>
          <p:cNvSpPr/>
          <p:nvPr/>
        </p:nvSpPr>
        <p:spPr>
          <a:xfrm>
            <a:off x="3344899" y="110222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Ipsum is simply dummy text of the printing and typesetting industry.</a:t>
            </a:r>
          </a:p>
        </p:txBody>
      </p:sp>
      <p:sp>
        <p:nvSpPr>
          <p:cNvPr id="2429" name="Shape 2429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Six : Boxes</a:t>
            </a:r>
          </a:p>
        </p:txBody>
      </p:sp>
      <p:grpSp>
        <p:nvGrpSpPr>
          <p:cNvPr id="2439" name="Group 2439"/>
          <p:cNvGrpSpPr/>
          <p:nvPr/>
        </p:nvGrpSpPr>
        <p:grpSpPr>
          <a:xfrm>
            <a:off x="5574953" y="3039823"/>
            <a:ext cx="1812026" cy="1653055"/>
            <a:chOff x="-1" y="0"/>
            <a:chExt cx="3624051" cy="3306108"/>
          </a:xfrm>
        </p:grpSpPr>
        <p:grpSp>
          <p:nvGrpSpPr>
            <p:cNvPr id="2437" name="Group 2437"/>
            <p:cNvGrpSpPr/>
            <p:nvPr/>
          </p:nvGrpSpPr>
          <p:grpSpPr>
            <a:xfrm>
              <a:off x="-1" y="0"/>
              <a:ext cx="3624051" cy="3306108"/>
              <a:chOff x="0" y="0"/>
              <a:chExt cx="3624049" cy="3306107"/>
            </a:xfrm>
          </p:grpSpPr>
          <p:sp>
            <p:nvSpPr>
              <p:cNvPr id="2430" name="Shape 2430"/>
              <p:cNvSpPr/>
              <p:nvPr/>
            </p:nvSpPr>
            <p:spPr>
              <a:xfrm>
                <a:off x="0" y="193369"/>
                <a:ext cx="3624049" cy="3112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1201"/>
                    </a:lnTo>
                    <a:lnTo>
                      <a:pt x="0" y="1209"/>
                    </a:lnTo>
                    <a:lnTo>
                      <a:pt x="0" y="12390"/>
                    </a:lnTo>
                    <a:lnTo>
                      <a:pt x="0" y="19205"/>
                    </a:lnTo>
                    <a:lnTo>
                      <a:pt x="6788" y="21600"/>
                    </a:lnTo>
                    <a:lnTo>
                      <a:pt x="21600" y="20215"/>
                    </a:lnTo>
                    <a:lnTo>
                      <a:pt x="21600" y="2219"/>
                    </a:lnTo>
                    <a:cubicBezTo>
                      <a:pt x="21600" y="2219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31" name="Shape 2431"/>
              <p:cNvSpPr/>
              <p:nvPr/>
            </p:nvSpPr>
            <p:spPr>
              <a:xfrm>
                <a:off x="1136045" y="314225"/>
                <a:ext cx="2485232" cy="2792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0056"/>
                    </a:lnTo>
                    <a:lnTo>
                      <a:pt x="21600" y="0"/>
                    </a:lnTo>
                    <a:lnTo>
                      <a:pt x="0" y="1544"/>
                    </a:lnTo>
                    <a:cubicBezTo>
                      <a:pt x="0" y="1544"/>
                      <a:pt x="0" y="21600"/>
                      <a:pt x="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49100"/>
                  </a:gs>
                  <a:gs pos="100000">
                    <a:srgbClr val="F9B100"/>
                  </a:gs>
                </a:gsLst>
                <a:lin ang="1317490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33" name="Shape 2433"/>
              <p:cNvSpPr/>
              <p:nvPr/>
            </p:nvSpPr>
            <p:spPr>
              <a:xfrm>
                <a:off x="0" y="169198"/>
                <a:ext cx="1138819" cy="2938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063"/>
                    </a:moveTo>
                    <a:lnTo>
                      <a:pt x="0" y="0"/>
                    </a:lnTo>
                    <a:lnTo>
                      <a:pt x="21600" y="2537"/>
                    </a:lnTo>
                    <a:lnTo>
                      <a:pt x="21600" y="21600"/>
                    </a:lnTo>
                    <a:cubicBezTo>
                      <a:pt x="21600" y="21600"/>
                      <a:pt x="0" y="19063"/>
                      <a:pt x="0" y="19063"/>
                    </a:cubicBezTo>
                    <a:close/>
                  </a:path>
                </a:pathLst>
              </a:custGeom>
              <a:solidFill>
                <a:srgbClr val="B778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34" name="Shape 2434"/>
              <p:cNvSpPr/>
              <p:nvPr/>
            </p:nvSpPr>
            <p:spPr>
              <a:xfrm>
                <a:off x="48342" y="265883"/>
                <a:ext cx="1046915" cy="27450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50" extrusionOk="0">
                    <a:moveTo>
                      <a:pt x="2655" y="19447"/>
                    </a:moveTo>
                    <a:cubicBezTo>
                      <a:pt x="1195" y="19280"/>
                      <a:pt x="0" y="18661"/>
                      <a:pt x="0" y="18071"/>
                    </a:cubicBezTo>
                    <a:lnTo>
                      <a:pt x="0" y="811"/>
                    </a:lnTo>
                    <a:cubicBezTo>
                      <a:pt x="0" y="221"/>
                      <a:pt x="1195" y="-125"/>
                      <a:pt x="2655" y="42"/>
                    </a:cubicBezTo>
                    <a:lnTo>
                      <a:pt x="18945" y="1903"/>
                    </a:lnTo>
                    <a:cubicBezTo>
                      <a:pt x="20404" y="2070"/>
                      <a:pt x="21600" y="2689"/>
                      <a:pt x="21600" y="3279"/>
                    </a:cubicBezTo>
                    <a:lnTo>
                      <a:pt x="21600" y="20539"/>
                    </a:lnTo>
                    <a:cubicBezTo>
                      <a:pt x="21600" y="21129"/>
                      <a:pt x="20404" y="21475"/>
                      <a:pt x="18945" y="21308"/>
                    </a:cubicBezTo>
                    <a:cubicBezTo>
                      <a:pt x="18945" y="21308"/>
                      <a:pt x="2655" y="19447"/>
                      <a:pt x="2655" y="19447"/>
                    </a:cubicBezTo>
                    <a:close/>
                  </a:path>
                </a:pathLst>
              </a:custGeom>
              <a:solidFill>
                <a:srgbClr val="474D53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35" name="Shape 2435"/>
              <p:cNvSpPr/>
              <p:nvPr/>
            </p:nvSpPr>
            <p:spPr>
              <a:xfrm>
                <a:off x="0" y="0"/>
                <a:ext cx="3624049" cy="519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7199"/>
                    </a:lnTo>
                    <a:lnTo>
                      <a:pt x="0" y="7245"/>
                    </a:lnTo>
                    <a:lnTo>
                      <a:pt x="6788" y="21600"/>
                    </a:lnTo>
                    <a:lnTo>
                      <a:pt x="21600" y="13298"/>
                    </a:lnTo>
                    <a:cubicBezTo>
                      <a:pt x="21600" y="13298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A66A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36" name="Shape 2436"/>
              <p:cNvSpPr/>
              <p:nvPr/>
            </p:nvSpPr>
            <p:spPr>
              <a:xfrm>
                <a:off x="0" y="0"/>
                <a:ext cx="2927288" cy="1806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18" h="21532" extrusionOk="0">
                    <a:moveTo>
                      <a:pt x="15317" y="101"/>
                    </a:moveTo>
                    <a:lnTo>
                      <a:pt x="15047" y="0"/>
                    </a:lnTo>
                    <a:lnTo>
                      <a:pt x="10" y="2063"/>
                    </a:lnTo>
                    <a:lnTo>
                      <a:pt x="0" y="2076"/>
                    </a:lnTo>
                    <a:lnTo>
                      <a:pt x="0" y="21277"/>
                    </a:lnTo>
                    <a:cubicBezTo>
                      <a:pt x="933" y="21530"/>
                      <a:pt x="1906" y="21600"/>
                      <a:pt x="2906" y="21463"/>
                    </a:cubicBezTo>
                    <a:cubicBezTo>
                      <a:pt x="5835" y="21061"/>
                      <a:pt x="16840" y="13346"/>
                      <a:pt x="18966" y="10162"/>
                    </a:cubicBezTo>
                    <a:cubicBezTo>
                      <a:pt x="21600" y="6217"/>
                      <a:pt x="20803" y="3226"/>
                      <a:pt x="15317" y="101"/>
                    </a:cubicBezTo>
                    <a:close/>
                  </a:path>
                </a:pathLst>
              </a:custGeom>
              <a:solidFill>
                <a:srgbClr val="A37512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38" name="Shape 2438"/>
            <p:cNvSpPr/>
            <p:nvPr/>
          </p:nvSpPr>
          <p:spPr>
            <a:xfrm>
              <a:off x="1675975" y="949324"/>
              <a:ext cx="1477335" cy="1456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535" extrusionOk="0">
                  <a:moveTo>
                    <a:pt x="4328" y="0"/>
                  </a:moveTo>
                  <a:cubicBezTo>
                    <a:pt x="3723" y="0"/>
                    <a:pt x="3117" y="141"/>
                    <a:pt x="2573" y="407"/>
                  </a:cubicBezTo>
                  <a:cubicBezTo>
                    <a:pt x="2491" y="447"/>
                    <a:pt x="2440" y="527"/>
                    <a:pt x="2424" y="619"/>
                  </a:cubicBezTo>
                  <a:cubicBezTo>
                    <a:pt x="2409" y="711"/>
                    <a:pt x="2435" y="807"/>
                    <a:pt x="2499" y="873"/>
                  </a:cubicBezTo>
                  <a:lnTo>
                    <a:pt x="5023" y="3450"/>
                  </a:lnTo>
                  <a:cubicBezTo>
                    <a:pt x="5209" y="3640"/>
                    <a:pt x="5304" y="3893"/>
                    <a:pt x="5304" y="4162"/>
                  </a:cubicBezTo>
                  <a:cubicBezTo>
                    <a:pt x="5304" y="4430"/>
                    <a:pt x="5209" y="4683"/>
                    <a:pt x="5023" y="4873"/>
                  </a:cubicBezTo>
                  <a:cubicBezTo>
                    <a:pt x="4653" y="5254"/>
                    <a:pt x="4004" y="5255"/>
                    <a:pt x="3633" y="4873"/>
                  </a:cubicBezTo>
                  <a:lnTo>
                    <a:pt x="1108" y="2288"/>
                  </a:lnTo>
                  <a:cubicBezTo>
                    <a:pt x="1044" y="2222"/>
                    <a:pt x="956" y="2196"/>
                    <a:pt x="868" y="2212"/>
                  </a:cubicBezTo>
                  <a:cubicBezTo>
                    <a:pt x="779" y="2227"/>
                    <a:pt x="701" y="2289"/>
                    <a:pt x="661" y="2373"/>
                  </a:cubicBezTo>
                  <a:cubicBezTo>
                    <a:pt x="-79" y="3963"/>
                    <a:pt x="233" y="5860"/>
                    <a:pt x="1448" y="7103"/>
                  </a:cubicBezTo>
                  <a:cubicBezTo>
                    <a:pt x="2214" y="7888"/>
                    <a:pt x="3236" y="8323"/>
                    <a:pt x="4319" y="8323"/>
                  </a:cubicBezTo>
                  <a:cubicBezTo>
                    <a:pt x="4745" y="8323"/>
                    <a:pt x="5166" y="8251"/>
                    <a:pt x="5569" y="8120"/>
                  </a:cubicBezTo>
                  <a:lnTo>
                    <a:pt x="7961" y="10578"/>
                  </a:lnTo>
                  <a:lnTo>
                    <a:pt x="10584" y="7891"/>
                  </a:lnTo>
                  <a:lnTo>
                    <a:pt x="8193" y="5433"/>
                  </a:lnTo>
                  <a:cubicBezTo>
                    <a:pt x="8654" y="3955"/>
                    <a:pt x="8275" y="2322"/>
                    <a:pt x="7200" y="1220"/>
                  </a:cubicBezTo>
                  <a:cubicBezTo>
                    <a:pt x="6434" y="436"/>
                    <a:pt x="5410" y="0"/>
                    <a:pt x="4328" y="0"/>
                  </a:cubicBezTo>
                  <a:close/>
                  <a:moveTo>
                    <a:pt x="11685" y="271"/>
                  </a:moveTo>
                  <a:cubicBezTo>
                    <a:pt x="11220" y="278"/>
                    <a:pt x="10835" y="369"/>
                    <a:pt x="10535" y="475"/>
                  </a:cubicBezTo>
                  <a:cubicBezTo>
                    <a:pt x="10052" y="645"/>
                    <a:pt x="10149" y="749"/>
                    <a:pt x="10651" y="839"/>
                  </a:cubicBezTo>
                  <a:cubicBezTo>
                    <a:pt x="14298" y="1491"/>
                    <a:pt x="14745" y="3693"/>
                    <a:pt x="14127" y="4543"/>
                  </a:cubicBezTo>
                  <a:cubicBezTo>
                    <a:pt x="13889" y="4871"/>
                    <a:pt x="14234" y="5272"/>
                    <a:pt x="14234" y="5272"/>
                  </a:cubicBezTo>
                  <a:lnTo>
                    <a:pt x="14367" y="5399"/>
                  </a:lnTo>
                  <a:lnTo>
                    <a:pt x="8209" y="11705"/>
                  </a:lnTo>
                  <a:cubicBezTo>
                    <a:pt x="8293" y="11756"/>
                    <a:pt x="8378" y="11817"/>
                    <a:pt x="8449" y="11891"/>
                  </a:cubicBezTo>
                  <a:lnTo>
                    <a:pt x="9484" y="12951"/>
                  </a:lnTo>
                  <a:cubicBezTo>
                    <a:pt x="9554" y="13023"/>
                    <a:pt x="9608" y="13102"/>
                    <a:pt x="9658" y="13188"/>
                  </a:cubicBezTo>
                  <a:lnTo>
                    <a:pt x="15815" y="6882"/>
                  </a:lnTo>
                  <a:cubicBezTo>
                    <a:pt x="15815" y="6882"/>
                    <a:pt x="16055" y="7136"/>
                    <a:pt x="16055" y="7136"/>
                  </a:cubicBezTo>
                  <a:cubicBezTo>
                    <a:pt x="16055" y="7136"/>
                    <a:pt x="16496" y="7524"/>
                    <a:pt x="16858" y="7340"/>
                  </a:cubicBezTo>
                  <a:cubicBezTo>
                    <a:pt x="17267" y="7129"/>
                    <a:pt x="18419" y="8297"/>
                    <a:pt x="18786" y="8569"/>
                  </a:cubicBezTo>
                  <a:lnTo>
                    <a:pt x="18596" y="8772"/>
                  </a:lnTo>
                  <a:cubicBezTo>
                    <a:pt x="18330" y="9041"/>
                    <a:pt x="18331" y="9487"/>
                    <a:pt x="18596" y="9755"/>
                  </a:cubicBezTo>
                  <a:cubicBezTo>
                    <a:pt x="18860" y="10025"/>
                    <a:pt x="19283" y="10025"/>
                    <a:pt x="19547" y="9755"/>
                  </a:cubicBezTo>
                  <a:lnTo>
                    <a:pt x="21136" y="8128"/>
                  </a:lnTo>
                  <a:cubicBezTo>
                    <a:pt x="21399" y="7858"/>
                    <a:pt x="21400" y="7415"/>
                    <a:pt x="21136" y="7145"/>
                  </a:cubicBezTo>
                  <a:cubicBezTo>
                    <a:pt x="20874" y="6876"/>
                    <a:pt x="20448" y="6876"/>
                    <a:pt x="20185" y="7145"/>
                  </a:cubicBezTo>
                  <a:lnTo>
                    <a:pt x="19920" y="7416"/>
                  </a:lnTo>
                  <a:cubicBezTo>
                    <a:pt x="19701" y="7107"/>
                    <a:pt x="19335" y="6582"/>
                    <a:pt x="19382" y="6408"/>
                  </a:cubicBezTo>
                  <a:cubicBezTo>
                    <a:pt x="19576" y="5642"/>
                    <a:pt x="18049" y="3831"/>
                    <a:pt x="18049" y="3831"/>
                  </a:cubicBezTo>
                  <a:cubicBezTo>
                    <a:pt x="15212" y="926"/>
                    <a:pt x="13080" y="250"/>
                    <a:pt x="11685" y="271"/>
                  </a:cubicBezTo>
                  <a:close/>
                  <a:moveTo>
                    <a:pt x="13216" y="10578"/>
                  </a:moveTo>
                  <a:lnTo>
                    <a:pt x="10593" y="13264"/>
                  </a:lnTo>
                  <a:lnTo>
                    <a:pt x="13241" y="15985"/>
                  </a:lnTo>
                  <a:cubicBezTo>
                    <a:pt x="12780" y="17462"/>
                    <a:pt x="13159" y="19095"/>
                    <a:pt x="14234" y="20197"/>
                  </a:cubicBezTo>
                  <a:cubicBezTo>
                    <a:pt x="15000" y="20982"/>
                    <a:pt x="16023" y="21418"/>
                    <a:pt x="17106" y="21418"/>
                  </a:cubicBezTo>
                  <a:cubicBezTo>
                    <a:pt x="17711" y="21418"/>
                    <a:pt x="18316" y="21277"/>
                    <a:pt x="18861" y="21011"/>
                  </a:cubicBezTo>
                  <a:cubicBezTo>
                    <a:pt x="18942" y="20971"/>
                    <a:pt x="19002" y="20891"/>
                    <a:pt x="19018" y="20799"/>
                  </a:cubicBezTo>
                  <a:cubicBezTo>
                    <a:pt x="19033" y="20707"/>
                    <a:pt x="18999" y="20610"/>
                    <a:pt x="18935" y="20545"/>
                  </a:cubicBezTo>
                  <a:lnTo>
                    <a:pt x="16419" y="17968"/>
                  </a:lnTo>
                  <a:cubicBezTo>
                    <a:pt x="16233" y="17779"/>
                    <a:pt x="16130" y="17524"/>
                    <a:pt x="16129" y="17256"/>
                  </a:cubicBezTo>
                  <a:cubicBezTo>
                    <a:pt x="16129" y="16988"/>
                    <a:pt x="16233" y="16735"/>
                    <a:pt x="16419" y="16544"/>
                  </a:cubicBezTo>
                  <a:cubicBezTo>
                    <a:pt x="16790" y="16163"/>
                    <a:pt x="17439" y="16164"/>
                    <a:pt x="17809" y="16544"/>
                  </a:cubicBezTo>
                  <a:lnTo>
                    <a:pt x="20325" y="19129"/>
                  </a:lnTo>
                  <a:cubicBezTo>
                    <a:pt x="20390" y="19195"/>
                    <a:pt x="20483" y="19221"/>
                    <a:pt x="20574" y="19206"/>
                  </a:cubicBezTo>
                  <a:cubicBezTo>
                    <a:pt x="20663" y="19189"/>
                    <a:pt x="20741" y="19129"/>
                    <a:pt x="20781" y="19045"/>
                  </a:cubicBezTo>
                  <a:cubicBezTo>
                    <a:pt x="21521" y="17455"/>
                    <a:pt x="21201" y="15550"/>
                    <a:pt x="19986" y="14307"/>
                  </a:cubicBezTo>
                  <a:cubicBezTo>
                    <a:pt x="19220" y="13522"/>
                    <a:pt x="18197" y="13095"/>
                    <a:pt x="17114" y="13095"/>
                  </a:cubicBezTo>
                  <a:cubicBezTo>
                    <a:pt x="16688" y="13095"/>
                    <a:pt x="16268" y="13167"/>
                    <a:pt x="15865" y="13298"/>
                  </a:cubicBezTo>
                  <a:lnTo>
                    <a:pt x="13216" y="10578"/>
                  </a:lnTo>
                  <a:close/>
                  <a:moveTo>
                    <a:pt x="7473" y="12205"/>
                  </a:moveTo>
                  <a:cubicBezTo>
                    <a:pt x="7317" y="12199"/>
                    <a:pt x="7156" y="12249"/>
                    <a:pt x="7034" y="12357"/>
                  </a:cubicBezTo>
                  <a:lnTo>
                    <a:pt x="190" y="18646"/>
                  </a:lnTo>
                  <a:cubicBezTo>
                    <a:pt x="-55" y="18862"/>
                    <a:pt x="-63" y="19227"/>
                    <a:pt x="165" y="19460"/>
                  </a:cubicBezTo>
                  <a:lnTo>
                    <a:pt x="2027" y="21367"/>
                  </a:lnTo>
                  <a:cubicBezTo>
                    <a:pt x="2255" y="21600"/>
                    <a:pt x="2611" y="21590"/>
                    <a:pt x="2822" y="21341"/>
                  </a:cubicBezTo>
                  <a:lnTo>
                    <a:pt x="8962" y="14332"/>
                  </a:lnTo>
                  <a:cubicBezTo>
                    <a:pt x="9172" y="14083"/>
                    <a:pt x="9157" y="13684"/>
                    <a:pt x="8929" y="13451"/>
                  </a:cubicBezTo>
                  <a:cubicBezTo>
                    <a:pt x="8929" y="13451"/>
                    <a:pt x="7895" y="12391"/>
                    <a:pt x="7895" y="12391"/>
                  </a:cubicBezTo>
                  <a:cubicBezTo>
                    <a:pt x="7781" y="12275"/>
                    <a:pt x="7628" y="12211"/>
                    <a:pt x="7473" y="1220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48" name="Group 2448"/>
          <p:cNvGrpSpPr/>
          <p:nvPr/>
        </p:nvGrpSpPr>
        <p:grpSpPr>
          <a:xfrm>
            <a:off x="6514103" y="6094855"/>
            <a:ext cx="1155759" cy="981703"/>
            <a:chOff x="-1" y="-1"/>
            <a:chExt cx="2311515" cy="1963404"/>
          </a:xfrm>
        </p:grpSpPr>
        <p:grpSp>
          <p:nvGrpSpPr>
            <p:cNvPr id="2446" name="Group 2446"/>
            <p:cNvGrpSpPr/>
            <p:nvPr/>
          </p:nvGrpSpPr>
          <p:grpSpPr>
            <a:xfrm>
              <a:off x="-1" y="-1"/>
              <a:ext cx="2311515" cy="1963404"/>
              <a:chOff x="0" y="0"/>
              <a:chExt cx="2311514" cy="1963402"/>
            </a:xfrm>
          </p:grpSpPr>
          <p:sp>
            <p:nvSpPr>
              <p:cNvPr id="2440" name="Shape 2440"/>
              <p:cNvSpPr/>
              <p:nvPr/>
            </p:nvSpPr>
            <p:spPr>
              <a:xfrm>
                <a:off x="0" y="73096"/>
                <a:ext cx="2311514" cy="189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28" y="0"/>
                    </a:moveTo>
                    <a:lnTo>
                      <a:pt x="2881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16128" y="21600"/>
                    </a:lnTo>
                    <a:lnTo>
                      <a:pt x="21600" y="19252"/>
                    </a:lnTo>
                    <a:lnTo>
                      <a:pt x="21600" y="1996"/>
                    </a:lnTo>
                    <a:cubicBezTo>
                      <a:pt x="21600" y="1996"/>
                      <a:pt x="16128" y="0"/>
                      <a:pt x="16128" y="0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41" name="Shape 2441"/>
              <p:cNvSpPr/>
              <p:nvPr/>
            </p:nvSpPr>
            <p:spPr>
              <a:xfrm>
                <a:off x="1717779" y="0"/>
                <a:ext cx="585562" cy="1890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9252"/>
                    </a:lnTo>
                    <a:lnTo>
                      <a:pt x="21600" y="1996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2B80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42" name="Shape 2442"/>
              <p:cNvSpPr/>
              <p:nvPr/>
            </p:nvSpPr>
            <p:spPr>
              <a:xfrm>
                <a:off x="1754327" y="73096"/>
                <a:ext cx="516249" cy="1740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87" extrusionOk="0">
                    <a:moveTo>
                      <a:pt x="0" y="959"/>
                    </a:moveTo>
                    <a:cubicBezTo>
                      <a:pt x="0" y="260"/>
                      <a:pt x="1876" y="-149"/>
                      <a:pt x="4169" y="51"/>
                    </a:cubicBezTo>
                    <a:lnTo>
                      <a:pt x="17431" y="1207"/>
                    </a:lnTo>
                    <a:cubicBezTo>
                      <a:pt x="19724" y="1407"/>
                      <a:pt x="21600" y="2143"/>
                      <a:pt x="21600" y="2843"/>
                    </a:cubicBezTo>
                    <a:lnTo>
                      <a:pt x="21600" y="18153"/>
                    </a:lnTo>
                    <a:cubicBezTo>
                      <a:pt x="21600" y="18853"/>
                      <a:pt x="19750" y="19615"/>
                      <a:pt x="17493" y="19846"/>
                    </a:cubicBezTo>
                    <a:lnTo>
                      <a:pt x="4107" y="21220"/>
                    </a:lnTo>
                    <a:cubicBezTo>
                      <a:pt x="1847" y="21451"/>
                      <a:pt x="0" y="21068"/>
                      <a:pt x="0" y="20369"/>
                    </a:cubicBezTo>
                    <a:cubicBezTo>
                      <a:pt x="0" y="20369"/>
                      <a:pt x="0" y="959"/>
                      <a:pt x="0" y="959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43" name="Shape 2443"/>
              <p:cNvSpPr/>
              <p:nvPr/>
            </p:nvSpPr>
            <p:spPr>
              <a:xfrm>
                <a:off x="0" y="0"/>
                <a:ext cx="1725954" cy="1890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7000">
                    <a:srgbClr val="369785"/>
                  </a:gs>
                  <a:gs pos="84004">
                    <a:srgbClr val="5FA66C"/>
                  </a:gs>
                </a:gsLst>
                <a:lin ang="19034226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45" name="Shape 2445"/>
              <p:cNvSpPr/>
              <p:nvPr/>
            </p:nvSpPr>
            <p:spPr>
              <a:xfrm>
                <a:off x="292387" y="0"/>
                <a:ext cx="1859013" cy="1136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39" y="21600"/>
                    </a:moveTo>
                    <a:cubicBezTo>
                      <a:pt x="21003" y="21600"/>
                      <a:pt x="21600" y="13074"/>
                      <a:pt x="21600" y="3320"/>
                    </a:cubicBezTo>
                    <a:cubicBezTo>
                      <a:pt x="21600" y="3011"/>
                      <a:pt x="21595" y="2704"/>
                      <a:pt x="21585" y="2400"/>
                    </a:cubicBezTo>
                    <a:lnTo>
                      <a:pt x="16665" y="0"/>
                    </a:lnTo>
                    <a:lnTo>
                      <a:pt x="193" y="0"/>
                    </a:lnTo>
                    <a:cubicBezTo>
                      <a:pt x="68" y="1076"/>
                      <a:pt x="0" y="2185"/>
                      <a:pt x="0" y="3320"/>
                    </a:cubicBezTo>
                    <a:cubicBezTo>
                      <a:pt x="0" y="13074"/>
                      <a:pt x="9074" y="21600"/>
                      <a:pt x="15039" y="21600"/>
                    </a:cubicBezTo>
                    <a:close/>
                  </a:path>
                </a:pathLst>
              </a:custGeom>
              <a:solidFill>
                <a:srgbClr val="FFFFFF">
                  <a:alpha val="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47" name="Shape 2447"/>
            <p:cNvSpPr/>
            <p:nvPr/>
          </p:nvSpPr>
          <p:spPr>
            <a:xfrm>
              <a:off x="413205" y="380177"/>
              <a:ext cx="1031035" cy="825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4" h="21410" extrusionOk="0">
                  <a:moveTo>
                    <a:pt x="20264" y="4961"/>
                  </a:moveTo>
                  <a:cubicBezTo>
                    <a:pt x="20042" y="6440"/>
                    <a:pt x="19011" y="7513"/>
                    <a:pt x="17815" y="7513"/>
                  </a:cubicBezTo>
                  <a:cubicBezTo>
                    <a:pt x="17659" y="7513"/>
                    <a:pt x="17502" y="7495"/>
                    <a:pt x="17348" y="7458"/>
                  </a:cubicBezTo>
                  <a:cubicBezTo>
                    <a:pt x="17149" y="7411"/>
                    <a:pt x="16946" y="7328"/>
                    <a:pt x="16748" y="7212"/>
                  </a:cubicBezTo>
                  <a:cubicBezTo>
                    <a:pt x="16549" y="7094"/>
                    <a:pt x="16312" y="7156"/>
                    <a:pt x="16166" y="7358"/>
                  </a:cubicBezTo>
                  <a:cubicBezTo>
                    <a:pt x="15917" y="7708"/>
                    <a:pt x="15541" y="7873"/>
                    <a:pt x="15176" y="7786"/>
                  </a:cubicBezTo>
                  <a:cubicBezTo>
                    <a:pt x="14711" y="7676"/>
                    <a:pt x="14356" y="7182"/>
                    <a:pt x="14315" y="6582"/>
                  </a:cubicBezTo>
                  <a:cubicBezTo>
                    <a:pt x="14302" y="6382"/>
                    <a:pt x="14213" y="6203"/>
                    <a:pt x="14077" y="6102"/>
                  </a:cubicBezTo>
                  <a:cubicBezTo>
                    <a:pt x="13518" y="5675"/>
                    <a:pt x="13223" y="4849"/>
                    <a:pt x="13343" y="4044"/>
                  </a:cubicBezTo>
                  <a:cubicBezTo>
                    <a:pt x="13484" y="3111"/>
                    <a:pt x="14133" y="2431"/>
                    <a:pt x="14890" y="2431"/>
                  </a:cubicBezTo>
                  <a:cubicBezTo>
                    <a:pt x="14988" y="2431"/>
                    <a:pt x="15087" y="2444"/>
                    <a:pt x="15184" y="2466"/>
                  </a:cubicBezTo>
                  <a:cubicBezTo>
                    <a:pt x="15254" y="2482"/>
                    <a:pt x="15318" y="2507"/>
                    <a:pt x="15383" y="2533"/>
                  </a:cubicBezTo>
                  <a:cubicBezTo>
                    <a:pt x="15575" y="2610"/>
                    <a:pt x="15784" y="2537"/>
                    <a:pt x="15915" y="2346"/>
                  </a:cubicBezTo>
                  <a:cubicBezTo>
                    <a:pt x="16494" y="1500"/>
                    <a:pt x="17398" y="1096"/>
                    <a:pt x="18274" y="1303"/>
                  </a:cubicBezTo>
                  <a:cubicBezTo>
                    <a:pt x="19625" y="1622"/>
                    <a:pt x="20520" y="3263"/>
                    <a:pt x="20264" y="4961"/>
                  </a:cubicBezTo>
                  <a:cubicBezTo>
                    <a:pt x="20264" y="4961"/>
                    <a:pt x="20264" y="4961"/>
                    <a:pt x="20264" y="4961"/>
                  </a:cubicBezTo>
                  <a:close/>
                  <a:moveTo>
                    <a:pt x="9590" y="20161"/>
                  </a:moveTo>
                  <a:lnTo>
                    <a:pt x="9590" y="13799"/>
                  </a:lnTo>
                  <a:cubicBezTo>
                    <a:pt x="9590" y="13455"/>
                    <a:pt x="9366" y="13174"/>
                    <a:pt x="9091" y="13174"/>
                  </a:cubicBezTo>
                  <a:lnTo>
                    <a:pt x="6043" y="13174"/>
                  </a:lnTo>
                  <a:cubicBezTo>
                    <a:pt x="5769" y="13174"/>
                    <a:pt x="5545" y="13455"/>
                    <a:pt x="5545" y="13799"/>
                  </a:cubicBezTo>
                  <a:lnTo>
                    <a:pt x="5545" y="20161"/>
                  </a:lnTo>
                  <a:lnTo>
                    <a:pt x="2350" y="20161"/>
                  </a:lnTo>
                  <a:lnTo>
                    <a:pt x="2350" y="11698"/>
                  </a:lnTo>
                  <a:cubicBezTo>
                    <a:pt x="2350" y="11668"/>
                    <a:pt x="2345" y="11637"/>
                    <a:pt x="2343" y="11606"/>
                  </a:cubicBezTo>
                  <a:lnTo>
                    <a:pt x="7567" y="6960"/>
                  </a:lnTo>
                  <a:lnTo>
                    <a:pt x="12793" y="11606"/>
                  </a:lnTo>
                  <a:cubicBezTo>
                    <a:pt x="12790" y="11637"/>
                    <a:pt x="12785" y="11668"/>
                    <a:pt x="12785" y="11698"/>
                  </a:cubicBezTo>
                  <a:lnTo>
                    <a:pt x="12785" y="20161"/>
                  </a:lnTo>
                  <a:cubicBezTo>
                    <a:pt x="12785" y="20161"/>
                    <a:pt x="9590" y="20161"/>
                    <a:pt x="9590" y="20161"/>
                  </a:cubicBezTo>
                  <a:close/>
                  <a:moveTo>
                    <a:pt x="18457" y="75"/>
                  </a:moveTo>
                  <a:cubicBezTo>
                    <a:pt x="17342" y="-190"/>
                    <a:pt x="16183" y="258"/>
                    <a:pt x="15377" y="1240"/>
                  </a:cubicBezTo>
                  <a:cubicBezTo>
                    <a:pt x="15373" y="1240"/>
                    <a:pt x="15372" y="1240"/>
                    <a:pt x="15369" y="1238"/>
                  </a:cubicBezTo>
                  <a:cubicBezTo>
                    <a:pt x="15210" y="1201"/>
                    <a:pt x="15049" y="1183"/>
                    <a:pt x="14890" y="1183"/>
                  </a:cubicBezTo>
                  <a:cubicBezTo>
                    <a:pt x="13655" y="1183"/>
                    <a:pt x="12592" y="2289"/>
                    <a:pt x="12363" y="3812"/>
                  </a:cubicBezTo>
                  <a:cubicBezTo>
                    <a:pt x="12182" y="5026"/>
                    <a:pt x="12577" y="6268"/>
                    <a:pt x="13359" y="6999"/>
                  </a:cubicBezTo>
                  <a:cubicBezTo>
                    <a:pt x="13529" y="8011"/>
                    <a:pt x="14169" y="8821"/>
                    <a:pt x="14991" y="9014"/>
                  </a:cubicBezTo>
                  <a:cubicBezTo>
                    <a:pt x="15117" y="9043"/>
                    <a:pt x="15246" y="9059"/>
                    <a:pt x="15372" y="9059"/>
                  </a:cubicBezTo>
                  <a:cubicBezTo>
                    <a:pt x="15669" y="9059"/>
                    <a:pt x="15955" y="8969"/>
                    <a:pt x="16221" y="8817"/>
                  </a:cubicBezTo>
                  <a:lnTo>
                    <a:pt x="16221" y="20161"/>
                  </a:lnTo>
                  <a:lnTo>
                    <a:pt x="13782" y="20161"/>
                  </a:lnTo>
                  <a:lnTo>
                    <a:pt x="13782" y="12485"/>
                  </a:lnTo>
                  <a:lnTo>
                    <a:pt x="14299" y="12947"/>
                  </a:lnTo>
                  <a:cubicBezTo>
                    <a:pt x="14385" y="13022"/>
                    <a:pt x="14485" y="13060"/>
                    <a:pt x="14588" y="13060"/>
                  </a:cubicBezTo>
                  <a:cubicBezTo>
                    <a:pt x="14665" y="13060"/>
                    <a:pt x="14745" y="13038"/>
                    <a:pt x="14816" y="12991"/>
                  </a:cubicBezTo>
                  <a:cubicBezTo>
                    <a:pt x="14981" y="12884"/>
                    <a:pt x="15085" y="12670"/>
                    <a:pt x="15085" y="12436"/>
                  </a:cubicBezTo>
                  <a:lnTo>
                    <a:pt x="15085" y="10771"/>
                  </a:lnTo>
                  <a:cubicBezTo>
                    <a:pt x="15085" y="10567"/>
                    <a:pt x="15007" y="10378"/>
                    <a:pt x="14876" y="10260"/>
                  </a:cubicBezTo>
                  <a:lnTo>
                    <a:pt x="12127" y="7816"/>
                  </a:lnTo>
                  <a:lnTo>
                    <a:pt x="12127" y="5439"/>
                  </a:lnTo>
                  <a:cubicBezTo>
                    <a:pt x="12127" y="5095"/>
                    <a:pt x="11905" y="4814"/>
                    <a:pt x="11629" y="4814"/>
                  </a:cubicBezTo>
                  <a:cubicBezTo>
                    <a:pt x="11353" y="4814"/>
                    <a:pt x="11131" y="5095"/>
                    <a:pt x="11131" y="5439"/>
                  </a:cubicBezTo>
                  <a:lnTo>
                    <a:pt x="11131" y="6932"/>
                  </a:lnTo>
                  <a:lnTo>
                    <a:pt x="7856" y="4017"/>
                  </a:lnTo>
                  <a:cubicBezTo>
                    <a:pt x="7684" y="3865"/>
                    <a:pt x="7452" y="3865"/>
                    <a:pt x="7280" y="4017"/>
                  </a:cubicBezTo>
                  <a:lnTo>
                    <a:pt x="259" y="10262"/>
                  </a:lnTo>
                  <a:cubicBezTo>
                    <a:pt x="128" y="10378"/>
                    <a:pt x="50" y="10569"/>
                    <a:pt x="50" y="10771"/>
                  </a:cubicBezTo>
                  <a:lnTo>
                    <a:pt x="50" y="12438"/>
                  </a:lnTo>
                  <a:cubicBezTo>
                    <a:pt x="50" y="12670"/>
                    <a:pt x="154" y="12886"/>
                    <a:pt x="320" y="12991"/>
                  </a:cubicBezTo>
                  <a:cubicBezTo>
                    <a:pt x="485" y="13100"/>
                    <a:pt x="684" y="13083"/>
                    <a:pt x="837" y="12947"/>
                  </a:cubicBezTo>
                  <a:lnTo>
                    <a:pt x="1354" y="12488"/>
                  </a:lnTo>
                  <a:lnTo>
                    <a:pt x="1354" y="20161"/>
                  </a:lnTo>
                  <a:lnTo>
                    <a:pt x="498" y="20161"/>
                  </a:lnTo>
                  <a:cubicBezTo>
                    <a:pt x="222" y="20161"/>
                    <a:pt x="0" y="20440"/>
                    <a:pt x="0" y="20786"/>
                  </a:cubicBezTo>
                  <a:cubicBezTo>
                    <a:pt x="0" y="21131"/>
                    <a:pt x="222" y="21410"/>
                    <a:pt x="498" y="21410"/>
                  </a:cubicBezTo>
                  <a:lnTo>
                    <a:pt x="18063" y="21410"/>
                  </a:lnTo>
                  <a:cubicBezTo>
                    <a:pt x="18338" y="21410"/>
                    <a:pt x="18560" y="21131"/>
                    <a:pt x="18560" y="20786"/>
                  </a:cubicBezTo>
                  <a:cubicBezTo>
                    <a:pt x="18560" y="20440"/>
                    <a:pt x="18338" y="20161"/>
                    <a:pt x="18063" y="20161"/>
                  </a:cubicBezTo>
                  <a:lnTo>
                    <a:pt x="17218" y="20161"/>
                  </a:lnTo>
                  <a:lnTo>
                    <a:pt x="17218" y="15812"/>
                  </a:lnTo>
                  <a:lnTo>
                    <a:pt x="18423" y="14232"/>
                  </a:lnTo>
                  <a:cubicBezTo>
                    <a:pt x="18614" y="13982"/>
                    <a:pt x="18606" y="13587"/>
                    <a:pt x="18408" y="13347"/>
                  </a:cubicBezTo>
                  <a:cubicBezTo>
                    <a:pt x="18209" y="13109"/>
                    <a:pt x="17894" y="13120"/>
                    <a:pt x="17703" y="13368"/>
                  </a:cubicBezTo>
                  <a:lnTo>
                    <a:pt x="17218" y="14004"/>
                  </a:lnTo>
                  <a:lnTo>
                    <a:pt x="17218" y="8696"/>
                  </a:lnTo>
                  <a:cubicBezTo>
                    <a:pt x="17416" y="8740"/>
                    <a:pt x="17616" y="8764"/>
                    <a:pt x="17815" y="8764"/>
                  </a:cubicBezTo>
                  <a:cubicBezTo>
                    <a:pt x="19491" y="8764"/>
                    <a:pt x="20934" y="7261"/>
                    <a:pt x="21243" y="5191"/>
                  </a:cubicBezTo>
                  <a:cubicBezTo>
                    <a:pt x="21600" y="2818"/>
                    <a:pt x="20350" y="522"/>
                    <a:pt x="18457" y="75"/>
                  </a:cubicBezTo>
                  <a:cubicBezTo>
                    <a:pt x="18457" y="75"/>
                    <a:pt x="18457" y="75"/>
                    <a:pt x="18457" y="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56" name="Group 2456"/>
          <p:cNvGrpSpPr/>
          <p:nvPr/>
        </p:nvGrpSpPr>
        <p:grpSpPr>
          <a:xfrm>
            <a:off x="4600483" y="5763273"/>
            <a:ext cx="1449914" cy="1240237"/>
            <a:chOff x="-1" y="-1"/>
            <a:chExt cx="2899826" cy="2480473"/>
          </a:xfrm>
        </p:grpSpPr>
        <p:grpSp>
          <p:nvGrpSpPr>
            <p:cNvPr id="2454" name="Group 2454"/>
            <p:cNvGrpSpPr/>
            <p:nvPr/>
          </p:nvGrpSpPr>
          <p:grpSpPr>
            <a:xfrm>
              <a:off x="-1" y="-1"/>
              <a:ext cx="2899826" cy="2480473"/>
              <a:chOff x="0" y="0"/>
              <a:chExt cx="2899824" cy="2480471"/>
            </a:xfrm>
          </p:grpSpPr>
          <p:sp>
            <p:nvSpPr>
              <p:cNvPr id="2449" name="Shape 2449"/>
              <p:cNvSpPr/>
              <p:nvPr/>
            </p:nvSpPr>
            <p:spPr>
              <a:xfrm>
                <a:off x="0" y="179665"/>
                <a:ext cx="2173823" cy="2298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5000">
                    <a:srgbClr val="9EA3A8"/>
                  </a:gs>
                  <a:gs pos="95000">
                    <a:srgbClr val="6D7277"/>
                  </a:gs>
                </a:gsLst>
                <a:lin ang="7900937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51" name="Shape 2451"/>
              <p:cNvSpPr/>
              <p:nvPr/>
            </p:nvSpPr>
            <p:spPr>
              <a:xfrm>
                <a:off x="2172323" y="0"/>
                <a:ext cx="726001" cy="2480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020"/>
                    </a:moveTo>
                    <a:lnTo>
                      <a:pt x="21600" y="0"/>
                    </a:lnTo>
                    <a:lnTo>
                      <a:pt x="0" y="1581"/>
                    </a:lnTo>
                    <a:lnTo>
                      <a:pt x="0" y="21600"/>
                    </a:lnTo>
                    <a:cubicBezTo>
                      <a:pt x="0" y="21600"/>
                      <a:pt x="21600" y="20020"/>
                      <a:pt x="21600" y="20020"/>
                    </a:cubicBezTo>
                    <a:close/>
                  </a:path>
                </a:pathLst>
              </a:custGeom>
              <a:solidFill>
                <a:srgbClr val="6469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52" name="Shape 2452"/>
              <p:cNvSpPr/>
              <p:nvPr/>
            </p:nvSpPr>
            <p:spPr>
              <a:xfrm>
                <a:off x="0" y="0"/>
                <a:ext cx="2899824" cy="182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7" y="0"/>
                    </a:moveTo>
                    <a:lnTo>
                      <a:pt x="21590" y="0"/>
                    </a:lnTo>
                    <a:lnTo>
                      <a:pt x="21600" y="111"/>
                    </a:lnTo>
                    <a:lnTo>
                      <a:pt x="16192" y="21600"/>
                    </a:lnTo>
                    <a:lnTo>
                      <a:pt x="0" y="21600"/>
                    </a:lnTo>
                    <a:cubicBezTo>
                      <a:pt x="0" y="21600"/>
                      <a:pt x="5397" y="0"/>
                      <a:pt x="5397" y="0"/>
                    </a:cubicBezTo>
                    <a:close/>
                  </a:path>
                </a:pathLst>
              </a:custGeom>
              <a:solidFill>
                <a:srgbClr val="4147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53" name="Shape 2453"/>
              <p:cNvSpPr/>
              <p:nvPr/>
            </p:nvSpPr>
            <p:spPr>
              <a:xfrm>
                <a:off x="0" y="0"/>
                <a:ext cx="1691817" cy="164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175"/>
                    </a:moveTo>
                    <a:cubicBezTo>
                      <a:pt x="21600" y="2720"/>
                      <a:pt x="21344" y="1318"/>
                      <a:pt x="20872" y="0"/>
                    </a:cubicBezTo>
                    <a:lnTo>
                      <a:pt x="9251" y="0"/>
                    </a:lnTo>
                    <a:lnTo>
                      <a:pt x="0" y="2394"/>
                    </a:lnTo>
                    <a:lnTo>
                      <a:pt x="0" y="20707"/>
                    </a:lnTo>
                    <a:cubicBezTo>
                      <a:pt x="1750" y="21282"/>
                      <a:pt x="3645" y="21600"/>
                      <a:pt x="5626" y="21600"/>
                    </a:cubicBezTo>
                    <a:cubicBezTo>
                      <a:pt x="14448" y="21600"/>
                      <a:pt x="21600" y="11882"/>
                      <a:pt x="21600" y="4175"/>
                    </a:cubicBezTo>
                    <a:close/>
                  </a:path>
                </a:pathLst>
              </a:custGeom>
              <a:solidFill>
                <a:srgbClr val="000000">
                  <a:alpha val="4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55" name="Shape 2455"/>
            <p:cNvSpPr/>
            <p:nvPr/>
          </p:nvSpPr>
          <p:spPr>
            <a:xfrm>
              <a:off x="588422" y="661723"/>
              <a:ext cx="1104716" cy="1118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600" extrusionOk="0">
                  <a:moveTo>
                    <a:pt x="18738" y="18044"/>
                  </a:moveTo>
                  <a:cubicBezTo>
                    <a:pt x="18654" y="18129"/>
                    <a:pt x="18541" y="18171"/>
                    <a:pt x="18432" y="18171"/>
                  </a:cubicBezTo>
                  <a:cubicBezTo>
                    <a:pt x="18323" y="18171"/>
                    <a:pt x="18211" y="18129"/>
                    <a:pt x="18127" y="18044"/>
                  </a:cubicBezTo>
                  <a:lnTo>
                    <a:pt x="11019" y="10803"/>
                  </a:lnTo>
                  <a:cubicBezTo>
                    <a:pt x="11217" y="10586"/>
                    <a:pt x="11397" y="10357"/>
                    <a:pt x="11560" y="10117"/>
                  </a:cubicBezTo>
                  <a:lnTo>
                    <a:pt x="18737" y="17424"/>
                  </a:lnTo>
                  <a:cubicBezTo>
                    <a:pt x="18905" y="17595"/>
                    <a:pt x="18905" y="17873"/>
                    <a:pt x="18738" y="18044"/>
                  </a:cubicBezTo>
                  <a:cubicBezTo>
                    <a:pt x="18738" y="18044"/>
                    <a:pt x="18738" y="18044"/>
                    <a:pt x="18738" y="18044"/>
                  </a:cubicBezTo>
                  <a:close/>
                  <a:moveTo>
                    <a:pt x="5574" y="5678"/>
                  </a:moveTo>
                  <a:cubicBezTo>
                    <a:pt x="4869" y="6395"/>
                    <a:pt x="3728" y="6395"/>
                    <a:pt x="3024" y="5678"/>
                  </a:cubicBezTo>
                  <a:cubicBezTo>
                    <a:pt x="2320" y="4960"/>
                    <a:pt x="2320" y="3799"/>
                    <a:pt x="3024" y="3082"/>
                  </a:cubicBezTo>
                  <a:cubicBezTo>
                    <a:pt x="3728" y="2365"/>
                    <a:pt x="4868" y="2365"/>
                    <a:pt x="5574" y="3082"/>
                  </a:cubicBezTo>
                  <a:cubicBezTo>
                    <a:pt x="6278" y="3799"/>
                    <a:pt x="6277" y="4961"/>
                    <a:pt x="5574" y="5678"/>
                  </a:cubicBezTo>
                  <a:cubicBezTo>
                    <a:pt x="5574" y="5678"/>
                    <a:pt x="5574" y="5678"/>
                    <a:pt x="5574" y="5678"/>
                  </a:cubicBezTo>
                  <a:close/>
                  <a:moveTo>
                    <a:pt x="20697" y="17849"/>
                  </a:moveTo>
                  <a:cubicBezTo>
                    <a:pt x="20687" y="17715"/>
                    <a:pt x="20628" y="17586"/>
                    <a:pt x="20532" y="17489"/>
                  </a:cubicBezTo>
                  <a:lnTo>
                    <a:pt x="12177" y="8982"/>
                  </a:lnTo>
                  <a:cubicBezTo>
                    <a:pt x="12506" y="8194"/>
                    <a:pt x="12680" y="7340"/>
                    <a:pt x="12680" y="6458"/>
                  </a:cubicBezTo>
                  <a:cubicBezTo>
                    <a:pt x="12680" y="4733"/>
                    <a:pt x="12019" y="3110"/>
                    <a:pt x="10824" y="1890"/>
                  </a:cubicBezTo>
                  <a:cubicBezTo>
                    <a:pt x="9627" y="672"/>
                    <a:pt x="8034" y="0"/>
                    <a:pt x="6340" y="0"/>
                  </a:cubicBezTo>
                  <a:cubicBezTo>
                    <a:pt x="4644" y="0"/>
                    <a:pt x="3055" y="672"/>
                    <a:pt x="1856" y="1891"/>
                  </a:cubicBezTo>
                  <a:cubicBezTo>
                    <a:pt x="-618" y="4409"/>
                    <a:pt x="-619" y="8505"/>
                    <a:pt x="1855" y="11023"/>
                  </a:cubicBezTo>
                  <a:cubicBezTo>
                    <a:pt x="3054" y="12244"/>
                    <a:pt x="4645" y="12917"/>
                    <a:pt x="6339" y="12917"/>
                  </a:cubicBezTo>
                  <a:cubicBezTo>
                    <a:pt x="7206" y="12917"/>
                    <a:pt x="8042" y="12739"/>
                    <a:pt x="8818" y="12404"/>
                  </a:cubicBezTo>
                  <a:lnTo>
                    <a:pt x="11563" y="15200"/>
                  </a:lnTo>
                  <a:cubicBezTo>
                    <a:pt x="11677" y="15315"/>
                    <a:pt x="11828" y="15376"/>
                    <a:pt x="11990" y="15371"/>
                  </a:cubicBezTo>
                  <a:lnTo>
                    <a:pt x="13485" y="15317"/>
                  </a:lnTo>
                  <a:lnTo>
                    <a:pt x="13437" y="16844"/>
                  </a:lnTo>
                  <a:cubicBezTo>
                    <a:pt x="13432" y="17005"/>
                    <a:pt x="13489" y="17162"/>
                    <a:pt x="13604" y="17277"/>
                  </a:cubicBezTo>
                  <a:cubicBezTo>
                    <a:pt x="13715" y="17391"/>
                    <a:pt x="13870" y="17454"/>
                    <a:pt x="14027" y="17447"/>
                  </a:cubicBezTo>
                  <a:lnTo>
                    <a:pt x="15528" y="17395"/>
                  </a:lnTo>
                  <a:lnTo>
                    <a:pt x="15474" y="18920"/>
                  </a:lnTo>
                  <a:cubicBezTo>
                    <a:pt x="15469" y="19081"/>
                    <a:pt x="15530" y="19238"/>
                    <a:pt x="15641" y="19353"/>
                  </a:cubicBezTo>
                  <a:cubicBezTo>
                    <a:pt x="15755" y="19468"/>
                    <a:pt x="15888" y="19529"/>
                    <a:pt x="16068" y="19523"/>
                  </a:cubicBezTo>
                  <a:lnTo>
                    <a:pt x="17566" y="19471"/>
                  </a:lnTo>
                  <a:lnTo>
                    <a:pt x="17515" y="20997"/>
                  </a:lnTo>
                  <a:cubicBezTo>
                    <a:pt x="17506" y="21166"/>
                    <a:pt x="17577" y="21329"/>
                    <a:pt x="17696" y="21444"/>
                  </a:cubicBezTo>
                  <a:cubicBezTo>
                    <a:pt x="17805" y="21546"/>
                    <a:pt x="17941" y="21600"/>
                    <a:pt x="18085" y="21600"/>
                  </a:cubicBezTo>
                  <a:cubicBezTo>
                    <a:pt x="18106" y="21600"/>
                    <a:pt x="18127" y="21599"/>
                    <a:pt x="18148" y="21598"/>
                  </a:cubicBezTo>
                  <a:lnTo>
                    <a:pt x="20445" y="21338"/>
                  </a:lnTo>
                  <a:cubicBezTo>
                    <a:pt x="20755" y="21303"/>
                    <a:pt x="20981" y="21021"/>
                    <a:pt x="20954" y="20704"/>
                  </a:cubicBezTo>
                  <a:cubicBezTo>
                    <a:pt x="20954" y="20704"/>
                    <a:pt x="20697" y="17849"/>
                    <a:pt x="20697" y="178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66" name="Group 2466"/>
          <p:cNvGrpSpPr/>
          <p:nvPr/>
        </p:nvGrpSpPr>
        <p:grpSpPr>
          <a:xfrm>
            <a:off x="4714816" y="4826382"/>
            <a:ext cx="1247451" cy="1120609"/>
            <a:chOff x="-1" y="-1"/>
            <a:chExt cx="2494900" cy="2241216"/>
          </a:xfrm>
        </p:grpSpPr>
        <p:grpSp>
          <p:nvGrpSpPr>
            <p:cNvPr id="2464" name="Group 2464"/>
            <p:cNvGrpSpPr/>
            <p:nvPr/>
          </p:nvGrpSpPr>
          <p:grpSpPr>
            <a:xfrm>
              <a:off x="-1" y="-1"/>
              <a:ext cx="2494900" cy="2241216"/>
              <a:chOff x="0" y="0"/>
              <a:chExt cx="2494898" cy="2241214"/>
            </a:xfrm>
          </p:grpSpPr>
          <p:sp>
            <p:nvSpPr>
              <p:cNvPr id="2457" name="Shape 2457"/>
              <p:cNvSpPr/>
              <p:nvPr/>
            </p:nvSpPr>
            <p:spPr>
              <a:xfrm>
                <a:off x="16333" y="81666"/>
                <a:ext cx="2478565" cy="21595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1696"/>
                    </a:moveTo>
                    <a:lnTo>
                      <a:pt x="8519" y="0"/>
                    </a:lnTo>
                    <a:lnTo>
                      <a:pt x="0" y="4246"/>
                    </a:lnTo>
                    <a:lnTo>
                      <a:pt x="0" y="19904"/>
                    </a:lnTo>
                    <a:lnTo>
                      <a:pt x="8274" y="20977"/>
                    </a:lnTo>
                    <a:lnTo>
                      <a:pt x="8274" y="20978"/>
                    </a:lnTo>
                    <a:lnTo>
                      <a:pt x="13074" y="21600"/>
                    </a:lnTo>
                    <a:lnTo>
                      <a:pt x="21600" y="17360"/>
                    </a:lnTo>
                    <a:lnTo>
                      <a:pt x="21600" y="12769"/>
                    </a:lnTo>
                    <a:lnTo>
                      <a:pt x="21600" y="1702"/>
                    </a:lnTo>
                    <a:cubicBezTo>
                      <a:pt x="21600" y="1702"/>
                      <a:pt x="21592" y="1696"/>
                      <a:pt x="21592" y="169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58" name="Shape 2458"/>
              <p:cNvSpPr/>
              <p:nvPr/>
            </p:nvSpPr>
            <p:spPr>
              <a:xfrm>
                <a:off x="0" y="424664"/>
                <a:ext cx="1500204" cy="1734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9489"/>
                    </a:lnTo>
                    <a:lnTo>
                      <a:pt x="0" y="0"/>
                    </a:lnTo>
                    <a:lnTo>
                      <a:pt x="21600" y="2111"/>
                    </a:lnTo>
                    <a:cubicBezTo>
                      <a:pt x="21600" y="211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rgbClr val="FC6700"/>
                  </a:gs>
                  <a:gs pos="92000">
                    <a:srgbClr val="F12A00"/>
                  </a:gs>
                </a:gsLst>
                <a:lin ang="7916828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60" name="Shape 2460"/>
              <p:cNvSpPr/>
              <p:nvPr/>
            </p:nvSpPr>
            <p:spPr>
              <a:xfrm>
                <a:off x="1486326" y="179665"/>
                <a:ext cx="978386" cy="198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997"/>
                    </a:moveTo>
                    <a:lnTo>
                      <a:pt x="21600" y="0"/>
                    </a:lnTo>
                    <a:lnTo>
                      <a:pt x="0" y="4603"/>
                    </a:lnTo>
                    <a:lnTo>
                      <a:pt x="0" y="21600"/>
                    </a:lnTo>
                    <a:cubicBezTo>
                      <a:pt x="0" y="21600"/>
                      <a:pt x="21600" y="16997"/>
                      <a:pt x="21600" y="16997"/>
                    </a:cubicBezTo>
                    <a:close/>
                  </a:path>
                </a:pathLst>
              </a:custGeom>
              <a:solidFill>
                <a:srgbClr val="F023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61" name="Shape 2461"/>
              <p:cNvSpPr/>
              <p:nvPr/>
            </p:nvSpPr>
            <p:spPr>
              <a:xfrm>
                <a:off x="1518993" y="244998"/>
                <a:ext cx="922893" cy="1851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6" extrusionOk="0">
                    <a:moveTo>
                      <a:pt x="0" y="5257"/>
                    </a:moveTo>
                    <a:cubicBezTo>
                      <a:pt x="0" y="4729"/>
                      <a:pt x="803" y="4127"/>
                      <a:pt x="1787" y="3917"/>
                    </a:cubicBezTo>
                    <a:lnTo>
                      <a:pt x="19814" y="72"/>
                    </a:lnTo>
                    <a:cubicBezTo>
                      <a:pt x="20797" y="-137"/>
                      <a:pt x="21600" y="123"/>
                      <a:pt x="21600" y="650"/>
                    </a:cubicBezTo>
                    <a:lnTo>
                      <a:pt x="21600" y="16069"/>
                    </a:lnTo>
                    <a:cubicBezTo>
                      <a:pt x="21600" y="16597"/>
                      <a:pt x="20797" y="17199"/>
                      <a:pt x="19814" y="17408"/>
                    </a:cubicBezTo>
                    <a:lnTo>
                      <a:pt x="1787" y="21253"/>
                    </a:lnTo>
                    <a:cubicBezTo>
                      <a:pt x="803" y="21463"/>
                      <a:pt x="0" y="21203"/>
                      <a:pt x="0" y="20676"/>
                    </a:cubicBezTo>
                    <a:cubicBezTo>
                      <a:pt x="0" y="20676"/>
                      <a:pt x="0" y="5257"/>
                      <a:pt x="0" y="5257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62" name="Shape 2462"/>
              <p:cNvSpPr/>
              <p:nvPr/>
            </p:nvSpPr>
            <p:spPr>
              <a:xfrm>
                <a:off x="0" y="0"/>
                <a:ext cx="2478589" cy="594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18" y="0"/>
                    </a:moveTo>
                    <a:lnTo>
                      <a:pt x="21592" y="6166"/>
                    </a:lnTo>
                    <a:lnTo>
                      <a:pt x="21600" y="6188"/>
                    </a:lnTo>
                    <a:lnTo>
                      <a:pt x="13074" y="21600"/>
                    </a:lnTo>
                    <a:lnTo>
                      <a:pt x="0" y="15435"/>
                    </a:lnTo>
                    <a:cubicBezTo>
                      <a:pt x="0" y="15435"/>
                      <a:pt x="8518" y="0"/>
                      <a:pt x="8518" y="0"/>
                    </a:cubicBezTo>
                    <a:close/>
                  </a:path>
                </a:pathLst>
              </a:custGeom>
              <a:solidFill>
                <a:srgbClr val="D61E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63" name="Shape 2463"/>
              <p:cNvSpPr/>
              <p:nvPr/>
            </p:nvSpPr>
            <p:spPr>
              <a:xfrm>
                <a:off x="914662" y="979995"/>
                <a:ext cx="1560433" cy="11870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886"/>
                    </a:moveTo>
                    <a:lnTo>
                      <a:pt x="21600" y="5534"/>
                    </a:lnTo>
                    <a:cubicBezTo>
                      <a:pt x="19340" y="2142"/>
                      <a:pt x="16023" y="0"/>
                      <a:pt x="12325" y="0"/>
                    </a:cubicBezTo>
                    <a:cubicBezTo>
                      <a:pt x="5518" y="0"/>
                      <a:pt x="0" y="7253"/>
                      <a:pt x="0" y="16201"/>
                    </a:cubicBezTo>
                    <a:cubicBezTo>
                      <a:pt x="0" y="17678"/>
                      <a:pt x="151" y="19109"/>
                      <a:pt x="433" y="20467"/>
                    </a:cubicBezTo>
                    <a:lnTo>
                      <a:pt x="8057" y="21600"/>
                    </a:lnTo>
                    <a:cubicBezTo>
                      <a:pt x="8057" y="21600"/>
                      <a:pt x="21600" y="13886"/>
                      <a:pt x="21600" y="1388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65" name="Shape 2465"/>
            <p:cNvSpPr/>
            <p:nvPr/>
          </p:nvSpPr>
          <p:spPr>
            <a:xfrm>
              <a:off x="330879" y="879768"/>
              <a:ext cx="940220" cy="795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494" extrusionOk="0">
                  <a:moveTo>
                    <a:pt x="14153" y="14074"/>
                  </a:moveTo>
                  <a:cubicBezTo>
                    <a:pt x="14153" y="15885"/>
                    <a:pt x="13113" y="16987"/>
                    <a:pt x="11570" y="17214"/>
                  </a:cubicBezTo>
                  <a:lnTo>
                    <a:pt x="11570" y="17941"/>
                  </a:lnTo>
                  <a:cubicBezTo>
                    <a:pt x="11570" y="18482"/>
                    <a:pt x="11200" y="18920"/>
                    <a:pt x="10742" y="18920"/>
                  </a:cubicBezTo>
                  <a:cubicBezTo>
                    <a:pt x="10285" y="18920"/>
                    <a:pt x="9914" y="18481"/>
                    <a:pt x="9914" y="17941"/>
                  </a:cubicBezTo>
                  <a:lnTo>
                    <a:pt x="9914" y="17133"/>
                  </a:lnTo>
                  <a:cubicBezTo>
                    <a:pt x="9130" y="16958"/>
                    <a:pt x="8366" y="16597"/>
                    <a:pt x="7693" y="16027"/>
                  </a:cubicBezTo>
                  <a:cubicBezTo>
                    <a:pt x="7481" y="15851"/>
                    <a:pt x="7332" y="15528"/>
                    <a:pt x="7332" y="15175"/>
                  </a:cubicBezTo>
                  <a:cubicBezTo>
                    <a:pt x="7332" y="14588"/>
                    <a:pt x="7729" y="14133"/>
                    <a:pt x="8226" y="14133"/>
                  </a:cubicBezTo>
                  <a:cubicBezTo>
                    <a:pt x="8475" y="14133"/>
                    <a:pt x="8648" y="14235"/>
                    <a:pt x="8772" y="14338"/>
                  </a:cubicBezTo>
                  <a:cubicBezTo>
                    <a:pt x="9432" y="14911"/>
                    <a:pt x="10152" y="15263"/>
                    <a:pt x="10996" y="15263"/>
                  </a:cubicBezTo>
                  <a:cubicBezTo>
                    <a:pt x="11779" y="15263"/>
                    <a:pt x="12252" y="14896"/>
                    <a:pt x="12252" y="14294"/>
                  </a:cubicBezTo>
                  <a:lnTo>
                    <a:pt x="12252" y="14264"/>
                  </a:lnTo>
                  <a:cubicBezTo>
                    <a:pt x="12252" y="13692"/>
                    <a:pt x="11954" y="13399"/>
                    <a:pt x="10500" y="12957"/>
                  </a:cubicBezTo>
                  <a:cubicBezTo>
                    <a:pt x="8749" y="12429"/>
                    <a:pt x="7618" y="11855"/>
                    <a:pt x="7618" y="9813"/>
                  </a:cubicBezTo>
                  <a:lnTo>
                    <a:pt x="7618" y="9783"/>
                  </a:lnTo>
                  <a:cubicBezTo>
                    <a:pt x="7618" y="8193"/>
                    <a:pt x="8543" y="7070"/>
                    <a:pt x="9915" y="6771"/>
                  </a:cubicBezTo>
                  <a:lnTo>
                    <a:pt x="9915" y="6004"/>
                  </a:lnTo>
                  <a:cubicBezTo>
                    <a:pt x="9915" y="5464"/>
                    <a:pt x="10285" y="5025"/>
                    <a:pt x="10743" y="5025"/>
                  </a:cubicBezTo>
                  <a:cubicBezTo>
                    <a:pt x="11200" y="5025"/>
                    <a:pt x="11570" y="5463"/>
                    <a:pt x="11570" y="6004"/>
                  </a:cubicBezTo>
                  <a:lnTo>
                    <a:pt x="11570" y="6778"/>
                  </a:lnTo>
                  <a:cubicBezTo>
                    <a:pt x="12252" y="6910"/>
                    <a:pt x="12872" y="7183"/>
                    <a:pt x="13420" y="7595"/>
                  </a:cubicBezTo>
                  <a:cubicBezTo>
                    <a:pt x="13632" y="7740"/>
                    <a:pt x="13843" y="8050"/>
                    <a:pt x="13843" y="8491"/>
                  </a:cubicBezTo>
                  <a:cubicBezTo>
                    <a:pt x="13843" y="9078"/>
                    <a:pt x="13446" y="9534"/>
                    <a:pt x="12948" y="9534"/>
                  </a:cubicBezTo>
                  <a:cubicBezTo>
                    <a:pt x="12761" y="9534"/>
                    <a:pt x="12613" y="9475"/>
                    <a:pt x="12465" y="9371"/>
                  </a:cubicBezTo>
                  <a:cubicBezTo>
                    <a:pt x="11830" y="8932"/>
                    <a:pt x="11234" y="8681"/>
                    <a:pt x="10636" y="8681"/>
                  </a:cubicBezTo>
                  <a:cubicBezTo>
                    <a:pt x="9904" y="8681"/>
                    <a:pt x="9519" y="9078"/>
                    <a:pt x="9519" y="9577"/>
                  </a:cubicBezTo>
                  <a:lnTo>
                    <a:pt x="9519" y="9607"/>
                  </a:lnTo>
                  <a:cubicBezTo>
                    <a:pt x="9519" y="10282"/>
                    <a:pt x="9891" y="10503"/>
                    <a:pt x="11395" y="10959"/>
                  </a:cubicBezTo>
                  <a:cubicBezTo>
                    <a:pt x="13159" y="11502"/>
                    <a:pt x="14153" y="12252"/>
                    <a:pt x="14153" y="14043"/>
                  </a:cubicBezTo>
                  <a:lnTo>
                    <a:pt x="14153" y="14074"/>
                  </a:lnTo>
                  <a:cubicBezTo>
                    <a:pt x="14153" y="14074"/>
                    <a:pt x="14153" y="14074"/>
                    <a:pt x="14153" y="14074"/>
                  </a:cubicBezTo>
                  <a:close/>
                  <a:moveTo>
                    <a:pt x="20847" y="8549"/>
                  </a:moveTo>
                  <a:lnTo>
                    <a:pt x="11543" y="316"/>
                  </a:lnTo>
                  <a:cubicBezTo>
                    <a:pt x="11066" y="-106"/>
                    <a:pt x="10411" y="-106"/>
                    <a:pt x="9934" y="316"/>
                  </a:cubicBezTo>
                  <a:lnTo>
                    <a:pt x="6171" y="3646"/>
                  </a:lnTo>
                  <a:lnTo>
                    <a:pt x="6171" y="2842"/>
                  </a:lnTo>
                  <a:cubicBezTo>
                    <a:pt x="6171" y="1966"/>
                    <a:pt x="5570" y="1255"/>
                    <a:pt x="4829" y="1255"/>
                  </a:cubicBezTo>
                  <a:lnTo>
                    <a:pt x="3588" y="1255"/>
                  </a:lnTo>
                  <a:cubicBezTo>
                    <a:pt x="2846" y="1255"/>
                    <a:pt x="2245" y="1966"/>
                    <a:pt x="2245" y="2842"/>
                  </a:cubicBezTo>
                  <a:lnTo>
                    <a:pt x="2245" y="7119"/>
                  </a:lnTo>
                  <a:lnTo>
                    <a:pt x="538" y="8631"/>
                  </a:lnTo>
                  <a:cubicBezTo>
                    <a:pt x="75" y="9040"/>
                    <a:pt x="-114" y="9754"/>
                    <a:pt x="69" y="10403"/>
                  </a:cubicBezTo>
                  <a:cubicBezTo>
                    <a:pt x="251" y="11051"/>
                    <a:pt x="765" y="11489"/>
                    <a:pt x="1343" y="11489"/>
                  </a:cubicBezTo>
                  <a:lnTo>
                    <a:pt x="2246" y="11489"/>
                  </a:lnTo>
                  <a:lnTo>
                    <a:pt x="2246" y="19907"/>
                  </a:lnTo>
                  <a:cubicBezTo>
                    <a:pt x="2246" y="20784"/>
                    <a:pt x="2847" y="21494"/>
                    <a:pt x="3588" y="21494"/>
                  </a:cubicBezTo>
                  <a:lnTo>
                    <a:pt x="17889" y="21494"/>
                  </a:lnTo>
                  <a:cubicBezTo>
                    <a:pt x="18630" y="21494"/>
                    <a:pt x="19231" y="20784"/>
                    <a:pt x="19231" y="19907"/>
                  </a:cubicBezTo>
                  <a:lnTo>
                    <a:pt x="19231" y="11489"/>
                  </a:lnTo>
                  <a:lnTo>
                    <a:pt x="20143" y="11489"/>
                  </a:lnTo>
                  <a:cubicBezTo>
                    <a:pt x="20885" y="11489"/>
                    <a:pt x="21486" y="10778"/>
                    <a:pt x="21486" y="9902"/>
                  </a:cubicBezTo>
                  <a:cubicBezTo>
                    <a:pt x="21486" y="9330"/>
                    <a:pt x="21230" y="8829"/>
                    <a:pt x="20847" y="8549"/>
                  </a:cubicBezTo>
                  <a:cubicBezTo>
                    <a:pt x="20847" y="8549"/>
                    <a:pt x="20847" y="8549"/>
                    <a:pt x="20847" y="85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75" name="Group 2475"/>
          <p:cNvGrpSpPr/>
          <p:nvPr/>
        </p:nvGrpSpPr>
        <p:grpSpPr>
          <a:xfrm>
            <a:off x="4522139" y="3920337"/>
            <a:ext cx="1224446" cy="1117024"/>
            <a:chOff x="-1" y="-1"/>
            <a:chExt cx="2448890" cy="2234046"/>
          </a:xfrm>
        </p:grpSpPr>
        <p:grpSp>
          <p:nvGrpSpPr>
            <p:cNvPr id="2473" name="Group 2473"/>
            <p:cNvGrpSpPr/>
            <p:nvPr/>
          </p:nvGrpSpPr>
          <p:grpSpPr>
            <a:xfrm>
              <a:off x="-1" y="-1"/>
              <a:ext cx="2448890" cy="2234046"/>
              <a:chOff x="0" y="0"/>
              <a:chExt cx="2448888" cy="2234044"/>
            </a:xfrm>
          </p:grpSpPr>
          <p:sp>
            <p:nvSpPr>
              <p:cNvPr id="2467" name="Shape 2467"/>
              <p:cNvSpPr/>
              <p:nvPr/>
            </p:nvSpPr>
            <p:spPr>
              <a:xfrm>
                <a:off x="0" y="130666"/>
                <a:ext cx="2448888" cy="21033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1201"/>
                    </a:lnTo>
                    <a:lnTo>
                      <a:pt x="0" y="1209"/>
                    </a:lnTo>
                    <a:lnTo>
                      <a:pt x="0" y="12390"/>
                    </a:lnTo>
                    <a:lnTo>
                      <a:pt x="0" y="19205"/>
                    </a:lnTo>
                    <a:lnTo>
                      <a:pt x="6788" y="21600"/>
                    </a:lnTo>
                    <a:lnTo>
                      <a:pt x="21600" y="20215"/>
                    </a:lnTo>
                    <a:lnTo>
                      <a:pt x="21600" y="2219"/>
                    </a:lnTo>
                    <a:cubicBezTo>
                      <a:pt x="21600" y="2219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68" name="Shape 2468"/>
              <p:cNvSpPr/>
              <p:nvPr/>
            </p:nvSpPr>
            <p:spPr>
              <a:xfrm>
                <a:off x="767663" y="212332"/>
                <a:ext cx="1679352" cy="18872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0056"/>
                    </a:lnTo>
                    <a:lnTo>
                      <a:pt x="21600" y="0"/>
                    </a:lnTo>
                    <a:lnTo>
                      <a:pt x="0" y="1544"/>
                    </a:lnTo>
                    <a:cubicBezTo>
                      <a:pt x="0" y="1544"/>
                      <a:pt x="0" y="21600"/>
                      <a:pt x="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AC502"/>
                  </a:gs>
                  <a:gs pos="100000">
                    <a:srgbClr val="FEDC17"/>
                  </a:gs>
                </a:gsLst>
                <a:lin ang="1317490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70" name="Shape 2470"/>
              <p:cNvSpPr/>
              <p:nvPr/>
            </p:nvSpPr>
            <p:spPr>
              <a:xfrm>
                <a:off x="0" y="114332"/>
                <a:ext cx="769537" cy="1985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063"/>
                    </a:moveTo>
                    <a:lnTo>
                      <a:pt x="0" y="0"/>
                    </a:lnTo>
                    <a:lnTo>
                      <a:pt x="21600" y="2537"/>
                    </a:lnTo>
                    <a:lnTo>
                      <a:pt x="21600" y="21600"/>
                    </a:lnTo>
                    <a:cubicBezTo>
                      <a:pt x="21600" y="21600"/>
                      <a:pt x="0" y="19063"/>
                      <a:pt x="0" y="19063"/>
                    </a:cubicBezTo>
                    <a:close/>
                  </a:path>
                </a:pathLst>
              </a:custGeom>
              <a:solidFill>
                <a:srgbClr val="EAB4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71" name="Shape 2471"/>
              <p:cNvSpPr/>
              <p:nvPr/>
            </p:nvSpPr>
            <p:spPr>
              <a:xfrm>
                <a:off x="32666" y="179665"/>
                <a:ext cx="707435" cy="1854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50" extrusionOk="0">
                    <a:moveTo>
                      <a:pt x="2655" y="19447"/>
                    </a:moveTo>
                    <a:cubicBezTo>
                      <a:pt x="1195" y="19280"/>
                      <a:pt x="0" y="18661"/>
                      <a:pt x="0" y="18071"/>
                    </a:cubicBezTo>
                    <a:lnTo>
                      <a:pt x="0" y="811"/>
                    </a:lnTo>
                    <a:cubicBezTo>
                      <a:pt x="0" y="221"/>
                      <a:pt x="1195" y="-125"/>
                      <a:pt x="2655" y="42"/>
                    </a:cubicBezTo>
                    <a:lnTo>
                      <a:pt x="18945" y="1903"/>
                    </a:lnTo>
                    <a:cubicBezTo>
                      <a:pt x="20404" y="2070"/>
                      <a:pt x="21600" y="2689"/>
                      <a:pt x="21600" y="3279"/>
                    </a:cubicBezTo>
                    <a:lnTo>
                      <a:pt x="21600" y="20539"/>
                    </a:lnTo>
                    <a:cubicBezTo>
                      <a:pt x="21600" y="21129"/>
                      <a:pt x="20404" y="21475"/>
                      <a:pt x="18945" y="21308"/>
                    </a:cubicBezTo>
                    <a:cubicBezTo>
                      <a:pt x="18945" y="21308"/>
                      <a:pt x="2655" y="19447"/>
                      <a:pt x="2655" y="19447"/>
                    </a:cubicBezTo>
                    <a:close/>
                  </a:path>
                </a:pathLst>
              </a:custGeom>
              <a:solidFill>
                <a:srgbClr val="474D53">
                  <a:alpha val="8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72" name="Shape 2472"/>
              <p:cNvSpPr/>
              <p:nvPr/>
            </p:nvSpPr>
            <p:spPr>
              <a:xfrm>
                <a:off x="0" y="0"/>
                <a:ext cx="2448888" cy="350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7199"/>
                    </a:lnTo>
                    <a:lnTo>
                      <a:pt x="0" y="7245"/>
                    </a:lnTo>
                    <a:lnTo>
                      <a:pt x="6788" y="21600"/>
                    </a:lnTo>
                    <a:lnTo>
                      <a:pt x="21600" y="13298"/>
                    </a:lnTo>
                    <a:cubicBezTo>
                      <a:pt x="21600" y="13298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D2A2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474" name="Shape 2474"/>
            <p:cNvSpPr/>
            <p:nvPr/>
          </p:nvSpPr>
          <p:spPr>
            <a:xfrm>
              <a:off x="1147217" y="809697"/>
              <a:ext cx="940220" cy="595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4" y="0"/>
                  </a:moveTo>
                  <a:cubicBezTo>
                    <a:pt x="4121" y="0"/>
                    <a:pt x="3685" y="704"/>
                    <a:pt x="3685" y="1560"/>
                  </a:cubicBezTo>
                  <a:lnTo>
                    <a:pt x="3685" y="8286"/>
                  </a:lnTo>
                  <a:cubicBezTo>
                    <a:pt x="3685" y="9141"/>
                    <a:pt x="4121" y="9846"/>
                    <a:pt x="4664" y="9846"/>
                  </a:cubicBezTo>
                  <a:lnTo>
                    <a:pt x="9577" y="9846"/>
                  </a:lnTo>
                  <a:cubicBezTo>
                    <a:pt x="10118" y="9846"/>
                    <a:pt x="10555" y="9141"/>
                    <a:pt x="10555" y="8286"/>
                  </a:cubicBezTo>
                  <a:lnTo>
                    <a:pt x="10555" y="1560"/>
                  </a:lnTo>
                  <a:cubicBezTo>
                    <a:pt x="10555" y="704"/>
                    <a:pt x="10118" y="0"/>
                    <a:pt x="9577" y="0"/>
                  </a:cubicBezTo>
                  <a:lnTo>
                    <a:pt x="4664" y="0"/>
                  </a:lnTo>
                  <a:close/>
                  <a:moveTo>
                    <a:pt x="12033" y="0"/>
                  </a:moveTo>
                  <a:cubicBezTo>
                    <a:pt x="11491" y="0"/>
                    <a:pt x="11054" y="704"/>
                    <a:pt x="11054" y="1560"/>
                  </a:cubicBezTo>
                  <a:lnTo>
                    <a:pt x="11054" y="8286"/>
                  </a:lnTo>
                  <a:cubicBezTo>
                    <a:pt x="11054" y="9141"/>
                    <a:pt x="11491" y="9846"/>
                    <a:pt x="12033" y="9846"/>
                  </a:cubicBezTo>
                  <a:lnTo>
                    <a:pt x="16946" y="9846"/>
                  </a:lnTo>
                  <a:cubicBezTo>
                    <a:pt x="17489" y="9846"/>
                    <a:pt x="17925" y="9141"/>
                    <a:pt x="17925" y="8286"/>
                  </a:cubicBezTo>
                  <a:lnTo>
                    <a:pt x="17925" y="1560"/>
                  </a:lnTo>
                  <a:cubicBezTo>
                    <a:pt x="17925" y="704"/>
                    <a:pt x="17489" y="0"/>
                    <a:pt x="16946" y="0"/>
                  </a:cubicBezTo>
                  <a:lnTo>
                    <a:pt x="12033" y="0"/>
                  </a:lnTo>
                  <a:close/>
                  <a:moveTo>
                    <a:pt x="1468" y="5332"/>
                  </a:moveTo>
                  <a:cubicBezTo>
                    <a:pt x="655" y="5332"/>
                    <a:pt x="0" y="6381"/>
                    <a:pt x="0" y="7665"/>
                  </a:cubicBezTo>
                  <a:lnTo>
                    <a:pt x="0" y="17737"/>
                  </a:lnTo>
                  <a:cubicBezTo>
                    <a:pt x="0" y="19021"/>
                    <a:pt x="655" y="20055"/>
                    <a:pt x="1468" y="20055"/>
                  </a:cubicBezTo>
                  <a:lnTo>
                    <a:pt x="1967" y="20055"/>
                  </a:lnTo>
                  <a:cubicBezTo>
                    <a:pt x="1967" y="20911"/>
                    <a:pt x="2404" y="21600"/>
                    <a:pt x="2946" y="21600"/>
                  </a:cubicBezTo>
                  <a:cubicBezTo>
                    <a:pt x="3488" y="21600"/>
                    <a:pt x="3925" y="20911"/>
                    <a:pt x="3925" y="20055"/>
                  </a:cubicBezTo>
                  <a:lnTo>
                    <a:pt x="17666" y="20055"/>
                  </a:lnTo>
                  <a:cubicBezTo>
                    <a:pt x="17666" y="20911"/>
                    <a:pt x="18111" y="21600"/>
                    <a:pt x="18654" y="21600"/>
                  </a:cubicBezTo>
                  <a:cubicBezTo>
                    <a:pt x="19196" y="21600"/>
                    <a:pt x="19633" y="20911"/>
                    <a:pt x="19633" y="20055"/>
                  </a:cubicBezTo>
                  <a:lnTo>
                    <a:pt x="20122" y="20055"/>
                  </a:lnTo>
                  <a:cubicBezTo>
                    <a:pt x="20935" y="20055"/>
                    <a:pt x="21600" y="19021"/>
                    <a:pt x="21600" y="17737"/>
                  </a:cubicBezTo>
                  <a:lnTo>
                    <a:pt x="21600" y="7665"/>
                  </a:lnTo>
                  <a:cubicBezTo>
                    <a:pt x="21600" y="6381"/>
                    <a:pt x="20935" y="5332"/>
                    <a:pt x="20122" y="5332"/>
                  </a:cubicBezTo>
                  <a:cubicBezTo>
                    <a:pt x="19309" y="5332"/>
                    <a:pt x="18654" y="6381"/>
                    <a:pt x="18654" y="7665"/>
                  </a:cubicBezTo>
                  <a:lnTo>
                    <a:pt x="18654" y="11300"/>
                  </a:lnTo>
                  <a:cubicBezTo>
                    <a:pt x="18339" y="10961"/>
                    <a:pt x="17961" y="10755"/>
                    <a:pt x="17551" y="10755"/>
                  </a:cubicBezTo>
                  <a:lnTo>
                    <a:pt x="4049" y="10755"/>
                  </a:lnTo>
                  <a:cubicBezTo>
                    <a:pt x="3639" y="10755"/>
                    <a:pt x="3261" y="10961"/>
                    <a:pt x="2946" y="11300"/>
                  </a:cubicBezTo>
                  <a:lnTo>
                    <a:pt x="2946" y="7665"/>
                  </a:lnTo>
                  <a:cubicBezTo>
                    <a:pt x="2946" y="6381"/>
                    <a:pt x="2282" y="5332"/>
                    <a:pt x="1468" y="53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91" name="Group 2491"/>
          <p:cNvGrpSpPr/>
          <p:nvPr/>
        </p:nvGrpSpPr>
        <p:grpSpPr>
          <a:xfrm>
            <a:off x="1080023" y="3451188"/>
            <a:ext cx="2707027" cy="2732805"/>
            <a:chOff x="0" y="0"/>
            <a:chExt cx="5414052" cy="5465608"/>
          </a:xfrm>
        </p:grpSpPr>
        <p:sp>
          <p:nvSpPr>
            <p:cNvPr id="2476" name="Shape 2476"/>
            <p:cNvSpPr/>
            <p:nvPr/>
          </p:nvSpPr>
          <p:spPr>
            <a:xfrm>
              <a:off x="22195" y="0"/>
              <a:ext cx="5391857" cy="0"/>
            </a:xfrm>
            <a:prstGeom prst="line">
              <a:avLst/>
            </a:prstGeom>
            <a:noFill/>
            <a:ln w="50800" cap="flat">
              <a:solidFill>
                <a:srgbClr val="32968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77" name="Shape 2477"/>
            <p:cNvSpPr/>
            <p:nvPr/>
          </p:nvSpPr>
          <p:spPr>
            <a:xfrm>
              <a:off x="22195" y="571500"/>
              <a:ext cx="5391857" cy="0"/>
            </a:xfrm>
            <a:prstGeom prst="line">
              <a:avLst/>
            </a:prstGeom>
            <a:noFill/>
            <a:ln w="50800" cap="flat">
              <a:solidFill>
                <a:srgbClr val="32968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78" name="Shape 2478"/>
            <p:cNvSpPr/>
            <p:nvPr/>
          </p:nvSpPr>
          <p:spPr>
            <a:xfrm>
              <a:off x="22195" y="10922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79" name="Shape 2479"/>
            <p:cNvSpPr/>
            <p:nvPr/>
          </p:nvSpPr>
          <p:spPr>
            <a:xfrm>
              <a:off x="22195" y="16129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0" name="Shape 2480"/>
            <p:cNvSpPr/>
            <p:nvPr/>
          </p:nvSpPr>
          <p:spPr>
            <a:xfrm>
              <a:off x="22195" y="21336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1" name="Shape 2481"/>
            <p:cNvSpPr/>
            <p:nvPr/>
          </p:nvSpPr>
          <p:spPr>
            <a:xfrm>
              <a:off x="22195" y="26543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2" name="Shape 2482"/>
            <p:cNvSpPr/>
            <p:nvPr/>
          </p:nvSpPr>
          <p:spPr>
            <a:xfrm>
              <a:off x="22195" y="31750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3" name="Shape 2483"/>
            <p:cNvSpPr/>
            <p:nvPr/>
          </p:nvSpPr>
          <p:spPr>
            <a:xfrm>
              <a:off x="0" y="67704"/>
              <a:ext cx="5378454" cy="484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40000"/>
                </a:lnSpc>
                <a:defRPr sz="2000">
                  <a:solidFill>
                    <a:srgbClr val="329687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Subject One                 Title              Title 2</a:t>
              </a:r>
            </a:p>
          </p:txBody>
        </p:sp>
        <p:sp>
          <p:nvSpPr>
            <p:cNvPr id="2484" name="Shape 2484"/>
            <p:cNvSpPr/>
            <p:nvPr/>
          </p:nvSpPr>
          <p:spPr>
            <a:xfrm>
              <a:off x="0" y="377038"/>
              <a:ext cx="1713909" cy="50885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Epsom simply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Dummy text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Printing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Typesetting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Epsom simply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Dummy text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Printing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Typesetting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Industry</a:t>
              </a:r>
            </a:p>
          </p:txBody>
        </p:sp>
        <p:sp>
          <p:nvSpPr>
            <p:cNvPr id="2485" name="Shape 2485"/>
            <p:cNvSpPr/>
            <p:nvPr/>
          </p:nvSpPr>
          <p:spPr>
            <a:xfrm>
              <a:off x="2641599" y="377038"/>
              <a:ext cx="1143336" cy="50885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689,560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689,560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9687"/>
                  </a:solidFill>
                  <a:cs typeface="+mn-ea"/>
                  <a:sym typeface="+mn-lt"/>
                </a:rPr>
                <a:t>10,012</a:t>
              </a:r>
            </a:p>
          </p:txBody>
        </p:sp>
        <p:sp>
          <p:nvSpPr>
            <p:cNvPr id="2486" name="Shape 2486"/>
            <p:cNvSpPr/>
            <p:nvPr/>
          </p:nvSpPr>
          <p:spPr>
            <a:xfrm>
              <a:off x="4216400" y="377038"/>
              <a:ext cx="1143336" cy="50885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689,560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689,560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</p:txBody>
        </p:sp>
        <p:sp>
          <p:nvSpPr>
            <p:cNvPr id="2487" name="Shape 2487"/>
            <p:cNvSpPr/>
            <p:nvPr/>
          </p:nvSpPr>
          <p:spPr>
            <a:xfrm>
              <a:off x="22195" y="36957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8" name="Shape 2488"/>
            <p:cNvSpPr/>
            <p:nvPr/>
          </p:nvSpPr>
          <p:spPr>
            <a:xfrm>
              <a:off x="22195" y="42164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89" name="Shape 2489"/>
            <p:cNvSpPr/>
            <p:nvPr/>
          </p:nvSpPr>
          <p:spPr>
            <a:xfrm>
              <a:off x="22195" y="47371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90" name="Shape 2490"/>
            <p:cNvSpPr/>
            <p:nvPr/>
          </p:nvSpPr>
          <p:spPr>
            <a:xfrm>
              <a:off x="22195" y="52578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92" name="Shape 2492"/>
          <p:cNvSpPr/>
          <p:nvPr/>
        </p:nvSpPr>
        <p:spPr>
          <a:xfrm>
            <a:off x="1076722" y="2081834"/>
            <a:ext cx="2724726" cy="939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412750">
              <a:lnSpc>
                <a:spcPct val="150000"/>
              </a:lnSpc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 industry  has been the industry's standard dummy. Lorem Ipsum is </a:t>
            </a:r>
            <a:r>
              <a:rPr sz="1000" kern="0">
                <a:solidFill>
                  <a:srgbClr val="FF7800"/>
                </a:solidFill>
                <a:cs typeface="+mn-ea"/>
                <a:sym typeface="+mn-lt"/>
              </a:rPr>
              <a:t>simply dummy text of the printing.</a:t>
            </a:r>
          </a:p>
        </p:txBody>
      </p:sp>
      <p:sp>
        <p:nvSpPr>
          <p:cNvPr id="2493" name="Shape 2493"/>
          <p:cNvSpPr/>
          <p:nvPr/>
        </p:nvSpPr>
        <p:spPr>
          <a:xfrm>
            <a:off x="9011648" y="1873079"/>
            <a:ext cx="1812025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grpSp>
        <p:nvGrpSpPr>
          <p:cNvPr id="2496" name="Group 2496"/>
          <p:cNvGrpSpPr/>
          <p:nvPr/>
        </p:nvGrpSpPr>
        <p:grpSpPr>
          <a:xfrm>
            <a:off x="8472848" y="1950434"/>
            <a:ext cx="321046" cy="321046"/>
            <a:chOff x="0" y="0"/>
            <a:chExt cx="642089" cy="642089"/>
          </a:xfrm>
        </p:grpSpPr>
        <p:sp>
          <p:nvSpPr>
            <p:cNvPr id="2494" name="Shape 2494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95" name="Shape 2495"/>
            <p:cNvSpPr/>
            <p:nvPr/>
          </p:nvSpPr>
          <p:spPr>
            <a:xfrm>
              <a:off x="135576" y="16495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499" name="Group 2499"/>
          <p:cNvGrpSpPr/>
          <p:nvPr/>
        </p:nvGrpSpPr>
        <p:grpSpPr>
          <a:xfrm>
            <a:off x="8472848" y="2422646"/>
            <a:ext cx="321046" cy="321045"/>
            <a:chOff x="0" y="0"/>
            <a:chExt cx="642089" cy="642089"/>
          </a:xfrm>
        </p:grpSpPr>
        <p:sp>
          <p:nvSpPr>
            <p:cNvPr id="2497" name="Shape 2497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2D5F7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98" name="Shape 2498"/>
            <p:cNvSpPr/>
            <p:nvPr/>
          </p:nvSpPr>
          <p:spPr>
            <a:xfrm>
              <a:off x="135576" y="18324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502" name="Group 2502"/>
          <p:cNvGrpSpPr/>
          <p:nvPr/>
        </p:nvGrpSpPr>
        <p:grpSpPr>
          <a:xfrm>
            <a:off x="8472848" y="2894858"/>
            <a:ext cx="321046" cy="321046"/>
            <a:chOff x="0" y="0"/>
            <a:chExt cx="642089" cy="642089"/>
          </a:xfrm>
        </p:grpSpPr>
        <p:sp>
          <p:nvSpPr>
            <p:cNvPr id="2500" name="Shape 2500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C96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01" name="Shape 2501"/>
            <p:cNvSpPr/>
            <p:nvPr/>
          </p:nvSpPr>
          <p:spPr>
            <a:xfrm>
              <a:off x="135576" y="16495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2505" name="Group 2505"/>
          <p:cNvGrpSpPr/>
          <p:nvPr/>
        </p:nvGrpSpPr>
        <p:grpSpPr>
          <a:xfrm>
            <a:off x="8472848" y="3367070"/>
            <a:ext cx="321046" cy="321045"/>
            <a:chOff x="0" y="0"/>
            <a:chExt cx="642089" cy="642089"/>
          </a:xfrm>
        </p:grpSpPr>
        <p:sp>
          <p:nvSpPr>
            <p:cNvPr id="2503" name="Shape 2503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04" name="Shape 2504"/>
            <p:cNvSpPr/>
            <p:nvPr/>
          </p:nvSpPr>
          <p:spPr>
            <a:xfrm>
              <a:off x="135576" y="146672"/>
              <a:ext cx="333355" cy="382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2506" name="Shape 2506"/>
          <p:cNvSpPr/>
          <p:nvPr/>
        </p:nvSpPr>
        <p:spPr>
          <a:xfrm>
            <a:off x="9011648" y="2349329"/>
            <a:ext cx="1601384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text.</a:t>
            </a:r>
          </a:p>
        </p:txBody>
      </p:sp>
      <p:sp>
        <p:nvSpPr>
          <p:cNvPr id="2507" name="Shape 2507"/>
          <p:cNvSpPr/>
          <p:nvPr/>
        </p:nvSpPr>
        <p:spPr>
          <a:xfrm>
            <a:off x="9011648" y="2842294"/>
            <a:ext cx="2036789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sp>
        <p:nvSpPr>
          <p:cNvPr id="2508" name="Shape 2508"/>
          <p:cNvSpPr/>
          <p:nvPr/>
        </p:nvSpPr>
        <p:spPr>
          <a:xfrm>
            <a:off x="9011648" y="3318543"/>
            <a:ext cx="1601384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sp>
        <p:nvSpPr>
          <p:cNvPr id="2509" name="Shape 2509"/>
          <p:cNvSpPr/>
          <p:nvPr/>
        </p:nvSpPr>
        <p:spPr>
          <a:xfrm>
            <a:off x="9011648" y="3782182"/>
            <a:ext cx="1812025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grpSp>
        <p:nvGrpSpPr>
          <p:cNvPr id="2512" name="Group 2512"/>
          <p:cNvGrpSpPr/>
          <p:nvPr/>
        </p:nvGrpSpPr>
        <p:grpSpPr>
          <a:xfrm>
            <a:off x="8472848" y="3859537"/>
            <a:ext cx="321046" cy="321046"/>
            <a:chOff x="0" y="0"/>
            <a:chExt cx="642089" cy="642089"/>
          </a:xfrm>
        </p:grpSpPr>
        <p:sp>
          <p:nvSpPr>
            <p:cNvPr id="2510" name="Shape 2510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8CB93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11" name="Shape 2511"/>
            <p:cNvSpPr/>
            <p:nvPr/>
          </p:nvSpPr>
          <p:spPr>
            <a:xfrm>
              <a:off x="135576" y="183246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5</a:t>
              </a:r>
            </a:p>
          </p:txBody>
        </p:sp>
      </p:grpSp>
      <p:grpSp>
        <p:nvGrpSpPr>
          <p:cNvPr id="2515" name="Group 2515"/>
          <p:cNvGrpSpPr/>
          <p:nvPr/>
        </p:nvGrpSpPr>
        <p:grpSpPr>
          <a:xfrm>
            <a:off x="8472848" y="4331749"/>
            <a:ext cx="321046" cy="321045"/>
            <a:chOff x="0" y="0"/>
            <a:chExt cx="642089" cy="642089"/>
          </a:xfrm>
        </p:grpSpPr>
        <p:sp>
          <p:nvSpPr>
            <p:cNvPr id="2513" name="Shape 2513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AAA55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14" name="Shape 2514"/>
            <p:cNvSpPr/>
            <p:nvPr/>
          </p:nvSpPr>
          <p:spPr>
            <a:xfrm>
              <a:off x="135576" y="164960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6</a:t>
              </a:r>
            </a:p>
          </p:txBody>
        </p:sp>
      </p:grpSp>
      <p:grpSp>
        <p:nvGrpSpPr>
          <p:cNvPr id="2518" name="Group 2518"/>
          <p:cNvGrpSpPr/>
          <p:nvPr/>
        </p:nvGrpSpPr>
        <p:grpSpPr>
          <a:xfrm>
            <a:off x="8472848" y="4803961"/>
            <a:ext cx="321046" cy="321046"/>
            <a:chOff x="0" y="0"/>
            <a:chExt cx="642089" cy="642089"/>
          </a:xfrm>
        </p:grpSpPr>
        <p:sp>
          <p:nvSpPr>
            <p:cNvPr id="2516" name="Shape 2516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FAB9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17" name="Shape 2517"/>
            <p:cNvSpPr/>
            <p:nvPr/>
          </p:nvSpPr>
          <p:spPr>
            <a:xfrm>
              <a:off x="135576" y="16495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7</a:t>
              </a:r>
            </a:p>
          </p:txBody>
        </p:sp>
      </p:grpSp>
      <p:grpSp>
        <p:nvGrpSpPr>
          <p:cNvPr id="2521" name="Group 2521"/>
          <p:cNvGrpSpPr/>
          <p:nvPr/>
        </p:nvGrpSpPr>
        <p:grpSpPr>
          <a:xfrm>
            <a:off x="8472848" y="5276173"/>
            <a:ext cx="321046" cy="321046"/>
            <a:chOff x="0" y="0"/>
            <a:chExt cx="642089" cy="642089"/>
          </a:xfrm>
        </p:grpSpPr>
        <p:sp>
          <p:nvSpPr>
            <p:cNvPr id="2519" name="Shape 2519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FF78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20" name="Shape 2520"/>
            <p:cNvSpPr/>
            <p:nvPr/>
          </p:nvSpPr>
          <p:spPr>
            <a:xfrm>
              <a:off x="135576" y="164959"/>
              <a:ext cx="333355" cy="382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8</a:t>
              </a:r>
            </a:p>
          </p:txBody>
        </p:sp>
      </p:grpSp>
      <p:sp>
        <p:nvSpPr>
          <p:cNvPr id="2522" name="Shape 2522"/>
          <p:cNvSpPr/>
          <p:nvPr/>
        </p:nvSpPr>
        <p:spPr>
          <a:xfrm>
            <a:off x="9011648" y="4258431"/>
            <a:ext cx="1601384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sp>
        <p:nvSpPr>
          <p:cNvPr id="2523" name="Shape 2523"/>
          <p:cNvSpPr/>
          <p:nvPr/>
        </p:nvSpPr>
        <p:spPr>
          <a:xfrm>
            <a:off x="9011648" y="4751397"/>
            <a:ext cx="2036789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sp>
        <p:nvSpPr>
          <p:cNvPr id="2524" name="Shape 2524"/>
          <p:cNvSpPr/>
          <p:nvPr/>
        </p:nvSpPr>
        <p:spPr>
          <a:xfrm>
            <a:off x="9011648" y="5227646"/>
            <a:ext cx="1601384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grpSp>
        <p:nvGrpSpPr>
          <p:cNvPr id="2527" name="Group 2527"/>
          <p:cNvGrpSpPr/>
          <p:nvPr/>
        </p:nvGrpSpPr>
        <p:grpSpPr>
          <a:xfrm>
            <a:off x="8472848" y="5748087"/>
            <a:ext cx="321046" cy="321045"/>
            <a:chOff x="0" y="0"/>
            <a:chExt cx="642089" cy="642089"/>
          </a:xfrm>
        </p:grpSpPr>
        <p:sp>
          <p:nvSpPr>
            <p:cNvPr id="2525" name="Shape 2525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F02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26" name="Shape 2526"/>
            <p:cNvSpPr/>
            <p:nvPr/>
          </p:nvSpPr>
          <p:spPr>
            <a:xfrm>
              <a:off x="135576" y="164960"/>
              <a:ext cx="333355" cy="382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9</a:t>
              </a:r>
            </a:p>
          </p:txBody>
        </p:sp>
      </p:grpSp>
      <p:sp>
        <p:nvSpPr>
          <p:cNvPr id="2528" name="Shape 2528"/>
          <p:cNvSpPr/>
          <p:nvPr/>
        </p:nvSpPr>
        <p:spPr>
          <a:xfrm>
            <a:off x="9011648" y="5699560"/>
            <a:ext cx="1601384" cy="403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of the printing.</a:t>
            </a:r>
          </a:p>
        </p:txBody>
      </p:sp>
      <p:grpSp>
        <p:nvGrpSpPr>
          <p:cNvPr id="2538" name="Group 2538"/>
          <p:cNvGrpSpPr/>
          <p:nvPr/>
        </p:nvGrpSpPr>
        <p:grpSpPr>
          <a:xfrm>
            <a:off x="4932543" y="3159578"/>
            <a:ext cx="1028727" cy="924125"/>
            <a:chOff x="0" y="0"/>
            <a:chExt cx="2057452" cy="1848248"/>
          </a:xfrm>
        </p:grpSpPr>
        <p:grpSp>
          <p:nvGrpSpPr>
            <p:cNvPr id="2536" name="Group 2536"/>
            <p:cNvGrpSpPr/>
            <p:nvPr/>
          </p:nvGrpSpPr>
          <p:grpSpPr>
            <a:xfrm>
              <a:off x="0" y="0"/>
              <a:ext cx="2057452" cy="1848248"/>
              <a:chOff x="0" y="0"/>
              <a:chExt cx="2057451" cy="1848247"/>
            </a:xfrm>
          </p:grpSpPr>
          <p:sp>
            <p:nvSpPr>
              <p:cNvPr id="2529" name="Shape 2529"/>
              <p:cNvSpPr/>
              <p:nvPr/>
            </p:nvSpPr>
            <p:spPr>
              <a:xfrm>
                <a:off x="13469" y="67347"/>
                <a:ext cx="2043982" cy="1780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1696"/>
                    </a:moveTo>
                    <a:lnTo>
                      <a:pt x="8519" y="0"/>
                    </a:lnTo>
                    <a:lnTo>
                      <a:pt x="0" y="4246"/>
                    </a:lnTo>
                    <a:lnTo>
                      <a:pt x="0" y="19904"/>
                    </a:lnTo>
                    <a:lnTo>
                      <a:pt x="8274" y="20977"/>
                    </a:lnTo>
                    <a:lnTo>
                      <a:pt x="8274" y="20978"/>
                    </a:lnTo>
                    <a:lnTo>
                      <a:pt x="13074" y="21600"/>
                    </a:lnTo>
                    <a:lnTo>
                      <a:pt x="21600" y="17360"/>
                    </a:lnTo>
                    <a:lnTo>
                      <a:pt x="21600" y="12769"/>
                    </a:lnTo>
                    <a:lnTo>
                      <a:pt x="21600" y="1702"/>
                    </a:lnTo>
                    <a:cubicBezTo>
                      <a:pt x="21600" y="1702"/>
                      <a:pt x="21592" y="1696"/>
                      <a:pt x="21592" y="169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30" name="Shape 2530"/>
              <p:cNvSpPr/>
              <p:nvPr/>
            </p:nvSpPr>
            <p:spPr>
              <a:xfrm>
                <a:off x="0" y="350205"/>
                <a:ext cx="1237163" cy="1430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9489"/>
                    </a:lnTo>
                    <a:lnTo>
                      <a:pt x="0" y="0"/>
                    </a:lnTo>
                    <a:lnTo>
                      <a:pt x="21600" y="2111"/>
                    </a:lnTo>
                    <a:cubicBezTo>
                      <a:pt x="21600" y="211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E1FE"/>
                  </a:gs>
                  <a:gs pos="100000">
                    <a:srgbClr val="00C0F8"/>
                  </a:gs>
                </a:gsLst>
                <a:lin ang="7916828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32" name="Shape 2532"/>
              <p:cNvSpPr/>
              <p:nvPr/>
            </p:nvSpPr>
            <p:spPr>
              <a:xfrm>
                <a:off x="1225718" y="148163"/>
                <a:ext cx="806840" cy="164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997"/>
                    </a:moveTo>
                    <a:lnTo>
                      <a:pt x="21600" y="0"/>
                    </a:lnTo>
                    <a:lnTo>
                      <a:pt x="0" y="4603"/>
                    </a:lnTo>
                    <a:lnTo>
                      <a:pt x="0" y="21600"/>
                    </a:lnTo>
                    <a:cubicBezTo>
                      <a:pt x="0" y="21600"/>
                      <a:pt x="21600" y="16997"/>
                      <a:pt x="21600" y="16997"/>
                    </a:cubicBezTo>
                    <a:close/>
                  </a:path>
                </a:pathLst>
              </a:custGeom>
              <a:solidFill>
                <a:srgbClr val="0078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33" name="Shape 2533"/>
              <p:cNvSpPr/>
              <p:nvPr/>
            </p:nvSpPr>
            <p:spPr>
              <a:xfrm>
                <a:off x="1252657" y="202041"/>
                <a:ext cx="761077" cy="15267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6" extrusionOk="0">
                    <a:moveTo>
                      <a:pt x="0" y="5256"/>
                    </a:moveTo>
                    <a:cubicBezTo>
                      <a:pt x="0" y="4729"/>
                      <a:pt x="803" y="4127"/>
                      <a:pt x="1787" y="3917"/>
                    </a:cubicBezTo>
                    <a:lnTo>
                      <a:pt x="19814" y="72"/>
                    </a:lnTo>
                    <a:cubicBezTo>
                      <a:pt x="20797" y="-137"/>
                      <a:pt x="21600" y="123"/>
                      <a:pt x="21600" y="650"/>
                    </a:cubicBezTo>
                    <a:lnTo>
                      <a:pt x="21600" y="16069"/>
                    </a:lnTo>
                    <a:cubicBezTo>
                      <a:pt x="21600" y="16597"/>
                      <a:pt x="20797" y="17199"/>
                      <a:pt x="19814" y="17408"/>
                    </a:cubicBezTo>
                    <a:lnTo>
                      <a:pt x="1787" y="21253"/>
                    </a:lnTo>
                    <a:cubicBezTo>
                      <a:pt x="803" y="21463"/>
                      <a:pt x="0" y="21203"/>
                      <a:pt x="0" y="20676"/>
                    </a:cubicBezTo>
                    <a:cubicBezTo>
                      <a:pt x="0" y="20676"/>
                      <a:pt x="0" y="5256"/>
                      <a:pt x="0" y="5256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34" name="Shape 2534"/>
              <p:cNvSpPr/>
              <p:nvPr/>
            </p:nvSpPr>
            <p:spPr>
              <a:xfrm>
                <a:off x="0" y="0"/>
                <a:ext cx="2044001" cy="489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18" y="0"/>
                    </a:moveTo>
                    <a:lnTo>
                      <a:pt x="21592" y="6166"/>
                    </a:lnTo>
                    <a:lnTo>
                      <a:pt x="21600" y="6188"/>
                    </a:lnTo>
                    <a:lnTo>
                      <a:pt x="13074" y="21600"/>
                    </a:lnTo>
                    <a:lnTo>
                      <a:pt x="0" y="15435"/>
                    </a:lnTo>
                    <a:cubicBezTo>
                      <a:pt x="0" y="15435"/>
                      <a:pt x="8518" y="0"/>
                      <a:pt x="8518" y="0"/>
                    </a:cubicBezTo>
                    <a:close/>
                  </a:path>
                </a:pathLst>
              </a:custGeom>
              <a:solidFill>
                <a:srgbClr val="0095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35" name="Shape 2535"/>
              <p:cNvSpPr/>
              <p:nvPr/>
            </p:nvSpPr>
            <p:spPr>
              <a:xfrm>
                <a:off x="754288" y="808166"/>
                <a:ext cx="1286832" cy="978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886"/>
                    </a:moveTo>
                    <a:lnTo>
                      <a:pt x="21600" y="5534"/>
                    </a:lnTo>
                    <a:cubicBezTo>
                      <a:pt x="19340" y="2142"/>
                      <a:pt x="16023" y="0"/>
                      <a:pt x="12325" y="0"/>
                    </a:cubicBezTo>
                    <a:cubicBezTo>
                      <a:pt x="5518" y="0"/>
                      <a:pt x="0" y="7253"/>
                      <a:pt x="0" y="16201"/>
                    </a:cubicBezTo>
                    <a:cubicBezTo>
                      <a:pt x="0" y="17678"/>
                      <a:pt x="151" y="19109"/>
                      <a:pt x="433" y="20467"/>
                    </a:cubicBezTo>
                    <a:lnTo>
                      <a:pt x="8057" y="21600"/>
                    </a:lnTo>
                    <a:cubicBezTo>
                      <a:pt x="8057" y="21600"/>
                      <a:pt x="21600" y="13886"/>
                      <a:pt x="21600" y="1388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537" name="Shape 2537"/>
            <p:cNvSpPr/>
            <p:nvPr/>
          </p:nvSpPr>
          <p:spPr>
            <a:xfrm>
              <a:off x="201780" y="676623"/>
              <a:ext cx="812917" cy="622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20618" y="18976"/>
                  </a:moveTo>
                  <a:lnTo>
                    <a:pt x="16691" y="18976"/>
                  </a:lnTo>
                  <a:lnTo>
                    <a:pt x="16691" y="17003"/>
                  </a:lnTo>
                  <a:lnTo>
                    <a:pt x="17448" y="17003"/>
                  </a:lnTo>
                  <a:cubicBezTo>
                    <a:pt x="17719" y="17003"/>
                    <a:pt x="17939" y="16717"/>
                    <a:pt x="17939" y="16363"/>
                  </a:cubicBezTo>
                  <a:cubicBezTo>
                    <a:pt x="17939" y="16009"/>
                    <a:pt x="17719" y="15724"/>
                    <a:pt x="17448" y="15724"/>
                  </a:cubicBezTo>
                  <a:lnTo>
                    <a:pt x="14952" y="15724"/>
                  </a:lnTo>
                  <a:cubicBezTo>
                    <a:pt x="14680" y="15724"/>
                    <a:pt x="14460" y="16009"/>
                    <a:pt x="14460" y="16363"/>
                  </a:cubicBezTo>
                  <a:cubicBezTo>
                    <a:pt x="14460" y="16717"/>
                    <a:pt x="14680" y="17003"/>
                    <a:pt x="14952" y="17003"/>
                  </a:cubicBezTo>
                  <a:lnTo>
                    <a:pt x="15708" y="17003"/>
                  </a:lnTo>
                  <a:lnTo>
                    <a:pt x="15708" y="18976"/>
                  </a:lnTo>
                  <a:lnTo>
                    <a:pt x="7855" y="18976"/>
                  </a:lnTo>
                  <a:lnTo>
                    <a:pt x="7855" y="14547"/>
                  </a:lnTo>
                  <a:lnTo>
                    <a:pt x="11781" y="14547"/>
                  </a:lnTo>
                  <a:cubicBezTo>
                    <a:pt x="11977" y="14547"/>
                    <a:pt x="12154" y="14395"/>
                    <a:pt x="12232" y="14162"/>
                  </a:cubicBezTo>
                  <a:cubicBezTo>
                    <a:pt x="12309" y="13928"/>
                    <a:pt x="12274" y="13658"/>
                    <a:pt x="12141" y="13472"/>
                  </a:cubicBezTo>
                  <a:lnTo>
                    <a:pt x="9646" y="9974"/>
                  </a:lnTo>
                  <a:lnTo>
                    <a:pt x="10799" y="9974"/>
                  </a:lnTo>
                  <a:cubicBezTo>
                    <a:pt x="10994" y="9974"/>
                    <a:pt x="11171" y="9823"/>
                    <a:pt x="11250" y="9590"/>
                  </a:cubicBezTo>
                  <a:cubicBezTo>
                    <a:pt x="11327" y="9356"/>
                    <a:pt x="11292" y="9085"/>
                    <a:pt x="11159" y="8898"/>
                  </a:cubicBezTo>
                  <a:lnTo>
                    <a:pt x="8860" y="5676"/>
                  </a:lnTo>
                  <a:lnTo>
                    <a:pt x="10013" y="5676"/>
                  </a:lnTo>
                  <a:cubicBezTo>
                    <a:pt x="10209" y="5676"/>
                    <a:pt x="10386" y="5526"/>
                    <a:pt x="10464" y="5292"/>
                  </a:cubicBezTo>
                  <a:cubicBezTo>
                    <a:pt x="10541" y="5059"/>
                    <a:pt x="10506" y="4788"/>
                    <a:pt x="10373" y="4601"/>
                  </a:cubicBezTo>
                  <a:lnTo>
                    <a:pt x="7232" y="196"/>
                  </a:lnTo>
                  <a:cubicBezTo>
                    <a:pt x="7046" y="-65"/>
                    <a:pt x="6699" y="-65"/>
                    <a:pt x="6513" y="196"/>
                  </a:cubicBezTo>
                  <a:lnTo>
                    <a:pt x="3372" y="4601"/>
                  </a:lnTo>
                  <a:cubicBezTo>
                    <a:pt x="3239" y="4788"/>
                    <a:pt x="3204" y="5059"/>
                    <a:pt x="3281" y="5292"/>
                  </a:cubicBezTo>
                  <a:cubicBezTo>
                    <a:pt x="3360" y="5526"/>
                    <a:pt x="3536" y="5676"/>
                    <a:pt x="3732" y="5676"/>
                  </a:cubicBezTo>
                  <a:lnTo>
                    <a:pt x="4885" y="5676"/>
                  </a:lnTo>
                  <a:lnTo>
                    <a:pt x="2586" y="8898"/>
                  </a:lnTo>
                  <a:cubicBezTo>
                    <a:pt x="2454" y="9085"/>
                    <a:pt x="2419" y="9356"/>
                    <a:pt x="2497" y="9590"/>
                  </a:cubicBezTo>
                  <a:cubicBezTo>
                    <a:pt x="2574" y="9823"/>
                    <a:pt x="2751" y="9974"/>
                    <a:pt x="2946" y="9974"/>
                  </a:cubicBezTo>
                  <a:lnTo>
                    <a:pt x="4100" y="9974"/>
                  </a:lnTo>
                  <a:lnTo>
                    <a:pt x="1604" y="13472"/>
                  </a:lnTo>
                  <a:cubicBezTo>
                    <a:pt x="1471" y="13658"/>
                    <a:pt x="1436" y="13928"/>
                    <a:pt x="1514" y="14162"/>
                  </a:cubicBezTo>
                  <a:cubicBezTo>
                    <a:pt x="1592" y="14395"/>
                    <a:pt x="1769" y="14547"/>
                    <a:pt x="1964" y="14547"/>
                  </a:cubicBezTo>
                  <a:lnTo>
                    <a:pt x="5891" y="14547"/>
                  </a:lnTo>
                  <a:lnTo>
                    <a:pt x="5891" y="18976"/>
                  </a:lnTo>
                  <a:lnTo>
                    <a:pt x="981" y="18976"/>
                  </a:lnTo>
                  <a:cubicBezTo>
                    <a:pt x="440" y="18976"/>
                    <a:pt x="0" y="19549"/>
                    <a:pt x="0" y="20256"/>
                  </a:cubicBezTo>
                  <a:cubicBezTo>
                    <a:pt x="0" y="20962"/>
                    <a:pt x="440" y="21535"/>
                    <a:pt x="981" y="21535"/>
                  </a:cubicBezTo>
                  <a:lnTo>
                    <a:pt x="20618" y="21535"/>
                  </a:lnTo>
                  <a:cubicBezTo>
                    <a:pt x="21160" y="21535"/>
                    <a:pt x="21600" y="20962"/>
                    <a:pt x="21600" y="20256"/>
                  </a:cubicBezTo>
                  <a:cubicBezTo>
                    <a:pt x="21600" y="19549"/>
                    <a:pt x="21160" y="18976"/>
                    <a:pt x="20618" y="18976"/>
                  </a:cubicBezTo>
                  <a:cubicBezTo>
                    <a:pt x="20618" y="18976"/>
                    <a:pt x="20618" y="18976"/>
                    <a:pt x="20618" y="189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47" name="Group 2547"/>
          <p:cNvGrpSpPr/>
          <p:nvPr/>
        </p:nvGrpSpPr>
        <p:grpSpPr>
          <a:xfrm>
            <a:off x="5388582" y="2100618"/>
            <a:ext cx="1376826" cy="1169478"/>
            <a:chOff x="-1" y="-1"/>
            <a:chExt cx="2753651" cy="2338954"/>
          </a:xfrm>
        </p:grpSpPr>
        <p:grpSp>
          <p:nvGrpSpPr>
            <p:cNvPr id="2545" name="Group 2545"/>
            <p:cNvGrpSpPr/>
            <p:nvPr/>
          </p:nvGrpSpPr>
          <p:grpSpPr>
            <a:xfrm>
              <a:off x="-1" y="-1"/>
              <a:ext cx="2753651" cy="2338954"/>
              <a:chOff x="0" y="0"/>
              <a:chExt cx="2753649" cy="2338952"/>
            </a:xfrm>
          </p:grpSpPr>
          <p:sp>
            <p:nvSpPr>
              <p:cNvPr id="2539" name="Shape 2539"/>
              <p:cNvSpPr/>
              <p:nvPr/>
            </p:nvSpPr>
            <p:spPr>
              <a:xfrm>
                <a:off x="0" y="87078"/>
                <a:ext cx="2753649" cy="2251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28" y="0"/>
                    </a:moveTo>
                    <a:lnTo>
                      <a:pt x="2881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16128" y="21600"/>
                    </a:lnTo>
                    <a:lnTo>
                      <a:pt x="21600" y="19252"/>
                    </a:lnTo>
                    <a:lnTo>
                      <a:pt x="21600" y="1996"/>
                    </a:lnTo>
                    <a:cubicBezTo>
                      <a:pt x="21600" y="1996"/>
                      <a:pt x="16128" y="0"/>
                      <a:pt x="16128" y="0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40" name="Shape 2540"/>
              <p:cNvSpPr/>
              <p:nvPr/>
            </p:nvSpPr>
            <p:spPr>
              <a:xfrm>
                <a:off x="2046347" y="0"/>
                <a:ext cx="697566" cy="22519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9252"/>
                    </a:lnTo>
                    <a:lnTo>
                      <a:pt x="21600" y="1996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5B91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41" name="Shape 2541"/>
              <p:cNvSpPr/>
              <p:nvPr/>
            </p:nvSpPr>
            <p:spPr>
              <a:xfrm>
                <a:off x="2089887" y="87078"/>
                <a:ext cx="614993" cy="2073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87" extrusionOk="0">
                    <a:moveTo>
                      <a:pt x="0" y="959"/>
                    </a:moveTo>
                    <a:cubicBezTo>
                      <a:pt x="0" y="260"/>
                      <a:pt x="1876" y="-149"/>
                      <a:pt x="4169" y="51"/>
                    </a:cubicBezTo>
                    <a:lnTo>
                      <a:pt x="17431" y="1207"/>
                    </a:lnTo>
                    <a:cubicBezTo>
                      <a:pt x="19724" y="1407"/>
                      <a:pt x="21600" y="2143"/>
                      <a:pt x="21600" y="2843"/>
                    </a:cubicBezTo>
                    <a:lnTo>
                      <a:pt x="21600" y="18153"/>
                    </a:lnTo>
                    <a:cubicBezTo>
                      <a:pt x="21600" y="18853"/>
                      <a:pt x="19750" y="19615"/>
                      <a:pt x="17493" y="19846"/>
                    </a:cubicBezTo>
                    <a:lnTo>
                      <a:pt x="4107" y="21220"/>
                    </a:lnTo>
                    <a:cubicBezTo>
                      <a:pt x="1847" y="21451"/>
                      <a:pt x="0" y="21068"/>
                      <a:pt x="0" y="20369"/>
                    </a:cubicBezTo>
                    <a:cubicBezTo>
                      <a:pt x="0" y="20369"/>
                      <a:pt x="0" y="959"/>
                      <a:pt x="0" y="959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42" name="Shape 2542"/>
              <p:cNvSpPr/>
              <p:nvPr/>
            </p:nvSpPr>
            <p:spPr>
              <a:xfrm>
                <a:off x="0" y="0"/>
                <a:ext cx="2056086" cy="22519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CC700"/>
                  </a:gs>
                  <a:gs pos="100000">
                    <a:srgbClr val="A1CD00"/>
                  </a:gs>
                </a:gsLst>
                <a:lin ang="19034226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43" name="Shape 2543"/>
              <p:cNvSpPr/>
              <p:nvPr/>
            </p:nvSpPr>
            <p:spPr>
              <a:xfrm>
                <a:off x="43894" y="43511"/>
                <a:ext cx="1973481" cy="2169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6" y="21600"/>
                    </a:moveTo>
                    <a:cubicBezTo>
                      <a:pt x="610" y="21600"/>
                      <a:pt x="0" y="21045"/>
                      <a:pt x="0" y="20366"/>
                    </a:cubicBezTo>
                    <a:lnTo>
                      <a:pt x="0" y="1233"/>
                    </a:lnTo>
                    <a:cubicBezTo>
                      <a:pt x="0" y="555"/>
                      <a:pt x="610" y="0"/>
                      <a:pt x="1356" y="0"/>
                    </a:cubicBezTo>
                    <a:lnTo>
                      <a:pt x="20244" y="0"/>
                    </a:lnTo>
                    <a:cubicBezTo>
                      <a:pt x="20990" y="0"/>
                      <a:pt x="21600" y="555"/>
                      <a:pt x="21600" y="1233"/>
                    </a:cubicBezTo>
                    <a:lnTo>
                      <a:pt x="21600" y="20366"/>
                    </a:lnTo>
                    <a:cubicBezTo>
                      <a:pt x="21600" y="21045"/>
                      <a:pt x="20990" y="21600"/>
                      <a:pt x="20244" y="21600"/>
                    </a:cubicBezTo>
                    <a:cubicBezTo>
                      <a:pt x="20244" y="21600"/>
                      <a:pt x="1356" y="21600"/>
                      <a:pt x="1356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14000"/>
                    </a:srgbClr>
                  </a:gs>
                  <a:gs pos="100000">
                    <a:srgbClr val="D6D6D6">
                      <a:alpha val="0"/>
                    </a:srgbClr>
                  </a:gs>
                </a:gsLst>
                <a:lin ang="18725366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44" name="Shape 2544"/>
              <p:cNvSpPr/>
              <p:nvPr/>
            </p:nvSpPr>
            <p:spPr>
              <a:xfrm>
                <a:off x="348314" y="0"/>
                <a:ext cx="2214596" cy="13543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39" y="21600"/>
                    </a:moveTo>
                    <a:cubicBezTo>
                      <a:pt x="21003" y="21600"/>
                      <a:pt x="21600" y="13074"/>
                      <a:pt x="21600" y="3320"/>
                    </a:cubicBezTo>
                    <a:cubicBezTo>
                      <a:pt x="21600" y="3011"/>
                      <a:pt x="21595" y="2704"/>
                      <a:pt x="21585" y="2400"/>
                    </a:cubicBezTo>
                    <a:lnTo>
                      <a:pt x="16665" y="0"/>
                    </a:lnTo>
                    <a:lnTo>
                      <a:pt x="193" y="0"/>
                    </a:lnTo>
                    <a:cubicBezTo>
                      <a:pt x="68" y="1076"/>
                      <a:pt x="0" y="2185"/>
                      <a:pt x="0" y="3320"/>
                    </a:cubicBezTo>
                    <a:cubicBezTo>
                      <a:pt x="0" y="13074"/>
                      <a:pt x="9074" y="21600"/>
                      <a:pt x="15039" y="21600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546" name="Shape 2546"/>
            <p:cNvSpPr/>
            <p:nvPr/>
          </p:nvSpPr>
          <p:spPr>
            <a:xfrm>
              <a:off x="417579" y="558191"/>
              <a:ext cx="1218427" cy="1175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7" h="21600" extrusionOk="0">
                  <a:moveTo>
                    <a:pt x="10047" y="0"/>
                  </a:moveTo>
                  <a:cubicBezTo>
                    <a:pt x="9808" y="0"/>
                    <a:pt x="9567" y="88"/>
                    <a:pt x="9374" y="262"/>
                  </a:cubicBezTo>
                  <a:lnTo>
                    <a:pt x="359" y="8381"/>
                  </a:lnTo>
                  <a:cubicBezTo>
                    <a:pt x="-74" y="8770"/>
                    <a:pt x="-122" y="9454"/>
                    <a:pt x="249" y="9906"/>
                  </a:cubicBezTo>
                  <a:cubicBezTo>
                    <a:pt x="621" y="10358"/>
                    <a:pt x="1267" y="10408"/>
                    <a:pt x="1698" y="10021"/>
                  </a:cubicBezTo>
                  <a:lnTo>
                    <a:pt x="10047" y="2509"/>
                  </a:lnTo>
                  <a:cubicBezTo>
                    <a:pt x="10047" y="2509"/>
                    <a:pt x="18397" y="10021"/>
                    <a:pt x="18397" y="10021"/>
                  </a:cubicBezTo>
                  <a:cubicBezTo>
                    <a:pt x="18591" y="10196"/>
                    <a:pt x="18833" y="10283"/>
                    <a:pt x="19070" y="10283"/>
                  </a:cubicBezTo>
                  <a:cubicBezTo>
                    <a:pt x="19360" y="10283"/>
                    <a:pt x="19650" y="10154"/>
                    <a:pt x="19854" y="9906"/>
                  </a:cubicBezTo>
                  <a:cubicBezTo>
                    <a:pt x="20226" y="9454"/>
                    <a:pt x="20176" y="8770"/>
                    <a:pt x="19744" y="8381"/>
                  </a:cubicBezTo>
                  <a:lnTo>
                    <a:pt x="10721" y="262"/>
                  </a:lnTo>
                  <a:cubicBezTo>
                    <a:pt x="10528" y="88"/>
                    <a:pt x="10287" y="0"/>
                    <a:pt x="10047" y="0"/>
                  </a:cubicBezTo>
                  <a:close/>
                  <a:moveTo>
                    <a:pt x="10071" y="3411"/>
                  </a:moveTo>
                  <a:cubicBezTo>
                    <a:pt x="9951" y="3411"/>
                    <a:pt x="9830" y="3455"/>
                    <a:pt x="9734" y="3543"/>
                  </a:cubicBezTo>
                  <a:lnTo>
                    <a:pt x="2936" y="9685"/>
                  </a:lnTo>
                  <a:cubicBezTo>
                    <a:pt x="2822" y="9788"/>
                    <a:pt x="2755" y="9937"/>
                    <a:pt x="2755" y="10095"/>
                  </a:cubicBezTo>
                  <a:lnTo>
                    <a:pt x="2755" y="18968"/>
                  </a:lnTo>
                  <a:cubicBezTo>
                    <a:pt x="2755" y="19265"/>
                    <a:pt x="2987" y="19509"/>
                    <a:pt x="3272" y="19509"/>
                  </a:cubicBezTo>
                  <a:lnTo>
                    <a:pt x="11042" y="19509"/>
                  </a:lnTo>
                  <a:cubicBezTo>
                    <a:pt x="10771" y="19306"/>
                    <a:pt x="10506" y="19087"/>
                    <a:pt x="10267" y="18836"/>
                  </a:cubicBezTo>
                  <a:cubicBezTo>
                    <a:pt x="9813" y="18362"/>
                    <a:pt x="9453" y="17818"/>
                    <a:pt x="9170" y="17237"/>
                  </a:cubicBezTo>
                  <a:cubicBezTo>
                    <a:pt x="9084" y="17304"/>
                    <a:pt x="8979" y="17352"/>
                    <a:pt x="8865" y="17352"/>
                  </a:cubicBezTo>
                  <a:lnTo>
                    <a:pt x="6758" y="17352"/>
                  </a:lnTo>
                  <a:cubicBezTo>
                    <a:pt x="6472" y="17352"/>
                    <a:pt x="6241" y="17109"/>
                    <a:pt x="6241" y="16811"/>
                  </a:cubicBezTo>
                  <a:lnTo>
                    <a:pt x="6241" y="14613"/>
                  </a:lnTo>
                  <a:cubicBezTo>
                    <a:pt x="6241" y="14315"/>
                    <a:pt x="6472" y="14072"/>
                    <a:pt x="6758" y="14072"/>
                  </a:cubicBezTo>
                  <a:lnTo>
                    <a:pt x="8536" y="14072"/>
                  </a:lnTo>
                  <a:cubicBezTo>
                    <a:pt x="8562" y="13579"/>
                    <a:pt x="8640" y="13092"/>
                    <a:pt x="8771" y="12629"/>
                  </a:cubicBezTo>
                  <a:lnTo>
                    <a:pt x="6758" y="12629"/>
                  </a:lnTo>
                  <a:cubicBezTo>
                    <a:pt x="6472" y="12629"/>
                    <a:pt x="6241" y="12386"/>
                    <a:pt x="6241" y="12087"/>
                  </a:cubicBezTo>
                  <a:lnTo>
                    <a:pt x="6241" y="9890"/>
                  </a:lnTo>
                  <a:cubicBezTo>
                    <a:pt x="6241" y="9591"/>
                    <a:pt x="6472" y="9349"/>
                    <a:pt x="6758" y="9349"/>
                  </a:cubicBezTo>
                  <a:lnTo>
                    <a:pt x="8865" y="9349"/>
                  </a:lnTo>
                  <a:cubicBezTo>
                    <a:pt x="9149" y="9349"/>
                    <a:pt x="9382" y="9591"/>
                    <a:pt x="9382" y="9890"/>
                  </a:cubicBezTo>
                  <a:lnTo>
                    <a:pt x="9382" y="11202"/>
                  </a:lnTo>
                  <a:cubicBezTo>
                    <a:pt x="9630" y="10773"/>
                    <a:pt x="9919" y="10368"/>
                    <a:pt x="10267" y="10005"/>
                  </a:cubicBezTo>
                  <a:cubicBezTo>
                    <a:pt x="11393" y="8825"/>
                    <a:pt x="12895" y="8176"/>
                    <a:pt x="14488" y="8176"/>
                  </a:cubicBezTo>
                  <a:cubicBezTo>
                    <a:pt x="14890" y="8176"/>
                    <a:pt x="15287" y="8217"/>
                    <a:pt x="15671" y="8299"/>
                  </a:cubicBezTo>
                  <a:lnTo>
                    <a:pt x="10408" y="3543"/>
                  </a:lnTo>
                  <a:cubicBezTo>
                    <a:pt x="10311" y="3455"/>
                    <a:pt x="10191" y="3411"/>
                    <a:pt x="10071" y="3411"/>
                  </a:cubicBezTo>
                  <a:close/>
                  <a:moveTo>
                    <a:pt x="14457" y="9185"/>
                  </a:moveTo>
                  <a:cubicBezTo>
                    <a:pt x="13140" y="9185"/>
                    <a:pt x="11903" y="9726"/>
                    <a:pt x="10972" y="10702"/>
                  </a:cubicBezTo>
                  <a:cubicBezTo>
                    <a:pt x="10040" y="11677"/>
                    <a:pt x="9523" y="12972"/>
                    <a:pt x="9523" y="14351"/>
                  </a:cubicBezTo>
                  <a:cubicBezTo>
                    <a:pt x="9523" y="15731"/>
                    <a:pt x="10040" y="17024"/>
                    <a:pt x="10972" y="18000"/>
                  </a:cubicBezTo>
                  <a:cubicBezTo>
                    <a:pt x="11903" y="18976"/>
                    <a:pt x="13140" y="19517"/>
                    <a:pt x="14457" y="19517"/>
                  </a:cubicBezTo>
                  <a:cubicBezTo>
                    <a:pt x="15600" y="19517"/>
                    <a:pt x="16683" y="19107"/>
                    <a:pt x="17559" y="18361"/>
                  </a:cubicBezTo>
                  <a:lnTo>
                    <a:pt x="17943" y="18763"/>
                  </a:lnTo>
                  <a:cubicBezTo>
                    <a:pt x="17852" y="19122"/>
                    <a:pt x="17940" y="19522"/>
                    <a:pt x="18209" y="19804"/>
                  </a:cubicBezTo>
                  <a:lnTo>
                    <a:pt x="19619" y="21280"/>
                  </a:lnTo>
                  <a:cubicBezTo>
                    <a:pt x="19820" y="21492"/>
                    <a:pt x="20083" y="21600"/>
                    <a:pt x="20347" y="21600"/>
                  </a:cubicBezTo>
                  <a:cubicBezTo>
                    <a:pt x="20611" y="21600"/>
                    <a:pt x="20875" y="21491"/>
                    <a:pt x="21076" y="21280"/>
                  </a:cubicBezTo>
                  <a:cubicBezTo>
                    <a:pt x="21478" y="20859"/>
                    <a:pt x="21477" y="20176"/>
                    <a:pt x="21076" y="19755"/>
                  </a:cubicBezTo>
                  <a:lnTo>
                    <a:pt x="19666" y="18279"/>
                  </a:lnTo>
                  <a:cubicBezTo>
                    <a:pt x="19397" y="17997"/>
                    <a:pt x="19015" y="17905"/>
                    <a:pt x="18671" y="18000"/>
                  </a:cubicBezTo>
                  <a:lnTo>
                    <a:pt x="18287" y="17598"/>
                  </a:lnTo>
                  <a:cubicBezTo>
                    <a:pt x="19857" y="15572"/>
                    <a:pt x="19742" y="12586"/>
                    <a:pt x="17943" y="10702"/>
                  </a:cubicBezTo>
                  <a:cubicBezTo>
                    <a:pt x="17011" y="9726"/>
                    <a:pt x="15775" y="9185"/>
                    <a:pt x="14457" y="9185"/>
                  </a:cubicBezTo>
                  <a:close/>
                  <a:moveTo>
                    <a:pt x="14457" y="10267"/>
                  </a:moveTo>
                  <a:cubicBezTo>
                    <a:pt x="15500" y="10267"/>
                    <a:pt x="16475" y="10693"/>
                    <a:pt x="17214" y="11464"/>
                  </a:cubicBezTo>
                  <a:cubicBezTo>
                    <a:pt x="18734" y="13057"/>
                    <a:pt x="18734" y="15645"/>
                    <a:pt x="17214" y="17237"/>
                  </a:cubicBezTo>
                  <a:cubicBezTo>
                    <a:pt x="16475" y="18011"/>
                    <a:pt x="15499" y="18435"/>
                    <a:pt x="14457" y="18435"/>
                  </a:cubicBezTo>
                  <a:cubicBezTo>
                    <a:pt x="13415" y="18434"/>
                    <a:pt x="12438" y="18009"/>
                    <a:pt x="11700" y="17237"/>
                  </a:cubicBezTo>
                  <a:cubicBezTo>
                    <a:pt x="10962" y="16466"/>
                    <a:pt x="10557" y="15442"/>
                    <a:pt x="10557" y="14351"/>
                  </a:cubicBezTo>
                  <a:cubicBezTo>
                    <a:pt x="10557" y="13261"/>
                    <a:pt x="10962" y="12236"/>
                    <a:pt x="11700" y="11464"/>
                  </a:cubicBezTo>
                  <a:cubicBezTo>
                    <a:pt x="12437" y="10693"/>
                    <a:pt x="13415" y="10267"/>
                    <a:pt x="14457" y="102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8806226"/>
      </p:ext>
    </p:extLst>
  </p:cSld>
  <p:clrMapOvr>
    <a:masterClrMapping/>
  </p:clrMapOvr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" name="Shape 2549"/>
          <p:cNvSpPr/>
          <p:nvPr/>
        </p:nvSpPr>
        <p:spPr>
          <a:xfrm>
            <a:off x="1766868" y="2357099"/>
            <a:ext cx="3341073" cy="38572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7" h="21587" extrusionOk="0">
                <a:moveTo>
                  <a:pt x="21325" y="13175"/>
                </a:moveTo>
                <a:cubicBezTo>
                  <a:pt x="21230" y="13133"/>
                  <a:pt x="21024" y="13118"/>
                  <a:pt x="20941" y="13006"/>
                </a:cubicBezTo>
                <a:cubicBezTo>
                  <a:pt x="20859" y="12893"/>
                  <a:pt x="20626" y="12781"/>
                  <a:pt x="20544" y="12809"/>
                </a:cubicBezTo>
                <a:cubicBezTo>
                  <a:pt x="20461" y="12837"/>
                  <a:pt x="20324" y="12865"/>
                  <a:pt x="20214" y="12795"/>
                </a:cubicBezTo>
                <a:cubicBezTo>
                  <a:pt x="20104" y="12725"/>
                  <a:pt x="19926" y="12640"/>
                  <a:pt x="19857" y="12585"/>
                </a:cubicBezTo>
                <a:cubicBezTo>
                  <a:pt x="19789" y="12528"/>
                  <a:pt x="19610" y="12486"/>
                  <a:pt x="19528" y="12486"/>
                </a:cubicBezTo>
                <a:cubicBezTo>
                  <a:pt x="19446" y="12486"/>
                  <a:pt x="19460" y="12430"/>
                  <a:pt x="19336" y="12599"/>
                </a:cubicBezTo>
                <a:cubicBezTo>
                  <a:pt x="19212" y="12767"/>
                  <a:pt x="19336" y="12824"/>
                  <a:pt x="19116" y="12795"/>
                </a:cubicBezTo>
                <a:cubicBezTo>
                  <a:pt x="18897" y="12767"/>
                  <a:pt x="19144" y="12753"/>
                  <a:pt x="19268" y="12585"/>
                </a:cubicBezTo>
                <a:cubicBezTo>
                  <a:pt x="19391" y="12416"/>
                  <a:pt x="19253" y="12318"/>
                  <a:pt x="19116" y="12360"/>
                </a:cubicBezTo>
                <a:cubicBezTo>
                  <a:pt x="18979" y="12402"/>
                  <a:pt x="19076" y="12486"/>
                  <a:pt x="18856" y="12528"/>
                </a:cubicBezTo>
                <a:cubicBezTo>
                  <a:pt x="18636" y="12571"/>
                  <a:pt x="18636" y="12430"/>
                  <a:pt x="18773" y="12402"/>
                </a:cubicBezTo>
                <a:cubicBezTo>
                  <a:pt x="18910" y="12374"/>
                  <a:pt x="19158" y="12248"/>
                  <a:pt x="19158" y="12191"/>
                </a:cubicBezTo>
                <a:cubicBezTo>
                  <a:pt x="19158" y="12135"/>
                  <a:pt x="19130" y="11981"/>
                  <a:pt x="19020" y="11981"/>
                </a:cubicBezTo>
                <a:cubicBezTo>
                  <a:pt x="18910" y="11981"/>
                  <a:pt x="18938" y="11841"/>
                  <a:pt x="18773" y="11658"/>
                </a:cubicBezTo>
                <a:cubicBezTo>
                  <a:pt x="18609" y="11475"/>
                  <a:pt x="18374" y="11268"/>
                  <a:pt x="18209" y="11297"/>
                </a:cubicBezTo>
                <a:cubicBezTo>
                  <a:pt x="18045" y="11324"/>
                  <a:pt x="17950" y="11461"/>
                  <a:pt x="17868" y="11307"/>
                </a:cubicBezTo>
                <a:cubicBezTo>
                  <a:pt x="17786" y="11152"/>
                  <a:pt x="17689" y="11124"/>
                  <a:pt x="17634" y="11040"/>
                </a:cubicBezTo>
                <a:cubicBezTo>
                  <a:pt x="17579" y="10956"/>
                  <a:pt x="17442" y="11040"/>
                  <a:pt x="17401" y="10998"/>
                </a:cubicBezTo>
                <a:cubicBezTo>
                  <a:pt x="17360" y="10956"/>
                  <a:pt x="17360" y="10956"/>
                  <a:pt x="17360" y="10956"/>
                </a:cubicBezTo>
                <a:cubicBezTo>
                  <a:pt x="17360" y="10956"/>
                  <a:pt x="17182" y="10998"/>
                  <a:pt x="17277" y="10872"/>
                </a:cubicBezTo>
                <a:cubicBezTo>
                  <a:pt x="17374" y="10745"/>
                  <a:pt x="17415" y="10506"/>
                  <a:pt x="17374" y="10520"/>
                </a:cubicBezTo>
                <a:cubicBezTo>
                  <a:pt x="17332" y="10534"/>
                  <a:pt x="17264" y="10731"/>
                  <a:pt x="17195" y="10717"/>
                </a:cubicBezTo>
                <a:cubicBezTo>
                  <a:pt x="17127" y="10703"/>
                  <a:pt x="17182" y="10674"/>
                  <a:pt x="17045" y="10590"/>
                </a:cubicBezTo>
                <a:cubicBezTo>
                  <a:pt x="16907" y="10506"/>
                  <a:pt x="16688" y="10577"/>
                  <a:pt x="16688" y="10646"/>
                </a:cubicBezTo>
                <a:cubicBezTo>
                  <a:pt x="16688" y="10717"/>
                  <a:pt x="16619" y="10773"/>
                  <a:pt x="16619" y="10773"/>
                </a:cubicBezTo>
                <a:cubicBezTo>
                  <a:pt x="16619" y="10773"/>
                  <a:pt x="16578" y="10731"/>
                  <a:pt x="16537" y="10646"/>
                </a:cubicBezTo>
                <a:cubicBezTo>
                  <a:pt x="16495" y="10562"/>
                  <a:pt x="16303" y="10548"/>
                  <a:pt x="16207" y="10633"/>
                </a:cubicBezTo>
                <a:cubicBezTo>
                  <a:pt x="16111" y="10717"/>
                  <a:pt x="16056" y="10422"/>
                  <a:pt x="15988" y="10422"/>
                </a:cubicBezTo>
                <a:cubicBezTo>
                  <a:pt x="15919" y="10422"/>
                  <a:pt x="15782" y="10492"/>
                  <a:pt x="15713" y="10618"/>
                </a:cubicBezTo>
                <a:cubicBezTo>
                  <a:pt x="15645" y="10745"/>
                  <a:pt x="15672" y="10927"/>
                  <a:pt x="15617" y="10913"/>
                </a:cubicBezTo>
                <a:cubicBezTo>
                  <a:pt x="15563" y="10899"/>
                  <a:pt x="15549" y="10661"/>
                  <a:pt x="15563" y="10577"/>
                </a:cubicBezTo>
                <a:cubicBezTo>
                  <a:pt x="15576" y="10492"/>
                  <a:pt x="15727" y="10352"/>
                  <a:pt x="15617" y="10324"/>
                </a:cubicBezTo>
                <a:cubicBezTo>
                  <a:pt x="15507" y="10295"/>
                  <a:pt x="15342" y="10464"/>
                  <a:pt x="15275" y="10478"/>
                </a:cubicBezTo>
                <a:cubicBezTo>
                  <a:pt x="15206" y="10492"/>
                  <a:pt x="15068" y="10590"/>
                  <a:pt x="14986" y="10703"/>
                </a:cubicBezTo>
                <a:cubicBezTo>
                  <a:pt x="14904" y="10815"/>
                  <a:pt x="14862" y="10886"/>
                  <a:pt x="14780" y="10927"/>
                </a:cubicBezTo>
                <a:cubicBezTo>
                  <a:pt x="14698" y="10970"/>
                  <a:pt x="14574" y="10927"/>
                  <a:pt x="14602" y="10886"/>
                </a:cubicBezTo>
                <a:cubicBezTo>
                  <a:pt x="14629" y="10843"/>
                  <a:pt x="14369" y="10688"/>
                  <a:pt x="14327" y="10745"/>
                </a:cubicBezTo>
                <a:cubicBezTo>
                  <a:pt x="14286" y="10801"/>
                  <a:pt x="14162" y="10843"/>
                  <a:pt x="14039" y="10899"/>
                </a:cubicBezTo>
                <a:cubicBezTo>
                  <a:pt x="13915" y="10956"/>
                  <a:pt x="13806" y="10829"/>
                  <a:pt x="13778" y="10773"/>
                </a:cubicBezTo>
                <a:cubicBezTo>
                  <a:pt x="13751" y="10717"/>
                  <a:pt x="13696" y="10703"/>
                  <a:pt x="13682" y="10520"/>
                </a:cubicBezTo>
                <a:cubicBezTo>
                  <a:pt x="13669" y="10337"/>
                  <a:pt x="13710" y="10141"/>
                  <a:pt x="13751" y="10029"/>
                </a:cubicBezTo>
                <a:cubicBezTo>
                  <a:pt x="13792" y="9916"/>
                  <a:pt x="13545" y="9692"/>
                  <a:pt x="13449" y="9706"/>
                </a:cubicBezTo>
                <a:cubicBezTo>
                  <a:pt x="13353" y="9720"/>
                  <a:pt x="13257" y="9818"/>
                  <a:pt x="13161" y="9804"/>
                </a:cubicBezTo>
                <a:cubicBezTo>
                  <a:pt x="13065" y="9790"/>
                  <a:pt x="13106" y="9761"/>
                  <a:pt x="12955" y="9761"/>
                </a:cubicBezTo>
                <a:cubicBezTo>
                  <a:pt x="12804" y="9761"/>
                  <a:pt x="12928" y="9734"/>
                  <a:pt x="12955" y="9607"/>
                </a:cubicBezTo>
                <a:cubicBezTo>
                  <a:pt x="12982" y="9481"/>
                  <a:pt x="12901" y="9312"/>
                  <a:pt x="13051" y="9199"/>
                </a:cubicBezTo>
                <a:cubicBezTo>
                  <a:pt x="13202" y="9088"/>
                  <a:pt x="13147" y="8821"/>
                  <a:pt x="13051" y="8807"/>
                </a:cubicBezTo>
                <a:cubicBezTo>
                  <a:pt x="12955" y="8792"/>
                  <a:pt x="12776" y="8849"/>
                  <a:pt x="12653" y="8835"/>
                </a:cubicBezTo>
                <a:cubicBezTo>
                  <a:pt x="12530" y="8821"/>
                  <a:pt x="12434" y="8933"/>
                  <a:pt x="12474" y="9059"/>
                </a:cubicBezTo>
                <a:cubicBezTo>
                  <a:pt x="12516" y="9186"/>
                  <a:pt x="12406" y="9270"/>
                  <a:pt x="12365" y="9256"/>
                </a:cubicBezTo>
                <a:cubicBezTo>
                  <a:pt x="12323" y="9242"/>
                  <a:pt x="12269" y="9172"/>
                  <a:pt x="12118" y="9284"/>
                </a:cubicBezTo>
                <a:cubicBezTo>
                  <a:pt x="11967" y="9397"/>
                  <a:pt x="11912" y="9354"/>
                  <a:pt x="11761" y="9228"/>
                </a:cubicBezTo>
                <a:cubicBezTo>
                  <a:pt x="11610" y="9102"/>
                  <a:pt x="11446" y="8975"/>
                  <a:pt x="11418" y="8778"/>
                </a:cubicBezTo>
                <a:cubicBezTo>
                  <a:pt x="11391" y="8582"/>
                  <a:pt x="11377" y="8385"/>
                  <a:pt x="11432" y="8273"/>
                </a:cubicBezTo>
                <a:cubicBezTo>
                  <a:pt x="11487" y="8161"/>
                  <a:pt x="11487" y="7965"/>
                  <a:pt x="11405" y="7936"/>
                </a:cubicBezTo>
                <a:cubicBezTo>
                  <a:pt x="11322" y="7908"/>
                  <a:pt x="11500" y="7768"/>
                  <a:pt x="11596" y="7739"/>
                </a:cubicBezTo>
                <a:cubicBezTo>
                  <a:pt x="11692" y="7711"/>
                  <a:pt x="11844" y="7585"/>
                  <a:pt x="11871" y="7529"/>
                </a:cubicBezTo>
                <a:cubicBezTo>
                  <a:pt x="11898" y="7472"/>
                  <a:pt x="12035" y="7486"/>
                  <a:pt x="12186" y="7486"/>
                </a:cubicBezTo>
                <a:cubicBezTo>
                  <a:pt x="12337" y="7486"/>
                  <a:pt x="12365" y="7486"/>
                  <a:pt x="12516" y="7571"/>
                </a:cubicBezTo>
                <a:cubicBezTo>
                  <a:pt x="12667" y="7655"/>
                  <a:pt x="12694" y="7529"/>
                  <a:pt x="12694" y="7486"/>
                </a:cubicBezTo>
                <a:cubicBezTo>
                  <a:pt x="12694" y="7444"/>
                  <a:pt x="12779" y="7414"/>
                  <a:pt x="12943" y="7428"/>
                </a:cubicBezTo>
                <a:cubicBezTo>
                  <a:pt x="13108" y="7442"/>
                  <a:pt x="13312" y="7318"/>
                  <a:pt x="13353" y="7360"/>
                </a:cubicBezTo>
                <a:cubicBezTo>
                  <a:pt x="13394" y="7403"/>
                  <a:pt x="13476" y="7571"/>
                  <a:pt x="13559" y="7515"/>
                </a:cubicBezTo>
                <a:cubicBezTo>
                  <a:pt x="13641" y="7459"/>
                  <a:pt x="13669" y="7360"/>
                  <a:pt x="13696" y="7529"/>
                </a:cubicBezTo>
                <a:cubicBezTo>
                  <a:pt x="13723" y="7697"/>
                  <a:pt x="13792" y="7950"/>
                  <a:pt x="13915" y="7993"/>
                </a:cubicBezTo>
                <a:cubicBezTo>
                  <a:pt x="14039" y="8034"/>
                  <a:pt x="13971" y="8203"/>
                  <a:pt x="14094" y="8217"/>
                </a:cubicBezTo>
                <a:cubicBezTo>
                  <a:pt x="14217" y="8231"/>
                  <a:pt x="14272" y="7950"/>
                  <a:pt x="14231" y="7852"/>
                </a:cubicBezTo>
                <a:cubicBezTo>
                  <a:pt x="14190" y="7753"/>
                  <a:pt x="14108" y="7459"/>
                  <a:pt x="14039" y="7388"/>
                </a:cubicBezTo>
                <a:cubicBezTo>
                  <a:pt x="13971" y="7318"/>
                  <a:pt x="14086" y="7143"/>
                  <a:pt x="14223" y="7087"/>
                </a:cubicBezTo>
                <a:cubicBezTo>
                  <a:pt x="14360" y="7031"/>
                  <a:pt x="14574" y="6742"/>
                  <a:pt x="14670" y="6658"/>
                </a:cubicBezTo>
                <a:cubicBezTo>
                  <a:pt x="14766" y="6574"/>
                  <a:pt x="15080" y="6550"/>
                  <a:pt x="14998" y="6437"/>
                </a:cubicBezTo>
                <a:cubicBezTo>
                  <a:pt x="14916" y="6325"/>
                  <a:pt x="14835" y="6208"/>
                  <a:pt x="14835" y="6124"/>
                </a:cubicBezTo>
                <a:cubicBezTo>
                  <a:pt x="14835" y="6040"/>
                  <a:pt x="14917" y="6068"/>
                  <a:pt x="14959" y="6124"/>
                </a:cubicBezTo>
                <a:cubicBezTo>
                  <a:pt x="14999" y="6181"/>
                  <a:pt x="15164" y="6040"/>
                  <a:pt x="15123" y="5970"/>
                </a:cubicBezTo>
                <a:cubicBezTo>
                  <a:pt x="15082" y="5900"/>
                  <a:pt x="15096" y="5802"/>
                  <a:pt x="15192" y="5816"/>
                </a:cubicBezTo>
                <a:cubicBezTo>
                  <a:pt x="15288" y="5829"/>
                  <a:pt x="15315" y="5745"/>
                  <a:pt x="15275" y="5689"/>
                </a:cubicBezTo>
                <a:cubicBezTo>
                  <a:pt x="15233" y="5632"/>
                  <a:pt x="15370" y="5563"/>
                  <a:pt x="15466" y="5591"/>
                </a:cubicBezTo>
                <a:cubicBezTo>
                  <a:pt x="15563" y="5619"/>
                  <a:pt x="15879" y="5641"/>
                  <a:pt x="15920" y="5585"/>
                </a:cubicBezTo>
                <a:cubicBezTo>
                  <a:pt x="15962" y="5529"/>
                  <a:pt x="15768" y="5408"/>
                  <a:pt x="15768" y="5296"/>
                </a:cubicBezTo>
                <a:cubicBezTo>
                  <a:pt x="15768" y="5184"/>
                  <a:pt x="15933" y="5085"/>
                  <a:pt x="16029" y="5071"/>
                </a:cubicBezTo>
                <a:cubicBezTo>
                  <a:pt x="16125" y="5057"/>
                  <a:pt x="16249" y="5071"/>
                  <a:pt x="16262" y="5029"/>
                </a:cubicBezTo>
                <a:cubicBezTo>
                  <a:pt x="16276" y="4987"/>
                  <a:pt x="16413" y="4874"/>
                  <a:pt x="16427" y="4972"/>
                </a:cubicBezTo>
                <a:cubicBezTo>
                  <a:pt x="16441" y="5071"/>
                  <a:pt x="16427" y="5239"/>
                  <a:pt x="16537" y="5239"/>
                </a:cubicBezTo>
                <a:cubicBezTo>
                  <a:pt x="16647" y="5239"/>
                  <a:pt x="16784" y="5113"/>
                  <a:pt x="16824" y="5099"/>
                </a:cubicBezTo>
                <a:cubicBezTo>
                  <a:pt x="16866" y="5085"/>
                  <a:pt x="17127" y="5029"/>
                  <a:pt x="17182" y="5015"/>
                </a:cubicBezTo>
                <a:cubicBezTo>
                  <a:pt x="17237" y="5001"/>
                  <a:pt x="17566" y="4972"/>
                  <a:pt x="17524" y="4874"/>
                </a:cubicBezTo>
                <a:cubicBezTo>
                  <a:pt x="17484" y="4776"/>
                  <a:pt x="17442" y="4678"/>
                  <a:pt x="17401" y="4635"/>
                </a:cubicBezTo>
                <a:cubicBezTo>
                  <a:pt x="17360" y="4594"/>
                  <a:pt x="17319" y="4649"/>
                  <a:pt x="17264" y="4720"/>
                </a:cubicBezTo>
                <a:cubicBezTo>
                  <a:pt x="17209" y="4790"/>
                  <a:pt x="17113" y="4790"/>
                  <a:pt x="17086" y="4734"/>
                </a:cubicBezTo>
                <a:cubicBezTo>
                  <a:pt x="17058" y="4678"/>
                  <a:pt x="17100" y="4509"/>
                  <a:pt x="17003" y="4565"/>
                </a:cubicBezTo>
                <a:cubicBezTo>
                  <a:pt x="16907" y="4621"/>
                  <a:pt x="16894" y="4678"/>
                  <a:pt x="16838" y="4649"/>
                </a:cubicBezTo>
                <a:cubicBezTo>
                  <a:pt x="16784" y="4621"/>
                  <a:pt x="16729" y="4523"/>
                  <a:pt x="16729" y="4523"/>
                </a:cubicBezTo>
                <a:cubicBezTo>
                  <a:pt x="16729" y="4523"/>
                  <a:pt x="16866" y="4453"/>
                  <a:pt x="16770" y="4327"/>
                </a:cubicBezTo>
                <a:cubicBezTo>
                  <a:pt x="16674" y="4200"/>
                  <a:pt x="16537" y="4228"/>
                  <a:pt x="16399" y="4299"/>
                </a:cubicBezTo>
                <a:cubicBezTo>
                  <a:pt x="16262" y="4369"/>
                  <a:pt x="16276" y="4355"/>
                  <a:pt x="16111" y="4397"/>
                </a:cubicBezTo>
                <a:cubicBezTo>
                  <a:pt x="15947" y="4439"/>
                  <a:pt x="15864" y="4481"/>
                  <a:pt x="15864" y="4481"/>
                </a:cubicBezTo>
                <a:cubicBezTo>
                  <a:pt x="15864" y="4481"/>
                  <a:pt x="15910" y="4262"/>
                  <a:pt x="16007" y="4178"/>
                </a:cubicBezTo>
                <a:cubicBezTo>
                  <a:pt x="16102" y="4094"/>
                  <a:pt x="16399" y="4130"/>
                  <a:pt x="16481" y="4046"/>
                </a:cubicBezTo>
                <a:cubicBezTo>
                  <a:pt x="16564" y="3962"/>
                  <a:pt x="16784" y="4088"/>
                  <a:pt x="16784" y="4088"/>
                </a:cubicBezTo>
                <a:cubicBezTo>
                  <a:pt x="16784" y="4088"/>
                  <a:pt x="16894" y="3975"/>
                  <a:pt x="16894" y="4046"/>
                </a:cubicBezTo>
                <a:cubicBezTo>
                  <a:pt x="16894" y="4116"/>
                  <a:pt x="16866" y="4299"/>
                  <a:pt x="16949" y="4299"/>
                </a:cubicBezTo>
                <a:cubicBezTo>
                  <a:pt x="17031" y="4299"/>
                  <a:pt x="17264" y="4186"/>
                  <a:pt x="17168" y="4158"/>
                </a:cubicBezTo>
                <a:cubicBezTo>
                  <a:pt x="17072" y="4130"/>
                  <a:pt x="17227" y="4078"/>
                  <a:pt x="17323" y="4008"/>
                </a:cubicBezTo>
                <a:cubicBezTo>
                  <a:pt x="17419" y="3938"/>
                  <a:pt x="17607" y="4018"/>
                  <a:pt x="17662" y="3990"/>
                </a:cubicBezTo>
                <a:cubicBezTo>
                  <a:pt x="17717" y="3962"/>
                  <a:pt x="17758" y="3835"/>
                  <a:pt x="17854" y="3835"/>
                </a:cubicBezTo>
                <a:cubicBezTo>
                  <a:pt x="17950" y="3835"/>
                  <a:pt x="17991" y="3962"/>
                  <a:pt x="17854" y="4046"/>
                </a:cubicBezTo>
                <a:cubicBezTo>
                  <a:pt x="17717" y="4130"/>
                  <a:pt x="17703" y="4341"/>
                  <a:pt x="17634" y="4397"/>
                </a:cubicBezTo>
                <a:cubicBezTo>
                  <a:pt x="17566" y="4453"/>
                  <a:pt x="17607" y="4523"/>
                  <a:pt x="17717" y="4509"/>
                </a:cubicBezTo>
                <a:cubicBezTo>
                  <a:pt x="17827" y="4496"/>
                  <a:pt x="17923" y="4523"/>
                  <a:pt x="18018" y="4496"/>
                </a:cubicBezTo>
                <a:cubicBezTo>
                  <a:pt x="18115" y="4467"/>
                  <a:pt x="18170" y="4523"/>
                  <a:pt x="18197" y="4565"/>
                </a:cubicBezTo>
                <a:cubicBezTo>
                  <a:pt x="18224" y="4607"/>
                  <a:pt x="18307" y="4523"/>
                  <a:pt x="18307" y="4523"/>
                </a:cubicBezTo>
                <a:cubicBezTo>
                  <a:pt x="18307" y="4523"/>
                  <a:pt x="18485" y="4481"/>
                  <a:pt x="18540" y="4551"/>
                </a:cubicBezTo>
                <a:cubicBezTo>
                  <a:pt x="18595" y="4621"/>
                  <a:pt x="18636" y="4509"/>
                  <a:pt x="18595" y="4439"/>
                </a:cubicBezTo>
                <a:cubicBezTo>
                  <a:pt x="18554" y="4369"/>
                  <a:pt x="18499" y="4299"/>
                  <a:pt x="18457" y="4215"/>
                </a:cubicBezTo>
                <a:cubicBezTo>
                  <a:pt x="18417" y="4130"/>
                  <a:pt x="18362" y="4102"/>
                  <a:pt x="18252" y="4130"/>
                </a:cubicBezTo>
                <a:cubicBezTo>
                  <a:pt x="18142" y="4158"/>
                  <a:pt x="18115" y="4102"/>
                  <a:pt x="18046" y="4059"/>
                </a:cubicBezTo>
                <a:cubicBezTo>
                  <a:pt x="17978" y="4018"/>
                  <a:pt x="17923" y="4116"/>
                  <a:pt x="17978" y="4018"/>
                </a:cubicBezTo>
                <a:cubicBezTo>
                  <a:pt x="18032" y="3920"/>
                  <a:pt x="18059" y="3892"/>
                  <a:pt x="18101" y="3807"/>
                </a:cubicBezTo>
                <a:cubicBezTo>
                  <a:pt x="18142" y="3722"/>
                  <a:pt x="18321" y="3568"/>
                  <a:pt x="18142" y="3526"/>
                </a:cubicBezTo>
                <a:cubicBezTo>
                  <a:pt x="17964" y="3484"/>
                  <a:pt x="17909" y="3456"/>
                  <a:pt x="17881" y="3372"/>
                </a:cubicBezTo>
                <a:cubicBezTo>
                  <a:pt x="17854" y="3287"/>
                  <a:pt x="17648" y="3133"/>
                  <a:pt x="17593" y="3133"/>
                </a:cubicBezTo>
                <a:cubicBezTo>
                  <a:pt x="17538" y="3133"/>
                  <a:pt x="17275" y="3183"/>
                  <a:pt x="17262" y="3113"/>
                </a:cubicBezTo>
                <a:cubicBezTo>
                  <a:pt x="17248" y="3042"/>
                  <a:pt x="17182" y="2838"/>
                  <a:pt x="17113" y="2768"/>
                </a:cubicBezTo>
                <a:cubicBezTo>
                  <a:pt x="17045" y="2698"/>
                  <a:pt x="16784" y="2389"/>
                  <a:pt x="16742" y="2360"/>
                </a:cubicBezTo>
                <a:cubicBezTo>
                  <a:pt x="16701" y="2332"/>
                  <a:pt x="16647" y="2346"/>
                  <a:pt x="16522" y="2515"/>
                </a:cubicBezTo>
                <a:cubicBezTo>
                  <a:pt x="16399" y="2683"/>
                  <a:pt x="16290" y="2712"/>
                  <a:pt x="16194" y="2669"/>
                </a:cubicBezTo>
                <a:cubicBezTo>
                  <a:pt x="16097" y="2628"/>
                  <a:pt x="15992" y="2671"/>
                  <a:pt x="15896" y="2558"/>
                </a:cubicBezTo>
                <a:cubicBezTo>
                  <a:pt x="15800" y="2446"/>
                  <a:pt x="16084" y="2403"/>
                  <a:pt x="16042" y="2332"/>
                </a:cubicBezTo>
                <a:cubicBezTo>
                  <a:pt x="16002" y="2262"/>
                  <a:pt x="15782" y="2234"/>
                  <a:pt x="15645" y="2220"/>
                </a:cubicBezTo>
                <a:cubicBezTo>
                  <a:pt x="15507" y="2206"/>
                  <a:pt x="15411" y="2052"/>
                  <a:pt x="15206" y="2037"/>
                </a:cubicBezTo>
                <a:cubicBezTo>
                  <a:pt x="14999" y="2023"/>
                  <a:pt x="14753" y="2065"/>
                  <a:pt x="14684" y="2065"/>
                </a:cubicBezTo>
                <a:cubicBezTo>
                  <a:pt x="14616" y="2065"/>
                  <a:pt x="14616" y="2164"/>
                  <a:pt x="14588" y="2318"/>
                </a:cubicBezTo>
                <a:cubicBezTo>
                  <a:pt x="14560" y="2473"/>
                  <a:pt x="14684" y="2515"/>
                  <a:pt x="14560" y="2543"/>
                </a:cubicBezTo>
                <a:cubicBezTo>
                  <a:pt x="14437" y="2571"/>
                  <a:pt x="14382" y="2585"/>
                  <a:pt x="14506" y="2641"/>
                </a:cubicBezTo>
                <a:cubicBezTo>
                  <a:pt x="14629" y="2698"/>
                  <a:pt x="14793" y="2922"/>
                  <a:pt x="14793" y="2922"/>
                </a:cubicBezTo>
                <a:cubicBezTo>
                  <a:pt x="14793" y="2922"/>
                  <a:pt x="14793" y="3049"/>
                  <a:pt x="14698" y="3119"/>
                </a:cubicBezTo>
                <a:cubicBezTo>
                  <a:pt x="14602" y="3189"/>
                  <a:pt x="14506" y="3259"/>
                  <a:pt x="14451" y="3175"/>
                </a:cubicBezTo>
                <a:cubicBezTo>
                  <a:pt x="14396" y="3090"/>
                  <a:pt x="14245" y="3105"/>
                  <a:pt x="14286" y="3189"/>
                </a:cubicBezTo>
                <a:cubicBezTo>
                  <a:pt x="14327" y="3273"/>
                  <a:pt x="14410" y="3316"/>
                  <a:pt x="14410" y="3400"/>
                </a:cubicBezTo>
                <a:cubicBezTo>
                  <a:pt x="14410" y="3484"/>
                  <a:pt x="14533" y="3695"/>
                  <a:pt x="14451" y="3765"/>
                </a:cubicBezTo>
                <a:cubicBezTo>
                  <a:pt x="14369" y="3835"/>
                  <a:pt x="14272" y="3779"/>
                  <a:pt x="14204" y="3793"/>
                </a:cubicBezTo>
                <a:cubicBezTo>
                  <a:pt x="14135" y="3807"/>
                  <a:pt x="14066" y="3681"/>
                  <a:pt x="14121" y="3653"/>
                </a:cubicBezTo>
                <a:cubicBezTo>
                  <a:pt x="14177" y="3625"/>
                  <a:pt x="14108" y="3414"/>
                  <a:pt x="14108" y="3414"/>
                </a:cubicBezTo>
                <a:cubicBezTo>
                  <a:pt x="14108" y="3414"/>
                  <a:pt x="13943" y="3653"/>
                  <a:pt x="13956" y="3526"/>
                </a:cubicBezTo>
                <a:cubicBezTo>
                  <a:pt x="13971" y="3400"/>
                  <a:pt x="13888" y="3386"/>
                  <a:pt x="13888" y="3287"/>
                </a:cubicBezTo>
                <a:cubicBezTo>
                  <a:pt x="13888" y="3189"/>
                  <a:pt x="13768" y="3053"/>
                  <a:pt x="13645" y="3081"/>
                </a:cubicBezTo>
                <a:cubicBezTo>
                  <a:pt x="13521" y="3109"/>
                  <a:pt x="13408" y="3133"/>
                  <a:pt x="13174" y="3090"/>
                </a:cubicBezTo>
                <a:cubicBezTo>
                  <a:pt x="12942" y="3049"/>
                  <a:pt x="12845" y="3021"/>
                  <a:pt x="12653" y="2922"/>
                </a:cubicBezTo>
                <a:cubicBezTo>
                  <a:pt x="12461" y="2824"/>
                  <a:pt x="12393" y="2894"/>
                  <a:pt x="12296" y="2908"/>
                </a:cubicBezTo>
                <a:cubicBezTo>
                  <a:pt x="12200" y="2922"/>
                  <a:pt x="12241" y="2712"/>
                  <a:pt x="12118" y="2683"/>
                </a:cubicBezTo>
                <a:cubicBezTo>
                  <a:pt x="11994" y="2655"/>
                  <a:pt x="12073" y="2624"/>
                  <a:pt x="12045" y="2441"/>
                </a:cubicBezTo>
                <a:cubicBezTo>
                  <a:pt x="12018" y="2259"/>
                  <a:pt x="11939" y="2304"/>
                  <a:pt x="12241" y="2107"/>
                </a:cubicBezTo>
                <a:cubicBezTo>
                  <a:pt x="12543" y="1912"/>
                  <a:pt x="12502" y="1827"/>
                  <a:pt x="12735" y="1799"/>
                </a:cubicBezTo>
                <a:cubicBezTo>
                  <a:pt x="12969" y="1770"/>
                  <a:pt x="13054" y="1925"/>
                  <a:pt x="13054" y="1855"/>
                </a:cubicBezTo>
                <a:cubicBezTo>
                  <a:pt x="13054" y="1785"/>
                  <a:pt x="13133" y="1406"/>
                  <a:pt x="13133" y="1546"/>
                </a:cubicBezTo>
                <a:cubicBezTo>
                  <a:pt x="13133" y="1686"/>
                  <a:pt x="13408" y="1700"/>
                  <a:pt x="13284" y="1799"/>
                </a:cubicBezTo>
                <a:cubicBezTo>
                  <a:pt x="13161" y="1897"/>
                  <a:pt x="13230" y="1912"/>
                  <a:pt x="13325" y="1912"/>
                </a:cubicBezTo>
                <a:cubicBezTo>
                  <a:pt x="13421" y="1912"/>
                  <a:pt x="13601" y="1813"/>
                  <a:pt x="13601" y="1813"/>
                </a:cubicBezTo>
                <a:cubicBezTo>
                  <a:pt x="13601" y="1813"/>
                  <a:pt x="13819" y="1714"/>
                  <a:pt x="13874" y="1799"/>
                </a:cubicBezTo>
                <a:cubicBezTo>
                  <a:pt x="13929" y="1883"/>
                  <a:pt x="13929" y="1968"/>
                  <a:pt x="14025" y="1968"/>
                </a:cubicBezTo>
                <a:cubicBezTo>
                  <a:pt x="14121" y="1968"/>
                  <a:pt x="14327" y="1855"/>
                  <a:pt x="14149" y="1756"/>
                </a:cubicBezTo>
                <a:cubicBezTo>
                  <a:pt x="13971" y="1658"/>
                  <a:pt x="13860" y="1672"/>
                  <a:pt x="13751" y="1560"/>
                </a:cubicBezTo>
                <a:cubicBezTo>
                  <a:pt x="13641" y="1447"/>
                  <a:pt x="13669" y="1490"/>
                  <a:pt x="13545" y="1518"/>
                </a:cubicBezTo>
                <a:cubicBezTo>
                  <a:pt x="13421" y="1546"/>
                  <a:pt x="13421" y="1476"/>
                  <a:pt x="13380" y="1476"/>
                </a:cubicBezTo>
                <a:cubicBezTo>
                  <a:pt x="13339" y="1476"/>
                  <a:pt x="13271" y="1504"/>
                  <a:pt x="13243" y="1447"/>
                </a:cubicBezTo>
                <a:cubicBezTo>
                  <a:pt x="13215" y="1391"/>
                  <a:pt x="13257" y="1378"/>
                  <a:pt x="13394" y="1378"/>
                </a:cubicBezTo>
                <a:cubicBezTo>
                  <a:pt x="13531" y="1378"/>
                  <a:pt x="13696" y="1420"/>
                  <a:pt x="13696" y="1420"/>
                </a:cubicBezTo>
                <a:cubicBezTo>
                  <a:pt x="13696" y="1420"/>
                  <a:pt x="13860" y="1363"/>
                  <a:pt x="13902" y="1349"/>
                </a:cubicBezTo>
                <a:cubicBezTo>
                  <a:pt x="13943" y="1336"/>
                  <a:pt x="14162" y="1307"/>
                  <a:pt x="14121" y="1181"/>
                </a:cubicBezTo>
                <a:cubicBezTo>
                  <a:pt x="14080" y="1054"/>
                  <a:pt x="13943" y="1054"/>
                  <a:pt x="13902" y="1012"/>
                </a:cubicBezTo>
                <a:cubicBezTo>
                  <a:pt x="13860" y="970"/>
                  <a:pt x="13984" y="914"/>
                  <a:pt x="14053" y="886"/>
                </a:cubicBezTo>
                <a:cubicBezTo>
                  <a:pt x="14121" y="857"/>
                  <a:pt x="14313" y="886"/>
                  <a:pt x="14313" y="886"/>
                </a:cubicBezTo>
                <a:cubicBezTo>
                  <a:pt x="14313" y="886"/>
                  <a:pt x="14437" y="900"/>
                  <a:pt x="14437" y="844"/>
                </a:cubicBezTo>
                <a:cubicBezTo>
                  <a:pt x="14437" y="788"/>
                  <a:pt x="14410" y="717"/>
                  <a:pt x="14492" y="759"/>
                </a:cubicBezTo>
                <a:cubicBezTo>
                  <a:pt x="14574" y="801"/>
                  <a:pt x="14492" y="928"/>
                  <a:pt x="14616" y="900"/>
                </a:cubicBezTo>
                <a:cubicBezTo>
                  <a:pt x="14739" y="872"/>
                  <a:pt x="14766" y="900"/>
                  <a:pt x="14835" y="942"/>
                </a:cubicBezTo>
                <a:cubicBezTo>
                  <a:pt x="14904" y="984"/>
                  <a:pt x="14821" y="1153"/>
                  <a:pt x="14753" y="1181"/>
                </a:cubicBezTo>
                <a:cubicBezTo>
                  <a:pt x="14684" y="1209"/>
                  <a:pt x="14574" y="1265"/>
                  <a:pt x="14726" y="1279"/>
                </a:cubicBezTo>
                <a:cubicBezTo>
                  <a:pt x="14876" y="1293"/>
                  <a:pt x="14986" y="1293"/>
                  <a:pt x="14986" y="1293"/>
                </a:cubicBezTo>
                <a:cubicBezTo>
                  <a:pt x="14986" y="1293"/>
                  <a:pt x="15082" y="1195"/>
                  <a:pt x="15123" y="1111"/>
                </a:cubicBezTo>
                <a:cubicBezTo>
                  <a:pt x="15164" y="1026"/>
                  <a:pt x="15233" y="1083"/>
                  <a:pt x="15288" y="1111"/>
                </a:cubicBezTo>
                <a:cubicBezTo>
                  <a:pt x="15342" y="1138"/>
                  <a:pt x="15549" y="1181"/>
                  <a:pt x="15356" y="1237"/>
                </a:cubicBezTo>
                <a:cubicBezTo>
                  <a:pt x="15164" y="1293"/>
                  <a:pt x="15123" y="1363"/>
                  <a:pt x="15082" y="1433"/>
                </a:cubicBezTo>
                <a:cubicBezTo>
                  <a:pt x="15041" y="1504"/>
                  <a:pt x="15027" y="1546"/>
                  <a:pt x="14849" y="1504"/>
                </a:cubicBezTo>
                <a:cubicBezTo>
                  <a:pt x="14670" y="1461"/>
                  <a:pt x="14574" y="1476"/>
                  <a:pt x="14533" y="1546"/>
                </a:cubicBezTo>
                <a:cubicBezTo>
                  <a:pt x="14492" y="1616"/>
                  <a:pt x="14519" y="1841"/>
                  <a:pt x="14588" y="1813"/>
                </a:cubicBezTo>
                <a:cubicBezTo>
                  <a:pt x="14656" y="1785"/>
                  <a:pt x="14726" y="1785"/>
                  <a:pt x="14808" y="1756"/>
                </a:cubicBezTo>
                <a:cubicBezTo>
                  <a:pt x="14890" y="1728"/>
                  <a:pt x="15219" y="1785"/>
                  <a:pt x="15301" y="1770"/>
                </a:cubicBezTo>
                <a:cubicBezTo>
                  <a:pt x="15384" y="1756"/>
                  <a:pt x="15521" y="1912"/>
                  <a:pt x="15563" y="1883"/>
                </a:cubicBezTo>
                <a:cubicBezTo>
                  <a:pt x="15604" y="1855"/>
                  <a:pt x="15686" y="1939"/>
                  <a:pt x="15768" y="1995"/>
                </a:cubicBezTo>
                <a:cubicBezTo>
                  <a:pt x="15850" y="2052"/>
                  <a:pt x="15823" y="1869"/>
                  <a:pt x="15974" y="1981"/>
                </a:cubicBezTo>
                <a:cubicBezTo>
                  <a:pt x="16125" y="2094"/>
                  <a:pt x="16042" y="2094"/>
                  <a:pt x="16125" y="2094"/>
                </a:cubicBezTo>
                <a:cubicBezTo>
                  <a:pt x="16207" y="2094"/>
                  <a:pt x="16386" y="2107"/>
                  <a:pt x="16386" y="2107"/>
                </a:cubicBezTo>
                <a:cubicBezTo>
                  <a:pt x="16386" y="2107"/>
                  <a:pt x="16399" y="1968"/>
                  <a:pt x="16537" y="1995"/>
                </a:cubicBezTo>
                <a:cubicBezTo>
                  <a:pt x="16674" y="2023"/>
                  <a:pt x="16797" y="2178"/>
                  <a:pt x="16784" y="2065"/>
                </a:cubicBezTo>
                <a:cubicBezTo>
                  <a:pt x="16770" y="1953"/>
                  <a:pt x="16797" y="1869"/>
                  <a:pt x="16688" y="1785"/>
                </a:cubicBezTo>
                <a:cubicBezTo>
                  <a:pt x="16578" y="1700"/>
                  <a:pt x="16399" y="1644"/>
                  <a:pt x="16372" y="1602"/>
                </a:cubicBezTo>
                <a:cubicBezTo>
                  <a:pt x="16345" y="1560"/>
                  <a:pt x="16317" y="1504"/>
                  <a:pt x="16358" y="1476"/>
                </a:cubicBezTo>
                <a:cubicBezTo>
                  <a:pt x="16399" y="1447"/>
                  <a:pt x="16591" y="1490"/>
                  <a:pt x="16701" y="1560"/>
                </a:cubicBezTo>
                <a:cubicBezTo>
                  <a:pt x="16811" y="1630"/>
                  <a:pt x="16907" y="1700"/>
                  <a:pt x="16989" y="1644"/>
                </a:cubicBezTo>
                <a:cubicBezTo>
                  <a:pt x="17072" y="1588"/>
                  <a:pt x="17168" y="1560"/>
                  <a:pt x="17209" y="1518"/>
                </a:cubicBezTo>
                <a:cubicBezTo>
                  <a:pt x="17250" y="1476"/>
                  <a:pt x="17346" y="1349"/>
                  <a:pt x="17346" y="1349"/>
                </a:cubicBezTo>
                <a:cubicBezTo>
                  <a:pt x="17346" y="1349"/>
                  <a:pt x="16934" y="1293"/>
                  <a:pt x="16880" y="1223"/>
                </a:cubicBezTo>
                <a:cubicBezTo>
                  <a:pt x="16824" y="1153"/>
                  <a:pt x="16633" y="1054"/>
                  <a:pt x="16578" y="1054"/>
                </a:cubicBezTo>
                <a:cubicBezTo>
                  <a:pt x="16522" y="1054"/>
                  <a:pt x="16372" y="1153"/>
                  <a:pt x="16317" y="1012"/>
                </a:cubicBezTo>
                <a:cubicBezTo>
                  <a:pt x="16262" y="872"/>
                  <a:pt x="16262" y="703"/>
                  <a:pt x="16207" y="689"/>
                </a:cubicBezTo>
                <a:cubicBezTo>
                  <a:pt x="16153" y="675"/>
                  <a:pt x="15576" y="591"/>
                  <a:pt x="15494" y="548"/>
                </a:cubicBezTo>
                <a:cubicBezTo>
                  <a:pt x="15411" y="507"/>
                  <a:pt x="15082" y="408"/>
                  <a:pt x="14959" y="338"/>
                </a:cubicBezTo>
                <a:cubicBezTo>
                  <a:pt x="14835" y="268"/>
                  <a:pt x="14656" y="170"/>
                  <a:pt x="14547" y="170"/>
                </a:cubicBezTo>
                <a:cubicBezTo>
                  <a:pt x="14437" y="170"/>
                  <a:pt x="13984" y="226"/>
                  <a:pt x="13902" y="212"/>
                </a:cubicBezTo>
                <a:cubicBezTo>
                  <a:pt x="13819" y="198"/>
                  <a:pt x="13573" y="240"/>
                  <a:pt x="13476" y="254"/>
                </a:cubicBezTo>
                <a:cubicBezTo>
                  <a:pt x="13380" y="268"/>
                  <a:pt x="13601" y="451"/>
                  <a:pt x="13394" y="493"/>
                </a:cubicBezTo>
                <a:cubicBezTo>
                  <a:pt x="13188" y="535"/>
                  <a:pt x="13215" y="563"/>
                  <a:pt x="13257" y="352"/>
                </a:cubicBezTo>
                <a:cubicBezTo>
                  <a:pt x="13298" y="141"/>
                  <a:pt x="13119" y="85"/>
                  <a:pt x="12942" y="170"/>
                </a:cubicBezTo>
                <a:cubicBezTo>
                  <a:pt x="12763" y="254"/>
                  <a:pt x="12474" y="310"/>
                  <a:pt x="12543" y="408"/>
                </a:cubicBezTo>
                <a:cubicBezTo>
                  <a:pt x="12612" y="507"/>
                  <a:pt x="12530" y="577"/>
                  <a:pt x="12667" y="675"/>
                </a:cubicBezTo>
                <a:cubicBezTo>
                  <a:pt x="12804" y="774"/>
                  <a:pt x="12859" y="801"/>
                  <a:pt x="13037" y="788"/>
                </a:cubicBezTo>
                <a:cubicBezTo>
                  <a:pt x="13215" y="774"/>
                  <a:pt x="13394" y="816"/>
                  <a:pt x="13394" y="816"/>
                </a:cubicBezTo>
                <a:cubicBezTo>
                  <a:pt x="13394" y="816"/>
                  <a:pt x="13394" y="984"/>
                  <a:pt x="13325" y="1012"/>
                </a:cubicBezTo>
                <a:cubicBezTo>
                  <a:pt x="13257" y="1041"/>
                  <a:pt x="13147" y="1041"/>
                  <a:pt x="13119" y="1124"/>
                </a:cubicBezTo>
                <a:cubicBezTo>
                  <a:pt x="13092" y="1209"/>
                  <a:pt x="12955" y="1251"/>
                  <a:pt x="12955" y="1209"/>
                </a:cubicBezTo>
                <a:cubicBezTo>
                  <a:pt x="12955" y="1167"/>
                  <a:pt x="13024" y="1026"/>
                  <a:pt x="12928" y="956"/>
                </a:cubicBezTo>
                <a:cubicBezTo>
                  <a:pt x="12831" y="886"/>
                  <a:pt x="12804" y="872"/>
                  <a:pt x="12694" y="942"/>
                </a:cubicBezTo>
                <a:cubicBezTo>
                  <a:pt x="12584" y="1012"/>
                  <a:pt x="12571" y="1041"/>
                  <a:pt x="12516" y="928"/>
                </a:cubicBezTo>
                <a:cubicBezTo>
                  <a:pt x="12461" y="816"/>
                  <a:pt x="12296" y="717"/>
                  <a:pt x="12296" y="717"/>
                </a:cubicBezTo>
                <a:cubicBezTo>
                  <a:pt x="12296" y="717"/>
                  <a:pt x="12186" y="577"/>
                  <a:pt x="12104" y="507"/>
                </a:cubicBezTo>
                <a:cubicBezTo>
                  <a:pt x="12022" y="437"/>
                  <a:pt x="11871" y="451"/>
                  <a:pt x="11857" y="521"/>
                </a:cubicBezTo>
                <a:cubicBezTo>
                  <a:pt x="11844" y="591"/>
                  <a:pt x="11885" y="661"/>
                  <a:pt x="11939" y="788"/>
                </a:cubicBezTo>
                <a:cubicBezTo>
                  <a:pt x="11994" y="914"/>
                  <a:pt x="12018" y="1074"/>
                  <a:pt x="11922" y="1088"/>
                </a:cubicBezTo>
                <a:cubicBezTo>
                  <a:pt x="11826" y="1102"/>
                  <a:pt x="11844" y="1195"/>
                  <a:pt x="11747" y="1223"/>
                </a:cubicBezTo>
                <a:cubicBezTo>
                  <a:pt x="11651" y="1251"/>
                  <a:pt x="11610" y="1181"/>
                  <a:pt x="11610" y="1068"/>
                </a:cubicBezTo>
                <a:cubicBezTo>
                  <a:pt x="11610" y="956"/>
                  <a:pt x="11569" y="857"/>
                  <a:pt x="11596" y="816"/>
                </a:cubicBezTo>
                <a:cubicBezTo>
                  <a:pt x="11624" y="774"/>
                  <a:pt x="11487" y="844"/>
                  <a:pt x="11349" y="816"/>
                </a:cubicBezTo>
                <a:cubicBezTo>
                  <a:pt x="11212" y="788"/>
                  <a:pt x="11102" y="872"/>
                  <a:pt x="11240" y="914"/>
                </a:cubicBezTo>
                <a:cubicBezTo>
                  <a:pt x="11377" y="956"/>
                  <a:pt x="11405" y="1124"/>
                  <a:pt x="11281" y="1167"/>
                </a:cubicBezTo>
                <a:cubicBezTo>
                  <a:pt x="11158" y="1209"/>
                  <a:pt x="10691" y="1167"/>
                  <a:pt x="10540" y="1167"/>
                </a:cubicBezTo>
                <a:cubicBezTo>
                  <a:pt x="10389" y="1167"/>
                  <a:pt x="10170" y="1209"/>
                  <a:pt x="10128" y="1124"/>
                </a:cubicBezTo>
                <a:cubicBezTo>
                  <a:pt x="10087" y="1041"/>
                  <a:pt x="10251" y="984"/>
                  <a:pt x="10348" y="984"/>
                </a:cubicBezTo>
                <a:cubicBezTo>
                  <a:pt x="10444" y="984"/>
                  <a:pt x="10732" y="998"/>
                  <a:pt x="10841" y="844"/>
                </a:cubicBezTo>
                <a:cubicBezTo>
                  <a:pt x="10952" y="689"/>
                  <a:pt x="10704" y="661"/>
                  <a:pt x="10594" y="661"/>
                </a:cubicBezTo>
                <a:cubicBezTo>
                  <a:pt x="10485" y="661"/>
                  <a:pt x="10403" y="619"/>
                  <a:pt x="10279" y="493"/>
                </a:cubicBezTo>
                <a:cubicBezTo>
                  <a:pt x="10155" y="366"/>
                  <a:pt x="10361" y="282"/>
                  <a:pt x="10334" y="226"/>
                </a:cubicBezTo>
                <a:cubicBezTo>
                  <a:pt x="10307" y="170"/>
                  <a:pt x="10170" y="212"/>
                  <a:pt x="10046" y="212"/>
                </a:cubicBezTo>
                <a:cubicBezTo>
                  <a:pt x="9922" y="212"/>
                  <a:pt x="9730" y="113"/>
                  <a:pt x="9730" y="226"/>
                </a:cubicBezTo>
                <a:cubicBezTo>
                  <a:pt x="9730" y="338"/>
                  <a:pt x="9881" y="661"/>
                  <a:pt x="9785" y="591"/>
                </a:cubicBezTo>
                <a:cubicBezTo>
                  <a:pt x="9689" y="521"/>
                  <a:pt x="9703" y="423"/>
                  <a:pt x="9634" y="338"/>
                </a:cubicBezTo>
                <a:cubicBezTo>
                  <a:pt x="9565" y="254"/>
                  <a:pt x="9456" y="268"/>
                  <a:pt x="9318" y="282"/>
                </a:cubicBezTo>
                <a:cubicBezTo>
                  <a:pt x="9181" y="296"/>
                  <a:pt x="8948" y="338"/>
                  <a:pt x="8879" y="324"/>
                </a:cubicBezTo>
                <a:cubicBezTo>
                  <a:pt x="8810" y="310"/>
                  <a:pt x="8865" y="310"/>
                  <a:pt x="8715" y="240"/>
                </a:cubicBezTo>
                <a:cubicBezTo>
                  <a:pt x="8563" y="170"/>
                  <a:pt x="8495" y="183"/>
                  <a:pt x="8385" y="113"/>
                </a:cubicBezTo>
                <a:cubicBezTo>
                  <a:pt x="8275" y="43"/>
                  <a:pt x="8371" y="15"/>
                  <a:pt x="8179" y="1"/>
                </a:cubicBezTo>
                <a:cubicBezTo>
                  <a:pt x="7987" y="-13"/>
                  <a:pt x="8001" y="99"/>
                  <a:pt x="7809" y="71"/>
                </a:cubicBezTo>
                <a:cubicBezTo>
                  <a:pt x="7617" y="43"/>
                  <a:pt x="7562" y="85"/>
                  <a:pt x="7370" y="71"/>
                </a:cubicBezTo>
                <a:cubicBezTo>
                  <a:pt x="7177" y="57"/>
                  <a:pt x="7081" y="43"/>
                  <a:pt x="7055" y="141"/>
                </a:cubicBezTo>
                <a:cubicBezTo>
                  <a:pt x="7027" y="240"/>
                  <a:pt x="6972" y="408"/>
                  <a:pt x="6889" y="408"/>
                </a:cubicBezTo>
                <a:cubicBezTo>
                  <a:pt x="6807" y="408"/>
                  <a:pt x="6711" y="507"/>
                  <a:pt x="6972" y="521"/>
                </a:cubicBezTo>
                <a:cubicBezTo>
                  <a:pt x="7233" y="535"/>
                  <a:pt x="7081" y="661"/>
                  <a:pt x="7314" y="647"/>
                </a:cubicBezTo>
                <a:cubicBezTo>
                  <a:pt x="7548" y="633"/>
                  <a:pt x="7753" y="633"/>
                  <a:pt x="7809" y="521"/>
                </a:cubicBezTo>
                <a:cubicBezTo>
                  <a:pt x="7864" y="408"/>
                  <a:pt x="7905" y="408"/>
                  <a:pt x="7933" y="451"/>
                </a:cubicBezTo>
                <a:cubicBezTo>
                  <a:pt x="7960" y="493"/>
                  <a:pt x="8166" y="746"/>
                  <a:pt x="8166" y="746"/>
                </a:cubicBezTo>
                <a:cubicBezTo>
                  <a:pt x="8166" y="746"/>
                  <a:pt x="8303" y="857"/>
                  <a:pt x="8358" y="886"/>
                </a:cubicBezTo>
                <a:cubicBezTo>
                  <a:pt x="8413" y="914"/>
                  <a:pt x="8303" y="1041"/>
                  <a:pt x="8194" y="970"/>
                </a:cubicBezTo>
                <a:cubicBezTo>
                  <a:pt x="8083" y="900"/>
                  <a:pt x="7877" y="914"/>
                  <a:pt x="7795" y="844"/>
                </a:cubicBezTo>
                <a:cubicBezTo>
                  <a:pt x="7713" y="774"/>
                  <a:pt x="7492" y="744"/>
                  <a:pt x="7395" y="758"/>
                </a:cubicBezTo>
                <a:cubicBezTo>
                  <a:pt x="7299" y="771"/>
                  <a:pt x="6986" y="746"/>
                  <a:pt x="6930" y="746"/>
                </a:cubicBezTo>
                <a:cubicBezTo>
                  <a:pt x="6875" y="746"/>
                  <a:pt x="6697" y="886"/>
                  <a:pt x="6697" y="886"/>
                </a:cubicBezTo>
                <a:cubicBezTo>
                  <a:pt x="6697" y="886"/>
                  <a:pt x="6629" y="774"/>
                  <a:pt x="6588" y="717"/>
                </a:cubicBezTo>
                <a:cubicBezTo>
                  <a:pt x="6546" y="661"/>
                  <a:pt x="6478" y="774"/>
                  <a:pt x="6423" y="788"/>
                </a:cubicBezTo>
                <a:cubicBezTo>
                  <a:pt x="6368" y="801"/>
                  <a:pt x="6203" y="675"/>
                  <a:pt x="6039" y="731"/>
                </a:cubicBezTo>
                <a:cubicBezTo>
                  <a:pt x="5874" y="788"/>
                  <a:pt x="5929" y="844"/>
                  <a:pt x="5695" y="830"/>
                </a:cubicBezTo>
                <a:cubicBezTo>
                  <a:pt x="5462" y="816"/>
                  <a:pt x="5407" y="774"/>
                  <a:pt x="5325" y="788"/>
                </a:cubicBezTo>
                <a:cubicBezTo>
                  <a:pt x="5243" y="801"/>
                  <a:pt x="5243" y="801"/>
                  <a:pt x="5243" y="801"/>
                </a:cubicBezTo>
                <a:cubicBezTo>
                  <a:pt x="5243" y="801"/>
                  <a:pt x="5257" y="857"/>
                  <a:pt x="5160" y="914"/>
                </a:cubicBezTo>
                <a:cubicBezTo>
                  <a:pt x="5064" y="970"/>
                  <a:pt x="4996" y="1041"/>
                  <a:pt x="4927" y="956"/>
                </a:cubicBezTo>
                <a:cubicBezTo>
                  <a:pt x="4858" y="872"/>
                  <a:pt x="4817" y="872"/>
                  <a:pt x="4776" y="857"/>
                </a:cubicBezTo>
                <a:cubicBezTo>
                  <a:pt x="4735" y="844"/>
                  <a:pt x="4652" y="774"/>
                  <a:pt x="4474" y="816"/>
                </a:cubicBezTo>
                <a:cubicBezTo>
                  <a:pt x="4296" y="857"/>
                  <a:pt x="4104" y="609"/>
                  <a:pt x="4049" y="609"/>
                </a:cubicBezTo>
                <a:cubicBezTo>
                  <a:pt x="3995" y="609"/>
                  <a:pt x="3418" y="731"/>
                  <a:pt x="3308" y="703"/>
                </a:cubicBezTo>
                <a:cubicBezTo>
                  <a:pt x="3198" y="675"/>
                  <a:pt x="2880" y="552"/>
                  <a:pt x="2770" y="566"/>
                </a:cubicBezTo>
                <a:cubicBezTo>
                  <a:pt x="2660" y="580"/>
                  <a:pt x="2438" y="609"/>
                  <a:pt x="2438" y="609"/>
                </a:cubicBezTo>
                <a:cubicBezTo>
                  <a:pt x="2438" y="609"/>
                  <a:pt x="2210" y="563"/>
                  <a:pt x="2169" y="563"/>
                </a:cubicBezTo>
                <a:cubicBezTo>
                  <a:pt x="2127" y="563"/>
                  <a:pt x="1977" y="633"/>
                  <a:pt x="1908" y="563"/>
                </a:cubicBezTo>
                <a:cubicBezTo>
                  <a:pt x="1840" y="493"/>
                  <a:pt x="1716" y="451"/>
                  <a:pt x="1716" y="451"/>
                </a:cubicBezTo>
                <a:cubicBezTo>
                  <a:pt x="1716" y="451"/>
                  <a:pt x="1661" y="605"/>
                  <a:pt x="1565" y="633"/>
                </a:cubicBezTo>
                <a:cubicBezTo>
                  <a:pt x="1469" y="661"/>
                  <a:pt x="1263" y="717"/>
                  <a:pt x="1222" y="689"/>
                </a:cubicBezTo>
                <a:cubicBezTo>
                  <a:pt x="1181" y="661"/>
                  <a:pt x="824" y="801"/>
                  <a:pt x="824" y="801"/>
                </a:cubicBezTo>
                <a:cubicBezTo>
                  <a:pt x="824" y="801"/>
                  <a:pt x="622" y="847"/>
                  <a:pt x="567" y="832"/>
                </a:cubicBezTo>
                <a:cubicBezTo>
                  <a:pt x="513" y="819"/>
                  <a:pt x="275" y="928"/>
                  <a:pt x="302" y="984"/>
                </a:cubicBezTo>
                <a:cubicBezTo>
                  <a:pt x="330" y="1041"/>
                  <a:pt x="302" y="1153"/>
                  <a:pt x="522" y="1153"/>
                </a:cubicBezTo>
                <a:cubicBezTo>
                  <a:pt x="741" y="1153"/>
                  <a:pt x="755" y="1237"/>
                  <a:pt x="838" y="1251"/>
                </a:cubicBezTo>
                <a:cubicBezTo>
                  <a:pt x="920" y="1265"/>
                  <a:pt x="947" y="1251"/>
                  <a:pt x="1044" y="1336"/>
                </a:cubicBezTo>
                <a:cubicBezTo>
                  <a:pt x="1139" y="1420"/>
                  <a:pt x="1139" y="1504"/>
                  <a:pt x="1016" y="1490"/>
                </a:cubicBezTo>
                <a:cubicBezTo>
                  <a:pt x="893" y="1476"/>
                  <a:pt x="755" y="1447"/>
                  <a:pt x="672" y="1378"/>
                </a:cubicBezTo>
                <a:cubicBezTo>
                  <a:pt x="590" y="1307"/>
                  <a:pt x="590" y="1307"/>
                  <a:pt x="590" y="1307"/>
                </a:cubicBezTo>
                <a:lnTo>
                  <a:pt x="440" y="1378"/>
                </a:lnTo>
                <a:cubicBezTo>
                  <a:pt x="248" y="1391"/>
                  <a:pt x="0" y="1490"/>
                  <a:pt x="0" y="1490"/>
                </a:cubicBezTo>
                <a:cubicBezTo>
                  <a:pt x="0" y="1490"/>
                  <a:pt x="69" y="1616"/>
                  <a:pt x="193" y="1700"/>
                </a:cubicBezTo>
                <a:cubicBezTo>
                  <a:pt x="316" y="1785"/>
                  <a:pt x="618" y="1785"/>
                  <a:pt x="618" y="1785"/>
                </a:cubicBezTo>
                <a:cubicBezTo>
                  <a:pt x="618" y="1785"/>
                  <a:pt x="824" y="1799"/>
                  <a:pt x="906" y="1728"/>
                </a:cubicBezTo>
                <a:cubicBezTo>
                  <a:pt x="988" y="1658"/>
                  <a:pt x="1084" y="1672"/>
                  <a:pt x="1139" y="1686"/>
                </a:cubicBezTo>
                <a:cubicBezTo>
                  <a:pt x="1194" y="1700"/>
                  <a:pt x="1098" y="1883"/>
                  <a:pt x="947" y="1869"/>
                </a:cubicBezTo>
                <a:cubicBezTo>
                  <a:pt x="796" y="1855"/>
                  <a:pt x="618" y="1883"/>
                  <a:pt x="494" y="1981"/>
                </a:cubicBezTo>
                <a:cubicBezTo>
                  <a:pt x="371" y="2079"/>
                  <a:pt x="261" y="2094"/>
                  <a:pt x="316" y="2206"/>
                </a:cubicBezTo>
                <a:cubicBezTo>
                  <a:pt x="371" y="2318"/>
                  <a:pt x="576" y="2459"/>
                  <a:pt x="590" y="2529"/>
                </a:cubicBezTo>
                <a:cubicBezTo>
                  <a:pt x="605" y="2599"/>
                  <a:pt x="838" y="2487"/>
                  <a:pt x="865" y="2417"/>
                </a:cubicBezTo>
                <a:cubicBezTo>
                  <a:pt x="893" y="2346"/>
                  <a:pt x="1030" y="2346"/>
                  <a:pt x="988" y="2501"/>
                </a:cubicBezTo>
                <a:cubicBezTo>
                  <a:pt x="947" y="2655"/>
                  <a:pt x="1126" y="2683"/>
                  <a:pt x="1126" y="2683"/>
                </a:cubicBezTo>
                <a:cubicBezTo>
                  <a:pt x="1126" y="2683"/>
                  <a:pt x="1208" y="2543"/>
                  <a:pt x="1249" y="2571"/>
                </a:cubicBezTo>
                <a:cubicBezTo>
                  <a:pt x="1290" y="2599"/>
                  <a:pt x="1428" y="2726"/>
                  <a:pt x="1428" y="2726"/>
                </a:cubicBezTo>
                <a:cubicBezTo>
                  <a:pt x="1428" y="2726"/>
                  <a:pt x="1606" y="2599"/>
                  <a:pt x="1661" y="2683"/>
                </a:cubicBezTo>
                <a:cubicBezTo>
                  <a:pt x="1716" y="2768"/>
                  <a:pt x="1579" y="2838"/>
                  <a:pt x="1496" y="2880"/>
                </a:cubicBezTo>
                <a:cubicBezTo>
                  <a:pt x="1414" y="2922"/>
                  <a:pt x="1112" y="3035"/>
                  <a:pt x="1044" y="3077"/>
                </a:cubicBezTo>
                <a:cubicBezTo>
                  <a:pt x="975" y="3119"/>
                  <a:pt x="714" y="3245"/>
                  <a:pt x="646" y="3245"/>
                </a:cubicBezTo>
                <a:cubicBezTo>
                  <a:pt x="576" y="3245"/>
                  <a:pt x="549" y="3414"/>
                  <a:pt x="672" y="3400"/>
                </a:cubicBezTo>
                <a:cubicBezTo>
                  <a:pt x="796" y="3386"/>
                  <a:pt x="1139" y="3259"/>
                  <a:pt x="1235" y="3217"/>
                </a:cubicBezTo>
                <a:cubicBezTo>
                  <a:pt x="1332" y="3175"/>
                  <a:pt x="1366" y="3356"/>
                  <a:pt x="1613" y="3230"/>
                </a:cubicBezTo>
                <a:cubicBezTo>
                  <a:pt x="1861" y="3104"/>
                  <a:pt x="1936" y="2908"/>
                  <a:pt x="2004" y="2922"/>
                </a:cubicBezTo>
                <a:cubicBezTo>
                  <a:pt x="2072" y="2936"/>
                  <a:pt x="2086" y="3035"/>
                  <a:pt x="2196" y="3063"/>
                </a:cubicBezTo>
                <a:cubicBezTo>
                  <a:pt x="2306" y="3090"/>
                  <a:pt x="2402" y="2978"/>
                  <a:pt x="2470" y="2936"/>
                </a:cubicBezTo>
                <a:cubicBezTo>
                  <a:pt x="2539" y="2894"/>
                  <a:pt x="2594" y="2726"/>
                  <a:pt x="2526" y="2740"/>
                </a:cubicBezTo>
                <a:cubicBezTo>
                  <a:pt x="2456" y="2754"/>
                  <a:pt x="2279" y="2740"/>
                  <a:pt x="2279" y="2740"/>
                </a:cubicBezTo>
                <a:cubicBezTo>
                  <a:pt x="2279" y="2740"/>
                  <a:pt x="2470" y="2628"/>
                  <a:pt x="2470" y="2558"/>
                </a:cubicBezTo>
                <a:cubicBezTo>
                  <a:pt x="2470" y="2487"/>
                  <a:pt x="2498" y="2375"/>
                  <a:pt x="2608" y="2332"/>
                </a:cubicBezTo>
                <a:cubicBezTo>
                  <a:pt x="2718" y="2290"/>
                  <a:pt x="2718" y="2318"/>
                  <a:pt x="2649" y="2487"/>
                </a:cubicBezTo>
                <a:cubicBezTo>
                  <a:pt x="2580" y="2655"/>
                  <a:pt x="2786" y="2585"/>
                  <a:pt x="2869" y="2515"/>
                </a:cubicBezTo>
                <a:cubicBezTo>
                  <a:pt x="2951" y="2445"/>
                  <a:pt x="3049" y="2635"/>
                  <a:pt x="3200" y="2537"/>
                </a:cubicBezTo>
                <a:cubicBezTo>
                  <a:pt x="3351" y="2439"/>
                  <a:pt x="3308" y="2248"/>
                  <a:pt x="3390" y="2248"/>
                </a:cubicBezTo>
                <a:cubicBezTo>
                  <a:pt x="3472" y="2248"/>
                  <a:pt x="3623" y="2403"/>
                  <a:pt x="3705" y="2346"/>
                </a:cubicBezTo>
                <a:cubicBezTo>
                  <a:pt x="3789" y="2290"/>
                  <a:pt x="3998" y="2462"/>
                  <a:pt x="4135" y="2462"/>
                </a:cubicBezTo>
                <a:cubicBezTo>
                  <a:pt x="4272" y="2462"/>
                  <a:pt x="4735" y="2599"/>
                  <a:pt x="4817" y="2599"/>
                </a:cubicBezTo>
                <a:cubicBezTo>
                  <a:pt x="4899" y="2599"/>
                  <a:pt x="5146" y="2698"/>
                  <a:pt x="5160" y="2880"/>
                </a:cubicBezTo>
                <a:cubicBezTo>
                  <a:pt x="5174" y="3063"/>
                  <a:pt x="5257" y="3049"/>
                  <a:pt x="5339" y="3049"/>
                </a:cubicBezTo>
                <a:cubicBezTo>
                  <a:pt x="5421" y="3049"/>
                  <a:pt x="5613" y="3119"/>
                  <a:pt x="5613" y="3189"/>
                </a:cubicBezTo>
                <a:cubicBezTo>
                  <a:pt x="5613" y="3259"/>
                  <a:pt x="5558" y="3540"/>
                  <a:pt x="5695" y="3611"/>
                </a:cubicBezTo>
                <a:cubicBezTo>
                  <a:pt x="5832" y="3681"/>
                  <a:pt x="5956" y="3793"/>
                  <a:pt x="6011" y="3765"/>
                </a:cubicBezTo>
                <a:cubicBezTo>
                  <a:pt x="6066" y="3737"/>
                  <a:pt x="6011" y="3512"/>
                  <a:pt x="5942" y="3484"/>
                </a:cubicBezTo>
                <a:cubicBezTo>
                  <a:pt x="5874" y="3456"/>
                  <a:pt x="5915" y="3358"/>
                  <a:pt x="5888" y="3301"/>
                </a:cubicBezTo>
                <a:cubicBezTo>
                  <a:pt x="5860" y="3245"/>
                  <a:pt x="5970" y="3245"/>
                  <a:pt x="6011" y="3344"/>
                </a:cubicBezTo>
                <a:cubicBezTo>
                  <a:pt x="6053" y="3442"/>
                  <a:pt x="6162" y="3625"/>
                  <a:pt x="6231" y="3625"/>
                </a:cubicBezTo>
                <a:cubicBezTo>
                  <a:pt x="6300" y="3625"/>
                  <a:pt x="6450" y="3793"/>
                  <a:pt x="6409" y="3892"/>
                </a:cubicBezTo>
                <a:cubicBezTo>
                  <a:pt x="6368" y="3990"/>
                  <a:pt x="6423" y="4189"/>
                  <a:pt x="6546" y="4189"/>
                </a:cubicBezTo>
                <a:cubicBezTo>
                  <a:pt x="6670" y="4189"/>
                  <a:pt x="6848" y="4327"/>
                  <a:pt x="6903" y="4341"/>
                </a:cubicBezTo>
                <a:cubicBezTo>
                  <a:pt x="6958" y="4355"/>
                  <a:pt x="6990" y="4477"/>
                  <a:pt x="6990" y="4519"/>
                </a:cubicBezTo>
                <a:cubicBezTo>
                  <a:pt x="6990" y="4561"/>
                  <a:pt x="7096" y="4748"/>
                  <a:pt x="7096" y="4847"/>
                </a:cubicBezTo>
                <a:cubicBezTo>
                  <a:pt x="7096" y="4945"/>
                  <a:pt x="7055" y="5338"/>
                  <a:pt x="7040" y="5492"/>
                </a:cubicBezTo>
                <a:cubicBezTo>
                  <a:pt x="7027" y="5647"/>
                  <a:pt x="7150" y="5913"/>
                  <a:pt x="7287" y="6054"/>
                </a:cubicBezTo>
                <a:cubicBezTo>
                  <a:pt x="7425" y="6195"/>
                  <a:pt x="7399" y="6509"/>
                  <a:pt x="7481" y="6565"/>
                </a:cubicBezTo>
                <a:cubicBezTo>
                  <a:pt x="7564" y="6621"/>
                  <a:pt x="7768" y="6728"/>
                  <a:pt x="7891" y="6714"/>
                </a:cubicBezTo>
                <a:cubicBezTo>
                  <a:pt x="8014" y="6701"/>
                  <a:pt x="8097" y="6798"/>
                  <a:pt x="8207" y="6995"/>
                </a:cubicBezTo>
                <a:cubicBezTo>
                  <a:pt x="8317" y="7192"/>
                  <a:pt x="8426" y="7515"/>
                  <a:pt x="8509" y="7543"/>
                </a:cubicBezTo>
                <a:cubicBezTo>
                  <a:pt x="8591" y="7571"/>
                  <a:pt x="8728" y="7669"/>
                  <a:pt x="8659" y="7739"/>
                </a:cubicBezTo>
                <a:cubicBezTo>
                  <a:pt x="8591" y="7809"/>
                  <a:pt x="8481" y="7965"/>
                  <a:pt x="8605" y="7965"/>
                </a:cubicBezTo>
                <a:cubicBezTo>
                  <a:pt x="8728" y="7965"/>
                  <a:pt x="8769" y="7894"/>
                  <a:pt x="8865" y="8020"/>
                </a:cubicBezTo>
                <a:cubicBezTo>
                  <a:pt x="8961" y="8147"/>
                  <a:pt x="9085" y="8217"/>
                  <a:pt x="9071" y="8301"/>
                </a:cubicBezTo>
                <a:cubicBezTo>
                  <a:pt x="9058" y="8385"/>
                  <a:pt x="9181" y="8413"/>
                  <a:pt x="9236" y="8427"/>
                </a:cubicBezTo>
                <a:cubicBezTo>
                  <a:pt x="9290" y="8441"/>
                  <a:pt x="9415" y="8695"/>
                  <a:pt x="9538" y="8582"/>
                </a:cubicBezTo>
                <a:cubicBezTo>
                  <a:pt x="9661" y="8470"/>
                  <a:pt x="9373" y="8301"/>
                  <a:pt x="9290" y="8231"/>
                </a:cubicBezTo>
                <a:cubicBezTo>
                  <a:pt x="9209" y="8161"/>
                  <a:pt x="9290" y="8007"/>
                  <a:pt x="9099" y="7852"/>
                </a:cubicBezTo>
                <a:cubicBezTo>
                  <a:pt x="8907" y="7697"/>
                  <a:pt x="8934" y="7585"/>
                  <a:pt x="8797" y="7472"/>
                </a:cubicBezTo>
                <a:cubicBezTo>
                  <a:pt x="8659" y="7360"/>
                  <a:pt x="8550" y="7262"/>
                  <a:pt x="8687" y="7164"/>
                </a:cubicBezTo>
                <a:cubicBezTo>
                  <a:pt x="8825" y="7065"/>
                  <a:pt x="8838" y="7262"/>
                  <a:pt x="8893" y="7388"/>
                </a:cubicBezTo>
                <a:cubicBezTo>
                  <a:pt x="8948" y="7515"/>
                  <a:pt x="9236" y="7768"/>
                  <a:pt x="9360" y="7880"/>
                </a:cubicBezTo>
                <a:cubicBezTo>
                  <a:pt x="9483" y="7993"/>
                  <a:pt x="9703" y="8385"/>
                  <a:pt x="9771" y="8385"/>
                </a:cubicBezTo>
                <a:cubicBezTo>
                  <a:pt x="9840" y="8385"/>
                  <a:pt x="10032" y="8610"/>
                  <a:pt x="10032" y="8610"/>
                </a:cubicBezTo>
                <a:cubicBezTo>
                  <a:pt x="10032" y="8610"/>
                  <a:pt x="10141" y="8792"/>
                  <a:pt x="10100" y="8849"/>
                </a:cubicBezTo>
                <a:cubicBezTo>
                  <a:pt x="10059" y="8905"/>
                  <a:pt x="10155" y="9115"/>
                  <a:pt x="10251" y="9172"/>
                </a:cubicBezTo>
                <a:cubicBezTo>
                  <a:pt x="10348" y="9228"/>
                  <a:pt x="10766" y="9229"/>
                  <a:pt x="10787" y="9439"/>
                </a:cubicBezTo>
                <a:cubicBezTo>
                  <a:pt x="10792" y="9494"/>
                  <a:pt x="10861" y="9762"/>
                  <a:pt x="11012" y="9762"/>
                </a:cubicBezTo>
                <a:cubicBezTo>
                  <a:pt x="11163" y="9762"/>
                  <a:pt x="11363" y="9692"/>
                  <a:pt x="11405" y="9734"/>
                </a:cubicBezTo>
                <a:cubicBezTo>
                  <a:pt x="11446" y="9776"/>
                  <a:pt x="11569" y="9945"/>
                  <a:pt x="11651" y="9846"/>
                </a:cubicBezTo>
                <a:cubicBezTo>
                  <a:pt x="11734" y="9748"/>
                  <a:pt x="11747" y="9706"/>
                  <a:pt x="11871" y="9706"/>
                </a:cubicBezTo>
                <a:cubicBezTo>
                  <a:pt x="11994" y="9706"/>
                  <a:pt x="12049" y="9804"/>
                  <a:pt x="12118" y="9874"/>
                </a:cubicBezTo>
                <a:cubicBezTo>
                  <a:pt x="12186" y="9945"/>
                  <a:pt x="12378" y="10127"/>
                  <a:pt x="12474" y="10113"/>
                </a:cubicBezTo>
                <a:cubicBezTo>
                  <a:pt x="12571" y="10099"/>
                  <a:pt x="12694" y="10225"/>
                  <a:pt x="12763" y="10183"/>
                </a:cubicBezTo>
                <a:cubicBezTo>
                  <a:pt x="12831" y="10141"/>
                  <a:pt x="12942" y="10211"/>
                  <a:pt x="12996" y="10240"/>
                </a:cubicBezTo>
                <a:cubicBezTo>
                  <a:pt x="13051" y="10267"/>
                  <a:pt x="13167" y="10372"/>
                  <a:pt x="13153" y="10540"/>
                </a:cubicBezTo>
                <a:cubicBezTo>
                  <a:pt x="13139" y="10708"/>
                  <a:pt x="13339" y="10745"/>
                  <a:pt x="13421" y="10787"/>
                </a:cubicBezTo>
                <a:cubicBezTo>
                  <a:pt x="13504" y="10829"/>
                  <a:pt x="13613" y="10927"/>
                  <a:pt x="13682" y="10998"/>
                </a:cubicBezTo>
                <a:cubicBezTo>
                  <a:pt x="13751" y="11068"/>
                  <a:pt x="13902" y="11082"/>
                  <a:pt x="13943" y="11124"/>
                </a:cubicBezTo>
                <a:cubicBezTo>
                  <a:pt x="13984" y="11167"/>
                  <a:pt x="14012" y="11251"/>
                  <a:pt x="14135" y="11181"/>
                </a:cubicBezTo>
                <a:cubicBezTo>
                  <a:pt x="14259" y="11110"/>
                  <a:pt x="14231" y="10983"/>
                  <a:pt x="14231" y="10983"/>
                </a:cubicBezTo>
                <a:cubicBezTo>
                  <a:pt x="14231" y="10983"/>
                  <a:pt x="14369" y="10956"/>
                  <a:pt x="14437" y="11012"/>
                </a:cubicBezTo>
                <a:cubicBezTo>
                  <a:pt x="14506" y="11068"/>
                  <a:pt x="14547" y="11251"/>
                  <a:pt x="14588" y="11279"/>
                </a:cubicBezTo>
                <a:cubicBezTo>
                  <a:pt x="14629" y="11307"/>
                  <a:pt x="14712" y="11517"/>
                  <a:pt x="14656" y="11671"/>
                </a:cubicBezTo>
                <a:cubicBezTo>
                  <a:pt x="14602" y="11827"/>
                  <a:pt x="14616" y="11981"/>
                  <a:pt x="14560" y="11981"/>
                </a:cubicBezTo>
                <a:cubicBezTo>
                  <a:pt x="14506" y="11981"/>
                  <a:pt x="14354" y="12128"/>
                  <a:pt x="14272" y="12170"/>
                </a:cubicBezTo>
                <a:cubicBezTo>
                  <a:pt x="14190" y="12213"/>
                  <a:pt x="14053" y="12444"/>
                  <a:pt x="14066" y="12515"/>
                </a:cubicBezTo>
                <a:cubicBezTo>
                  <a:pt x="14080" y="12585"/>
                  <a:pt x="14128" y="12807"/>
                  <a:pt x="14100" y="12906"/>
                </a:cubicBezTo>
                <a:cubicBezTo>
                  <a:pt x="14073" y="13004"/>
                  <a:pt x="13971" y="13104"/>
                  <a:pt x="14012" y="13259"/>
                </a:cubicBezTo>
                <a:cubicBezTo>
                  <a:pt x="14053" y="13413"/>
                  <a:pt x="14341" y="13455"/>
                  <a:pt x="14355" y="13596"/>
                </a:cubicBezTo>
                <a:cubicBezTo>
                  <a:pt x="14369" y="13736"/>
                  <a:pt x="14574" y="14045"/>
                  <a:pt x="14602" y="14186"/>
                </a:cubicBezTo>
                <a:cubicBezTo>
                  <a:pt x="14629" y="14326"/>
                  <a:pt x="14777" y="14488"/>
                  <a:pt x="14777" y="14685"/>
                </a:cubicBezTo>
                <a:cubicBezTo>
                  <a:pt x="14777" y="14882"/>
                  <a:pt x="15192" y="15000"/>
                  <a:pt x="15260" y="15014"/>
                </a:cubicBezTo>
                <a:cubicBezTo>
                  <a:pt x="15329" y="15028"/>
                  <a:pt x="15452" y="15155"/>
                  <a:pt x="15549" y="15197"/>
                </a:cubicBezTo>
                <a:cubicBezTo>
                  <a:pt x="15645" y="15238"/>
                  <a:pt x="15727" y="15323"/>
                  <a:pt x="15796" y="15436"/>
                </a:cubicBezTo>
                <a:cubicBezTo>
                  <a:pt x="15864" y="15548"/>
                  <a:pt x="15850" y="15717"/>
                  <a:pt x="15850" y="15759"/>
                </a:cubicBezTo>
                <a:cubicBezTo>
                  <a:pt x="15850" y="15801"/>
                  <a:pt x="15809" y="16236"/>
                  <a:pt x="15768" y="16489"/>
                </a:cubicBezTo>
                <a:cubicBezTo>
                  <a:pt x="15727" y="16742"/>
                  <a:pt x="15867" y="16981"/>
                  <a:pt x="15785" y="17051"/>
                </a:cubicBezTo>
                <a:cubicBezTo>
                  <a:pt x="15703" y="17121"/>
                  <a:pt x="15549" y="17149"/>
                  <a:pt x="15631" y="17234"/>
                </a:cubicBezTo>
                <a:cubicBezTo>
                  <a:pt x="15713" y="17318"/>
                  <a:pt x="15535" y="17374"/>
                  <a:pt x="15535" y="17416"/>
                </a:cubicBezTo>
                <a:cubicBezTo>
                  <a:pt x="15535" y="17458"/>
                  <a:pt x="15645" y="17683"/>
                  <a:pt x="15590" y="17781"/>
                </a:cubicBezTo>
                <a:cubicBezTo>
                  <a:pt x="15535" y="17880"/>
                  <a:pt x="15494" y="18020"/>
                  <a:pt x="15452" y="18104"/>
                </a:cubicBezTo>
                <a:cubicBezTo>
                  <a:pt x="15411" y="18188"/>
                  <a:pt x="15315" y="18273"/>
                  <a:pt x="15342" y="18399"/>
                </a:cubicBezTo>
                <a:cubicBezTo>
                  <a:pt x="15370" y="18525"/>
                  <a:pt x="15233" y="18483"/>
                  <a:pt x="15233" y="18610"/>
                </a:cubicBezTo>
                <a:cubicBezTo>
                  <a:pt x="15233" y="18736"/>
                  <a:pt x="15356" y="18680"/>
                  <a:pt x="15329" y="18834"/>
                </a:cubicBezTo>
                <a:cubicBezTo>
                  <a:pt x="15301" y="18989"/>
                  <a:pt x="15233" y="19032"/>
                  <a:pt x="15233" y="19143"/>
                </a:cubicBezTo>
                <a:cubicBezTo>
                  <a:pt x="15233" y="19255"/>
                  <a:pt x="15301" y="19410"/>
                  <a:pt x="15301" y="19452"/>
                </a:cubicBezTo>
                <a:cubicBezTo>
                  <a:pt x="15301" y="19495"/>
                  <a:pt x="15233" y="19635"/>
                  <a:pt x="15137" y="19747"/>
                </a:cubicBezTo>
                <a:cubicBezTo>
                  <a:pt x="15041" y="19860"/>
                  <a:pt x="14972" y="19929"/>
                  <a:pt x="14986" y="20000"/>
                </a:cubicBezTo>
                <a:cubicBezTo>
                  <a:pt x="14999" y="20070"/>
                  <a:pt x="15096" y="20155"/>
                  <a:pt x="15082" y="20196"/>
                </a:cubicBezTo>
                <a:cubicBezTo>
                  <a:pt x="15068" y="20239"/>
                  <a:pt x="14945" y="20379"/>
                  <a:pt x="14959" y="20477"/>
                </a:cubicBezTo>
                <a:cubicBezTo>
                  <a:pt x="14972" y="20576"/>
                  <a:pt x="15096" y="20533"/>
                  <a:pt x="15123" y="20604"/>
                </a:cubicBezTo>
                <a:cubicBezTo>
                  <a:pt x="15151" y="20675"/>
                  <a:pt x="14959" y="20730"/>
                  <a:pt x="15041" y="20800"/>
                </a:cubicBezTo>
                <a:cubicBezTo>
                  <a:pt x="15123" y="20871"/>
                  <a:pt x="15233" y="20857"/>
                  <a:pt x="15206" y="21025"/>
                </a:cubicBezTo>
                <a:cubicBezTo>
                  <a:pt x="15178" y="21194"/>
                  <a:pt x="15356" y="21236"/>
                  <a:pt x="15397" y="21278"/>
                </a:cubicBezTo>
                <a:cubicBezTo>
                  <a:pt x="15438" y="21320"/>
                  <a:pt x="15521" y="21418"/>
                  <a:pt x="15590" y="21418"/>
                </a:cubicBezTo>
                <a:cubicBezTo>
                  <a:pt x="15658" y="21418"/>
                  <a:pt x="15713" y="21377"/>
                  <a:pt x="15741" y="21222"/>
                </a:cubicBezTo>
                <a:cubicBezTo>
                  <a:pt x="15768" y="21067"/>
                  <a:pt x="15960" y="21194"/>
                  <a:pt x="15823" y="21306"/>
                </a:cubicBezTo>
                <a:cubicBezTo>
                  <a:pt x="15686" y="21418"/>
                  <a:pt x="15617" y="21474"/>
                  <a:pt x="15658" y="21474"/>
                </a:cubicBezTo>
                <a:cubicBezTo>
                  <a:pt x="15700" y="21474"/>
                  <a:pt x="15906" y="21587"/>
                  <a:pt x="16015" y="21587"/>
                </a:cubicBezTo>
                <a:cubicBezTo>
                  <a:pt x="16125" y="21587"/>
                  <a:pt x="16345" y="21531"/>
                  <a:pt x="16386" y="21516"/>
                </a:cubicBezTo>
                <a:cubicBezTo>
                  <a:pt x="16427" y="21502"/>
                  <a:pt x="16729" y="21461"/>
                  <a:pt x="16756" y="21418"/>
                </a:cubicBezTo>
                <a:cubicBezTo>
                  <a:pt x="16784" y="21377"/>
                  <a:pt x="16522" y="21391"/>
                  <a:pt x="16399" y="21348"/>
                </a:cubicBezTo>
                <a:cubicBezTo>
                  <a:pt x="16276" y="21306"/>
                  <a:pt x="16056" y="21096"/>
                  <a:pt x="16029" y="21011"/>
                </a:cubicBezTo>
                <a:cubicBezTo>
                  <a:pt x="16002" y="20927"/>
                  <a:pt x="16002" y="20759"/>
                  <a:pt x="16097" y="20702"/>
                </a:cubicBezTo>
                <a:cubicBezTo>
                  <a:pt x="16194" y="20646"/>
                  <a:pt x="16427" y="20450"/>
                  <a:pt x="16481" y="20408"/>
                </a:cubicBezTo>
                <a:cubicBezTo>
                  <a:pt x="16537" y="20365"/>
                  <a:pt x="16619" y="20168"/>
                  <a:pt x="16578" y="20140"/>
                </a:cubicBezTo>
                <a:cubicBezTo>
                  <a:pt x="16537" y="20112"/>
                  <a:pt x="16331" y="20140"/>
                  <a:pt x="16303" y="20098"/>
                </a:cubicBezTo>
                <a:cubicBezTo>
                  <a:pt x="16276" y="20056"/>
                  <a:pt x="16276" y="20000"/>
                  <a:pt x="16413" y="19901"/>
                </a:cubicBezTo>
                <a:cubicBezTo>
                  <a:pt x="16550" y="19803"/>
                  <a:pt x="16619" y="19664"/>
                  <a:pt x="16674" y="19621"/>
                </a:cubicBezTo>
                <a:cubicBezTo>
                  <a:pt x="16729" y="19579"/>
                  <a:pt x="16838" y="19495"/>
                  <a:pt x="16880" y="19396"/>
                </a:cubicBezTo>
                <a:cubicBezTo>
                  <a:pt x="16920" y="19298"/>
                  <a:pt x="16838" y="19354"/>
                  <a:pt x="16756" y="19354"/>
                </a:cubicBezTo>
                <a:cubicBezTo>
                  <a:pt x="16674" y="19354"/>
                  <a:pt x="16633" y="19200"/>
                  <a:pt x="16633" y="19129"/>
                </a:cubicBezTo>
                <a:cubicBezTo>
                  <a:pt x="16633" y="19060"/>
                  <a:pt x="16838" y="19158"/>
                  <a:pt x="16989" y="19186"/>
                </a:cubicBezTo>
                <a:cubicBezTo>
                  <a:pt x="17140" y="19213"/>
                  <a:pt x="17072" y="19115"/>
                  <a:pt x="17058" y="19032"/>
                </a:cubicBezTo>
                <a:cubicBezTo>
                  <a:pt x="17045" y="18947"/>
                  <a:pt x="17086" y="18807"/>
                  <a:pt x="17168" y="18848"/>
                </a:cubicBezTo>
                <a:cubicBezTo>
                  <a:pt x="17250" y="18891"/>
                  <a:pt x="17676" y="18834"/>
                  <a:pt x="17731" y="18820"/>
                </a:cubicBezTo>
                <a:cubicBezTo>
                  <a:pt x="17786" y="18807"/>
                  <a:pt x="17936" y="18553"/>
                  <a:pt x="17991" y="18483"/>
                </a:cubicBezTo>
                <a:cubicBezTo>
                  <a:pt x="18046" y="18413"/>
                  <a:pt x="18059" y="18343"/>
                  <a:pt x="17991" y="18301"/>
                </a:cubicBezTo>
                <a:cubicBezTo>
                  <a:pt x="17923" y="18259"/>
                  <a:pt x="17732" y="18094"/>
                  <a:pt x="17705" y="18053"/>
                </a:cubicBezTo>
                <a:cubicBezTo>
                  <a:pt x="17677" y="18010"/>
                  <a:pt x="17772" y="17767"/>
                  <a:pt x="17799" y="17696"/>
                </a:cubicBezTo>
                <a:cubicBezTo>
                  <a:pt x="17827" y="17627"/>
                  <a:pt x="17799" y="18104"/>
                  <a:pt x="17991" y="18160"/>
                </a:cubicBezTo>
                <a:cubicBezTo>
                  <a:pt x="18183" y="18216"/>
                  <a:pt x="18293" y="18244"/>
                  <a:pt x="18471" y="18076"/>
                </a:cubicBezTo>
                <a:cubicBezTo>
                  <a:pt x="18650" y="17907"/>
                  <a:pt x="18788" y="17795"/>
                  <a:pt x="18800" y="17683"/>
                </a:cubicBezTo>
                <a:cubicBezTo>
                  <a:pt x="18814" y="17570"/>
                  <a:pt x="18856" y="17458"/>
                  <a:pt x="18925" y="17416"/>
                </a:cubicBezTo>
                <a:cubicBezTo>
                  <a:pt x="18993" y="17374"/>
                  <a:pt x="19049" y="17404"/>
                  <a:pt x="19131" y="17221"/>
                </a:cubicBezTo>
                <a:cubicBezTo>
                  <a:pt x="19214" y="17039"/>
                  <a:pt x="19281" y="17177"/>
                  <a:pt x="19363" y="17023"/>
                </a:cubicBezTo>
                <a:cubicBezTo>
                  <a:pt x="19446" y="16868"/>
                  <a:pt x="19227" y="16671"/>
                  <a:pt x="19391" y="16559"/>
                </a:cubicBezTo>
                <a:cubicBezTo>
                  <a:pt x="19556" y="16447"/>
                  <a:pt x="19844" y="16307"/>
                  <a:pt x="19844" y="16307"/>
                </a:cubicBezTo>
                <a:cubicBezTo>
                  <a:pt x="19844" y="16307"/>
                  <a:pt x="19926" y="16264"/>
                  <a:pt x="20091" y="16222"/>
                </a:cubicBezTo>
                <a:cubicBezTo>
                  <a:pt x="20255" y="16180"/>
                  <a:pt x="20434" y="16208"/>
                  <a:pt x="20489" y="16123"/>
                </a:cubicBezTo>
                <a:cubicBezTo>
                  <a:pt x="20544" y="16039"/>
                  <a:pt x="20598" y="15857"/>
                  <a:pt x="20680" y="15759"/>
                </a:cubicBezTo>
                <a:cubicBezTo>
                  <a:pt x="20763" y="15661"/>
                  <a:pt x="20859" y="15506"/>
                  <a:pt x="20818" y="15436"/>
                </a:cubicBezTo>
                <a:cubicBezTo>
                  <a:pt x="20777" y="15365"/>
                  <a:pt x="20928" y="15056"/>
                  <a:pt x="20914" y="14972"/>
                </a:cubicBezTo>
                <a:cubicBezTo>
                  <a:pt x="20901" y="14888"/>
                  <a:pt x="20777" y="14691"/>
                  <a:pt x="20983" y="14523"/>
                </a:cubicBezTo>
                <a:cubicBezTo>
                  <a:pt x="21189" y="14354"/>
                  <a:pt x="21408" y="14101"/>
                  <a:pt x="21422" y="14031"/>
                </a:cubicBezTo>
                <a:cubicBezTo>
                  <a:pt x="21436" y="13961"/>
                  <a:pt x="21600" y="13666"/>
                  <a:pt x="21586" y="13525"/>
                </a:cubicBezTo>
                <a:cubicBezTo>
                  <a:pt x="21573" y="13385"/>
                  <a:pt x="21422" y="13216"/>
                  <a:pt x="21325" y="13175"/>
                </a:cubicBezTo>
                <a:close/>
              </a:path>
            </a:pathLst>
          </a:custGeom>
          <a:solidFill>
            <a:srgbClr val="329687">
              <a:alpha val="40000"/>
            </a:srgb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50" name="Shape 2550"/>
          <p:cNvSpPr/>
          <p:nvPr/>
        </p:nvSpPr>
        <p:spPr>
          <a:xfrm>
            <a:off x="5588556" y="2275409"/>
            <a:ext cx="4750879" cy="2096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0" h="21187" extrusionOk="0">
                <a:moveTo>
                  <a:pt x="21352" y="3960"/>
                </a:moveTo>
                <a:cubicBezTo>
                  <a:pt x="21430" y="3909"/>
                  <a:pt x="21507" y="3884"/>
                  <a:pt x="21536" y="3681"/>
                </a:cubicBezTo>
                <a:cubicBezTo>
                  <a:pt x="21565" y="3479"/>
                  <a:pt x="21430" y="3123"/>
                  <a:pt x="21507" y="2921"/>
                </a:cubicBezTo>
                <a:cubicBezTo>
                  <a:pt x="21584" y="2718"/>
                  <a:pt x="21449" y="2463"/>
                  <a:pt x="21352" y="2413"/>
                </a:cubicBezTo>
                <a:cubicBezTo>
                  <a:pt x="21256" y="2362"/>
                  <a:pt x="20881" y="2463"/>
                  <a:pt x="20804" y="2362"/>
                </a:cubicBezTo>
                <a:cubicBezTo>
                  <a:pt x="20727" y="2262"/>
                  <a:pt x="20602" y="2134"/>
                  <a:pt x="20563" y="2210"/>
                </a:cubicBezTo>
                <a:cubicBezTo>
                  <a:pt x="20525" y="2286"/>
                  <a:pt x="20438" y="2692"/>
                  <a:pt x="20438" y="2692"/>
                </a:cubicBezTo>
                <a:cubicBezTo>
                  <a:pt x="20438" y="2692"/>
                  <a:pt x="20370" y="2743"/>
                  <a:pt x="20313" y="2514"/>
                </a:cubicBezTo>
                <a:cubicBezTo>
                  <a:pt x="20255" y="2286"/>
                  <a:pt x="19937" y="2312"/>
                  <a:pt x="19841" y="2312"/>
                </a:cubicBezTo>
                <a:cubicBezTo>
                  <a:pt x="19745" y="2312"/>
                  <a:pt x="19639" y="2362"/>
                  <a:pt x="19532" y="2388"/>
                </a:cubicBezTo>
                <a:cubicBezTo>
                  <a:pt x="19426" y="2413"/>
                  <a:pt x="19369" y="2490"/>
                  <a:pt x="19292" y="2312"/>
                </a:cubicBezTo>
                <a:cubicBezTo>
                  <a:pt x="19215" y="2134"/>
                  <a:pt x="19109" y="2058"/>
                  <a:pt x="19070" y="1982"/>
                </a:cubicBezTo>
                <a:cubicBezTo>
                  <a:pt x="19032" y="1905"/>
                  <a:pt x="18820" y="1905"/>
                  <a:pt x="18656" y="1958"/>
                </a:cubicBezTo>
                <a:cubicBezTo>
                  <a:pt x="18492" y="2007"/>
                  <a:pt x="18329" y="2007"/>
                  <a:pt x="18329" y="2007"/>
                </a:cubicBezTo>
                <a:cubicBezTo>
                  <a:pt x="18329" y="2007"/>
                  <a:pt x="18252" y="1931"/>
                  <a:pt x="18136" y="1754"/>
                </a:cubicBezTo>
                <a:cubicBezTo>
                  <a:pt x="18021" y="1577"/>
                  <a:pt x="17905" y="1450"/>
                  <a:pt x="17866" y="1450"/>
                </a:cubicBezTo>
                <a:cubicBezTo>
                  <a:pt x="17828" y="1450"/>
                  <a:pt x="17530" y="1577"/>
                  <a:pt x="17462" y="1450"/>
                </a:cubicBezTo>
                <a:cubicBezTo>
                  <a:pt x="17395" y="1323"/>
                  <a:pt x="17327" y="1246"/>
                  <a:pt x="17279" y="1246"/>
                </a:cubicBezTo>
                <a:cubicBezTo>
                  <a:pt x="17231" y="1246"/>
                  <a:pt x="17193" y="1044"/>
                  <a:pt x="17251" y="1044"/>
                </a:cubicBezTo>
                <a:cubicBezTo>
                  <a:pt x="17308" y="1044"/>
                  <a:pt x="17578" y="840"/>
                  <a:pt x="17578" y="840"/>
                </a:cubicBezTo>
                <a:cubicBezTo>
                  <a:pt x="17578" y="840"/>
                  <a:pt x="17500" y="562"/>
                  <a:pt x="17404" y="562"/>
                </a:cubicBezTo>
                <a:cubicBezTo>
                  <a:pt x="17308" y="562"/>
                  <a:pt x="17135" y="435"/>
                  <a:pt x="17086" y="435"/>
                </a:cubicBezTo>
                <a:cubicBezTo>
                  <a:pt x="17039" y="435"/>
                  <a:pt x="17077" y="562"/>
                  <a:pt x="16980" y="512"/>
                </a:cubicBezTo>
                <a:cubicBezTo>
                  <a:pt x="16884" y="460"/>
                  <a:pt x="16754" y="615"/>
                  <a:pt x="16730" y="460"/>
                </a:cubicBezTo>
                <a:cubicBezTo>
                  <a:pt x="16688" y="186"/>
                  <a:pt x="16538" y="715"/>
                  <a:pt x="16682" y="816"/>
                </a:cubicBezTo>
                <a:cubicBezTo>
                  <a:pt x="16826" y="917"/>
                  <a:pt x="16961" y="816"/>
                  <a:pt x="17000" y="967"/>
                </a:cubicBezTo>
                <a:cubicBezTo>
                  <a:pt x="17039" y="1120"/>
                  <a:pt x="17000" y="1197"/>
                  <a:pt x="17000" y="1298"/>
                </a:cubicBezTo>
                <a:cubicBezTo>
                  <a:pt x="17000" y="1399"/>
                  <a:pt x="16923" y="1678"/>
                  <a:pt x="16875" y="1729"/>
                </a:cubicBezTo>
                <a:cubicBezTo>
                  <a:pt x="16826" y="1780"/>
                  <a:pt x="16769" y="1653"/>
                  <a:pt x="16673" y="1780"/>
                </a:cubicBezTo>
                <a:cubicBezTo>
                  <a:pt x="16577" y="1905"/>
                  <a:pt x="16336" y="1805"/>
                  <a:pt x="16307" y="1881"/>
                </a:cubicBezTo>
                <a:cubicBezTo>
                  <a:pt x="16278" y="1958"/>
                  <a:pt x="16220" y="1678"/>
                  <a:pt x="16172" y="1729"/>
                </a:cubicBezTo>
                <a:cubicBezTo>
                  <a:pt x="16124" y="1780"/>
                  <a:pt x="15999" y="2109"/>
                  <a:pt x="15931" y="2083"/>
                </a:cubicBezTo>
                <a:cubicBezTo>
                  <a:pt x="15864" y="2058"/>
                  <a:pt x="15777" y="1881"/>
                  <a:pt x="15777" y="1678"/>
                </a:cubicBezTo>
                <a:cubicBezTo>
                  <a:pt x="15777" y="1474"/>
                  <a:pt x="15748" y="1222"/>
                  <a:pt x="15720" y="1170"/>
                </a:cubicBezTo>
                <a:cubicBezTo>
                  <a:pt x="15691" y="1120"/>
                  <a:pt x="15478" y="1095"/>
                  <a:pt x="15401" y="1120"/>
                </a:cubicBezTo>
                <a:cubicBezTo>
                  <a:pt x="15324" y="1146"/>
                  <a:pt x="15084" y="1197"/>
                  <a:pt x="15045" y="1298"/>
                </a:cubicBezTo>
                <a:cubicBezTo>
                  <a:pt x="15007" y="1399"/>
                  <a:pt x="14901" y="1474"/>
                  <a:pt x="14833" y="1474"/>
                </a:cubicBezTo>
                <a:cubicBezTo>
                  <a:pt x="14766" y="1474"/>
                  <a:pt x="14709" y="1298"/>
                  <a:pt x="14564" y="1246"/>
                </a:cubicBezTo>
                <a:cubicBezTo>
                  <a:pt x="14419" y="1197"/>
                  <a:pt x="14101" y="1170"/>
                  <a:pt x="14063" y="1197"/>
                </a:cubicBezTo>
                <a:cubicBezTo>
                  <a:pt x="14024" y="1222"/>
                  <a:pt x="13899" y="1146"/>
                  <a:pt x="13947" y="1044"/>
                </a:cubicBezTo>
                <a:cubicBezTo>
                  <a:pt x="13996" y="942"/>
                  <a:pt x="14140" y="613"/>
                  <a:pt x="14053" y="460"/>
                </a:cubicBezTo>
                <a:cubicBezTo>
                  <a:pt x="13967" y="308"/>
                  <a:pt x="13774" y="308"/>
                  <a:pt x="13687" y="284"/>
                </a:cubicBezTo>
                <a:cubicBezTo>
                  <a:pt x="13601" y="258"/>
                  <a:pt x="13514" y="208"/>
                  <a:pt x="13379" y="258"/>
                </a:cubicBezTo>
                <a:cubicBezTo>
                  <a:pt x="13244" y="308"/>
                  <a:pt x="13215" y="486"/>
                  <a:pt x="13158" y="334"/>
                </a:cubicBezTo>
                <a:cubicBezTo>
                  <a:pt x="13100" y="181"/>
                  <a:pt x="13302" y="411"/>
                  <a:pt x="13100" y="181"/>
                </a:cubicBezTo>
                <a:cubicBezTo>
                  <a:pt x="12898" y="-47"/>
                  <a:pt x="12781" y="179"/>
                  <a:pt x="12744" y="54"/>
                </a:cubicBezTo>
                <a:cubicBezTo>
                  <a:pt x="12737" y="34"/>
                  <a:pt x="12732" y="16"/>
                  <a:pt x="12728" y="0"/>
                </a:cubicBezTo>
                <a:cubicBezTo>
                  <a:pt x="12712" y="66"/>
                  <a:pt x="12675" y="154"/>
                  <a:pt x="12599" y="258"/>
                </a:cubicBezTo>
                <a:cubicBezTo>
                  <a:pt x="12455" y="453"/>
                  <a:pt x="12358" y="486"/>
                  <a:pt x="12320" y="512"/>
                </a:cubicBezTo>
                <a:cubicBezTo>
                  <a:pt x="12281" y="536"/>
                  <a:pt x="12013" y="416"/>
                  <a:pt x="12012" y="334"/>
                </a:cubicBezTo>
                <a:cubicBezTo>
                  <a:pt x="12003" y="-301"/>
                  <a:pt x="11877" y="359"/>
                  <a:pt x="11781" y="460"/>
                </a:cubicBezTo>
                <a:cubicBezTo>
                  <a:pt x="11684" y="562"/>
                  <a:pt x="11617" y="715"/>
                  <a:pt x="11521" y="664"/>
                </a:cubicBezTo>
                <a:cubicBezTo>
                  <a:pt x="11424" y="613"/>
                  <a:pt x="11270" y="613"/>
                  <a:pt x="11174" y="715"/>
                </a:cubicBezTo>
                <a:cubicBezTo>
                  <a:pt x="11077" y="816"/>
                  <a:pt x="11011" y="816"/>
                  <a:pt x="10914" y="993"/>
                </a:cubicBezTo>
                <a:cubicBezTo>
                  <a:pt x="10818" y="1170"/>
                  <a:pt x="10635" y="1272"/>
                  <a:pt x="10635" y="1272"/>
                </a:cubicBezTo>
                <a:cubicBezTo>
                  <a:pt x="10635" y="1272"/>
                  <a:pt x="10471" y="1246"/>
                  <a:pt x="10385" y="1246"/>
                </a:cubicBezTo>
                <a:cubicBezTo>
                  <a:pt x="10298" y="1246"/>
                  <a:pt x="10182" y="1246"/>
                  <a:pt x="10259" y="1424"/>
                </a:cubicBezTo>
                <a:cubicBezTo>
                  <a:pt x="10336" y="1602"/>
                  <a:pt x="10567" y="1780"/>
                  <a:pt x="10596" y="1881"/>
                </a:cubicBezTo>
                <a:cubicBezTo>
                  <a:pt x="10625" y="1982"/>
                  <a:pt x="10664" y="2286"/>
                  <a:pt x="10615" y="2362"/>
                </a:cubicBezTo>
                <a:cubicBezTo>
                  <a:pt x="10567" y="2439"/>
                  <a:pt x="10490" y="2413"/>
                  <a:pt x="10481" y="2185"/>
                </a:cubicBezTo>
                <a:cubicBezTo>
                  <a:pt x="10471" y="1958"/>
                  <a:pt x="10461" y="1931"/>
                  <a:pt x="10346" y="1830"/>
                </a:cubicBezTo>
                <a:cubicBezTo>
                  <a:pt x="10230" y="1729"/>
                  <a:pt x="10240" y="1805"/>
                  <a:pt x="10143" y="1577"/>
                </a:cubicBezTo>
                <a:cubicBezTo>
                  <a:pt x="10048" y="1348"/>
                  <a:pt x="9941" y="1373"/>
                  <a:pt x="9894" y="1526"/>
                </a:cubicBezTo>
                <a:cubicBezTo>
                  <a:pt x="9845" y="1678"/>
                  <a:pt x="9874" y="1982"/>
                  <a:pt x="9816" y="2007"/>
                </a:cubicBezTo>
                <a:cubicBezTo>
                  <a:pt x="9758" y="2033"/>
                  <a:pt x="9691" y="2134"/>
                  <a:pt x="9681" y="1905"/>
                </a:cubicBezTo>
                <a:cubicBezTo>
                  <a:pt x="9672" y="1678"/>
                  <a:pt x="9672" y="1246"/>
                  <a:pt x="9604" y="1501"/>
                </a:cubicBezTo>
                <a:cubicBezTo>
                  <a:pt x="9537" y="1754"/>
                  <a:pt x="9508" y="1754"/>
                  <a:pt x="9508" y="1881"/>
                </a:cubicBezTo>
                <a:cubicBezTo>
                  <a:pt x="9508" y="2007"/>
                  <a:pt x="9566" y="2134"/>
                  <a:pt x="9546" y="2362"/>
                </a:cubicBezTo>
                <a:cubicBezTo>
                  <a:pt x="9527" y="2590"/>
                  <a:pt x="9527" y="2743"/>
                  <a:pt x="9556" y="2743"/>
                </a:cubicBezTo>
                <a:cubicBezTo>
                  <a:pt x="9585" y="2743"/>
                  <a:pt x="9652" y="2514"/>
                  <a:pt x="9739" y="2463"/>
                </a:cubicBezTo>
                <a:cubicBezTo>
                  <a:pt x="9826" y="2413"/>
                  <a:pt x="9980" y="2286"/>
                  <a:pt x="9990" y="2514"/>
                </a:cubicBezTo>
                <a:cubicBezTo>
                  <a:pt x="9999" y="2743"/>
                  <a:pt x="10095" y="2819"/>
                  <a:pt x="9999" y="2921"/>
                </a:cubicBezTo>
                <a:cubicBezTo>
                  <a:pt x="9903" y="3022"/>
                  <a:pt x="9797" y="2971"/>
                  <a:pt x="9778" y="2819"/>
                </a:cubicBezTo>
                <a:cubicBezTo>
                  <a:pt x="9758" y="2667"/>
                  <a:pt x="9691" y="2667"/>
                  <a:pt x="9623" y="2794"/>
                </a:cubicBezTo>
                <a:cubicBezTo>
                  <a:pt x="9556" y="2921"/>
                  <a:pt x="9412" y="3377"/>
                  <a:pt x="9412" y="3377"/>
                </a:cubicBezTo>
                <a:cubicBezTo>
                  <a:pt x="9412" y="3377"/>
                  <a:pt x="9180" y="3656"/>
                  <a:pt x="9152" y="3605"/>
                </a:cubicBezTo>
                <a:cubicBezTo>
                  <a:pt x="9123" y="3554"/>
                  <a:pt x="9229" y="3275"/>
                  <a:pt x="9306" y="3148"/>
                </a:cubicBezTo>
                <a:cubicBezTo>
                  <a:pt x="9383" y="3022"/>
                  <a:pt x="9441" y="2743"/>
                  <a:pt x="9412" y="2667"/>
                </a:cubicBezTo>
                <a:cubicBezTo>
                  <a:pt x="9383" y="2590"/>
                  <a:pt x="9345" y="2109"/>
                  <a:pt x="9364" y="1982"/>
                </a:cubicBezTo>
                <a:cubicBezTo>
                  <a:pt x="9383" y="1855"/>
                  <a:pt x="9470" y="1678"/>
                  <a:pt x="9373" y="1551"/>
                </a:cubicBezTo>
                <a:cubicBezTo>
                  <a:pt x="9277" y="1424"/>
                  <a:pt x="9210" y="1272"/>
                  <a:pt x="9132" y="1197"/>
                </a:cubicBezTo>
                <a:cubicBezTo>
                  <a:pt x="9055" y="1120"/>
                  <a:pt x="8969" y="1501"/>
                  <a:pt x="8902" y="1602"/>
                </a:cubicBezTo>
                <a:cubicBezTo>
                  <a:pt x="8834" y="1704"/>
                  <a:pt x="8844" y="1830"/>
                  <a:pt x="8756" y="1855"/>
                </a:cubicBezTo>
                <a:cubicBezTo>
                  <a:pt x="8670" y="1881"/>
                  <a:pt x="8612" y="2185"/>
                  <a:pt x="8756" y="2362"/>
                </a:cubicBezTo>
                <a:cubicBezTo>
                  <a:pt x="8902" y="2540"/>
                  <a:pt x="8949" y="2667"/>
                  <a:pt x="8911" y="2769"/>
                </a:cubicBezTo>
                <a:cubicBezTo>
                  <a:pt x="8873" y="2871"/>
                  <a:pt x="8709" y="2718"/>
                  <a:pt x="8709" y="2718"/>
                </a:cubicBezTo>
                <a:cubicBezTo>
                  <a:pt x="8709" y="2718"/>
                  <a:pt x="8583" y="2565"/>
                  <a:pt x="8506" y="2565"/>
                </a:cubicBezTo>
                <a:cubicBezTo>
                  <a:pt x="8429" y="2565"/>
                  <a:pt x="8333" y="2439"/>
                  <a:pt x="8257" y="2413"/>
                </a:cubicBezTo>
                <a:cubicBezTo>
                  <a:pt x="8179" y="2388"/>
                  <a:pt x="8025" y="2388"/>
                  <a:pt x="7987" y="2490"/>
                </a:cubicBezTo>
                <a:cubicBezTo>
                  <a:pt x="7948" y="2590"/>
                  <a:pt x="7852" y="2896"/>
                  <a:pt x="7775" y="2794"/>
                </a:cubicBezTo>
                <a:cubicBezTo>
                  <a:pt x="7697" y="2692"/>
                  <a:pt x="7697" y="2590"/>
                  <a:pt x="7591" y="2692"/>
                </a:cubicBezTo>
                <a:cubicBezTo>
                  <a:pt x="7486" y="2794"/>
                  <a:pt x="7380" y="2616"/>
                  <a:pt x="7322" y="2769"/>
                </a:cubicBezTo>
                <a:cubicBezTo>
                  <a:pt x="7264" y="2921"/>
                  <a:pt x="7312" y="2921"/>
                  <a:pt x="7129" y="2769"/>
                </a:cubicBezTo>
                <a:cubicBezTo>
                  <a:pt x="6947" y="2616"/>
                  <a:pt x="6985" y="2871"/>
                  <a:pt x="6812" y="2946"/>
                </a:cubicBezTo>
                <a:cubicBezTo>
                  <a:pt x="6638" y="3022"/>
                  <a:pt x="6533" y="2871"/>
                  <a:pt x="6484" y="3022"/>
                </a:cubicBezTo>
                <a:cubicBezTo>
                  <a:pt x="6436" y="3174"/>
                  <a:pt x="6369" y="3453"/>
                  <a:pt x="6340" y="3275"/>
                </a:cubicBezTo>
                <a:cubicBezTo>
                  <a:pt x="6311" y="3098"/>
                  <a:pt x="6436" y="2794"/>
                  <a:pt x="6388" y="2692"/>
                </a:cubicBezTo>
                <a:cubicBezTo>
                  <a:pt x="6340" y="2590"/>
                  <a:pt x="6138" y="2641"/>
                  <a:pt x="6109" y="2718"/>
                </a:cubicBezTo>
                <a:cubicBezTo>
                  <a:pt x="6080" y="2794"/>
                  <a:pt x="6099" y="3073"/>
                  <a:pt x="6118" y="3174"/>
                </a:cubicBezTo>
                <a:cubicBezTo>
                  <a:pt x="6138" y="3275"/>
                  <a:pt x="6166" y="3681"/>
                  <a:pt x="6109" y="3605"/>
                </a:cubicBezTo>
                <a:cubicBezTo>
                  <a:pt x="6051" y="3528"/>
                  <a:pt x="6060" y="3275"/>
                  <a:pt x="6003" y="3301"/>
                </a:cubicBezTo>
                <a:cubicBezTo>
                  <a:pt x="5945" y="3327"/>
                  <a:pt x="5878" y="3403"/>
                  <a:pt x="5849" y="3453"/>
                </a:cubicBezTo>
                <a:cubicBezTo>
                  <a:pt x="5820" y="3503"/>
                  <a:pt x="5704" y="3503"/>
                  <a:pt x="5675" y="3605"/>
                </a:cubicBezTo>
                <a:cubicBezTo>
                  <a:pt x="5646" y="3707"/>
                  <a:pt x="5685" y="3985"/>
                  <a:pt x="5637" y="4011"/>
                </a:cubicBezTo>
                <a:cubicBezTo>
                  <a:pt x="5589" y="4036"/>
                  <a:pt x="5550" y="4137"/>
                  <a:pt x="5444" y="3960"/>
                </a:cubicBezTo>
                <a:cubicBezTo>
                  <a:pt x="5338" y="3783"/>
                  <a:pt x="5338" y="3884"/>
                  <a:pt x="5309" y="3935"/>
                </a:cubicBezTo>
                <a:cubicBezTo>
                  <a:pt x="5280" y="3985"/>
                  <a:pt x="5145" y="4188"/>
                  <a:pt x="5136" y="3960"/>
                </a:cubicBezTo>
                <a:cubicBezTo>
                  <a:pt x="5127" y="3732"/>
                  <a:pt x="5156" y="3656"/>
                  <a:pt x="5069" y="3503"/>
                </a:cubicBezTo>
                <a:cubicBezTo>
                  <a:pt x="4982" y="3351"/>
                  <a:pt x="5049" y="3351"/>
                  <a:pt x="5165" y="3453"/>
                </a:cubicBezTo>
                <a:cubicBezTo>
                  <a:pt x="5280" y="3554"/>
                  <a:pt x="5425" y="3605"/>
                  <a:pt x="5637" y="3428"/>
                </a:cubicBezTo>
                <a:cubicBezTo>
                  <a:pt x="5849" y="3251"/>
                  <a:pt x="5935" y="3174"/>
                  <a:pt x="5849" y="3073"/>
                </a:cubicBezTo>
                <a:cubicBezTo>
                  <a:pt x="5762" y="2971"/>
                  <a:pt x="5693" y="2648"/>
                  <a:pt x="5558" y="2597"/>
                </a:cubicBezTo>
                <a:cubicBezTo>
                  <a:pt x="5423" y="2547"/>
                  <a:pt x="5223" y="2769"/>
                  <a:pt x="5011" y="2565"/>
                </a:cubicBezTo>
                <a:cubicBezTo>
                  <a:pt x="4799" y="2362"/>
                  <a:pt x="4751" y="2286"/>
                  <a:pt x="4664" y="2235"/>
                </a:cubicBezTo>
                <a:cubicBezTo>
                  <a:pt x="4578" y="2185"/>
                  <a:pt x="4049" y="1573"/>
                  <a:pt x="3808" y="1674"/>
                </a:cubicBezTo>
                <a:cubicBezTo>
                  <a:pt x="3568" y="1775"/>
                  <a:pt x="2902" y="2616"/>
                  <a:pt x="2863" y="2692"/>
                </a:cubicBezTo>
                <a:cubicBezTo>
                  <a:pt x="2825" y="2769"/>
                  <a:pt x="2767" y="3073"/>
                  <a:pt x="2642" y="3327"/>
                </a:cubicBezTo>
                <a:cubicBezTo>
                  <a:pt x="2517" y="3580"/>
                  <a:pt x="2299" y="3830"/>
                  <a:pt x="2116" y="3931"/>
                </a:cubicBezTo>
                <a:cubicBezTo>
                  <a:pt x="1933" y="4033"/>
                  <a:pt x="1708" y="4772"/>
                  <a:pt x="1708" y="4873"/>
                </a:cubicBezTo>
                <a:cubicBezTo>
                  <a:pt x="1708" y="4975"/>
                  <a:pt x="1785" y="5355"/>
                  <a:pt x="1766" y="5431"/>
                </a:cubicBezTo>
                <a:cubicBezTo>
                  <a:pt x="1747" y="5507"/>
                  <a:pt x="1804" y="5888"/>
                  <a:pt x="1911" y="5989"/>
                </a:cubicBezTo>
                <a:cubicBezTo>
                  <a:pt x="2016" y="6090"/>
                  <a:pt x="2199" y="6065"/>
                  <a:pt x="2209" y="5913"/>
                </a:cubicBezTo>
                <a:cubicBezTo>
                  <a:pt x="2218" y="5760"/>
                  <a:pt x="2363" y="5431"/>
                  <a:pt x="2373" y="5660"/>
                </a:cubicBezTo>
                <a:cubicBezTo>
                  <a:pt x="2382" y="5888"/>
                  <a:pt x="2478" y="6242"/>
                  <a:pt x="2459" y="6395"/>
                </a:cubicBezTo>
                <a:cubicBezTo>
                  <a:pt x="2440" y="6546"/>
                  <a:pt x="2459" y="6699"/>
                  <a:pt x="2526" y="6674"/>
                </a:cubicBezTo>
                <a:cubicBezTo>
                  <a:pt x="2594" y="6648"/>
                  <a:pt x="2950" y="6446"/>
                  <a:pt x="2950" y="6446"/>
                </a:cubicBezTo>
                <a:cubicBezTo>
                  <a:pt x="2950" y="6446"/>
                  <a:pt x="3066" y="6318"/>
                  <a:pt x="3047" y="6115"/>
                </a:cubicBezTo>
                <a:cubicBezTo>
                  <a:pt x="3027" y="5913"/>
                  <a:pt x="3171" y="5634"/>
                  <a:pt x="3200" y="5558"/>
                </a:cubicBezTo>
                <a:cubicBezTo>
                  <a:pt x="3229" y="5482"/>
                  <a:pt x="3335" y="5177"/>
                  <a:pt x="3210" y="5076"/>
                </a:cubicBezTo>
                <a:cubicBezTo>
                  <a:pt x="3085" y="4975"/>
                  <a:pt x="2989" y="4948"/>
                  <a:pt x="3123" y="4644"/>
                </a:cubicBezTo>
                <a:cubicBezTo>
                  <a:pt x="3258" y="4340"/>
                  <a:pt x="3345" y="4644"/>
                  <a:pt x="3518" y="4188"/>
                </a:cubicBezTo>
                <a:cubicBezTo>
                  <a:pt x="3692" y="3732"/>
                  <a:pt x="3480" y="3605"/>
                  <a:pt x="3663" y="3580"/>
                </a:cubicBezTo>
                <a:cubicBezTo>
                  <a:pt x="3846" y="3554"/>
                  <a:pt x="4038" y="3528"/>
                  <a:pt x="4000" y="3681"/>
                </a:cubicBezTo>
                <a:cubicBezTo>
                  <a:pt x="3962" y="3833"/>
                  <a:pt x="3740" y="4163"/>
                  <a:pt x="3614" y="4316"/>
                </a:cubicBezTo>
                <a:cubicBezTo>
                  <a:pt x="3489" y="4468"/>
                  <a:pt x="3508" y="4746"/>
                  <a:pt x="3557" y="4898"/>
                </a:cubicBezTo>
                <a:cubicBezTo>
                  <a:pt x="3605" y="5050"/>
                  <a:pt x="3624" y="5406"/>
                  <a:pt x="3711" y="5355"/>
                </a:cubicBezTo>
                <a:cubicBezTo>
                  <a:pt x="3797" y="5305"/>
                  <a:pt x="3904" y="5126"/>
                  <a:pt x="4000" y="5152"/>
                </a:cubicBezTo>
                <a:cubicBezTo>
                  <a:pt x="4096" y="5177"/>
                  <a:pt x="4289" y="5126"/>
                  <a:pt x="4317" y="5126"/>
                </a:cubicBezTo>
                <a:cubicBezTo>
                  <a:pt x="4347" y="5126"/>
                  <a:pt x="4481" y="5482"/>
                  <a:pt x="4405" y="5534"/>
                </a:cubicBezTo>
                <a:cubicBezTo>
                  <a:pt x="4327" y="5584"/>
                  <a:pt x="4231" y="5558"/>
                  <a:pt x="4067" y="5584"/>
                </a:cubicBezTo>
                <a:cubicBezTo>
                  <a:pt x="3904" y="5608"/>
                  <a:pt x="3720" y="5608"/>
                  <a:pt x="3720" y="5684"/>
                </a:cubicBezTo>
                <a:cubicBezTo>
                  <a:pt x="3720" y="5760"/>
                  <a:pt x="3942" y="5938"/>
                  <a:pt x="3865" y="6065"/>
                </a:cubicBezTo>
                <a:cubicBezTo>
                  <a:pt x="3788" y="6192"/>
                  <a:pt x="3711" y="6039"/>
                  <a:pt x="3614" y="6014"/>
                </a:cubicBezTo>
                <a:cubicBezTo>
                  <a:pt x="3518" y="5989"/>
                  <a:pt x="3461" y="6344"/>
                  <a:pt x="3431" y="6546"/>
                </a:cubicBezTo>
                <a:cubicBezTo>
                  <a:pt x="3403" y="6750"/>
                  <a:pt x="3480" y="7105"/>
                  <a:pt x="3335" y="6979"/>
                </a:cubicBezTo>
                <a:cubicBezTo>
                  <a:pt x="3191" y="6851"/>
                  <a:pt x="3085" y="6851"/>
                  <a:pt x="3047" y="6902"/>
                </a:cubicBezTo>
                <a:cubicBezTo>
                  <a:pt x="3008" y="6953"/>
                  <a:pt x="2937" y="6857"/>
                  <a:pt x="2841" y="6934"/>
                </a:cubicBezTo>
                <a:cubicBezTo>
                  <a:pt x="2745" y="7010"/>
                  <a:pt x="2738" y="7003"/>
                  <a:pt x="2613" y="7003"/>
                </a:cubicBezTo>
                <a:cubicBezTo>
                  <a:pt x="2488" y="7003"/>
                  <a:pt x="2488" y="7003"/>
                  <a:pt x="2488" y="7003"/>
                </a:cubicBezTo>
                <a:lnTo>
                  <a:pt x="2410" y="7028"/>
                </a:lnTo>
                <a:cubicBezTo>
                  <a:pt x="2410" y="7028"/>
                  <a:pt x="2334" y="6902"/>
                  <a:pt x="2324" y="6699"/>
                </a:cubicBezTo>
                <a:cubicBezTo>
                  <a:pt x="2315" y="6495"/>
                  <a:pt x="2363" y="6268"/>
                  <a:pt x="2315" y="6217"/>
                </a:cubicBezTo>
                <a:cubicBezTo>
                  <a:pt x="2266" y="6166"/>
                  <a:pt x="2093" y="6242"/>
                  <a:pt x="2064" y="6395"/>
                </a:cubicBezTo>
                <a:cubicBezTo>
                  <a:pt x="2036" y="6546"/>
                  <a:pt x="2006" y="6826"/>
                  <a:pt x="2045" y="6953"/>
                </a:cubicBezTo>
                <a:cubicBezTo>
                  <a:pt x="2084" y="7079"/>
                  <a:pt x="2199" y="7333"/>
                  <a:pt x="2093" y="7257"/>
                </a:cubicBezTo>
                <a:cubicBezTo>
                  <a:pt x="1987" y="7180"/>
                  <a:pt x="1853" y="7155"/>
                  <a:pt x="1775" y="7307"/>
                </a:cubicBezTo>
                <a:cubicBezTo>
                  <a:pt x="1698" y="7460"/>
                  <a:pt x="1563" y="7789"/>
                  <a:pt x="1563" y="7789"/>
                </a:cubicBezTo>
                <a:cubicBezTo>
                  <a:pt x="1563" y="7789"/>
                  <a:pt x="1322" y="7840"/>
                  <a:pt x="1322" y="7993"/>
                </a:cubicBezTo>
                <a:cubicBezTo>
                  <a:pt x="1322" y="8144"/>
                  <a:pt x="1322" y="8347"/>
                  <a:pt x="1236" y="8373"/>
                </a:cubicBezTo>
                <a:cubicBezTo>
                  <a:pt x="1150" y="8398"/>
                  <a:pt x="1034" y="8474"/>
                  <a:pt x="918" y="8525"/>
                </a:cubicBezTo>
                <a:cubicBezTo>
                  <a:pt x="803" y="8576"/>
                  <a:pt x="812" y="8702"/>
                  <a:pt x="678" y="8729"/>
                </a:cubicBezTo>
                <a:cubicBezTo>
                  <a:pt x="542" y="8754"/>
                  <a:pt x="524" y="8905"/>
                  <a:pt x="649" y="8956"/>
                </a:cubicBezTo>
                <a:cubicBezTo>
                  <a:pt x="774" y="9006"/>
                  <a:pt x="966" y="9210"/>
                  <a:pt x="976" y="9438"/>
                </a:cubicBezTo>
                <a:cubicBezTo>
                  <a:pt x="986" y="9667"/>
                  <a:pt x="966" y="9919"/>
                  <a:pt x="918" y="10147"/>
                </a:cubicBezTo>
                <a:cubicBezTo>
                  <a:pt x="885" y="10304"/>
                  <a:pt x="687" y="10199"/>
                  <a:pt x="571" y="10199"/>
                </a:cubicBezTo>
                <a:cubicBezTo>
                  <a:pt x="456" y="10199"/>
                  <a:pt x="225" y="10097"/>
                  <a:pt x="129" y="10199"/>
                </a:cubicBezTo>
                <a:cubicBezTo>
                  <a:pt x="32" y="10299"/>
                  <a:pt x="51" y="10807"/>
                  <a:pt x="80" y="11036"/>
                </a:cubicBezTo>
                <a:cubicBezTo>
                  <a:pt x="109" y="11264"/>
                  <a:pt x="71" y="11391"/>
                  <a:pt x="32" y="11466"/>
                </a:cubicBezTo>
                <a:cubicBezTo>
                  <a:pt x="-6" y="11542"/>
                  <a:pt x="-16" y="11770"/>
                  <a:pt x="32" y="11872"/>
                </a:cubicBezTo>
                <a:cubicBezTo>
                  <a:pt x="80" y="11973"/>
                  <a:pt x="119" y="12202"/>
                  <a:pt x="157" y="12227"/>
                </a:cubicBezTo>
                <a:cubicBezTo>
                  <a:pt x="196" y="12253"/>
                  <a:pt x="321" y="12152"/>
                  <a:pt x="369" y="12278"/>
                </a:cubicBezTo>
                <a:cubicBezTo>
                  <a:pt x="417" y="12405"/>
                  <a:pt x="466" y="12710"/>
                  <a:pt x="494" y="12633"/>
                </a:cubicBezTo>
                <a:cubicBezTo>
                  <a:pt x="524" y="12557"/>
                  <a:pt x="562" y="12227"/>
                  <a:pt x="610" y="12303"/>
                </a:cubicBezTo>
                <a:cubicBezTo>
                  <a:pt x="658" y="12379"/>
                  <a:pt x="774" y="12278"/>
                  <a:pt x="860" y="12253"/>
                </a:cubicBezTo>
                <a:cubicBezTo>
                  <a:pt x="947" y="12227"/>
                  <a:pt x="995" y="11973"/>
                  <a:pt x="1082" y="11847"/>
                </a:cubicBezTo>
                <a:cubicBezTo>
                  <a:pt x="1169" y="11721"/>
                  <a:pt x="1121" y="11721"/>
                  <a:pt x="1091" y="11568"/>
                </a:cubicBezTo>
                <a:cubicBezTo>
                  <a:pt x="1063" y="11416"/>
                  <a:pt x="1178" y="11238"/>
                  <a:pt x="1246" y="11061"/>
                </a:cubicBezTo>
                <a:cubicBezTo>
                  <a:pt x="1313" y="10883"/>
                  <a:pt x="1438" y="11036"/>
                  <a:pt x="1467" y="10832"/>
                </a:cubicBezTo>
                <a:cubicBezTo>
                  <a:pt x="1496" y="10629"/>
                  <a:pt x="1506" y="10275"/>
                  <a:pt x="1582" y="10299"/>
                </a:cubicBezTo>
                <a:cubicBezTo>
                  <a:pt x="1660" y="10326"/>
                  <a:pt x="1766" y="10452"/>
                  <a:pt x="1833" y="10452"/>
                </a:cubicBezTo>
                <a:cubicBezTo>
                  <a:pt x="1900" y="10452"/>
                  <a:pt x="2045" y="10173"/>
                  <a:pt x="2084" y="10123"/>
                </a:cubicBezTo>
                <a:cubicBezTo>
                  <a:pt x="2122" y="10071"/>
                  <a:pt x="2266" y="10097"/>
                  <a:pt x="2286" y="10326"/>
                </a:cubicBezTo>
                <a:cubicBezTo>
                  <a:pt x="2305" y="10554"/>
                  <a:pt x="2468" y="10832"/>
                  <a:pt x="2507" y="10883"/>
                </a:cubicBezTo>
                <a:cubicBezTo>
                  <a:pt x="2546" y="10934"/>
                  <a:pt x="2796" y="11137"/>
                  <a:pt x="2834" y="11213"/>
                </a:cubicBezTo>
                <a:cubicBezTo>
                  <a:pt x="2873" y="11289"/>
                  <a:pt x="2931" y="11517"/>
                  <a:pt x="2950" y="11721"/>
                </a:cubicBezTo>
                <a:cubicBezTo>
                  <a:pt x="2969" y="11922"/>
                  <a:pt x="3085" y="12165"/>
                  <a:pt x="3094" y="11987"/>
                </a:cubicBezTo>
                <a:cubicBezTo>
                  <a:pt x="3104" y="11810"/>
                  <a:pt x="2998" y="11238"/>
                  <a:pt x="3066" y="11264"/>
                </a:cubicBezTo>
                <a:cubicBezTo>
                  <a:pt x="3133" y="11289"/>
                  <a:pt x="3210" y="11213"/>
                  <a:pt x="3210" y="11213"/>
                </a:cubicBezTo>
                <a:cubicBezTo>
                  <a:pt x="3210" y="11213"/>
                  <a:pt x="3027" y="10883"/>
                  <a:pt x="2959" y="10807"/>
                </a:cubicBezTo>
                <a:cubicBezTo>
                  <a:pt x="2892" y="10732"/>
                  <a:pt x="2767" y="10579"/>
                  <a:pt x="2710" y="10326"/>
                </a:cubicBezTo>
                <a:cubicBezTo>
                  <a:pt x="2652" y="10071"/>
                  <a:pt x="2507" y="10021"/>
                  <a:pt x="2517" y="9768"/>
                </a:cubicBezTo>
                <a:cubicBezTo>
                  <a:pt x="2526" y="9514"/>
                  <a:pt x="2661" y="9667"/>
                  <a:pt x="2738" y="9869"/>
                </a:cubicBezTo>
                <a:cubicBezTo>
                  <a:pt x="2815" y="10071"/>
                  <a:pt x="3008" y="10351"/>
                  <a:pt x="3075" y="10528"/>
                </a:cubicBezTo>
                <a:cubicBezTo>
                  <a:pt x="3143" y="10705"/>
                  <a:pt x="3249" y="10782"/>
                  <a:pt x="3278" y="11010"/>
                </a:cubicBezTo>
                <a:cubicBezTo>
                  <a:pt x="3306" y="11238"/>
                  <a:pt x="3393" y="11493"/>
                  <a:pt x="3422" y="11593"/>
                </a:cubicBezTo>
                <a:cubicBezTo>
                  <a:pt x="3450" y="11694"/>
                  <a:pt x="3468" y="12501"/>
                  <a:pt x="3497" y="12629"/>
                </a:cubicBezTo>
                <a:cubicBezTo>
                  <a:pt x="3526" y="12755"/>
                  <a:pt x="3701" y="12354"/>
                  <a:pt x="3749" y="12253"/>
                </a:cubicBezTo>
                <a:cubicBezTo>
                  <a:pt x="3797" y="12152"/>
                  <a:pt x="3884" y="12101"/>
                  <a:pt x="3894" y="11897"/>
                </a:cubicBezTo>
                <a:cubicBezTo>
                  <a:pt x="3904" y="11694"/>
                  <a:pt x="3778" y="11542"/>
                  <a:pt x="3740" y="11466"/>
                </a:cubicBezTo>
                <a:cubicBezTo>
                  <a:pt x="3701" y="11391"/>
                  <a:pt x="3836" y="11315"/>
                  <a:pt x="3884" y="11213"/>
                </a:cubicBezTo>
                <a:cubicBezTo>
                  <a:pt x="3932" y="11112"/>
                  <a:pt x="4019" y="10934"/>
                  <a:pt x="4057" y="11085"/>
                </a:cubicBezTo>
                <a:cubicBezTo>
                  <a:pt x="4096" y="11238"/>
                  <a:pt x="4077" y="11847"/>
                  <a:pt x="4096" y="11949"/>
                </a:cubicBezTo>
                <a:cubicBezTo>
                  <a:pt x="4115" y="12050"/>
                  <a:pt x="4308" y="12202"/>
                  <a:pt x="4347" y="12328"/>
                </a:cubicBezTo>
                <a:cubicBezTo>
                  <a:pt x="4385" y="12455"/>
                  <a:pt x="4548" y="12506"/>
                  <a:pt x="4578" y="12431"/>
                </a:cubicBezTo>
                <a:cubicBezTo>
                  <a:pt x="4607" y="12354"/>
                  <a:pt x="4761" y="12480"/>
                  <a:pt x="4799" y="12506"/>
                </a:cubicBezTo>
                <a:cubicBezTo>
                  <a:pt x="4838" y="12532"/>
                  <a:pt x="4953" y="12455"/>
                  <a:pt x="5030" y="12405"/>
                </a:cubicBezTo>
                <a:cubicBezTo>
                  <a:pt x="5107" y="12354"/>
                  <a:pt x="5184" y="12202"/>
                  <a:pt x="5174" y="12532"/>
                </a:cubicBezTo>
                <a:cubicBezTo>
                  <a:pt x="5165" y="12861"/>
                  <a:pt x="5136" y="13368"/>
                  <a:pt x="5040" y="13621"/>
                </a:cubicBezTo>
                <a:cubicBezTo>
                  <a:pt x="4944" y="13875"/>
                  <a:pt x="4982" y="14003"/>
                  <a:pt x="4886" y="14003"/>
                </a:cubicBezTo>
                <a:cubicBezTo>
                  <a:pt x="4789" y="14003"/>
                  <a:pt x="4712" y="14003"/>
                  <a:pt x="4693" y="14407"/>
                </a:cubicBezTo>
                <a:cubicBezTo>
                  <a:pt x="4674" y="14814"/>
                  <a:pt x="4818" y="14992"/>
                  <a:pt x="4896" y="14965"/>
                </a:cubicBezTo>
                <a:cubicBezTo>
                  <a:pt x="4972" y="14941"/>
                  <a:pt x="5165" y="14738"/>
                  <a:pt x="5184" y="14915"/>
                </a:cubicBezTo>
                <a:cubicBezTo>
                  <a:pt x="5203" y="15093"/>
                  <a:pt x="5309" y="15473"/>
                  <a:pt x="5329" y="15752"/>
                </a:cubicBezTo>
                <a:cubicBezTo>
                  <a:pt x="5348" y="16031"/>
                  <a:pt x="5454" y="15930"/>
                  <a:pt x="5464" y="16183"/>
                </a:cubicBezTo>
                <a:cubicBezTo>
                  <a:pt x="5473" y="16437"/>
                  <a:pt x="5569" y="17045"/>
                  <a:pt x="5608" y="17121"/>
                </a:cubicBezTo>
                <a:cubicBezTo>
                  <a:pt x="5646" y="17198"/>
                  <a:pt x="5820" y="17603"/>
                  <a:pt x="5849" y="17755"/>
                </a:cubicBezTo>
                <a:cubicBezTo>
                  <a:pt x="5878" y="17908"/>
                  <a:pt x="5916" y="18111"/>
                  <a:pt x="5945" y="18491"/>
                </a:cubicBezTo>
                <a:cubicBezTo>
                  <a:pt x="5974" y="18872"/>
                  <a:pt x="6003" y="19379"/>
                  <a:pt x="6080" y="19454"/>
                </a:cubicBezTo>
                <a:cubicBezTo>
                  <a:pt x="6157" y="19531"/>
                  <a:pt x="6417" y="19328"/>
                  <a:pt x="6465" y="19252"/>
                </a:cubicBezTo>
                <a:cubicBezTo>
                  <a:pt x="6513" y="19176"/>
                  <a:pt x="6831" y="18770"/>
                  <a:pt x="6947" y="18744"/>
                </a:cubicBezTo>
                <a:cubicBezTo>
                  <a:pt x="7062" y="18719"/>
                  <a:pt x="7081" y="18517"/>
                  <a:pt x="7225" y="18440"/>
                </a:cubicBezTo>
                <a:cubicBezTo>
                  <a:pt x="7370" y="18364"/>
                  <a:pt x="7476" y="18085"/>
                  <a:pt x="7572" y="17883"/>
                </a:cubicBezTo>
                <a:cubicBezTo>
                  <a:pt x="7669" y="17679"/>
                  <a:pt x="7784" y="17172"/>
                  <a:pt x="7823" y="16994"/>
                </a:cubicBezTo>
                <a:cubicBezTo>
                  <a:pt x="7861" y="16818"/>
                  <a:pt x="7958" y="16689"/>
                  <a:pt x="7909" y="16489"/>
                </a:cubicBezTo>
                <a:cubicBezTo>
                  <a:pt x="7861" y="16284"/>
                  <a:pt x="7659" y="15980"/>
                  <a:pt x="7582" y="15954"/>
                </a:cubicBezTo>
                <a:cubicBezTo>
                  <a:pt x="7505" y="15930"/>
                  <a:pt x="7514" y="15600"/>
                  <a:pt x="7466" y="15600"/>
                </a:cubicBezTo>
                <a:cubicBezTo>
                  <a:pt x="7418" y="15600"/>
                  <a:pt x="7428" y="15777"/>
                  <a:pt x="7332" y="15904"/>
                </a:cubicBezTo>
                <a:cubicBezTo>
                  <a:pt x="7235" y="16031"/>
                  <a:pt x="7139" y="16284"/>
                  <a:pt x="7072" y="16234"/>
                </a:cubicBezTo>
                <a:cubicBezTo>
                  <a:pt x="7005" y="16183"/>
                  <a:pt x="7091" y="16056"/>
                  <a:pt x="6985" y="15828"/>
                </a:cubicBezTo>
                <a:cubicBezTo>
                  <a:pt x="6879" y="15600"/>
                  <a:pt x="6841" y="15549"/>
                  <a:pt x="6841" y="15372"/>
                </a:cubicBezTo>
                <a:cubicBezTo>
                  <a:pt x="6841" y="15195"/>
                  <a:pt x="6629" y="14864"/>
                  <a:pt x="6609" y="14612"/>
                </a:cubicBezTo>
                <a:cubicBezTo>
                  <a:pt x="6590" y="14357"/>
                  <a:pt x="6754" y="14003"/>
                  <a:pt x="6802" y="14231"/>
                </a:cubicBezTo>
                <a:cubicBezTo>
                  <a:pt x="6850" y="14459"/>
                  <a:pt x="6889" y="14814"/>
                  <a:pt x="7013" y="14965"/>
                </a:cubicBezTo>
                <a:cubicBezTo>
                  <a:pt x="7139" y="15118"/>
                  <a:pt x="7255" y="15372"/>
                  <a:pt x="7312" y="15423"/>
                </a:cubicBezTo>
                <a:cubicBezTo>
                  <a:pt x="7370" y="15473"/>
                  <a:pt x="7514" y="15144"/>
                  <a:pt x="7562" y="15195"/>
                </a:cubicBezTo>
                <a:cubicBezTo>
                  <a:pt x="7611" y="15245"/>
                  <a:pt x="7707" y="15701"/>
                  <a:pt x="7794" y="15777"/>
                </a:cubicBezTo>
                <a:cubicBezTo>
                  <a:pt x="7881" y="15853"/>
                  <a:pt x="8169" y="15878"/>
                  <a:pt x="8218" y="15878"/>
                </a:cubicBezTo>
                <a:cubicBezTo>
                  <a:pt x="8266" y="15878"/>
                  <a:pt x="8468" y="15904"/>
                  <a:pt x="8506" y="15752"/>
                </a:cubicBezTo>
                <a:cubicBezTo>
                  <a:pt x="8545" y="15600"/>
                  <a:pt x="8574" y="15600"/>
                  <a:pt x="8623" y="15600"/>
                </a:cubicBezTo>
                <a:cubicBezTo>
                  <a:pt x="8670" y="15600"/>
                  <a:pt x="8756" y="16056"/>
                  <a:pt x="8824" y="16107"/>
                </a:cubicBezTo>
                <a:cubicBezTo>
                  <a:pt x="8892" y="16158"/>
                  <a:pt x="9017" y="16132"/>
                  <a:pt x="9007" y="16462"/>
                </a:cubicBezTo>
                <a:cubicBezTo>
                  <a:pt x="8998" y="16791"/>
                  <a:pt x="9065" y="17070"/>
                  <a:pt x="9132" y="17096"/>
                </a:cubicBezTo>
                <a:cubicBezTo>
                  <a:pt x="9200" y="17121"/>
                  <a:pt x="9354" y="16716"/>
                  <a:pt x="9354" y="16716"/>
                </a:cubicBezTo>
                <a:cubicBezTo>
                  <a:pt x="9354" y="16716"/>
                  <a:pt x="9354" y="17350"/>
                  <a:pt x="9345" y="17578"/>
                </a:cubicBezTo>
                <a:cubicBezTo>
                  <a:pt x="9335" y="17806"/>
                  <a:pt x="9450" y="18643"/>
                  <a:pt x="9450" y="18643"/>
                </a:cubicBezTo>
                <a:cubicBezTo>
                  <a:pt x="9450" y="18643"/>
                  <a:pt x="9595" y="19429"/>
                  <a:pt x="9633" y="19607"/>
                </a:cubicBezTo>
                <a:cubicBezTo>
                  <a:pt x="9672" y="19784"/>
                  <a:pt x="9835" y="20317"/>
                  <a:pt x="9835" y="20546"/>
                </a:cubicBezTo>
                <a:cubicBezTo>
                  <a:pt x="9835" y="20774"/>
                  <a:pt x="9855" y="21128"/>
                  <a:pt x="9912" y="21128"/>
                </a:cubicBezTo>
                <a:cubicBezTo>
                  <a:pt x="9970" y="21128"/>
                  <a:pt x="10028" y="20723"/>
                  <a:pt x="10095" y="20469"/>
                </a:cubicBezTo>
                <a:cubicBezTo>
                  <a:pt x="10163" y="20215"/>
                  <a:pt x="10236" y="19989"/>
                  <a:pt x="10265" y="19735"/>
                </a:cubicBezTo>
                <a:cubicBezTo>
                  <a:pt x="10294" y="19482"/>
                  <a:pt x="10240" y="18896"/>
                  <a:pt x="10240" y="18719"/>
                </a:cubicBezTo>
                <a:cubicBezTo>
                  <a:pt x="10240" y="18541"/>
                  <a:pt x="10298" y="18389"/>
                  <a:pt x="10433" y="18237"/>
                </a:cubicBezTo>
                <a:cubicBezTo>
                  <a:pt x="10567" y="18085"/>
                  <a:pt x="10664" y="17654"/>
                  <a:pt x="10779" y="17426"/>
                </a:cubicBezTo>
                <a:cubicBezTo>
                  <a:pt x="10895" y="17198"/>
                  <a:pt x="10885" y="16818"/>
                  <a:pt x="11116" y="16818"/>
                </a:cubicBezTo>
                <a:cubicBezTo>
                  <a:pt x="11347" y="16818"/>
                  <a:pt x="11328" y="16818"/>
                  <a:pt x="11386" y="16666"/>
                </a:cubicBezTo>
                <a:cubicBezTo>
                  <a:pt x="11443" y="16513"/>
                  <a:pt x="11501" y="16411"/>
                  <a:pt x="11530" y="16689"/>
                </a:cubicBezTo>
                <a:cubicBezTo>
                  <a:pt x="11559" y="16969"/>
                  <a:pt x="11723" y="17375"/>
                  <a:pt x="11752" y="17477"/>
                </a:cubicBezTo>
                <a:cubicBezTo>
                  <a:pt x="11781" y="17578"/>
                  <a:pt x="11838" y="17856"/>
                  <a:pt x="11829" y="18161"/>
                </a:cubicBezTo>
                <a:cubicBezTo>
                  <a:pt x="11819" y="18465"/>
                  <a:pt x="11771" y="19299"/>
                  <a:pt x="11819" y="19299"/>
                </a:cubicBezTo>
                <a:cubicBezTo>
                  <a:pt x="11867" y="19299"/>
                  <a:pt x="12031" y="18389"/>
                  <a:pt x="12031" y="18389"/>
                </a:cubicBezTo>
                <a:cubicBezTo>
                  <a:pt x="12031" y="18389"/>
                  <a:pt x="12243" y="18009"/>
                  <a:pt x="12233" y="18415"/>
                </a:cubicBezTo>
                <a:cubicBezTo>
                  <a:pt x="12223" y="18821"/>
                  <a:pt x="12252" y="19252"/>
                  <a:pt x="12252" y="19505"/>
                </a:cubicBezTo>
                <a:cubicBezTo>
                  <a:pt x="12252" y="19759"/>
                  <a:pt x="12426" y="20368"/>
                  <a:pt x="12426" y="20215"/>
                </a:cubicBezTo>
                <a:cubicBezTo>
                  <a:pt x="12426" y="20063"/>
                  <a:pt x="12503" y="19632"/>
                  <a:pt x="12503" y="19404"/>
                </a:cubicBezTo>
                <a:cubicBezTo>
                  <a:pt x="12503" y="19176"/>
                  <a:pt x="12551" y="19278"/>
                  <a:pt x="12676" y="19505"/>
                </a:cubicBezTo>
                <a:cubicBezTo>
                  <a:pt x="12801" y="19733"/>
                  <a:pt x="12888" y="20189"/>
                  <a:pt x="12888" y="20189"/>
                </a:cubicBezTo>
                <a:cubicBezTo>
                  <a:pt x="12888" y="20189"/>
                  <a:pt x="13009" y="21045"/>
                  <a:pt x="13028" y="21171"/>
                </a:cubicBezTo>
                <a:cubicBezTo>
                  <a:pt x="13047" y="21299"/>
                  <a:pt x="13186" y="20571"/>
                  <a:pt x="13215" y="20419"/>
                </a:cubicBezTo>
                <a:cubicBezTo>
                  <a:pt x="13244" y="20266"/>
                  <a:pt x="13263" y="20189"/>
                  <a:pt x="13341" y="20139"/>
                </a:cubicBezTo>
                <a:cubicBezTo>
                  <a:pt x="13418" y="20088"/>
                  <a:pt x="13514" y="20088"/>
                  <a:pt x="13543" y="19810"/>
                </a:cubicBezTo>
                <a:cubicBezTo>
                  <a:pt x="13572" y="19531"/>
                  <a:pt x="13658" y="19201"/>
                  <a:pt x="13543" y="18821"/>
                </a:cubicBezTo>
                <a:cubicBezTo>
                  <a:pt x="13427" y="18440"/>
                  <a:pt x="13369" y="18186"/>
                  <a:pt x="13283" y="18009"/>
                </a:cubicBezTo>
                <a:cubicBezTo>
                  <a:pt x="13196" y="17832"/>
                  <a:pt x="13129" y="17375"/>
                  <a:pt x="13129" y="17375"/>
                </a:cubicBezTo>
                <a:cubicBezTo>
                  <a:pt x="13129" y="17375"/>
                  <a:pt x="13312" y="16943"/>
                  <a:pt x="13369" y="16791"/>
                </a:cubicBezTo>
                <a:cubicBezTo>
                  <a:pt x="13427" y="16640"/>
                  <a:pt x="13514" y="16741"/>
                  <a:pt x="13523" y="16919"/>
                </a:cubicBezTo>
                <a:cubicBezTo>
                  <a:pt x="13533" y="17096"/>
                  <a:pt x="13437" y="17249"/>
                  <a:pt x="13418" y="17628"/>
                </a:cubicBezTo>
                <a:cubicBezTo>
                  <a:pt x="13399" y="18009"/>
                  <a:pt x="13533" y="18135"/>
                  <a:pt x="13572" y="18009"/>
                </a:cubicBezTo>
                <a:cubicBezTo>
                  <a:pt x="13610" y="17883"/>
                  <a:pt x="13707" y="17578"/>
                  <a:pt x="13707" y="17502"/>
                </a:cubicBezTo>
                <a:cubicBezTo>
                  <a:pt x="13707" y="17426"/>
                  <a:pt x="13639" y="17451"/>
                  <a:pt x="13629" y="17172"/>
                </a:cubicBezTo>
                <a:cubicBezTo>
                  <a:pt x="13620" y="16893"/>
                  <a:pt x="13754" y="16689"/>
                  <a:pt x="13803" y="16766"/>
                </a:cubicBezTo>
                <a:cubicBezTo>
                  <a:pt x="13851" y="16843"/>
                  <a:pt x="14159" y="16666"/>
                  <a:pt x="14304" y="16462"/>
                </a:cubicBezTo>
                <a:cubicBezTo>
                  <a:pt x="14448" y="16260"/>
                  <a:pt x="14535" y="15828"/>
                  <a:pt x="14622" y="15651"/>
                </a:cubicBezTo>
                <a:cubicBezTo>
                  <a:pt x="14709" y="15473"/>
                  <a:pt x="15007" y="14890"/>
                  <a:pt x="14987" y="14612"/>
                </a:cubicBezTo>
                <a:cubicBezTo>
                  <a:pt x="14968" y="14332"/>
                  <a:pt x="14997" y="13951"/>
                  <a:pt x="14920" y="13597"/>
                </a:cubicBezTo>
                <a:cubicBezTo>
                  <a:pt x="14843" y="13243"/>
                  <a:pt x="14746" y="13014"/>
                  <a:pt x="14709" y="12861"/>
                </a:cubicBezTo>
                <a:cubicBezTo>
                  <a:pt x="14670" y="12710"/>
                  <a:pt x="14872" y="12684"/>
                  <a:pt x="14968" y="12455"/>
                </a:cubicBezTo>
                <a:cubicBezTo>
                  <a:pt x="15065" y="12227"/>
                  <a:pt x="14968" y="12024"/>
                  <a:pt x="14920" y="12050"/>
                </a:cubicBezTo>
                <a:cubicBezTo>
                  <a:pt x="14872" y="12075"/>
                  <a:pt x="14746" y="12152"/>
                  <a:pt x="14699" y="12125"/>
                </a:cubicBezTo>
                <a:cubicBezTo>
                  <a:pt x="14650" y="12101"/>
                  <a:pt x="14622" y="11973"/>
                  <a:pt x="14544" y="11821"/>
                </a:cubicBezTo>
                <a:cubicBezTo>
                  <a:pt x="14467" y="11669"/>
                  <a:pt x="14564" y="11441"/>
                  <a:pt x="14612" y="11466"/>
                </a:cubicBezTo>
                <a:cubicBezTo>
                  <a:pt x="14660" y="11493"/>
                  <a:pt x="14785" y="11213"/>
                  <a:pt x="14843" y="11085"/>
                </a:cubicBezTo>
                <a:cubicBezTo>
                  <a:pt x="14901" y="10959"/>
                  <a:pt x="14987" y="10858"/>
                  <a:pt x="14958" y="10985"/>
                </a:cubicBezTo>
                <a:cubicBezTo>
                  <a:pt x="14930" y="11112"/>
                  <a:pt x="14862" y="11568"/>
                  <a:pt x="14939" y="11593"/>
                </a:cubicBezTo>
                <a:cubicBezTo>
                  <a:pt x="15016" y="11619"/>
                  <a:pt x="15199" y="11213"/>
                  <a:pt x="15228" y="11238"/>
                </a:cubicBezTo>
                <a:cubicBezTo>
                  <a:pt x="15257" y="11264"/>
                  <a:pt x="15305" y="11593"/>
                  <a:pt x="15276" y="11745"/>
                </a:cubicBezTo>
                <a:cubicBezTo>
                  <a:pt x="15247" y="11897"/>
                  <a:pt x="15247" y="12152"/>
                  <a:pt x="15286" y="12125"/>
                </a:cubicBezTo>
                <a:cubicBezTo>
                  <a:pt x="15324" y="12101"/>
                  <a:pt x="15401" y="11872"/>
                  <a:pt x="15421" y="11949"/>
                </a:cubicBezTo>
                <a:cubicBezTo>
                  <a:pt x="15440" y="12024"/>
                  <a:pt x="15536" y="12176"/>
                  <a:pt x="15488" y="12455"/>
                </a:cubicBezTo>
                <a:cubicBezTo>
                  <a:pt x="15440" y="12734"/>
                  <a:pt x="15344" y="12836"/>
                  <a:pt x="15459" y="13014"/>
                </a:cubicBezTo>
                <a:cubicBezTo>
                  <a:pt x="15575" y="13191"/>
                  <a:pt x="15613" y="13039"/>
                  <a:pt x="15700" y="12912"/>
                </a:cubicBezTo>
                <a:cubicBezTo>
                  <a:pt x="15786" y="12785"/>
                  <a:pt x="15844" y="12227"/>
                  <a:pt x="15796" y="12050"/>
                </a:cubicBezTo>
                <a:cubicBezTo>
                  <a:pt x="15748" y="11872"/>
                  <a:pt x="15633" y="11517"/>
                  <a:pt x="15633" y="11391"/>
                </a:cubicBezTo>
                <a:cubicBezTo>
                  <a:pt x="15633" y="11264"/>
                  <a:pt x="15825" y="11264"/>
                  <a:pt x="15825" y="11061"/>
                </a:cubicBezTo>
                <a:cubicBezTo>
                  <a:pt x="15825" y="10858"/>
                  <a:pt x="15892" y="10705"/>
                  <a:pt x="15960" y="10629"/>
                </a:cubicBezTo>
                <a:cubicBezTo>
                  <a:pt x="16028" y="10554"/>
                  <a:pt x="16114" y="10223"/>
                  <a:pt x="16143" y="10326"/>
                </a:cubicBezTo>
                <a:cubicBezTo>
                  <a:pt x="16172" y="10427"/>
                  <a:pt x="16345" y="10554"/>
                  <a:pt x="16393" y="10401"/>
                </a:cubicBezTo>
                <a:cubicBezTo>
                  <a:pt x="16441" y="10249"/>
                  <a:pt x="16692" y="9692"/>
                  <a:pt x="16846" y="9387"/>
                </a:cubicBezTo>
                <a:cubicBezTo>
                  <a:pt x="17000" y="9082"/>
                  <a:pt x="17058" y="8729"/>
                  <a:pt x="17096" y="8373"/>
                </a:cubicBezTo>
                <a:cubicBezTo>
                  <a:pt x="17135" y="8017"/>
                  <a:pt x="17193" y="7789"/>
                  <a:pt x="17173" y="7511"/>
                </a:cubicBezTo>
                <a:cubicBezTo>
                  <a:pt x="17231" y="7865"/>
                  <a:pt x="17241" y="8119"/>
                  <a:pt x="17231" y="8398"/>
                </a:cubicBezTo>
                <a:cubicBezTo>
                  <a:pt x="17222" y="8678"/>
                  <a:pt x="17231" y="9260"/>
                  <a:pt x="17251" y="9336"/>
                </a:cubicBezTo>
                <a:cubicBezTo>
                  <a:pt x="17270" y="9413"/>
                  <a:pt x="17347" y="9590"/>
                  <a:pt x="17395" y="9539"/>
                </a:cubicBezTo>
                <a:cubicBezTo>
                  <a:pt x="17442" y="9489"/>
                  <a:pt x="17375" y="8982"/>
                  <a:pt x="17375" y="8880"/>
                </a:cubicBezTo>
                <a:cubicBezTo>
                  <a:pt x="17375" y="8778"/>
                  <a:pt x="17442" y="8626"/>
                  <a:pt x="17482" y="8602"/>
                </a:cubicBezTo>
                <a:cubicBezTo>
                  <a:pt x="17520" y="8576"/>
                  <a:pt x="17482" y="8144"/>
                  <a:pt x="17433" y="7966"/>
                </a:cubicBezTo>
                <a:cubicBezTo>
                  <a:pt x="17385" y="7789"/>
                  <a:pt x="17318" y="7688"/>
                  <a:pt x="17356" y="7663"/>
                </a:cubicBezTo>
                <a:cubicBezTo>
                  <a:pt x="17395" y="7637"/>
                  <a:pt x="17442" y="7435"/>
                  <a:pt x="17414" y="7383"/>
                </a:cubicBezTo>
                <a:cubicBezTo>
                  <a:pt x="17385" y="7333"/>
                  <a:pt x="17404" y="7155"/>
                  <a:pt x="17337" y="7206"/>
                </a:cubicBezTo>
                <a:cubicBezTo>
                  <a:pt x="17289" y="7242"/>
                  <a:pt x="17158" y="7178"/>
                  <a:pt x="17161" y="7391"/>
                </a:cubicBezTo>
                <a:cubicBezTo>
                  <a:pt x="17133" y="7176"/>
                  <a:pt x="17074" y="7032"/>
                  <a:pt x="17000" y="7054"/>
                </a:cubicBezTo>
                <a:cubicBezTo>
                  <a:pt x="16913" y="7079"/>
                  <a:pt x="16865" y="7206"/>
                  <a:pt x="16778" y="7206"/>
                </a:cubicBezTo>
                <a:cubicBezTo>
                  <a:pt x="16692" y="7206"/>
                  <a:pt x="16759" y="6851"/>
                  <a:pt x="16721" y="6851"/>
                </a:cubicBezTo>
                <a:cubicBezTo>
                  <a:pt x="16682" y="6851"/>
                  <a:pt x="16596" y="7180"/>
                  <a:pt x="16548" y="7003"/>
                </a:cubicBezTo>
                <a:cubicBezTo>
                  <a:pt x="16499" y="6826"/>
                  <a:pt x="16682" y="6598"/>
                  <a:pt x="16826" y="6471"/>
                </a:cubicBezTo>
                <a:cubicBezTo>
                  <a:pt x="16971" y="6344"/>
                  <a:pt x="17212" y="5608"/>
                  <a:pt x="17308" y="5584"/>
                </a:cubicBezTo>
                <a:cubicBezTo>
                  <a:pt x="17404" y="5558"/>
                  <a:pt x="17645" y="5634"/>
                  <a:pt x="17857" y="5608"/>
                </a:cubicBezTo>
                <a:cubicBezTo>
                  <a:pt x="18069" y="5584"/>
                  <a:pt x="18136" y="5355"/>
                  <a:pt x="18204" y="5482"/>
                </a:cubicBezTo>
                <a:cubicBezTo>
                  <a:pt x="18271" y="5608"/>
                  <a:pt x="18415" y="5760"/>
                  <a:pt x="18502" y="5735"/>
                </a:cubicBezTo>
                <a:cubicBezTo>
                  <a:pt x="18589" y="5710"/>
                  <a:pt x="18550" y="5735"/>
                  <a:pt x="18686" y="5482"/>
                </a:cubicBezTo>
                <a:cubicBezTo>
                  <a:pt x="18820" y="5228"/>
                  <a:pt x="18945" y="5101"/>
                  <a:pt x="19012" y="4898"/>
                </a:cubicBezTo>
                <a:cubicBezTo>
                  <a:pt x="19080" y="4696"/>
                  <a:pt x="19263" y="4544"/>
                  <a:pt x="19273" y="4746"/>
                </a:cubicBezTo>
                <a:cubicBezTo>
                  <a:pt x="19282" y="4948"/>
                  <a:pt x="19253" y="5152"/>
                  <a:pt x="19330" y="5152"/>
                </a:cubicBezTo>
                <a:cubicBezTo>
                  <a:pt x="19407" y="5152"/>
                  <a:pt x="19523" y="4948"/>
                  <a:pt x="19620" y="4848"/>
                </a:cubicBezTo>
                <a:cubicBezTo>
                  <a:pt x="19715" y="4746"/>
                  <a:pt x="19792" y="4620"/>
                  <a:pt x="19792" y="4620"/>
                </a:cubicBezTo>
                <a:cubicBezTo>
                  <a:pt x="19792" y="4620"/>
                  <a:pt x="19398" y="5329"/>
                  <a:pt x="19301" y="5482"/>
                </a:cubicBezTo>
                <a:cubicBezTo>
                  <a:pt x="19205" y="5634"/>
                  <a:pt x="18974" y="5735"/>
                  <a:pt x="18878" y="6039"/>
                </a:cubicBezTo>
                <a:cubicBezTo>
                  <a:pt x="18782" y="6344"/>
                  <a:pt x="18724" y="6446"/>
                  <a:pt x="18733" y="6775"/>
                </a:cubicBezTo>
                <a:cubicBezTo>
                  <a:pt x="18743" y="7105"/>
                  <a:pt x="18906" y="7536"/>
                  <a:pt x="18829" y="7840"/>
                </a:cubicBezTo>
                <a:cubicBezTo>
                  <a:pt x="18753" y="8144"/>
                  <a:pt x="18724" y="8576"/>
                  <a:pt x="18724" y="8576"/>
                </a:cubicBezTo>
                <a:cubicBezTo>
                  <a:pt x="18724" y="8576"/>
                  <a:pt x="18839" y="8144"/>
                  <a:pt x="19003" y="7865"/>
                </a:cubicBezTo>
                <a:cubicBezTo>
                  <a:pt x="19166" y="7587"/>
                  <a:pt x="19263" y="7206"/>
                  <a:pt x="19321" y="7054"/>
                </a:cubicBezTo>
                <a:cubicBezTo>
                  <a:pt x="19378" y="6902"/>
                  <a:pt x="19552" y="6877"/>
                  <a:pt x="19552" y="6699"/>
                </a:cubicBezTo>
                <a:cubicBezTo>
                  <a:pt x="19552" y="6522"/>
                  <a:pt x="19600" y="6293"/>
                  <a:pt x="19629" y="6090"/>
                </a:cubicBezTo>
                <a:cubicBezTo>
                  <a:pt x="19658" y="5888"/>
                  <a:pt x="19571" y="5938"/>
                  <a:pt x="19629" y="5684"/>
                </a:cubicBezTo>
                <a:cubicBezTo>
                  <a:pt x="19687" y="5431"/>
                  <a:pt x="19677" y="5228"/>
                  <a:pt x="19966" y="5228"/>
                </a:cubicBezTo>
                <a:cubicBezTo>
                  <a:pt x="20255" y="5228"/>
                  <a:pt x="20158" y="5279"/>
                  <a:pt x="20390" y="5253"/>
                </a:cubicBezTo>
                <a:cubicBezTo>
                  <a:pt x="20621" y="5228"/>
                  <a:pt x="20707" y="4924"/>
                  <a:pt x="20929" y="4772"/>
                </a:cubicBezTo>
                <a:cubicBezTo>
                  <a:pt x="21150" y="4620"/>
                  <a:pt x="21323" y="4518"/>
                  <a:pt x="21391" y="4594"/>
                </a:cubicBezTo>
                <a:cubicBezTo>
                  <a:pt x="21458" y="4670"/>
                  <a:pt x="21565" y="4620"/>
                  <a:pt x="21497" y="4442"/>
                </a:cubicBezTo>
                <a:cubicBezTo>
                  <a:pt x="21430" y="4265"/>
                  <a:pt x="21276" y="4011"/>
                  <a:pt x="21352" y="3960"/>
                </a:cubicBezTo>
                <a:close/>
              </a:path>
            </a:pathLst>
          </a:custGeom>
          <a:solidFill>
            <a:srgbClr val="64696E">
              <a:alpha val="20000"/>
            </a:srgb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560" name="Group 2560"/>
          <p:cNvGrpSpPr/>
          <p:nvPr/>
        </p:nvGrpSpPr>
        <p:grpSpPr>
          <a:xfrm>
            <a:off x="2823073" y="2744105"/>
            <a:ext cx="4380647" cy="2582717"/>
            <a:chOff x="0" y="0"/>
            <a:chExt cx="8761293" cy="5165433"/>
          </a:xfrm>
        </p:grpSpPr>
        <p:sp>
          <p:nvSpPr>
            <p:cNvPr id="2551" name="Shape 2551"/>
            <p:cNvSpPr/>
            <p:nvPr/>
          </p:nvSpPr>
          <p:spPr>
            <a:xfrm>
              <a:off x="2193036" y="999766"/>
              <a:ext cx="319206" cy="202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4" h="19130" extrusionOk="0">
                  <a:moveTo>
                    <a:pt x="12450" y="145"/>
                  </a:moveTo>
                  <a:cubicBezTo>
                    <a:pt x="13259" y="1095"/>
                    <a:pt x="18919" y="-1279"/>
                    <a:pt x="19995" y="1095"/>
                  </a:cubicBezTo>
                  <a:cubicBezTo>
                    <a:pt x="21086" y="3472"/>
                    <a:pt x="18919" y="3931"/>
                    <a:pt x="16221" y="5835"/>
                  </a:cubicBezTo>
                  <a:cubicBezTo>
                    <a:pt x="13519" y="7736"/>
                    <a:pt x="12711" y="7259"/>
                    <a:pt x="11632" y="9618"/>
                  </a:cubicBezTo>
                  <a:cubicBezTo>
                    <a:pt x="10556" y="11999"/>
                    <a:pt x="7035" y="12942"/>
                    <a:pt x="5416" y="15769"/>
                  </a:cubicBezTo>
                  <a:cubicBezTo>
                    <a:pt x="3802" y="18617"/>
                    <a:pt x="914" y="20321"/>
                    <a:pt x="297" y="18140"/>
                  </a:cubicBezTo>
                  <a:cubicBezTo>
                    <a:pt x="-514" y="15300"/>
                    <a:pt x="564" y="16732"/>
                    <a:pt x="822" y="15300"/>
                  </a:cubicBezTo>
                  <a:cubicBezTo>
                    <a:pt x="1115" y="13876"/>
                    <a:pt x="5964" y="10572"/>
                    <a:pt x="5964" y="10572"/>
                  </a:cubicBezTo>
                  <a:cubicBezTo>
                    <a:pt x="5964" y="10572"/>
                    <a:pt x="11632" y="-791"/>
                    <a:pt x="12450" y="1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2" name="Shape 2552"/>
            <p:cNvSpPr/>
            <p:nvPr/>
          </p:nvSpPr>
          <p:spPr>
            <a:xfrm>
              <a:off x="1935032" y="854639"/>
              <a:ext cx="387682" cy="327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8" h="20975" extrusionOk="0">
                  <a:moveTo>
                    <a:pt x="12010" y="1318"/>
                  </a:moveTo>
                  <a:cubicBezTo>
                    <a:pt x="12675" y="999"/>
                    <a:pt x="15780" y="999"/>
                    <a:pt x="17349" y="1318"/>
                  </a:cubicBezTo>
                  <a:cubicBezTo>
                    <a:pt x="18899" y="1639"/>
                    <a:pt x="21136" y="7445"/>
                    <a:pt x="20015" y="7757"/>
                  </a:cubicBezTo>
                  <a:cubicBezTo>
                    <a:pt x="18899" y="8088"/>
                    <a:pt x="17116" y="6485"/>
                    <a:pt x="17116" y="4223"/>
                  </a:cubicBezTo>
                  <a:cubicBezTo>
                    <a:pt x="17116" y="1967"/>
                    <a:pt x="15566" y="8408"/>
                    <a:pt x="16459" y="10343"/>
                  </a:cubicBezTo>
                  <a:cubicBezTo>
                    <a:pt x="17349" y="12265"/>
                    <a:pt x="14683" y="14527"/>
                    <a:pt x="13781" y="14527"/>
                  </a:cubicBezTo>
                  <a:cubicBezTo>
                    <a:pt x="12889" y="14527"/>
                    <a:pt x="12224" y="11629"/>
                    <a:pt x="12443" y="8724"/>
                  </a:cubicBezTo>
                  <a:cubicBezTo>
                    <a:pt x="12675" y="5829"/>
                    <a:pt x="11110" y="3256"/>
                    <a:pt x="8679" y="3580"/>
                  </a:cubicBezTo>
                  <a:cubicBezTo>
                    <a:pt x="6219" y="3902"/>
                    <a:pt x="5104" y="6789"/>
                    <a:pt x="4210" y="7757"/>
                  </a:cubicBezTo>
                  <a:cubicBezTo>
                    <a:pt x="3321" y="8724"/>
                    <a:pt x="3321" y="14192"/>
                    <a:pt x="3540" y="15484"/>
                  </a:cubicBezTo>
                  <a:cubicBezTo>
                    <a:pt x="3763" y="16781"/>
                    <a:pt x="3763" y="21315"/>
                    <a:pt x="1536" y="20954"/>
                  </a:cubicBezTo>
                  <a:cubicBezTo>
                    <a:pt x="-464" y="20630"/>
                    <a:pt x="-16" y="15162"/>
                    <a:pt x="200" y="13224"/>
                  </a:cubicBezTo>
                  <a:cubicBezTo>
                    <a:pt x="426" y="11297"/>
                    <a:pt x="-464" y="6485"/>
                    <a:pt x="426" y="3902"/>
                  </a:cubicBezTo>
                  <a:cubicBezTo>
                    <a:pt x="1321" y="1318"/>
                    <a:pt x="3990" y="361"/>
                    <a:pt x="5767" y="37"/>
                  </a:cubicBezTo>
                  <a:cubicBezTo>
                    <a:pt x="7548" y="-285"/>
                    <a:pt x="11341" y="1639"/>
                    <a:pt x="12010" y="131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3" name="Shape 2553"/>
            <p:cNvSpPr/>
            <p:nvPr/>
          </p:nvSpPr>
          <p:spPr>
            <a:xfrm>
              <a:off x="1757654" y="677261"/>
              <a:ext cx="325484" cy="15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18148" extrusionOk="0">
                  <a:moveTo>
                    <a:pt x="4539" y="8688"/>
                  </a:moveTo>
                  <a:cubicBezTo>
                    <a:pt x="8007" y="5677"/>
                    <a:pt x="11739" y="-2721"/>
                    <a:pt x="13339" y="884"/>
                  </a:cubicBezTo>
                  <a:cubicBezTo>
                    <a:pt x="14938" y="4474"/>
                    <a:pt x="17867" y="8688"/>
                    <a:pt x="19736" y="9268"/>
                  </a:cubicBezTo>
                  <a:cubicBezTo>
                    <a:pt x="21600" y="9872"/>
                    <a:pt x="19215" y="17067"/>
                    <a:pt x="18409" y="17676"/>
                  </a:cubicBezTo>
                  <a:cubicBezTo>
                    <a:pt x="17603" y="18256"/>
                    <a:pt x="14669" y="16468"/>
                    <a:pt x="12268" y="16468"/>
                  </a:cubicBezTo>
                  <a:cubicBezTo>
                    <a:pt x="9876" y="16468"/>
                    <a:pt x="10404" y="12863"/>
                    <a:pt x="9334" y="13481"/>
                  </a:cubicBezTo>
                  <a:cubicBezTo>
                    <a:pt x="8276" y="14085"/>
                    <a:pt x="5866" y="15265"/>
                    <a:pt x="4272" y="17067"/>
                  </a:cubicBezTo>
                  <a:cubicBezTo>
                    <a:pt x="2675" y="18879"/>
                    <a:pt x="0" y="18501"/>
                    <a:pt x="0" y="15265"/>
                  </a:cubicBezTo>
                  <a:cubicBezTo>
                    <a:pt x="0" y="10491"/>
                    <a:pt x="1075" y="11693"/>
                    <a:pt x="4539" y="86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4" name="Shape 2554"/>
            <p:cNvSpPr/>
            <p:nvPr/>
          </p:nvSpPr>
          <p:spPr>
            <a:xfrm>
              <a:off x="0" y="628885"/>
              <a:ext cx="169022" cy="197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19" h="19929" extrusionOk="0">
                  <a:moveTo>
                    <a:pt x="16821" y="19900"/>
                  </a:moveTo>
                  <a:cubicBezTo>
                    <a:pt x="14478" y="20397"/>
                    <a:pt x="13050" y="14348"/>
                    <a:pt x="12613" y="11798"/>
                  </a:cubicBezTo>
                  <a:cubicBezTo>
                    <a:pt x="12119" y="9280"/>
                    <a:pt x="7464" y="9280"/>
                    <a:pt x="5109" y="7756"/>
                  </a:cubicBezTo>
                  <a:cubicBezTo>
                    <a:pt x="2757" y="6241"/>
                    <a:pt x="-2463" y="-1203"/>
                    <a:pt x="1356" y="167"/>
                  </a:cubicBezTo>
                  <a:cubicBezTo>
                    <a:pt x="2757" y="692"/>
                    <a:pt x="5577" y="3719"/>
                    <a:pt x="6982" y="3719"/>
                  </a:cubicBezTo>
                  <a:cubicBezTo>
                    <a:pt x="8370" y="3719"/>
                    <a:pt x="15397" y="9789"/>
                    <a:pt x="17272" y="11798"/>
                  </a:cubicBezTo>
                  <a:cubicBezTo>
                    <a:pt x="19137" y="13842"/>
                    <a:pt x="19137" y="19375"/>
                    <a:pt x="16821" y="19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5" name="Shape 2555"/>
            <p:cNvSpPr/>
            <p:nvPr/>
          </p:nvSpPr>
          <p:spPr>
            <a:xfrm>
              <a:off x="7627251" y="3612060"/>
              <a:ext cx="114395" cy="174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19" h="19594" extrusionOk="0">
                  <a:moveTo>
                    <a:pt x="3803" y="19534"/>
                  </a:moveTo>
                  <a:cubicBezTo>
                    <a:pt x="-1914" y="18379"/>
                    <a:pt x="14" y="5423"/>
                    <a:pt x="1899" y="2597"/>
                  </a:cubicBezTo>
                  <a:cubicBezTo>
                    <a:pt x="3803" y="-237"/>
                    <a:pt x="14815" y="-955"/>
                    <a:pt x="16521" y="1463"/>
                  </a:cubicBezTo>
                  <a:cubicBezTo>
                    <a:pt x="19686" y="5974"/>
                    <a:pt x="9520" y="20645"/>
                    <a:pt x="3803" y="1953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6" name="Shape 2556"/>
            <p:cNvSpPr/>
            <p:nvPr/>
          </p:nvSpPr>
          <p:spPr>
            <a:xfrm>
              <a:off x="8207761" y="4369947"/>
              <a:ext cx="353542" cy="795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87" h="21184" extrusionOk="0">
                  <a:moveTo>
                    <a:pt x="17256" y="67"/>
                  </a:moveTo>
                  <a:cubicBezTo>
                    <a:pt x="14214" y="-416"/>
                    <a:pt x="13850" y="1809"/>
                    <a:pt x="11428" y="3278"/>
                  </a:cubicBezTo>
                  <a:cubicBezTo>
                    <a:pt x="9007" y="4746"/>
                    <a:pt x="6328" y="5951"/>
                    <a:pt x="5357" y="5819"/>
                  </a:cubicBezTo>
                  <a:cubicBezTo>
                    <a:pt x="4387" y="5682"/>
                    <a:pt x="-944" y="6748"/>
                    <a:pt x="751" y="8756"/>
                  </a:cubicBezTo>
                  <a:cubicBezTo>
                    <a:pt x="2443" y="10763"/>
                    <a:pt x="2209" y="12765"/>
                    <a:pt x="504" y="13704"/>
                  </a:cubicBezTo>
                  <a:cubicBezTo>
                    <a:pt x="-1191" y="14638"/>
                    <a:pt x="1975" y="17307"/>
                    <a:pt x="1478" y="18782"/>
                  </a:cubicBezTo>
                  <a:cubicBezTo>
                    <a:pt x="990" y="20252"/>
                    <a:pt x="2209" y="21184"/>
                    <a:pt x="5606" y="21184"/>
                  </a:cubicBezTo>
                  <a:cubicBezTo>
                    <a:pt x="9007" y="21184"/>
                    <a:pt x="10220" y="20519"/>
                    <a:pt x="11675" y="18782"/>
                  </a:cubicBezTo>
                  <a:cubicBezTo>
                    <a:pt x="13121" y="17042"/>
                    <a:pt x="13357" y="15309"/>
                    <a:pt x="14821" y="13839"/>
                  </a:cubicBezTo>
                  <a:cubicBezTo>
                    <a:pt x="16271" y="12368"/>
                    <a:pt x="17489" y="9291"/>
                    <a:pt x="18216" y="8488"/>
                  </a:cubicBezTo>
                  <a:cubicBezTo>
                    <a:pt x="18942" y="7688"/>
                    <a:pt x="20409" y="5147"/>
                    <a:pt x="20159" y="3679"/>
                  </a:cubicBezTo>
                  <a:cubicBezTo>
                    <a:pt x="19919" y="2207"/>
                    <a:pt x="18942" y="334"/>
                    <a:pt x="17256" y="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7" name="Shape 2557"/>
            <p:cNvSpPr/>
            <p:nvPr/>
          </p:nvSpPr>
          <p:spPr>
            <a:xfrm>
              <a:off x="7562750" y="-1"/>
              <a:ext cx="122672" cy="9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35" h="12614" extrusionOk="0">
                  <a:moveTo>
                    <a:pt x="181" y="3744"/>
                  </a:moveTo>
                  <a:cubicBezTo>
                    <a:pt x="3118" y="-6011"/>
                    <a:pt x="19751" y="5818"/>
                    <a:pt x="16782" y="10712"/>
                  </a:cubicBezTo>
                  <a:cubicBezTo>
                    <a:pt x="13816" y="15589"/>
                    <a:pt x="-1849" y="10299"/>
                    <a:pt x="181" y="37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8" name="Shape 2558"/>
            <p:cNvSpPr/>
            <p:nvPr/>
          </p:nvSpPr>
          <p:spPr>
            <a:xfrm>
              <a:off x="7417623" y="886889"/>
              <a:ext cx="704544" cy="367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0" h="20552" extrusionOk="0">
                  <a:moveTo>
                    <a:pt x="20120" y="18324"/>
                  </a:moveTo>
                  <a:cubicBezTo>
                    <a:pt x="19119" y="18882"/>
                    <a:pt x="16126" y="19447"/>
                    <a:pt x="15004" y="19165"/>
                  </a:cubicBezTo>
                  <a:cubicBezTo>
                    <a:pt x="13875" y="18882"/>
                    <a:pt x="12501" y="16362"/>
                    <a:pt x="10883" y="15792"/>
                  </a:cubicBezTo>
                  <a:cubicBezTo>
                    <a:pt x="9253" y="15234"/>
                    <a:pt x="7257" y="15514"/>
                    <a:pt x="6635" y="17478"/>
                  </a:cubicBezTo>
                  <a:cubicBezTo>
                    <a:pt x="6009" y="19447"/>
                    <a:pt x="3758" y="18602"/>
                    <a:pt x="2762" y="18602"/>
                  </a:cubicBezTo>
                  <a:cubicBezTo>
                    <a:pt x="1768" y="18602"/>
                    <a:pt x="517" y="21407"/>
                    <a:pt x="265" y="20288"/>
                  </a:cubicBezTo>
                  <a:cubicBezTo>
                    <a:pt x="265" y="20288"/>
                    <a:pt x="1014" y="15234"/>
                    <a:pt x="265" y="14671"/>
                  </a:cubicBezTo>
                  <a:cubicBezTo>
                    <a:pt x="-484" y="14118"/>
                    <a:pt x="517" y="10752"/>
                    <a:pt x="1266" y="9624"/>
                  </a:cubicBezTo>
                  <a:cubicBezTo>
                    <a:pt x="2013" y="8509"/>
                    <a:pt x="2888" y="5695"/>
                    <a:pt x="3631" y="2899"/>
                  </a:cubicBezTo>
                  <a:cubicBezTo>
                    <a:pt x="4385" y="85"/>
                    <a:pt x="5387" y="-193"/>
                    <a:pt x="6009" y="85"/>
                  </a:cubicBezTo>
                  <a:cubicBezTo>
                    <a:pt x="6635" y="365"/>
                    <a:pt x="8005" y="5424"/>
                    <a:pt x="8378" y="7101"/>
                  </a:cubicBezTo>
                  <a:cubicBezTo>
                    <a:pt x="8759" y="8781"/>
                    <a:pt x="10002" y="6539"/>
                    <a:pt x="10507" y="5985"/>
                  </a:cubicBezTo>
                  <a:cubicBezTo>
                    <a:pt x="11001" y="5424"/>
                    <a:pt x="11756" y="3744"/>
                    <a:pt x="11872" y="2336"/>
                  </a:cubicBezTo>
                  <a:cubicBezTo>
                    <a:pt x="12001" y="930"/>
                    <a:pt x="13123" y="85"/>
                    <a:pt x="14372" y="85"/>
                  </a:cubicBezTo>
                  <a:cubicBezTo>
                    <a:pt x="15625" y="85"/>
                    <a:pt x="14502" y="2336"/>
                    <a:pt x="13623" y="2899"/>
                  </a:cubicBezTo>
                  <a:cubicBezTo>
                    <a:pt x="12750" y="3455"/>
                    <a:pt x="13248" y="4587"/>
                    <a:pt x="14751" y="5695"/>
                  </a:cubicBezTo>
                  <a:cubicBezTo>
                    <a:pt x="16246" y="6818"/>
                    <a:pt x="17617" y="9909"/>
                    <a:pt x="19246" y="11877"/>
                  </a:cubicBezTo>
                  <a:cubicBezTo>
                    <a:pt x="20868" y="13828"/>
                    <a:pt x="21116" y="17757"/>
                    <a:pt x="20120" y="1832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59" name="Shape 2559"/>
            <p:cNvSpPr/>
            <p:nvPr/>
          </p:nvSpPr>
          <p:spPr>
            <a:xfrm>
              <a:off x="8336763" y="822388"/>
              <a:ext cx="424531" cy="665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8" h="21225" extrusionOk="0">
                  <a:moveTo>
                    <a:pt x="20203" y="4399"/>
                  </a:moveTo>
                  <a:cubicBezTo>
                    <a:pt x="19389" y="4876"/>
                    <a:pt x="15714" y="5355"/>
                    <a:pt x="14490" y="4399"/>
                  </a:cubicBezTo>
                  <a:cubicBezTo>
                    <a:pt x="13273" y="3436"/>
                    <a:pt x="10422" y="4550"/>
                    <a:pt x="10221" y="6317"/>
                  </a:cubicBezTo>
                  <a:cubicBezTo>
                    <a:pt x="10018" y="8077"/>
                    <a:pt x="11036" y="6791"/>
                    <a:pt x="12254" y="7435"/>
                  </a:cubicBezTo>
                  <a:cubicBezTo>
                    <a:pt x="13481" y="8077"/>
                    <a:pt x="13874" y="9035"/>
                    <a:pt x="14701" y="9998"/>
                  </a:cubicBezTo>
                  <a:cubicBezTo>
                    <a:pt x="15516" y="10958"/>
                    <a:pt x="16936" y="10633"/>
                    <a:pt x="17958" y="11431"/>
                  </a:cubicBezTo>
                  <a:cubicBezTo>
                    <a:pt x="18984" y="12236"/>
                    <a:pt x="15112" y="13191"/>
                    <a:pt x="16740" y="14155"/>
                  </a:cubicBezTo>
                  <a:cubicBezTo>
                    <a:pt x="18363" y="15118"/>
                    <a:pt x="19188" y="18957"/>
                    <a:pt x="19389" y="19919"/>
                  </a:cubicBezTo>
                  <a:cubicBezTo>
                    <a:pt x="19599" y="20871"/>
                    <a:pt x="14902" y="21354"/>
                    <a:pt x="13481" y="21195"/>
                  </a:cubicBezTo>
                  <a:cubicBezTo>
                    <a:pt x="12053" y="21034"/>
                    <a:pt x="7773" y="19919"/>
                    <a:pt x="6351" y="19596"/>
                  </a:cubicBezTo>
                  <a:cubicBezTo>
                    <a:pt x="4924" y="19275"/>
                    <a:pt x="4106" y="15279"/>
                    <a:pt x="5937" y="15435"/>
                  </a:cubicBezTo>
                  <a:cubicBezTo>
                    <a:pt x="7773" y="15595"/>
                    <a:pt x="8179" y="15118"/>
                    <a:pt x="10221" y="13680"/>
                  </a:cubicBezTo>
                  <a:cubicBezTo>
                    <a:pt x="12254" y="12236"/>
                    <a:pt x="7155" y="11592"/>
                    <a:pt x="5735" y="11276"/>
                  </a:cubicBezTo>
                  <a:cubicBezTo>
                    <a:pt x="4303" y="10958"/>
                    <a:pt x="1454" y="7435"/>
                    <a:pt x="429" y="6317"/>
                  </a:cubicBezTo>
                  <a:cubicBezTo>
                    <a:pt x="-581" y="5196"/>
                    <a:pt x="202" y="3446"/>
                    <a:pt x="2678" y="2153"/>
                  </a:cubicBezTo>
                  <a:cubicBezTo>
                    <a:pt x="3902" y="1509"/>
                    <a:pt x="7155" y="2955"/>
                    <a:pt x="8790" y="2153"/>
                  </a:cubicBezTo>
                  <a:cubicBezTo>
                    <a:pt x="10422" y="1354"/>
                    <a:pt x="12053" y="395"/>
                    <a:pt x="12652" y="71"/>
                  </a:cubicBezTo>
                  <a:cubicBezTo>
                    <a:pt x="13273" y="-246"/>
                    <a:pt x="17350" y="547"/>
                    <a:pt x="17958" y="1509"/>
                  </a:cubicBezTo>
                  <a:cubicBezTo>
                    <a:pt x="18570" y="2475"/>
                    <a:pt x="21019" y="3918"/>
                    <a:pt x="20203" y="43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561" name="Shape 2561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11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563" name="Shape 2563"/>
          <p:cNvSpPr/>
          <p:nvPr/>
        </p:nvSpPr>
        <p:spPr>
          <a:xfrm>
            <a:off x="3344899" y="110222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Ipsum is simply dummy text of the printing and typesetting industry.</a:t>
            </a:r>
          </a:p>
        </p:txBody>
      </p:sp>
      <p:sp>
        <p:nvSpPr>
          <p:cNvPr id="2564" name="Shape 2564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Seven : Map</a:t>
            </a:r>
          </a:p>
        </p:txBody>
      </p:sp>
      <p:sp>
        <p:nvSpPr>
          <p:cNvPr id="2565" name="Shape 2565"/>
          <p:cNvSpPr/>
          <p:nvPr/>
        </p:nvSpPr>
        <p:spPr>
          <a:xfrm>
            <a:off x="1589490" y="1913654"/>
            <a:ext cx="4001758" cy="2164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12" extrusionOk="0">
                <a:moveTo>
                  <a:pt x="14138" y="20503"/>
                </a:moveTo>
                <a:cubicBezTo>
                  <a:pt x="14046" y="20454"/>
                  <a:pt x="13944" y="20503"/>
                  <a:pt x="13875" y="20528"/>
                </a:cubicBezTo>
                <a:cubicBezTo>
                  <a:pt x="13807" y="20554"/>
                  <a:pt x="13613" y="20927"/>
                  <a:pt x="13613" y="20927"/>
                </a:cubicBezTo>
                <a:cubicBezTo>
                  <a:pt x="13613" y="20927"/>
                  <a:pt x="13738" y="20977"/>
                  <a:pt x="13818" y="20977"/>
                </a:cubicBezTo>
                <a:cubicBezTo>
                  <a:pt x="13898" y="20977"/>
                  <a:pt x="13944" y="21077"/>
                  <a:pt x="14013" y="21151"/>
                </a:cubicBezTo>
                <a:cubicBezTo>
                  <a:pt x="14081" y="21226"/>
                  <a:pt x="14207" y="21051"/>
                  <a:pt x="14252" y="21051"/>
                </a:cubicBezTo>
                <a:cubicBezTo>
                  <a:pt x="14298" y="21051"/>
                  <a:pt x="14355" y="21351"/>
                  <a:pt x="14367" y="21027"/>
                </a:cubicBezTo>
                <a:cubicBezTo>
                  <a:pt x="14378" y="20703"/>
                  <a:pt x="14229" y="20554"/>
                  <a:pt x="14138" y="20503"/>
                </a:cubicBezTo>
                <a:close/>
                <a:moveTo>
                  <a:pt x="14652" y="20823"/>
                </a:moveTo>
                <a:cubicBezTo>
                  <a:pt x="14548" y="20864"/>
                  <a:pt x="14572" y="21310"/>
                  <a:pt x="14698" y="21228"/>
                </a:cubicBezTo>
                <a:cubicBezTo>
                  <a:pt x="14824" y="21148"/>
                  <a:pt x="14755" y="20781"/>
                  <a:pt x="14652" y="20823"/>
                </a:cubicBezTo>
                <a:close/>
                <a:moveTo>
                  <a:pt x="13144" y="21097"/>
                </a:moveTo>
                <a:cubicBezTo>
                  <a:pt x="13039" y="21139"/>
                  <a:pt x="13064" y="21583"/>
                  <a:pt x="13189" y="21502"/>
                </a:cubicBezTo>
                <a:cubicBezTo>
                  <a:pt x="13315" y="21421"/>
                  <a:pt x="13247" y="21056"/>
                  <a:pt x="13144" y="21097"/>
                </a:cubicBezTo>
                <a:close/>
                <a:moveTo>
                  <a:pt x="13133" y="19281"/>
                </a:moveTo>
                <a:cubicBezTo>
                  <a:pt x="13258" y="19232"/>
                  <a:pt x="13189" y="19007"/>
                  <a:pt x="13087" y="19032"/>
                </a:cubicBezTo>
                <a:cubicBezTo>
                  <a:pt x="12982" y="19057"/>
                  <a:pt x="13007" y="19331"/>
                  <a:pt x="13133" y="19281"/>
                </a:cubicBezTo>
                <a:close/>
                <a:moveTo>
                  <a:pt x="13475" y="20428"/>
                </a:moveTo>
                <a:cubicBezTo>
                  <a:pt x="13487" y="20328"/>
                  <a:pt x="13349" y="20055"/>
                  <a:pt x="13269" y="20079"/>
                </a:cubicBezTo>
                <a:cubicBezTo>
                  <a:pt x="13189" y="20104"/>
                  <a:pt x="13018" y="19904"/>
                  <a:pt x="12927" y="19730"/>
                </a:cubicBezTo>
                <a:cubicBezTo>
                  <a:pt x="12835" y="19556"/>
                  <a:pt x="12664" y="19556"/>
                  <a:pt x="12596" y="19556"/>
                </a:cubicBezTo>
                <a:cubicBezTo>
                  <a:pt x="12527" y="19556"/>
                  <a:pt x="12252" y="19730"/>
                  <a:pt x="12252" y="19730"/>
                </a:cubicBezTo>
                <a:cubicBezTo>
                  <a:pt x="12241" y="19979"/>
                  <a:pt x="12355" y="19904"/>
                  <a:pt x="12493" y="19904"/>
                </a:cubicBezTo>
                <a:cubicBezTo>
                  <a:pt x="12630" y="19904"/>
                  <a:pt x="12869" y="19855"/>
                  <a:pt x="12915" y="19979"/>
                </a:cubicBezTo>
                <a:cubicBezTo>
                  <a:pt x="12961" y="20104"/>
                  <a:pt x="13167" y="20303"/>
                  <a:pt x="13224" y="20404"/>
                </a:cubicBezTo>
                <a:cubicBezTo>
                  <a:pt x="13281" y="20503"/>
                  <a:pt x="13464" y="20528"/>
                  <a:pt x="13475" y="20428"/>
                </a:cubicBezTo>
                <a:close/>
                <a:moveTo>
                  <a:pt x="19945" y="5118"/>
                </a:moveTo>
                <a:cubicBezTo>
                  <a:pt x="19917" y="5002"/>
                  <a:pt x="19851" y="4636"/>
                  <a:pt x="19997" y="4603"/>
                </a:cubicBezTo>
                <a:cubicBezTo>
                  <a:pt x="20144" y="4570"/>
                  <a:pt x="20419" y="4952"/>
                  <a:pt x="20412" y="4686"/>
                </a:cubicBezTo>
                <a:cubicBezTo>
                  <a:pt x="20405" y="4419"/>
                  <a:pt x="20412" y="4137"/>
                  <a:pt x="20453" y="3988"/>
                </a:cubicBezTo>
                <a:cubicBezTo>
                  <a:pt x="20495" y="3838"/>
                  <a:pt x="20586" y="3738"/>
                  <a:pt x="20537" y="3688"/>
                </a:cubicBezTo>
                <a:cubicBezTo>
                  <a:pt x="20488" y="3639"/>
                  <a:pt x="20425" y="3756"/>
                  <a:pt x="20376" y="3506"/>
                </a:cubicBezTo>
                <a:cubicBezTo>
                  <a:pt x="20328" y="3256"/>
                  <a:pt x="20419" y="3074"/>
                  <a:pt x="20474" y="2973"/>
                </a:cubicBezTo>
                <a:cubicBezTo>
                  <a:pt x="20530" y="2874"/>
                  <a:pt x="20823" y="2226"/>
                  <a:pt x="20983" y="2126"/>
                </a:cubicBezTo>
                <a:cubicBezTo>
                  <a:pt x="21143" y="2026"/>
                  <a:pt x="21255" y="1644"/>
                  <a:pt x="21143" y="1561"/>
                </a:cubicBezTo>
                <a:cubicBezTo>
                  <a:pt x="21032" y="1477"/>
                  <a:pt x="20809" y="1327"/>
                  <a:pt x="20663" y="1593"/>
                </a:cubicBezTo>
                <a:cubicBezTo>
                  <a:pt x="20516" y="1860"/>
                  <a:pt x="20433" y="2109"/>
                  <a:pt x="20265" y="2026"/>
                </a:cubicBezTo>
                <a:cubicBezTo>
                  <a:pt x="20098" y="1943"/>
                  <a:pt x="20073" y="1503"/>
                  <a:pt x="19978" y="1276"/>
                </a:cubicBezTo>
                <a:cubicBezTo>
                  <a:pt x="19840" y="946"/>
                  <a:pt x="19924" y="297"/>
                  <a:pt x="19778" y="347"/>
                </a:cubicBezTo>
                <a:cubicBezTo>
                  <a:pt x="19631" y="397"/>
                  <a:pt x="19631" y="397"/>
                  <a:pt x="19631" y="397"/>
                </a:cubicBezTo>
                <a:cubicBezTo>
                  <a:pt x="19631" y="397"/>
                  <a:pt x="19460" y="330"/>
                  <a:pt x="19354" y="380"/>
                </a:cubicBezTo>
                <a:cubicBezTo>
                  <a:pt x="19214" y="445"/>
                  <a:pt x="19125" y="627"/>
                  <a:pt x="19045" y="588"/>
                </a:cubicBezTo>
                <a:cubicBezTo>
                  <a:pt x="18889" y="510"/>
                  <a:pt x="18749" y="689"/>
                  <a:pt x="18709" y="708"/>
                </a:cubicBezTo>
                <a:cubicBezTo>
                  <a:pt x="18368" y="871"/>
                  <a:pt x="18094" y="648"/>
                  <a:pt x="18044" y="633"/>
                </a:cubicBezTo>
                <a:cubicBezTo>
                  <a:pt x="18004" y="620"/>
                  <a:pt x="18283" y="702"/>
                  <a:pt x="18498" y="633"/>
                </a:cubicBezTo>
                <a:cubicBezTo>
                  <a:pt x="18664" y="578"/>
                  <a:pt x="18943" y="455"/>
                  <a:pt x="19079" y="405"/>
                </a:cubicBezTo>
                <a:cubicBezTo>
                  <a:pt x="19216" y="355"/>
                  <a:pt x="19106" y="237"/>
                  <a:pt x="19058" y="226"/>
                </a:cubicBezTo>
                <a:cubicBezTo>
                  <a:pt x="18881" y="183"/>
                  <a:pt x="18614" y="25"/>
                  <a:pt x="18403" y="2"/>
                </a:cubicBezTo>
                <a:cubicBezTo>
                  <a:pt x="18237" y="-17"/>
                  <a:pt x="18130" y="93"/>
                  <a:pt x="17965" y="102"/>
                </a:cubicBezTo>
                <a:cubicBezTo>
                  <a:pt x="17752" y="115"/>
                  <a:pt x="17500" y="87"/>
                  <a:pt x="17333" y="310"/>
                </a:cubicBezTo>
                <a:cubicBezTo>
                  <a:pt x="17187" y="506"/>
                  <a:pt x="16999" y="527"/>
                  <a:pt x="16984" y="563"/>
                </a:cubicBezTo>
                <a:cubicBezTo>
                  <a:pt x="16901" y="762"/>
                  <a:pt x="16825" y="1261"/>
                  <a:pt x="16748" y="1129"/>
                </a:cubicBezTo>
                <a:cubicBezTo>
                  <a:pt x="16671" y="995"/>
                  <a:pt x="16657" y="663"/>
                  <a:pt x="16560" y="797"/>
                </a:cubicBezTo>
                <a:cubicBezTo>
                  <a:pt x="16462" y="929"/>
                  <a:pt x="16553" y="1261"/>
                  <a:pt x="16469" y="1495"/>
                </a:cubicBezTo>
                <a:cubicBezTo>
                  <a:pt x="16386" y="1727"/>
                  <a:pt x="16149" y="1694"/>
                  <a:pt x="16079" y="1611"/>
                </a:cubicBezTo>
                <a:cubicBezTo>
                  <a:pt x="16009" y="1528"/>
                  <a:pt x="15940" y="1461"/>
                  <a:pt x="15661" y="1495"/>
                </a:cubicBezTo>
                <a:cubicBezTo>
                  <a:pt x="15382" y="1528"/>
                  <a:pt x="15076" y="1727"/>
                  <a:pt x="15139" y="1926"/>
                </a:cubicBezTo>
                <a:cubicBezTo>
                  <a:pt x="15202" y="2126"/>
                  <a:pt x="15014" y="2242"/>
                  <a:pt x="14965" y="2143"/>
                </a:cubicBezTo>
                <a:cubicBezTo>
                  <a:pt x="14916" y="2043"/>
                  <a:pt x="14694" y="2259"/>
                  <a:pt x="14707" y="2458"/>
                </a:cubicBezTo>
                <a:cubicBezTo>
                  <a:pt x="14722" y="2657"/>
                  <a:pt x="14672" y="2890"/>
                  <a:pt x="14554" y="2841"/>
                </a:cubicBezTo>
                <a:cubicBezTo>
                  <a:pt x="14435" y="2790"/>
                  <a:pt x="14352" y="2957"/>
                  <a:pt x="14345" y="3124"/>
                </a:cubicBezTo>
                <a:cubicBezTo>
                  <a:pt x="14338" y="3290"/>
                  <a:pt x="14073" y="3405"/>
                  <a:pt x="14052" y="3405"/>
                </a:cubicBezTo>
                <a:cubicBezTo>
                  <a:pt x="14031" y="3405"/>
                  <a:pt x="13690" y="3390"/>
                  <a:pt x="13815" y="3589"/>
                </a:cubicBezTo>
                <a:cubicBezTo>
                  <a:pt x="13899" y="3722"/>
                  <a:pt x="13948" y="3639"/>
                  <a:pt x="14052" y="3688"/>
                </a:cubicBezTo>
                <a:cubicBezTo>
                  <a:pt x="14157" y="3738"/>
                  <a:pt x="14240" y="4104"/>
                  <a:pt x="14296" y="4154"/>
                </a:cubicBezTo>
                <a:cubicBezTo>
                  <a:pt x="14352" y="4204"/>
                  <a:pt x="14428" y="4154"/>
                  <a:pt x="14463" y="4054"/>
                </a:cubicBezTo>
                <a:cubicBezTo>
                  <a:pt x="14498" y="3955"/>
                  <a:pt x="14547" y="3605"/>
                  <a:pt x="14547" y="3605"/>
                </a:cubicBezTo>
                <a:cubicBezTo>
                  <a:pt x="14547" y="3605"/>
                  <a:pt x="14547" y="3938"/>
                  <a:pt x="14631" y="4004"/>
                </a:cubicBezTo>
                <a:cubicBezTo>
                  <a:pt x="14714" y="4071"/>
                  <a:pt x="14923" y="3955"/>
                  <a:pt x="14979" y="3971"/>
                </a:cubicBezTo>
                <a:cubicBezTo>
                  <a:pt x="15034" y="3988"/>
                  <a:pt x="15362" y="4088"/>
                  <a:pt x="15453" y="4187"/>
                </a:cubicBezTo>
                <a:cubicBezTo>
                  <a:pt x="15543" y="4287"/>
                  <a:pt x="15766" y="4354"/>
                  <a:pt x="15829" y="4570"/>
                </a:cubicBezTo>
                <a:cubicBezTo>
                  <a:pt x="15891" y="4786"/>
                  <a:pt x="15898" y="5533"/>
                  <a:pt x="15933" y="5617"/>
                </a:cubicBezTo>
                <a:cubicBezTo>
                  <a:pt x="15968" y="5701"/>
                  <a:pt x="16086" y="5351"/>
                  <a:pt x="16114" y="5268"/>
                </a:cubicBezTo>
                <a:cubicBezTo>
                  <a:pt x="16142" y="5184"/>
                  <a:pt x="16289" y="5235"/>
                  <a:pt x="16337" y="5351"/>
                </a:cubicBezTo>
                <a:cubicBezTo>
                  <a:pt x="16386" y="5467"/>
                  <a:pt x="16497" y="5749"/>
                  <a:pt x="16490" y="5866"/>
                </a:cubicBezTo>
                <a:cubicBezTo>
                  <a:pt x="16483" y="5982"/>
                  <a:pt x="16462" y="6166"/>
                  <a:pt x="16420" y="6099"/>
                </a:cubicBezTo>
                <a:cubicBezTo>
                  <a:pt x="16379" y="6033"/>
                  <a:pt x="16309" y="6049"/>
                  <a:pt x="16337" y="5915"/>
                </a:cubicBezTo>
                <a:cubicBezTo>
                  <a:pt x="16365" y="5783"/>
                  <a:pt x="16379" y="5501"/>
                  <a:pt x="16323" y="5501"/>
                </a:cubicBezTo>
                <a:cubicBezTo>
                  <a:pt x="16267" y="5501"/>
                  <a:pt x="16219" y="5501"/>
                  <a:pt x="16219" y="5501"/>
                </a:cubicBezTo>
                <a:cubicBezTo>
                  <a:pt x="16219" y="5501"/>
                  <a:pt x="16114" y="5434"/>
                  <a:pt x="16044" y="5683"/>
                </a:cubicBezTo>
                <a:cubicBezTo>
                  <a:pt x="15975" y="5933"/>
                  <a:pt x="16030" y="6182"/>
                  <a:pt x="16079" y="6182"/>
                </a:cubicBezTo>
                <a:cubicBezTo>
                  <a:pt x="16128" y="6182"/>
                  <a:pt x="16239" y="6182"/>
                  <a:pt x="16239" y="6248"/>
                </a:cubicBezTo>
                <a:cubicBezTo>
                  <a:pt x="16239" y="6316"/>
                  <a:pt x="16121" y="6515"/>
                  <a:pt x="16128" y="6631"/>
                </a:cubicBezTo>
                <a:cubicBezTo>
                  <a:pt x="16135" y="6747"/>
                  <a:pt x="16226" y="7146"/>
                  <a:pt x="16254" y="7229"/>
                </a:cubicBezTo>
                <a:cubicBezTo>
                  <a:pt x="16281" y="7312"/>
                  <a:pt x="16428" y="7395"/>
                  <a:pt x="16469" y="7412"/>
                </a:cubicBezTo>
                <a:cubicBezTo>
                  <a:pt x="16511" y="7429"/>
                  <a:pt x="16372" y="7445"/>
                  <a:pt x="16406" y="7561"/>
                </a:cubicBezTo>
                <a:cubicBezTo>
                  <a:pt x="16441" y="7678"/>
                  <a:pt x="16497" y="7960"/>
                  <a:pt x="16574" y="8027"/>
                </a:cubicBezTo>
                <a:cubicBezTo>
                  <a:pt x="16650" y="8094"/>
                  <a:pt x="16866" y="8393"/>
                  <a:pt x="16894" y="8526"/>
                </a:cubicBezTo>
                <a:cubicBezTo>
                  <a:pt x="16922" y="8659"/>
                  <a:pt x="17089" y="8427"/>
                  <a:pt x="17124" y="8409"/>
                </a:cubicBezTo>
                <a:cubicBezTo>
                  <a:pt x="17159" y="8393"/>
                  <a:pt x="17152" y="8759"/>
                  <a:pt x="17250" y="8775"/>
                </a:cubicBezTo>
                <a:cubicBezTo>
                  <a:pt x="17347" y="8791"/>
                  <a:pt x="17381" y="8742"/>
                  <a:pt x="17465" y="8593"/>
                </a:cubicBezTo>
                <a:cubicBezTo>
                  <a:pt x="17549" y="8443"/>
                  <a:pt x="17528" y="8244"/>
                  <a:pt x="17535" y="8094"/>
                </a:cubicBezTo>
                <a:cubicBezTo>
                  <a:pt x="17542" y="7944"/>
                  <a:pt x="17535" y="7828"/>
                  <a:pt x="17626" y="7877"/>
                </a:cubicBezTo>
                <a:cubicBezTo>
                  <a:pt x="17716" y="7927"/>
                  <a:pt x="17764" y="7844"/>
                  <a:pt x="17758" y="7678"/>
                </a:cubicBezTo>
                <a:cubicBezTo>
                  <a:pt x="17751" y="7512"/>
                  <a:pt x="17675" y="7312"/>
                  <a:pt x="17820" y="7262"/>
                </a:cubicBezTo>
                <a:cubicBezTo>
                  <a:pt x="17967" y="7213"/>
                  <a:pt x="18044" y="6997"/>
                  <a:pt x="18134" y="6997"/>
                </a:cubicBezTo>
                <a:cubicBezTo>
                  <a:pt x="18224" y="6997"/>
                  <a:pt x="18475" y="7080"/>
                  <a:pt x="18503" y="6997"/>
                </a:cubicBezTo>
                <a:cubicBezTo>
                  <a:pt x="18531" y="6914"/>
                  <a:pt x="18650" y="6417"/>
                  <a:pt x="18727" y="6401"/>
                </a:cubicBezTo>
                <a:cubicBezTo>
                  <a:pt x="18804" y="6383"/>
                  <a:pt x="19005" y="6465"/>
                  <a:pt x="19186" y="6398"/>
                </a:cubicBezTo>
                <a:cubicBezTo>
                  <a:pt x="19367" y="6332"/>
                  <a:pt x="19562" y="6083"/>
                  <a:pt x="19625" y="6099"/>
                </a:cubicBezTo>
                <a:cubicBezTo>
                  <a:pt x="19688" y="6115"/>
                  <a:pt x="19841" y="6115"/>
                  <a:pt x="19792" y="6015"/>
                </a:cubicBezTo>
                <a:cubicBezTo>
                  <a:pt x="19743" y="5915"/>
                  <a:pt x="19673" y="5683"/>
                  <a:pt x="19569" y="5683"/>
                </a:cubicBezTo>
                <a:cubicBezTo>
                  <a:pt x="19464" y="5683"/>
                  <a:pt x="19447" y="5171"/>
                  <a:pt x="19475" y="5171"/>
                </a:cubicBezTo>
                <a:cubicBezTo>
                  <a:pt x="19502" y="5171"/>
                  <a:pt x="19757" y="5367"/>
                  <a:pt x="19750" y="5533"/>
                </a:cubicBezTo>
                <a:cubicBezTo>
                  <a:pt x="19743" y="5701"/>
                  <a:pt x="19792" y="5915"/>
                  <a:pt x="19931" y="5850"/>
                </a:cubicBezTo>
                <a:cubicBezTo>
                  <a:pt x="20071" y="5783"/>
                  <a:pt x="20049" y="5533"/>
                  <a:pt x="20022" y="5467"/>
                </a:cubicBezTo>
                <a:cubicBezTo>
                  <a:pt x="19994" y="5401"/>
                  <a:pt x="19973" y="5234"/>
                  <a:pt x="19945" y="5118"/>
                </a:cubicBezTo>
                <a:close/>
                <a:moveTo>
                  <a:pt x="21517" y="7096"/>
                </a:moveTo>
                <a:cubicBezTo>
                  <a:pt x="21456" y="6979"/>
                  <a:pt x="21312" y="6896"/>
                  <a:pt x="21243" y="6880"/>
                </a:cubicBezTo>
                <a:cubicBezTo>
                  <a:pt x="21175" y="6864"/>
                  <a:pt x="21106" y="6997"/>
                  <a:pt x="20954" y="6997"/>
                </a:cubicBezTo>
                <a:cubicBezTo>
                  <a:pt x="20801" y="6997"/>
                  <a:pt x="20703" y="7130"/>
                  <a:pt x="20642" y="6997"/>
                </a:cubicBezTo>
                <a:cubicBezTo>
                  <a:pt x="20581" y="6864"/>
                  <a:pt x="20329" y="6797"/>
                  <a:pt x="20306" y="6880"/>
                </a:cubicBezTo>
                <a:cubicBezTo>
                  <a:pt x="20276" y="6991"/>
                  <a:pt x="20215" y="6997"/>
                  <a:pt x="20276" y="7229"/>
                </a:cubicBezTo>
                <a:cubicBezTo>
                  <a:pt x="20337" y="7462"/>
                  <a:pt x="20383" y="7596"/>
                  <a:pt x="20436" y="7578"/>
                </a:cubicBezTo>
                <a:cubicBezTo>
                  <a:pt x="20489" y="7561"/>
                  <a:pt x="20672" y="7545"/>
                  <a:pt x="20695" y="7678"/>
                </a:cubicBezTo>
                <a:cubicBezTo>
                  <a:pt x="20718" y="7811"/>
                  <a:pt x="20779" y="7928"/>
                  <a:pt x="20908" y="7844"/>
                </a:cubicBezTo>
                <a:cubicBezTo>
                  <a:pt x="21038" y="7761"/>
                  <a:pt x="21144" y="7711"/>
                  <a:pt x="21175" y="7612"/>
                </a:cubicBezTo>
                <a:cubicBezTo>
                  <a:pt x="21205" y="7512"/>
                  <a:pt x="21411" y="7495"/>
                  <a:pt x="21411" y="7495"/>
                </a:cubicBezTo>
                <a:cubicBezTo>
                  <a:pt x="21411" y="7495"/>
                  <a:pt x="21579" y="7213"/>
                  <a:pt x="21517" y="7096"/>
                </a:cubicBezTo>
                <a:close/>
                <a:moveTo>
                  <a:pt x="10527" y="3572"/>
                </a:moveTo>
                <a:cubicBezTo>
                  <a:pt x="10611" y="3656"/>
                  <a:pt x="10748" y="3805"/>
                  <a:pt x="10847" y="3888"/>
                </a:cubicBezTo>
                <a:cubicBezTo>
                  <a:pt x="10946" y="3971"/>
                  <a:pt x="11136" y="3988"/>
                  <a:pt x="11197" y="4154"/>
                </a:cubicBezTo>
                <a:cubicBezTo>
                  <a:pt x="11258" y="4319"/>
                  <a:pt x="11464" y="4453"/>
                  <a:pt x="11464" y="4453"/>
                </a:cubicBezTo>
                <a:lnTo>
                  <a:pt x="11708" y="4504"/>
                </a:lnTo>
                <a:cubicBezTo>
                  <a:pt x="11708" y="4504"/>
                  <a:pt x="11875" y="4419"/>
                  <a:pt x="12051" y="4453"/>
                </a:cubicBezTo>
                <a:cubicBezTo>
                  <a:pt x="12226" y="4486"/>
                  <a:pt x="12485" y="4536"/>
                  <a:pt x="12630" y="4519"/>
                </a:cubicBezTo>
                <a:cubicBezTo>
                  <a:pt x="12774" y="4504"/>
                  <a:pt x="12797" y="4403"/>
                  <a:pt x="12812" y="4337"/>
                </a:cubicBezTo>
                <a:cubicBezTo>
                  <a:pt x="12828" y="4271"/>
                  <a:pt x="12546" y="4137"/>
                  <a:pt x="12477" y="4154"/>
                </a:cubicBezTo>
                <a:cubicBezTo>
                  <a:pt x="12408" y="4171"/>
                  <a:pt x="12020" y="4171"/>
                  <a:pt x="11906" y="4154"/>
                </a:cubicBezTo>
                <a:cubicBezTo>
                  <a:pt x="11792" y="4137"/>
                  <a:pt x="11647" y="4137"/>
                  <a:pt x="11555" y="4154"/>
                </a:cubicBezTo>
                <a:cubicBezTo>
                  <a:pt x="11464" y="4171"/>
                  <a:pt x="11396" y="4021"/>
                  <a:pt x="11327" y="3938"/>
                </a:cubicBezTo>
                <a:cubicBezTo>
                  <a:pt x="11258" y="3854"/>
                  <a:pt x="11106" y="3589"/>
                  <a:pt x="11015" y="3555"/>
                </a:cubicBezTo>
                <a:cubicBezTo>
                  <a:pt x="10923" y="3523"/>
                  <a:pt x="10939" y="3523"/>
                  <a:pt x="10748" y="3422"/>
                </a:cubicBezTo>
                <a:cubicBezTo>
                  <a:pt x="10651" y="3372"/>
                  <a:pt x="10489" y="3307"/>
                  <a:pt x="10489" y="3256"/>
                </a:cubicBezTo>
                <a:cubicBezTo>
                  <a:pt x="10489" y="3206"/>
                  <a:pt x="10443" y="3489"/>
                  <a:pt x="10527" y="3572"/>
                </a:cubicBezTo>
                <a:close/>
                <a:moveTo>
                  <a:pt x="10954" y="4337"/>
                </a:moveTo>
                <a:cubicBezTo>
                  <a:pt x="10915" y="4137"/>
                  <a:pt x="10725" y="4071"/>
                  <a:pt x="10687" y="4271"/>
                </a:cubicBezTo>
                <a:cubicBezTo>
                  <a:pt x="10654" y="4444"/>
                  <a:pt x="10992" y="4536"/>
                  <a:pt x="10954" y="4337"/>
                </a:cubicBezTo>
                <a:close/>
                <a:moveTo>
                  <a:pt x="10877" y="5068"/>
                </a:moveTo>
                <a:cubicBezTo>
                  <a:pt x="10976" y="5034"/>
                  <a:pt x="11121" y="5002"/>
                  <a:pt x="11190" y="4985"/>
                </a:cubicBezTo>
                <a:cubicBezTo>
                  <a:pt x="11258" y="4969"/>
                  <a:pt x="11274" y="4719"/>
                  <a:pt x="11197" y="4703"/>
                </a:cubicBezTo>
                <a:cubicBezTo>
                  <a:pt x="11121" y="4686"/>
                  <a:pt x="11060" y="4536"/>
                  <a:pt x="10992" y="4586"/>
                </a:cubicBezTo>
                <a:cubicBezTo>
                  <a:pt x="10923" y="4636"/>
                  <a:pt x="10687" y="4852"/>
                  <a:pt x="10710" y="4969"/>
                </a:cubicBezTo>
                <a:cubicBezTo>
                  <a:pt x="10719" y="5015"/>
                  <a:pt x="10778" y="5100"/>
                  <a:pt x="10877" y="5068"/>
                </a:cubicBezTo>
                <a:close/>
                <a:moveTo>
                  <a:pt x="10147" y="4786"/>
                </a:moveTo>
                <a:cubicBezTo>
                  <a:pt x="10093" y="4836"/>
                  <a:pt x="9933" y="4703"/>
                  <a:pt x="9849" y="4819"/>
                </a:cubicBezTo>
                <a:cubicBezTo>
                  <a:pt x="9796" y="4893"/>
                  <a:pt x="9826" y="5135"/>
                  <a:pt x="9910" y="5151"/>
                </a:cubicBezTo>
                <a:cubicBezTo>
                  <a:pt x="9994" y="5168"/>
                  <a:pt x="10138" y="5034"/>
                  <a:pt x="10154" y="5135"/>
                </a:cubicBezTo>
                <a:cubicBezTo>
                  <a:pt x="10169" y="5235"/>
                  <a:pt x="10222" y="5683"/>
                  <a:pt x="10359" y="5534"/>
                </a:cubicBezTo>
                <a:cubicBezTo>
                  <a:pt x="10496" y="5384"/>
                  <a:pt x="10489" y="5251"/>
                  <a:pt x="10527" y="5235"/>
                </a:cubicBezTo>
                <a:cubicBezTo>
                  <a:pt x="10565" y="5218"/>
                  <a:pt x="10519" y="4852"/>
                  <a:pt x="10459" y="4769"/>
                </a:cubicBezTo>
                <a:cubicBezTo>
                  <a:pt x="10397" y="4686"/>
                  <a:pt x="10199" y="4736"/>
                  <a:pt x="10147" y="4786"/>
                </a:cubicBezTo>
                <a:close/>
                <a:moveTo>
                  <a:pt x="9567" y="3938"/>
                </a:moveTo>
                <a:cubicBezTo>
                  <a:pt x="9509" y="4047"/>
                  <a:pt x="9567" y="4386"/>
                  <a:pt x="9544" y="4419"/>
                </a:cubicBezTo>
                <a:cubicBezTo>
                  <a:pt x="9521" y="4453"/>
                  <a:pt x="9552" y="4603"/>
                  <a:pt x="9613" y="4570"/>
                </a:cubicBezTo>
                <a:cubicBezTo>
                  <a:pt x="9674" y="4536"/>
                  <a:pt x="9704" y="4221"/>
                  <a:pt x="9750" y="4221"/>
                </a:cubicBezTo>
                <a:cubicBezTo>
                  <a:pt x="9796" y="4221"/>
                  <a:pt x="10032" y="4104"/>
                  <a:pt x="10070" y="4287"/>
                </a:cubicBezTo>
                <a:cubicBezTo>
                  <a:pt x="10107" y="4470"/>
                  <a:pt x="10107" y="4386"/>
                  <a:pt x="10215" y="4403"/>
                </a:cubicBezTo>
                <a:cubicBezTo>
                  <a:pt x="10321" y="4419"/>
                  <a:pt x="10405" y="4172"/>
                  <a:pt x="10412" y="4088"/>
                </a:cubicBezTo>
                <a:cubicBezTo>
                  <a:pt x="10420" y="4004"/>
                  <a:pt x="10359" y="3838"/>
                  <a:pt x="10215" y="3871"/>
                </a:cubicBezTo>
                <a:cubicBezTo>
                  <a:pt x="10070" y="3905"/>
                  <a:pt x="9628" y="3822"/>
                  <a:pt x="9567" y="3938"/>
                </a:cubicBezTo>
                <a:close/>
                <a:moveTo>
                  <a:pt x="9567" y="3390"/>
                </a:moveTo>
                <a:cubicBezTo>
                  <a:pt x="9659" y="3390"/>
                  <a:pt x="9856" y="3290"/>
                  <a:pt x="9872" y="3372"/>
                </a:cubicBezTo>
                <a:cubicBezTo>
                  <a:pt x="9887" y="3456"/>
                  <a:pt x="9864" y="3523"/>
                  <a:pt x="9971" y="3555"/>
                </a:cubicBezTo>
                <a:cubicBezTo>
                  <a:pt x="10078" y="3589"/>
                  <a:pt x="10123" y="3622"/>
                  <a:pt x="10184" y="3622"/>
                </a:cubicBezTo>
                <a:cubicBezTo>
                  <a:pt x="10245" y="3622"/>
                  <a:pt x="10222" y="3405"/>
                  <a:pt x="10169" y="3256"/>
                </a:cubicBezTo>
                <a:cubicBezTo>
                  <a:pt x="10115" y="3107"/>
                  <a:pt x="10131" y="3124"/>
                  <a:pt x="9994" y="3040"/>
                </a:cubicBezTo>
                <a:cubicBezTo>
                  <a:pt x="9856" y="2957"/>
                  <a:pt x="9720" y="2957"/>
                  <a:pt x="9628" y="2973"/>
                </a:cubicBezTo>
                <a:cubicBezTo>
                  <a:pt x="9536" y="2990"/>
                  <a:pt x="9437" y="2940"/>
                  <a:pt x="9415" y="3173"/>
                </a:cubicBezTo>
                <a:cubicBezTo>
                  <a:pt x="9403" y="3292"/>
                  <a:pt x="9476" y="3390"/>
                  <a:pt x="9567" y="3390"/>
                </a:cubicBezTo>
                <a:close/>
                <a:moveTo>
                  <a:pt x="8379" y="3639"/>
                </a:moveTo>
                <a:cubicBezTo>
                  <a:pt x="8439" y="3639"/>
                  <a:pt x="8592" y="3523"/>
                  <a:pt x="8638" y="3605"/>
                </a:cubicBezTo>
                <a:cubicBezTo>
                  <a:pt x="8683" y="3688"/>
                  <a:pt x="8798" y="3622"/>
                  <a:pt x="8790" y="3539"/>
                </a:cubicBezTo>
                <a:cubicBezTo>
                  <a:pt x="8782" y="3456"/>
                  <a:pt x="8836" y="3124"/>
                  <a:pt x="8744" y="3107"/>
                </a:cubicBezTo>
                <a:cubicBezTo>
                  <a:pt x="8653" y="3090"/>
                  <a:pt x="8523" y="3290"/>
                  <a:pt x="8386" y="3390"/>
                </a:cubicBezTo>
                <a:cubicBezTo>
                  <a:pt x="8298" y="3453"/>
                  <a:pt x="8318" y="3639"/>
                  <a:pt x="8379" y="3639"/>
                </a:cubicBezTo>
                <a:close/>
                <a:moveTo>
                  <a:pt x="7259" y="4171"/>
                </a:moveTo>
                <a:cubicBezTo>
                  <a:pt x="7358" y="4171"/>
                  <a:pt x="7518" y="4171"/>
                  <a:pt x="7563" y="4120"/>
                </a:cubicBezTo>
                <a:cubicBezTo>
                  <a:pt x="7609" y="4071"/>
                  <a:pt x="7837" y="3955"/>
                  <a:pt x="7830" y="4104"/>
                </a:cubicBezTo>
                <a:cubicBezTo>
                  <a:pt x="7823" y="4254"/>
                  <a:pt x="7921" y="4486"/>
                  <a:pt x="7975" y="4453"/>
                </a:cubicBezTo>
                <a:cubicBezTo>
                  <a:pt x="8029" y="4419"/>
                  <a:pt x="8135" y="4204"/>
                  <a:pt x="8188" y="4287"/>
                </a:cubicBezTo>
                <a:cubicBezTo>
                  <a:pt x="8241" y="4370"/>
                  <a:pt x="8249" y="4570"/>
                  <a:pt x="8303" y="4620"/>
                </a:cubicBezTo>
                <a:cubicBezTo>
                  <a:pt x="8356" y="4670"/>
                  <a:pt x="8501" y="4670"/>
                  <a:pt x="8569" y="4620"/>
                </a:cubicBezTo>
                <a:cubicBezTo>
                  <a:pt x="8638" y="4570"/>
                  <a:pt x="8828" y="4570"/>
                  <a:pt x="8912" y="4603"/>
                </a:cubicBezTo>
                <a:cubicBezTo>
                  <a:pt x="8995" y="4636"/>
                  <a:pt x="9240" y="4736"/>
                  <a:pt x="9262" y="4636"/>
                </a:cubicBezTo>
                <a:cubicBezTo>
                  <a:pt x="9285" y="4536"/>
                  <a:pt x="9354" y="4519"/>
                  <a:pt x="9361" y="4419"/>
                </a:cubicBezTo>
                <a:cubicBezTo>
                  <a:pt x="9369" y="4319"/>
                  <a:pt x="9407" y="4004"/>
                  <a:pt x="9407" y="4004"/>
                </a:cubicBezTo>
                <a:cubicBezTo>
                  <a:pt x="9407" y="4004"/>
                  <a:pt x="9361" y="3822"/>
                  <a:pt x="9285" y="3905"/>
                </a:cubicBezTo>
                <a:cubicBezTo>
                  <a:pt x="9209" y="3988"/>
                  <a:pt x="9186" y="4038"/>
                  <a:pt x="9117" y="4004"/>
                </a:cubicBezTo>
                <a:cubicBezTo>
                  <a:pt x="9049" y="3971"/>
                  <a:pt x="9049" y="3705"/>
                  <a:pt x="8927" y="3756"/>
                </a:cubicBezTo>
                <a:cubicBezTo>
                  <a:pt x="8805" y="3805"/>
                  <a:pt x="8782" y="3955"/>
                  <a:pt x="8744" y="4021"/>
                </a:cubicBezTo>
                <a:cubicBezTo>
                  <a:pt x="8706" y="4088"/>
                  <a:pt x="8623" y="4137"/>
                  <a:pt x="8592" y="4104"/>
                </a:cubicBezTo>
                <a:cubicBezTo>
                  <a:pt x="8562" y="4071"/>
                  <a:pt x="8386" y="3854"/>
                  <a:pt x="8386" y="3854"/>
                </a:cubicBezTo>
                <a:cubicBezTo>
                  <a:pt x="8386" y="3854"/>
                  <a:pt x="8021" y="3822"/>
                  <a:pt x="8005" y="3722"/>
                </a:cubicBezTo>
                <a:cubicBezTo>
                  <a:pt x="7990" y="3622"/>
                  <a:pt x="7929" y="3456"/>
                  <a:pt x="7762" y="3489"/>
                </a:cubicBezTo>
                <a:cubicBezTo>
                  <a:pt x="7594" y="3523"/>
                  <a:pt x="7305" y="3739"/>
                  <a:pt x="7259" y="3739"/>
                </a:cubicBezTo>
                <a:cubicBezTo>
                  <a:pt x="7213" y="3739"/>
                  <a:pt x="7312" y="3938"/>
                  <a:pt x="7251" y="3938"/>
                </a:cubicBezTo>
                <a:cubicBezTo>
                  <a:pt x="7190" y="3938"/>
                  <a:pt x="7114" y="3921"/>
                  <a:pt x="7091" y="4071"/>
                </a:cubicBezTo>
                <a:cubicBezTo>
                  <a:pt x="7075" y="4172"/>
                  <a:pt x="7159" y="4171"/>
                  <a:pt x="7259" y="4171"/>
                </a:cubicBezTo>
                <a:close/>
                <a:moveTo>
                  <a:pt x="12774" y="8127"/>
                </a:moveTo>
                <a:cubicBezTo>
                  <a:pt x="12653" y="8203"/>
                  <a:pt x="12767" y="8393"/>
                  <a:pt x="12843" y="8326"/>
                </a:cubicBezTo>
                <a:cubicBezTo>
                  <a:pt x="12919" y="8260"/>
                  <a:pt x="12881" y="8060"/>
                  <a:pt x="12774" y="8127"/>
                </a:cubicBezTo>
                <a:close/>
                <a:moveTo>
                  <a:pt x="12332" y="7978"/>
                </a:moveTo>
                <a:cubicBezTo>
                  <a:pt x="12301" y="8051"/>
                  <a:pt x="12470" y="8160"/>
                  <a:pt x="12500" y="8060"/>
                </a:cubicBezTo>
                <a:cubicBezTo>
                  <a:pt x="12531" y="7961"/>
                  <a:pt x="12408" y="7794"/>
                  <a:pt x="12332" y="7978"/>
                </a:cubicBezTo>
                <a:close/>
                <a:moveTo>
                  <a:pt x="1214" y="8684"/>
                </a:moveTo>
                <a:cubicBezTo>
                  <a:pt x="1122" y="8684"/>
                  <a:pt x="1168" y="8684"/>
                  <a:pt x="1053" y="8759"/>
                </a:cubicBezTo>
                <a:cubicBezTo>
                  <a:pt x="1007" y="8789"/>
                  <a:pt x="1134" y="8958"/>
                  <a:pt x="1179" y="8958"/>
                </a:cubicBezTo>
                <a:cubicBezTo>
                  <a:pt x="1225" y="8958"/>
                  <a:pt x="1305" y="8684"/>
                  <a:pt x="1214" y="8684"/>
                </a:cubicBezTo>
                <a:close/>
                <a:moveTo>
                  <a:pt x="459" y="11053"/>
                </a:moveTo>
                <a:cubicBezTo>
                  <a:pt x="425" y="11028"/>
                  <a:pt x="299" y="10928"/>
                  <a:pt x="299" y="10928"/>
                </a:cubicBezTo>
                <a:cubicBezTo>
                  <a:pt x="162" y="10904"/>
                  <a:pt x="25" y="10928"/>
                  <a:pt x="3" y="11028"/>
                </a:cubicBezTo>
                <a:cubicBezTo>
                  <a:pt x="-21" y="11128"/>
                  <a:pt x="128" y="11202"/>
                  <a:pt x="220" y="11202"/>
                </a:cubicBezTo>
                <a:cubicBezTo>
                  <a:pt x="311" y="11202"/>
                  <a:pt x="494" y="11077"/>
                  <a:pt x="459" y="11053"/>
                </a:cubicBezTo>
                <a:close/>
                <a:moveTo>
                  <a:pt x="1179" y="10380"/>
                </a:moveTo>
                <a:cubicBezTo>
                  <a:pt x="1064" y="10297"/>
                  <a:pt x="1122" y="10704"/>
                  <a:pt x="1008" y="10753"/>
                </a:cubicBezTo>
                <a:cubicBezTo>
                  <a:pt x="894" y="10804"/>
                  <a:pt x="756" y="10928"/>
                  <a:pt x="848" y="10978"/>
                </a:cubicBezTo>
                <a:cubicBezTo>
                  <a:pt x="939" y="11028"/>
                  <a:pt x="1145" y="10954"/>
                  <a:pt x="1168" y="10879"/>
                </a:cubicBezTo>
                <a:cubicBezTo>
                  <a:pt x="1191" y="10804"/>
                  <a:pt x="1214" y="10404"/>
                  <a:pt x="1179" y="10380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66" name="Shape 2566"/>
          <p:cNvSpPr/>
          <p:nvPr/>
        </p:nvSpPr>
        <p:spPr>
          <a:xfrm>
            <a:off x="5395053" y="3453617"/>
            <a:ext cx="1723769" cy="2144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6" h="21437" extrusionOk="0">
                <a:moveTo>
                  <a:pt x="17761" y="12300"/>
                </a:moveTo>
                <a:cubicBezTo>
                  <a:pt x="17919" y="12250"/>
                  <a:pt x="18261" y="11748"/>
                  <a:pt x="18473" y="11524"/>
                </a:cubicBezTo>
                <a:cubicBezTo>
                  <a:pt x="18683" y="11298"/>
                  <a:pt x="19290" y="10595"/>
                  <a:pt x="19581" y="10545"/>
                </a:cubicBezTo>
                <a:cubicBezTo>
                  <a:pt x="19870" y="10495"/>
                  <a:pt x="20319" y="10094"/>
                  <a:pt x="20346" y="9867"/>
                </a:cubicBezTo>
                <a:cubicBezTo>
                  <a:pt x="20371" y="9642"/>
                  <a:pt x="21137" y="8790"/>
                  <a:pt x="21163" y="8614"/>
                </a:cubicBezTo>
                <a:cubicBezTo>
                  <a:pt x="21190" y="8439"/>
                  <a:pt x="21505" y="7786"/>
                  <a:pt x="21374" y="7635"/>
                </a:cubicBezTo>
                <a:cubicBezTo>
                  <a:pt x="21243" y="7484"/>
                  <a:pt x="20214" y="7862"/>
                  <a:pt x="20082" y="7912"/>
                </a:cubicBezTo>
                <a:cubicBezTo>
                  <a:pt x="19950" y="7961"/>
                  <a:pt x="19581" y="8162"/>
                  <a:pt x="19158" y="8137"/>
                </a:cubicBezTo>
                <a:cubicBezTo>
                  <a:pt x="18737" y="8112"/>
                  <a:pt x="18920" y="7786"/>
                  <a:pt x="18895" y="7635"/>
                </a:cubicBezTo>
                <a:cubicBezTo>
                  <a:pt x="18869" y="7484"/>
                  <a:pt x="18421" y="6908"/>
                  <a:pt x="18315" y="6884"/>
                </a:cubicBezTo>
                <a:cubicBezTo>
                  <a:pt x="18209" y="6859"/>
                  <a:pt x="17893" y="6557"/>
                  <a:pt x="17761" y="6256"/>
                </a:cubicBezTo>
                <a:cubicBezTo>
                  <a:pt x="17629" y="5955"/>
                  <a:pt x="17077" y="5757"/>
                  <a:pt x="16867" y="5531"/>
                </a:cubicBezTo>
                <a:cubicBezTo>
                  <a:pt x="16655" y="5306"/>
                  <a:pt x="16890" y="4602"/>
                  <a:pt x="16679" y="4250"/>
                </a:cubicBezTo>
                <a:cubicBezTo>
                  <a:pt x="16467" y="3898"/>
                  <a:pt x="16284" y="3448"/>
                  <a:pt x="16099" y="3121"/>
                </a:cubicBezTo>
                <a:cubicBezTo>
                  <a:pt x="15915" y="2795"/>
                  <a:pt x="15676" y="2519"/>
                  <a:pt x="15624" y="2368"/>
                </a:cubicBezTo>
                <a:cubicBezTo>
                  <a:pt x="15573" y="2217"/>
                  <a:pt x="15414" y="1742"/>
                  <a:pt x="15097" y="1818"/>
                </a:cubicBezTo>
                <a:cubicBezTo>
                  <a:pt x="14781" y="1893"/>
                  <a:pt x="14385" y="1893"/>
                  <a:pt x="14121" y="2194"/>
                </a:cubicBezTo>
                <a:cubicBezTo>
                  <a:pt x="13856" y="2495"/>
                  <a:pt x="13751" y="2519"/>
                  <a:pt x="13698" y="2419"/>
                </a:cubicBezTo>
                <a:cubicBezTo>
                  <a:pt x="13647" y="2318"/>
                  <a:pt x="14465" y="1893"/>
                  <a:pt x="14358" y="1767"/>
                </a:cubicBezTo>
                <a:cubicBezTo>
                  <a:pt x="14253" y="1642"/>
                  <a:pt x="13619" y="1692"/>
                  <a:pt x="13276" y="1692"/>
                </a:cubicBezTo>
                <a:cubicBezTo>
                  <a:pt x="12934" y="1692"/>
                  <a:pt x="12644" y="1492"/>
                  <a:pt x="12380" y="1441"/>
                </a:cubicBezTo>
                <a:cubicBezTo>
                  <a:pt x="12117" y="1391"/>
                  <a:pt x="11990" y="1905"/>
                  <a:pt x="11728" y="2157"/>
                </a:cubicBezTo>
                <a:cubicBezTo>
                  <a:pt x="11464" y="2408"/>
                  <a:pt x="11061" y="2018"/>
                  <a:pt x="10824" y="2018"/>
                </a:cubicBezTo>
                <a:cubicBezTo>
                  <a:pt x="10587" y="2018"/>
                  <a:pt x="10139" y="1692"/>
                  <a:pt x="10139" y="1692"/>
                </a:cubicBezTo>
                <a:cubicBezTo>
                  <a:pt x="10139" y="1692"/>
                  <a:pt x="9689" y="1516"/>
                  <a:pt x="9505" y="1516"/>
                </a:cubicBezTo>
                <a:cubicBezTo>
                  <a:pt x="9321" y="1516"/>
                  <a:pt x="8951" y="1190"/>
                  <a:pt x="8846" y="1190"/>
                </a:cubicBezTo>
                <a:cubicBezTo>
                  <a:pt x="8741" y="1190"/>
                  <a:pt x="8451" y="965"/>
                  <a:pt x="8662" y="863"/>
                </a:cubicBezTo>
                <a:cubicBezTo>
                  <a:pt x="8872" y="764"/>
                  <a:pt x="9321" y="983"/>
                  <a:pt x="9111" y="432"/>
                </a:cubicBezTo>
                <a:cubicBezTo>
                  <a:pt x="8900" y="-120"/>
                  <a:pt x="8187" y="-13"/>
                  <a:pt x="8001" y="62"/>
                </a:cubicBezTo>
                <a:cubicBezTo>
                  <a:pt x="7817" y="137"/>
                  <a:pt x="6498" y="111"/>
                  <a:pt x="6393" y="111"/>
                </a:cubicBezTo>
                <a:cubicBezTo>
                  <a:pt x="6288" y="111"/>
                  <a:pt x="5523" y="362"/>
                  <a:pt x="5286" y="462"/>
                </a:cubicBezTo>
                <a:cubicBezTo>
                  <a:pt x="5048" y="563"/>
                  <a:pt x="4626" y="689"/>
                  <a:pt x="4521" y="740"/>
                </a:cubicBezTo>
                <a:cubicBezTo>
                  <a:pt x="4415" y="788"/>
                  <a:pt x="3861" y="639"/>
                  <a:pt x="3624" y="764"/>
                </a:cubicBezTo>
                <a:cubicBezTo>
                  <a:pt x="3311" y="930"/>
                  <a:pt x="3018" y="1190"/>
                  <a:pt x="2939" y="1190"/>
                </a:cubicBezTo>
                <a:cubicBezTo>
                  <a:pt x="2859" y="1190"/>
                  <a:pt x="2621" y="1366"/>
                  <a:pt x="2463" y="1742"/>
                </a:cubicBezTo>
                <a:cubicBezTo>
                  <a:pt x="2305" y="2118"/>
                  <a:pt x="2490" y="2444"/>
                  <a:pt x="2199" y="2570"/>
                </a:cubicBezTo>
                <a:cubicBezTo>
                  <a:pt x="1910" y="2695"/>
                  <a:pt x="1284" y="2895"/>
                  <a:pt x="1072" y="3095"/>
                </a:cubicBezTo>
                <a:cubicBezTo>
                  <a:pt x="861" y="3297"/>
                  <a:pt x="696" y="4074"/>
                  <a:pt x="432" y="4400"/>
                </a:cubicBezTo>
                <a:cubicBezTo>
                  <a:pt x="169" y="4726"/>
                  <a:pt x="432" y="5027"/>
                  <a:pt x="486" y="5228"/>
                </a:cubicBezTo>
                <a:cubicBezTo>
                  <a:pt x="537" y="5429"/>
                  <a:pt x="722" y="5805"/>
                  <a:pt x="432" y="6156"/>
                </a:cubicBezTo>
                <a:cubicBezTo>
                  <a:pt x="142" y="6506"/>
                  <a:pt x="169" y="6683"/>
                  <a:pt x="37" y="6707"/>
                </a:cubicBezTo>
                <a:cubicBezTo>
                  <a:pt x="-95" y="6733"/>
                  <a:pt x="169" y="6833"/>
                  <a:pt x="223" y="7084"/>
                </a:cubicBezTo>
                <a:cubicBezTo>
                  <a:pt x="274" y="7334"/>
                  <a:pt x="-16" y="7585"/>
                  <a:pt x="486" y="7811"/>
                </a:cubicBezTo>
                <a:cubicBezTo>
                  <a:pt x="986" y="8037"/>
                  <a:pt x="1444" y="8047"/>
                  <a:pt x="1576" y="8347"/>
                </a:cubicBezTo>
                <a:cubicBezTo>
                  <a:pt x="1708" y="8649"/>
                  <a:pt x="2147" y="9340"/>
                  <a:pt x="2147" y="9340"/>
                </a:cubicBezTo>
                <a:cubicBezTo>
                  <a:pt x="2147" y="9340"/>
                  <a:pt x="2621" y="9743"/>
                  <a:pt x="2859" y="9919"/>
                </a:cubicBezTo>
                <a:cubicBezTo>
                  <a:pt x="3096" y="10094"/>
                  <a:pt x="3175" y="9994"/>
                  <a:pt x="3228" y="9818"/>
                </a:cubicBezTo>
                <a:cubicBezTo>
                  <a:pt x="3280" y="9642"/>
                  <a:pt x="3597" y="9617"/>
                  <a:pt x="3966" y="9617"/>
                </a:cubicBezTo>
                <a:cubicBezTo>
                  <a:pt x="4336" y="9617"/>
                  <a:pt x="4600" y="9692"/>
                  <a:pt x="4968" y="9642"/>
                </a:cubicBezTo>
                <a:cubicBezTo>
                  <a:pt x="5338" y="9591"/>
                  <a:pt x="5606" y="9159"/>
                  <a:pt x="5738" y="9108"/>
                </a:cubicBezTo>
                <a:cubicBezTo>
                  <a:pt x="5871" y="9059"/>
                  <a:pt x="6420" y="8991"/>
                  <a:pt x="6762" y="9191"/>
                </a:cubicBezTo>
                <a:cubicBezTo>
                  <a:pt x="7105" y="9392"/>
                  <a:pt x="7053" y="9667"/>
                  <a:pt x="7238" y="9843"/>
                </a:cubicBezTo>
                <a:cubicBezTo>
                  <a:pt x="7422" y="10019"/>
                  <a:pt x="7738" y="9919"/>
                  <a:pt x="7977" y="9743"/>
                </a:cubicBezTo>
                <a:cubicBezTo>
                  <a:pt x="8213" y="9567"/>
                  <a:pt x="8108" y="9642"/>
                  <a:pt x="8398" y="9792"/>
                </a:cubicBezTo>
                <a:cubicBezTo>
                  <a:pt x="8687" y="9943"/>
                  <a:pt x="8821" y="10094"/>
                  <a:pt x="8556" y="10319"/>
                </a:cubicBezTo>
                <a:cubicBezTo>
                  <a:pt x="8291" y="10545"/>
                  <a:pt x="8451" y="10896"/>
                  <a:pt x="8291" y="11247"/>
                </a:cubicBezTo>
                <a:cubicBezTo>
                  <a:pt x="8133" y="11597"/>
                  <a:pt x="8442" y="11597"/>
                  <a:pt x="8733" y="11747"/>
                </a:cubicBezTo>
                <a:cubicBezTo>
                  <a:pt x="9023" y="11897"/>
                  <a:pt x="9268" y="12878"/>
                  <a:pt x="9426" y="13052"/>
                </a:cubicBezTo>
                <a:cubicBezTo>
                  <a:pt x="9585" y="13228"/>
                  <a:pt x="9373" y="13730"/>
                  <a:pt x="9558" y="14031"/>
                </a:cubicBezTo>
                <a:cubicBezTo>
                  <a:pt x="9744" y="14332"/>
                  <a:pt x="9828" y="14515"/>
                  <a:pt x="9615" y="14665"/>
                </a:cubicBezTo>
                <a:cubicBezTo>
                  <a:pt x="9404" y="14816"/>
                  <a:pt x="9137" y="15110"/>
                  <a:pt x="9110" y="15611"/>
                </a:cubicBezTo>
                <a:cubicBezTo>
                  <a:pt x="9083" y="16112"/>
                  <a:pt x="9215" y="16463"/>
                  <a:pt x="9321" y="16639"/>
                </a:cubicBezTo>
                <a:cubicBezTo>
                  <a:pt x="9426" y="16814"/>
                  <a:pt x="9689" y="17291"/>
                  <a:pt x="9823" y="17467"/>
                </a:cubicBezTo>
                <a:cubicBezTo>
                  <a:pt x="9953" y="17643"/>
                  <a:pt x="10408" y="17967"/>
                  <a:pt x="10435" y="18243"/>
                </a:cubicBezTo>
                <a:cubicBezTo>
                  <a:pt x="10462" y="18519"/>
                  <a:pt x="10086" y="18946"/>
                  <a:pt x="10217" y="19096"/>
                </a:cubicBezTo>
                <a:cubicBezTo>
                  <a:pt x="10349" y="19247"/>
                  <a:pt x="10428" y="19473"/>
                  <a:pt x="10665" y="19674"/>
                </a:cubicBezTo>
                <a:cubicBezTo>
                  <a:pt x="10904" y="19874"/>
                  <a:pt x="10983" y="20301"/>
                  <a:pt x="10983" y="20301"/>
                </a:cubicBezTo>
                <a:cubicBezTo>
                  <a:pt x="10983" y="20301"/>
                  <a:pt x="11061" y="20476"/>
                  <a:pt x="11087" y="20752"/>
                </a:cubicBezTo>
                <a:cubicBezTo>
                  <a:pt x="11115" y="21028"/>
                  <a:pt x="11141" y="21204"/>
                  <a:pt x="11405" y="21330"/>
                </a:cubicBezTo>
                <a:cubicBezTo>
                  <a:pt x="11669" y="21455"/>
                  <a:pt x="11851" y="21480"/>
                  <a:pt x="11985" y="21354"/>
                </a:cubicBezTo>
                <a:cubicBezTo>
                  <a:pt x="12117" y="21229"/>
                  <a:pt x="12678" y="20983"/>
                  <a:pt x="13020" y="21009"/>
                </a:cubicBezTo>
                <a:cubicBezTo>
                  <a:pt x="13363" y="21033"/>
                  <a:pt x="13856" y="21078"/>
                  <a:pt x="14200" y="20852"/>
                </a:cubicBezTo>
                <a:cubicBezTo>
                  <a:pt x="14542" y="20626"/>
                  <a:pt x="15044" y="20025"/>
                  <a:pt x="15228" y="19849"/>
                </a:cubicBezTo>
                <a:cubicBezTo>
                  <a:pt x="15414" y="19674"/>
                  <a:pt x="15835" y="19347"/>
                  <a:pt x="15782" y="19147"/>
                </a:cubicBezTo>
                <a:cubicBezTo>
                  <a:pt x="15731" y="18946"/>
                  <a:pt x="15426" y="18622"/>
                  <a:pt x="15637" y="18522"/>
                </a:cubicBezTo>
                <a:cubicBezTo>
                  <a:pt x="15849" y="18422"/>
                  <a:pt x="16548" y="18345"/>
                  <a:pt x="16573" y="18194"/>
                </a:cubicBezTo>
                <a:cubicBezTo>
                  <a:pt x="16600" y="18044"/>
                  <a:pt x="16389" y="17417"/>
                  <a:pt x="16336" y="17291"/>
                </a:cubicBezTo>
                <a:cubicBezTo>
                  <a:pt x="16284" y="17166"/>
                  <a:pt x="16467" y="16940"/>
                  <a:pt x="16679" y="16689"/>
                </a:cubicBezTo>
                <a:cubicBezTo>
                  <a:pt x="16890" y="16438"/>
                  <a:pt x="17392" y="16162"/>
                  <a:pt x="17497" y="16060"/>
                </a:cubicBezTo>
                <a:cubicBezTo>
                  <a:pt x="17602" y="15961"/>
                  <a:pt x="18051" y="15636"/>
                  <a:pt x="18103" y="15310"/>
                </a:cubicBezTo>
                <a:cubicBezTo>
                  <a:pt x="18157" y="14984"/>
                  <a:pt x="17998" y="14582"/>
                  <a:pt x="18103" y="14407"/>
                </a:cubicBezTo>
                <a:cubicBezTo>
                  <a:pt x="18209" y="14231"/>
                  <a:pt x="18130" y="14081"/>
                  <a:pt x="17893" y="13880"/>
                </a:cubicBezTo>
                <a:cubicBezTo>
                  <a:pt x="17654" y="13680"/>
                  <a:pt x="17640" y="13218"/>
                  <a:pt x="17560" y="13117"/>
                </a:cubicBezTo>
                <a:cubicBezTo>
                  <a:pt x="17480" y="13016"/>
                  <a:pt x="17602" y="12351"/>
                  <a:pt x="17761" y="12300"/>
                </a:cubicBezTo>
                <a:close/>
              </a:path>
            </a:pathLst>
          </a:custGeom>
          <a:solidFill>
            <a:srgbClr val="2D5F78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67" name="Shape 2567"/>
          <p:cNvSpPr/>
          <p:nvPr/>
        </p:nvSpPr>
        <p:spPr>
          <a:xfrm>
            <a:off x="8644295" y="4880703"/>
            <a:ext cx="1704216" cy="1072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8" h="21360" extrusionOk="0">
                <a:moveTo>
                  <a:pt x="17180" y="6857"/>
                </a:moveTo>
                <a:cubicBezTo>
                  <a:pt x="17207" y="6607"/>
                  <a:pt x="17126" y="6256"/>
                  <a:pt x="16648" y="6058"/>
                </a:cubicBezTo>
                <a:cubicBezTo>
                  <a:pt x="16170" y="5858"/>
                  <a:pt x="16488" y="6208"/>
                  <a:pt x="16648" y="6657"/>
                </a:cubicBezTo>
                <a:cubicBezTo>
                  <a:pt x="16808" y="7106"/>
                  <a:pt x="17128" y="7343"/>
                  <a:pt x="17180" y="6857"/>
                </a:cubicBezTo>
                <a:close/>
                <a:moveTo>
                  <a:pt x="21274" y="3306"/>
                </a:moveTo>
                <a:cubicBezTo>
                  <a:pt x="21034" y="3156"/>
                  <a:pt x="20555" y="4356"/>
                  <a:pt x="20555" y="4356"/>
                </a:cubicBezTo>
                <a:cubicBezTo>
                  <a:pt x="20902" y="4607"/>
                  <a:pt x="21513" y="3455"/>
                  <a:pt x="21274" y="3306"/>
                </a:cubicBezTo>
                <a:close/>
                <a:moveTo>
                  <a:pt x="12092" y="6032"/>
                </a:moveTo>
                <a:cubicBezTo>
                  <a:pt x="12119" y="5580"/>
                  <a:pt x="11198" y="5607"/>
                  <a:pt x="10959" y="5257"/>
                </a:cubicBezTo>
                <a:cubicBezTo>
                  <a:pt x="10721" y="4906"/>
                  <a:pt x="10695" y="3857"/>
                  <a:pt x="10560" y="3257"/>
                </a:cubicBezTo>
                <a:cubicBezTo>
                  <a:pt x="10428" y="2656"/>
                  <a:pt x="10163" y="2257"/>
                  <a:pt x="9896" y="1707"/>
                </a:cubicBezTo>
                <a:cubicBezTo>
                  <a:pt x="9631" y="1156"/>
                  <a:pt x="9499" y="-93"/>
                  <a:pt x="9420" y="6"/>
                </a:cubicBezTo>
                <a:cubicBezTo>
                  <a:pt x="9339" y="106"/>
                  <a:pt x="9101" y="1557"/>
                  <a:pt x="9286" y="2007"/>
                </a:cubicBezTo>
                <a:cubicBezTo>
                  <a:pt x="9472" y="2457"/>
                  <a:pt x="9206" y="3356"/>
                  <a:pt x="9073" y="3957"/>
                </a:cubicBezTo>
                <a:cubicBezTo>
                  <a:pt x="8940" y="4557"/>
                  <a:pt x="8620" y="3857"/>
                  <a:pt x="8355" y="3555"/>
                </a:cubicBezTo>
                <a:cubicBezTo>
                  <a:pt x="8089" y="3257"/>
                  <a:pt x="7719" y="3056"/>
                  <a:pt x="7531" y="2708"/>
                </a:cubicBezTo>
                <a:cubicBezTo>
                  <a:pt x="7345" y="2357"/>
                  <a:pt x="7850" y="1407"/>
                  <a:pt x="7719" y="1056"/>
                </a:cubicBezTo>
                <a:cubicBezTo>
                  <a:pt x="7585" y="706"/>
                  <a:pt x="6867" y="1007"/>
                  <a:pt x="6787" y="1007"/>
                </a:cubicBezTo>
                <a:cubicBezTo>
                  <a:pt x="6708" y="1007"/>
                  <a:pt x="6549" y="507"/>
                  <a:pt x="6388" y="507"/>
                </a:cubicBezTo>
                <a:cubicBezTo>
                  <a:pt x="6230" y="507"/>
                  <a:pt x="6256" y="1507"/>
                  <a:pt x="6256" y="1507"/>
                </a:cubicBezTo>
                <a:cubicBezTo>
                  <a:pt x="6256" y="1507"/>
                  <a:pt x="6095" y="1156"/>
                  <a:pt x="5856" y="706"/>
                </a:cubicBezTo>
                <a:cubicBezTo>
                  <a:pt x="5616" y="257"/>
                  <a:pt x="5883" y="1007"/>
                  <a:pt x="5643" y="1457"/>
                </a:cubicBezTo>
                <a:cubicBezTo>
                  <a:pt x="5404" y="1906"/>
                  <a:pt x="5484" y="1757"/>
                  <a:pt x="5377" y="2257"/>
                </a:cubicBezTo>
                <a:cubicBezTo>
                  <a:pt x="5272" y="2758"/>
                  <a:pt x="5033" y="2558"/>
                  <a:pt x="4794" y="2057"/>
                </a:cubicBezTo>
                <a:cubicBezTo>
                  <a:pt x="4554" y="1557"/>
                  <a:pt x="4422" y="1906"/>
                  <a:pt x="4261" y="2057"/>
                </a:cubicBezTo>
                <a:cubicBezTo>
                  <a:pt x="4102" y="2207"/>
                  <a:pt x="3969" y="3056"/>
                  <a:pt x="3890" y="3257"/>
                </a:cubicBezTo>
                <a:cubicBezTo>
                  <a:pt x="3810" y="3455"/>
                  <a:pt x="3044" y="2896"/>
                  <a:pt x="2911" y="3147"/>
                </a:cubicBezTo>
                <a:cubicBezTo>
                  <a:pt x="2778" y="3398"/>
                  <a:pt x="2933" y="5005"/>
                  <a:pt x="2933" y="5206"/>
                </a:cubicBezTo>
                <a:cubicBezTo>
                  <a:pt x="2933" y="5407"/>
                  <a:pt x="2375" y="5306"/>
                  <a:pt x="2188" y="5557"/>
                </a:cubicBezTo>
                <a:cubicBezTo>
                  <a:pt x="2002" y="5806"/>
                  <a:pt x="1710" y="5657"/>
                  <a:pt x="1524" y="5657"/>
                </a:cubicBezTo>
                <a:cubicBezTo>
                  <a:pt x="1338" y="5657"/>
                  <a:pt x="700" y="6607"/>
                  <a:pt x="487" y="6857"/>
                </a:cubicBezTo>
                <a:cubicBezTo>
                  <a:pt x="275" y="7106"/>
                  <a:pt x="-87" y="8006"/>
                  <a:pt x="18" y="8256"/>
                </a:cubicBezTo>
                <a:cubicBezTo>
                  <a:pt x="123" y="8506"/>
                  <a:pt x="700" y="9107"/>
                  <a:pt x="567" y="9208"/>
                </a:cubicBezTo>
                <a:cubicBezTo>
                  <a:pt x="434" y="9307"/>
                  <a:pt x="355" y="10006"/>
                  <a:pt x="673" y="10607"/>
                </a:cubicBezTo>
                <a:cubicBezTo>
                  <a:pt x="992" y="11207"/>
                  <a:pt x="885" y="11356"/>
                  <a:pt x="912" y="11657"/>
                </a:cubicBezTo>
                <a:cubicBezTo>
                  <a:pt x="939" y="11954"/>
                  <a:pt x="1072" y="12057"/>
                  <a:pt x="1285" y="12556"/>
                </a:cubicBezTo>
                <a:cubicBezTo>
                  <a:pt x="1497" y="13057"/>
                  <a:pt x="912" y="13456"/>
                  <a:pt x="833" y="13756"/>
                </a:cubicBezTo>
                <a:cubicBezTo>
                  <a:pt x="753" y="14058"/>
                  <a:pt x="1019" y="14506"/>
                  <a:pt x="1178" y="14757"/>
                </a:cubicBezTo>
                <a:cubicBezTo>
                  <a:pt x="1338" y="15006"/>
                  <a:pt x="1736" y="14854"/>
                  <a:pt x="1976" y="14707"/>
                </a:cubicBezTo>
                <a:cubicBezTo>
                  <a:pt x="2215" y="14557"/>
                  <a:pt x="2479" y="14158"/>
                  <a:pt x="2640" y="14108"/>
                </a:cubicBezTo>
                <a:cubicBezTo>
                  <a:pt x="2799" y="14058"/>
                  <a:pt x="3703" y="14528"/>
                  <a:pt x="3703" y="14528"/>
                </a:cubicBezTo>
                <a:cubicBezTo>
                  <a:pt x="3703" y="14528"/>
                  <a:pt x="3810" y="13257"/>
                  <a:pt x="3996" y="12857"/>
                </a:cubicBezTo>
                <a:cubicBezTo>
                  <a:pt x="4181" y="12455"/>
                  <a:pt x="4767" y="12806"/>
                  <a:pt x="4767" y="12806"/>
                </a:cubicBezTo>
                <a:cubicBezTo>
                  <a:pt x="4767" y="12806"/>
                  <a:pt x="5006" y="12507"/>
                  <a:pt x="5643" y="12257"/>
                </a:cubicBezTo>
                <a:cubicBezTo>
                  <a:pt x="6282" y="12008"/>
                  <a:pt x="6016" y="12507"/>
                  <a:pt x="6256" y="12656"/>
                </a:cubicBezTo>
                <a:cubicBezTo>
                  <a:pt x="6493" y="12806"/>
                  <a:pt x="6813" y="12906"/>
                  <a:pt x="6999" y="13157"/>
                </a:cubicBezTo>
                <a:cubicBezTo>
                  <a:pt x="7186" y="13408"/>
                  <a:pt x="6999" y="14006"/>
                  <a:pt x="6974" y="14258"/>
                </a:cubicBezTo>
                <a:cubicBezTo>
                  <a:pt x="6947" y="14506"/>
                  <a:pt x="7425" y="14407"/>
                  <a:pt x="7452" y="14158"/>
                </a:cubicBezTo>
                <a:cubicBezTo>
                  <a:pt x="7478" y="13907"/>
                  <a:pt x="7611" y="13656"/>
                  <a:pt x="7877" y="13357"/>
                </a:cubicBezTo>
                <a:cubicBezTo>
                  <a:pt x="8142" y="13057"/>
                  <a:pt x="7929" y="13807"/>
                  <a:pt x="8035" y="14258"/>
                </a:cubicBezTo>
                <a:cubicBezTo>
                  <a:pt x="8142" y="14707"/>
                  <a:pt x="8302" y="13647"/>
                  <a:pt x="8302" y="14158"/>
                </a:cubicBezTo>
                <a:cubicBezTo>
                  <a:pt x="8302" y="14308"/>
                  <a:pt x="8382" y="14458"/>
                  <a:pt x="8408" y="14606"/>
                </a:cubicBezTo>
                <a:cubicBezTo>
                  <a:pt x="8435" y="14757"/>
                  <a:pt x="8780" y="14808"/>
                  <a:pt x="8780" y="15305"/>
                </a:cubicBezTo>
                <a:cubicBezTo>
                  <a:pt x="8780" y="15807"/>
                  <a:pt x="8780" y="16107"/>
                  <a:pt x="8861" y="16208"/>
                </a:cubicBezTo>
                <a:cubicBezTo>
                  <a:pt x="8940" y="16307"/>
                  <a:pt x="9365" y="16208"/>
                  <a:pt x="9552" y="16806"/>
                </a:cubicBezTo>
                <a:cubicBezTo>
                  <a:pt x="9737" y="17405"/>
                  <a:pt x="9871" y="16857"/>
                  <a:pt x="9976" y="16606"/>
                </a:cubicBezTo>
                <a:cubicBezTo>
                  <a:pt x="10084" y="16357"/>
                  <a:pt x="10456" y="16708"/>
                  <a:pt x="10560" y="16907"/>
                </a:cubicBezTo>
                <a:cubicBezTo>
                  <a:pt x="10668" y="17105"/>
                  <a:pt x="10959" y="16505"/>
                  <a:pt x="11359" y="16307"/>
                </a:cubicBezTo>
                <a:cubicBezTo>
                  <a:pt x="11757" y="16107"/>
                  <a:pt x="11705" y="16157"/>
                  <a:pt x="11811" y="15857"/>
                </a:cubicBezTo>
                <a:cubicBezTo>
                  <a:pt x="11917" y="15556"/>
                  <a:pt x="11996" y="14757"/>
                  <a:pt x="12235" y="14158"/>
                </a:cubicBezTo>
                <a:cubicBezTo>
                  <a:pt x="12475" y="13557"/>
                  <a:pt x="13332" y="12649"/>
                  <a:pt x="13332" y="11849"/>
                </a:cubicBezTo>
                <a:cubicBezTo>
                  <a:pt x="13332" y="11048"/>
                  <a:pt x="12767" y="9059"/>
                  <a:pt x="12475" y="8207"/>
                </a:cubicBezTo>
                <a:cubicBezTo>
                  <a:pt x="12183" y="7356"/>
                  <a:pt x="12067" y="6480"/>
                  <a:pt x="12092" y="6032"/>
                </a:cubicBezTo>
                <a:close/>
                <a:moveTo>
                  <a:pt x="10668" y="18305"/>
                </a:moveTo>
                <a:cubicBezTo>
                  <a:pt x="10535" y="18256"/>
                  <a:pt x="10243" y="18057"/>
                  <a:pt x="10243" y="18057"/>
                </a:cubicBezTo>
                <a:cubicBezTo>
                  <a:pt x="9949" y="18608"/>
                  <a:pt x="10535" y="18608"/>
                  <a:pt x="10456" y="19157"/>
                </a:cubicBezTo>
                <a:cubicBezTo>
                  <a:pt x="10376" y="19705"/>
                  <a:pt x="10854" y="19506"/>
                  <a:pt x="10987" y="19407"/>
                </a:cubicBezTo>
                <a:cubicBezTo>
                  <a:pt x="11119" y="19306"/>
                  <a:pt x="11439" y="18156"/>
                  <a:pt x="11385" y="17856"/>
                </a:cubicBezTo>
                <a:cubicBezTo>
                  <a:pt x="11332" y="17556"/>
                  <a:pt x="10801" y="18358"/>
                  <a:pt x="10668" y="18305"/>
                </a:cubicBezTo>
                <a:close/>
                <a:moveTo>
                  <a:pt x="19120" y="17656"/>
                </a:moveTo>
                <a:cubicBezTo>
                  <a:pt x="19077" y="17900"/>
                  <a:pt x="18855" y="17957"/>
                  <a:pt x="18695" y="18207"/>
                </a:cubicBezTo>
                <a:cubicBezTo>
                  <a:pt x="18536" y="18457"/>
                  <a:pt x="18695" y="18557"/>
                  <a:pt x="18243" y="19057"/>
                </a:cubicBezTo>
                <a:cubicBezTo>
                  <a:pt x="17792" y="19557"/>
                  <a:pt x="17233" y="20105"/>
                  <a:pt x="17126" y="20555"/>
                </a:cubicBezTo>
                <a:cubicBezTo>
                  <a:pt x="17021" y="21007"/>
                  <a:pt x="17233" y="21254"/>
                  <a:pt x="17659" y="21306"/>
                </a:cubicBezTo>
                <a:cubicBezTo>
                  <a:pt x="18084" y="21357"/>
                  <a:pt x="17977" y="21507"/>
                  <a:pt x="18270" y="20906"/>
                </a:cubicBezTo>
                <a:cubicBezTo>
                  <a:pt x="18562" y="20307"/>
                  <a:pt x="18828" y="19956"/>
                  <a:pt x="19173" y="19457"/>
                </a:cubicBezTo>
                <a:cubicBezTo>
                  <a:pt x="19520" y="18956"/>
                  <a:pt x="19520" y="18207"/>
                  <a:pt x="19520" y="18207"/>
                </a:cubicBezTo>
                <a:cubicBezTo>
                  <a:pt x="19520" y="18207"/>
                  <a:pt x="19147" y="17509"/>
                  <a:pt x="19120" y="17656"/>
                </a:cubicBezTo>
                <a:close/>
                <a:moveTo>
                  <a:pt x="20529" y="16007"/>
                </a:moveTo>
                <a:cubicBezTo>
                  <a:pt x="20423" y="16007"/>
                  <a:pt x="20370" y="16257"/>
                  <a:pt x="20131" y="16007"/>
                </a:cubicBezTo>
                <a:cubicBezTo>
                  <a:pt x="19891" y="15756"/>
                  <a:pt x="19944" y="15857"/>
                  <a:pt x="19785" y="15355"/>
                </a:cubicBezTo>
                <a:cubicBezTo>
                  <a:pt x="19625" y="14854"/>
                  <a:pt x="19599" y="14206"/>
                  <a:pt x="19333" y="14458"/>
                </a:cubicBezTo>
                <a:cubicBezTo>
                  <a:pt x="19226" y="14557"/>
                  <a:pt x="19333" y="15108"/>
                  <a:pt x="19440" y="15305"/>
                </a:cubicBezTo>
                <a:cubicBezTo>
                  <a:pt x="19546" y="15506"/>
                  <a:pt x="19599" y="16208"/>
                  <a:pt x="19572" y="16407"/>
                </a:cubicBezTo>
                <a:cubicBezTo>
                  <a:pt x="19546" y="16606"/>
                  <a:pt x="19094" y="16857"/>
                  <a:pt x="19307" y="17105"/>
                </a:cubicBezTo>
                <a:cubicBezTo>
                  <a:pt x="19520" y="17358"/>
                  <a:pt x="19917" y="17105"/>
                  <a:pt x="19865" y="17405"/>
                </a:cubicBezTo>
                <a:cubicBezTo>
                  <a:pt x="19812" y="17706"/>
                  <a:pt x="19599" y="18107"/>
                  <a:pt x="19839" y="18207"/>
                </a:cubicBezTo>
                <a:cubicBezTo>
                  <a:pt x="20077" y="18305"/>
                  <a:pt x="20156" y="17856"/>
                  <a:pt x="20263" y="17509"/>
                </a:cubicBezTo>
                <a:cubicBezTo>
                  <a:pt x="20370" y="17156"/>
                  <a:pt x="20450" y="16857"/>
                  <a:pt x="20636" y="16656"/>
                </a:cubicBezTo>
                <a:cubicBezTo>
                  <a:pt x="20821" y="16456"/>
                  <a:pt x="20636" y="16007"/>
                  <a:pt x="20529" y="16007"/>
                </a:cubicBezTo>
                <a:close/>
              </a:path>
            </a:pathLst>
          </a:custGeom>
          <a:solidFill>
            <a:srgbClr val="323C46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68" name="Shape 2568"/>
          <p:cNvSpPr/>
          <p:nvPr/>
        </p:nvSpPr>
        <p:spPr>
          <a:xfrm>
            <a:off x="5580494" y="2252285"/>
            <a:ext cx="4012819" cy="2635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486" extrusionOk="0">
                <a:moveTo>
                  <a:pt x="21386" y="20896"/>
                </a:moveTo>
                <a:cubicBezTo>
                  <a:pt x="21294" y="20834"/>
                  <a:pt x="21135" y="20487"/>
                  <a:pt x="21135" y="20343"/>
                </a:cubicBezTo>
                <a:cubicBezTo>
                  <a:pt x="21135" y="20201"/>
                  <a:pt x="20998" y="20159"/>
                  <a:pt x="20930" y="20058"/>
                </a:cubicBezTo>
                <a:cubicBezTo>
                  <a:pt x="20861" y="19955"/>
                  <a:pt x="20804" y="19668"/>
                  <a:pt x="20633" y="19608"/>
                </a:cubicBezTo>
                <a:cubicBezTo>
                  <a:pt x="20462" y="19545"/>
                  <a:pt x="20417" y="19443"/>
                  <a:pt x="20234" y="19281"/>
                </a:cubicBezTo>
                <a:cubicBezTo>
                  <a:pt x="20051" y="19116"/>
                  <a:pt x="19641" y="19116"/>
                  <a:pt x="19630" y="19219"/>
                </a:cubicBezTo>
                <a:cubicBezTo>
                  <a:pt x="19618" y="19321"/>
                  <a:pt x="19630" y="19219"/>
                  <a:pt x="19493" y="19137"/>
                </a:cubicBezTo>
                <a:cubicBezTo>
                  <a:pt x="19356" y="19055"/>
                  <a:pt x="19254" y="19137"/>
                  <a:pt x="19219" y="18993"/>
                </a:cubicBezTo>
                <a:cubicBezTo>
                  <a:pt x="19185" y="18850"/>
                  <a:pt x="19105" y="18809"/>
                  <a:pt x="19003" y="18993"/>
                </a:cubicBezTo>
                <a:cubicBezTo>
                  <a:pt x="18917" y="19147"/>
                  <a:pt x="18877" y="19157"/>
                  <a:pt x="19071" y="19219"/>
                </a:cubicBezTo>
                <a:cubicBezTo>
                  <a:pt x="19264" y="19281"/>
                  <a:pt x="19322" y="19281"/>
                  <a:pt x="19242" y="19443"/>
                </a:cubicBezTo>
                <a:cubicBezTo>
                  <a:pt x="19162" y="19608"/>
                  <a:pt x="19105" y="19811"/>
                  <a:pt x="19174" y="19832"/>
                </a:cubicBezTo>
                <a:cubicBezTo>
                  <a:pt x="19242" y="19853"/>
                  <a:pt x="19447" y="19750"/>
                  <a:pt x="19470" y="19832"/>
                </a:cubicBezTo>
                <a:cubicBezTo>
                  <a:pt x="19493" y="19914"/>
                  <a:pt x="19424" y="19934"/>
                  <a:pt x="19653" y="19996"/>
                </a:cubicBezTo>
                <a:cubicBezTo>
                  <a:pt x="19880" y="20058"/>
                  <a:pt x="19926" y="20201"/>
                  <a:pt x="19972" y="20282"/>
                </a:cubicBezTo>
                <a:cubicBezTo>
                  <a:pt x="20017" y="20364"/>
                  <a:pt x="20155" y="20630"/>
                  <a:pt x="20063" y="20630"/>
                </a:cubicBezTo>
                <a:cubicBezTo>
                  <a:pt x="19972" y="20630"/>
                  <a:pt x="19869" y="20834"/>
                  <a:pt x="19937" y="20855"/>
                </a:cubicBezTo>
                <a:cubicBezTo>
                  <a:pt x="20006" y="20875"/>
                  <a:pt x="20211" y="20794"/>
                  <a:pt x="20223" y="20855"/>
                </a:cubicBezTo>
                <a:cubicBezTo>
                  <a:pt x="20234" y="20916"/>
                  <a:pt x="20349" y="21305"/>
                  <a:pt x="20462" y="21285"/>
                </a:cubicBezTo>
                <a:cubicBezTo>
                  <a:pt x="20576" y="21264"/>
                  <a:pt x="20645" y="20896"/>
                  <a:pt x="20702" y="20794"/>
                </a:cubicBezTo>
                <a:cubicBezTo>
                  <a:pt x="20759" y="20691"/>
                  <a:pt x="20987" y="20630"/>
                  <a:pt x="21009" y="20814"/>
                </a:cubicBezTo>
                <a:cubicBezTo>
                  <a:pt x="21032" y="20998"/>
                  <a:pt x="21101" y="21182"/>
                  <a:pt x="21238" y="21305"/>
                </a:cubicBezTo>
                <a:cubicBezTo>
                  <a:pt x="21375" y="21428"/>
                  <a:pt x="21534" y="21550"/>
                  <a:pt x="21546" y="21447"/>
                </a:cubicBezTo>
                <a:cubicBezTo>
                  <a:pt x="21557" y="21346"/>
                  <a:pt x="21477" y="20957"/>
                  <a:pt x="21386" y="20896"/>
                </a:cubicBezTo>
                <a:close/>
                <a:moveTo>
                  <a:pt x="18410" y="16928"/>
                </a:moveTo>
                <a:cubicBezTo>
                  <a:pt x="18375" y="16784"/>
                  <a:pt x="18227" y="16580"/>
                  <a:pt x="18227" y="16580"/>
                </a:cubicBezTo>
                <a:cubicBezTo>
                  <a:pt x="18067" y="16949"/>
                  <a:pt x="18079" y="16867"/>
                  <a:pt x="17965" y="16784"/>
                </a:cubicBezTo>
                <a:cubicBezTo>
                  <a:pt x="17851" y="16703"/>
                  <a:pt x="17668" y="16969"/>
                  <a:pt x="17702" y="17071"/>
                </a:cubicBezTo>
                <a:cubicBezTo>
                  <a:pt x="17736" y="17173"/>
                  <a:pt x="17988" y="17051"/>
                  <a:pt x="18044" y="17235"/>
                </a:cubicBezTo>
                <a:cubicBezTo>
                  <a:pt x="18101" y="17418"/>
                  <a:pt x="18101" y="17439"/>
                  <a:pt x="18216" y="17398"/>
                </a:cubicBezTo>
                <a:cubicBezTo>
                  <a:pt x="18330" y="17357"/>
                  <a:pt x="18444" y="17071"/>
                  <a:pt x="18410" y="16928"/>
                </a:cubicBezTo>
                <a:close/>
                <a:moveTo>
                  <a:pt x="18193" y="15823"/>
                </a:moveTo>
                <a:cubicBezTo>
                  <a:pt x="18147" y="15818"/>
                  <a:pt x="17999" y="16253"/>
                  <a:pt x="18204" y="16232"/>
                </a:cubicBezTo>
                <a:cubicBezTo>
                  <a:pt x="18410" y="16212"/>
                  <a:pt x="18352" y="15843"/>
                  <a:pt x="18193" y="15823"/>
                </a:cubicBezTo>
                <a:close/>
                <a:moveTo>
                  <a:pt x="17805" y="16518"/>
                </a:moveTo>
                <a:cubicBezTo>
                  <a:pt x="17930" y="16518"/>
                  <a:pt x="18147" y="16580"/>
                  <a:pt x="18101" y="16477"/>
                </a:cubicBezTo>
                <a:cubicBezTo>
                  <a:pt x="18056" y="16376"/>
                  <a:pt x="17942" y="16048"/>
                  <a:pt x="17816" y="16130"/>
                </a:cubicBezTo>
                <a:cubicBezTo>
                  <a:pt x="17778" y="16155"/>
                  <a:pt x="17680" y="16518"/>
                  <a:pt x="17805" y="16518"/>
                </a:cubicBezTo>
                <a:close/>
                <a:moveTo>
                  <a:pt x="17440" y="15168"/>
                </a:moveTo>
                <a:cubicBezTo>
                  <a:pt x="17508" y="15414"/>
                  <a:pt x="17748" y="15598"/>
                  <a:pt x="17690" y="15700"/>
                </a:cubicBezTo>
                <a:cubicBezTo>
                  <a:pt x="17634" y="15802"/>
                  <a:pt x="17463" y="16007"/>
                  <a:pt x="17440" y="16191"/>
                </a:cubicBezTo>
                <a:cubicBezTo>
                  <a:pt x="17417" y="16376"/>
                  <a:pt x="17714" y="15904"/>
                  <a:pt x="17794" y="15720"/>
                </a:cubicBezTo>
                <a:cubicBezTo>
                  <a:pt x="17874" y="15536"/>
                  <a:pt x="18033" y="15639"/>
                  <a:pt x="18067" y="15536"/>
                </a:cubicBezTo>
                <a:cubicBezTo>
                  <a:pt x="18101" y="15434"/>
                  <a:pt x="18101" y="15434"/>
                  <a:pt x="18101" y="15434"/>
                </a:cubicBezTo>
                <a:cubicBezTo>
                  <a:pt x="18101" y="15434"/>
                  <a:pt x="17976" y="15394"/>
                  <a:pt x="17874" y="15333"/>
                </a:cubicBezTo>
                <a:cubicBezTo>
                  <a:pt x="17771" y="15270"/>
                  <a:pt x="17645" y="15496"/>
                  <a:pt x="17702" y="15168"/>
                </a:cubicBezTo>
                <a:cubicBezTo>
                  <a:pt x="17759" y="14841"/>
                  <a:pt x="17930" y="14903"/>
                  <a:pt x="17896" y="14657"/>
                </a:cubicBezTo>
                <a:cubicBezTo>
                  <a:pt x="17862" y="14411"/>
                  <a:pt x="17748" y="14350"/>
                  <a:pt x="17714" y="14350"/>
                </a:cubicBezTo>
                <a:cubicBezTo>
                  <a:pt x="17634" y="14350"/>
                  <a:pt x="17725" y="14576"/>
                  <a:pt x="17611" y="14719"/>
                </a:cubicBezTo>
                <a:cubicBezTo>
                  <a:pt x="17497" y="14861"/>
                  <a:pt x="17372" y="14923"/>
                  <a:pt x="17440" y="15168"/>
                </a:cubicBezTo>
                <a:close/>
                <a:moveTo>
                  <a:pt x="17201" y="17889"/>
                </a:moveTo>
                <a:cubicBezTo>
                  <a:pt x="17280" y="17766"/>
                  <a:pt x="17372" y="17725"/>
                  <a:pt x="17372" y="17623"/>
                </a:cubicBezTo>
                <a:cubicBezTo>
                  <a:pt x="17372" y="17521"/>
                  <a:pt x="17178" y="17910"/>
                  <a:pt x="17155" y="17235"/>
                </a:cubicBezTo>
                <a:cubicBezTo>
                  <a:pt x="17150" y="17090"/>
                  <a:pt x="16972" y="17275"/>
                  <a:pt x="16961" y="17418"/>
                </a:cubicBezTo>
                <a:cubicBezTo>
                  <a:pt x="16950" y="17562"/>
                  <a:pt x="17086" y="17684"/>
                  <a:pt x="16870" y="17684"/>
                </a:cubicBezTo>
                <a:cubicBezTo>
                  <a:pt x="16653" y="17684"/>
                  <a:pt x="16642" y="17991"/>
                  <a:pt x="16596" y="18053"/>
                </a:cubicBezTo>
                <a:cubicBezTo>
                  <a:pt x="16550" y="18114"/>
                  <a:pt x="16504" y="18134"/>
                  <a:pt x="16413" y="18176"/>
                </a:cubicBezTo>
                <a:cubicBezTo>
                  <a:pt x="16322" y="18216"/>
                  <a:pt x="16299" y="18379"/>
                  <a:pt x="16276" y="18482"/>
                </a:cubicBezTo>
                <a:cubicBezTo>
                  <a:pt x="16254" y="18584"/>
                  <a:pt x="16094" y="18298"/>
                  <a:pt x="16049" y="18379"/>
                </a:cubicBezTo>
                <a:cubicBezTo>
                  <a:pt x="16003" y="18462"/>
                  <a:pt x="16037" y="18850"/>
                  <a:pt x="16117" y="19178"/>
                </a:cubicBezTo>
                <a:cubicBezTo>
                  <a:pt x="16197" y="19504"/>
                  <a:pt x="16402" y="19710"/>
                  <a:pt x="16459" y="19710"/>
                </a:cubicBezTo>
                <a:cubicBezTo>
                  <a:pt x="16516" y="19710"/>
                  <a:pt x="16630" y="19710"/>
                  <a:pt x="16710" y="19750"/>
                </a:cubicBezTo>
                <a:cubicBezTo>
                  <a:pt x="16790" y="19791"/>
                  <a:pt x="17052" y="19832"/>
                  <a:pt x="17041" y="19648"/>
                </a:cubicBezTo>
                <a:cubicBezTo>
                  <a:pt x="17030" y="19464"/>
                  <a:pt x="17007" y="19178"/>
                  <a:pt x="17120" y="18993"/>
                </a:cubicBezTo>
                <a:cubicBezTo>
                  <a:pt x="17235" y="18809"/>
                  <a:pt x="17348" y="18707"/>
                  <a:pt x="17292" y="18441"/>
                </a:cubicBezTo>
                <a:cubicBezTo>
                  <a:pt x="17235" y="18176"/>
                  <a:pt x="17120" y="18011"/>
                  <a:pt x="17201" y="17889"/>
                </a:cubicBezTo>
                <a:close/>
                <a:moveTo>
                  <a:pt x="18717" y="18318"/>
                </a:moveTo>
                <a:cubicBezTo>
                  <a:pt x="18613" y="18238"/>
                  <a:pt x="18421" y="18993"/>
                  <a:pt x="18558" y="19055"/>
                </a:cubicBezTo>
                <a:cubicBezTo>
                  <a:pt x="18694" y="19116"/>
                  <a:pt x="18797" y="18379"/>
                  <a:pt x="18717" y="18318"/>
                </a:cubicBezTo>
                <a:close/>
                <a:moveTo>
                  <a:pt x="17794" y="18646"/>
                </a:moveTo>
                <a:cubicBezTo>
                  <a:pt x="17759" y="18666"/>
                  <a:pt x="17554" y="18605"/>
                  <a:pt x="17554" y="18605"/>
                </a:cubicBezTo>
                <a:cubicBezTo>
                  <a:pt x="17475" y="18748"/>
                  <a:pt x="17531" y="18890"/>
                  <a:pt x="17656" y="18871"/>
                </a:cubicBezTo>
                <a:cubicBezTo>
                  <a:pt x="17782" y="18850"/>
                  <a:pt x="18044" y="18789"/>
                  <a:pt x="18101" y="18789"/>
                </a:cubicBezTo>
                <a:cubicBezTo>
                  <a:pt x="18159" y="18789"/>
                  <a:pt x="18238" y="18523"/>
                  <a:pt x="18193" y="18523"/>
                </a:cubicBezTo>
                <a:cubicBezTo>
                  <a:pt x="18147" y="18523"/>
                  <a:pt x="17828" y="18625"/>
                  <a:pt x="17794" y="18646"/>
                </a:cubicBezTo>
                <a:close/>
                <a:moveTo>
                  <a:pt x="17782" y="19321"/>
                </a:moveTo>
                <a:cubicBezTo>
                  <a:pt x="17930" y="19362"/>
                  <a:pt x="18010" y="19259"/>
                  <a:pt x="17976" y="19137"/>
                </a:cubicBezTo>
                <a:cubicBezTo>
                  <a:pt x="17942" y="19015"/>
                  <a:pt x="17725" y="19075"/>
                  <a:pt x="17656" y="19096"/>
                </a:cubicBezTo>
                <a:cubicBezTo>
                  <a:pt x="17588" y="19116"/>
                  <a:pt x="17485" y="19015"/>
                  <a:pt x="17485" y="19015"/>
                </a:cubicBezTo>
                <a:cubicBezTo>
                  <a:pt x="17417" y="19055"/>
                  <a:pt x="17429" y="19157"/>
                  <a:pt x="17406" y="19362"/>
                </a:cubicBezTo>
                <a:cubicBezTo>
                  <a:pt x="17383" y="19566"/>
                  <a:pt x="17280" y="19710"/>
                  <a:pt x="17372" y="19811"/>
                </a:cubicBezTo>
                <a:cubicBezTo>
                  <a:pt x="17463" y="19914"/>
                  <a:pt x="17634" y="19464"/>
                  <a:pt x="17680" y="19608"/>
                </a:cubicBezTo>
                <a:cubicBezTo>
                  <a:pt x="17725" y="19750"/>
                  <a:pt x="17668" y="19811"/>
                  <a:pt x="17748" y="19996"/>
                </a:cubicBezTo>
                <a:cubicBezTo>
                  <a:pt x="17828" y="20180"/>
                  <a:pt x="17976" y="20159"/>
                  <a:pt x="17976" y="20159"/>
                </a:cubicBezTo>
                <a:cubicBezTo>
                  <a:pt x="17976" y="20159"/>
                  <a:pt x="17965" y="19668"/>
                  <a:pt x="17839" y="19545"/>
                </a:cubicBezTo>
                <a:cubicBezTo>
                  <a:pt x="17714" y="19422"/>
                  <a:pt x="17634" y="19281"/>
                  <a:pt x="17782" y="19321"/>
                </a:cubicBezTo>
                <a:close/>
                <a:moveTo>
                  <a:pt x="18170" y="20834"/>
                </a:moveTo>
                <a:cubicBezTo>
                  <a:pt x="18101" y="20998"/>
                  <a:pt x="17976" y="21162"/>
                  <a:pt x="17988" y="21305"/>
                </a:cubicBezTo>
                <a:cubicBezTo>
                  <a:pt x="18005" y="21529"/>
                  <a:pt x="18238" y="21182"/>
                  <a:pt x="18238" y="21182"/>
                </a:cubicBezTo>
                <a:cubicBezTo>
                  <a:pt x="18238" y="21182"/>
                  <a:pt x="18421" y="21141"/>
                  <a:pt x="18421" y="20998"/>
                </a:cubicBezTo>
                <a:cubicBezTo>
                  <a:pt x="18421" y="20855"/>
                  <a:pt x="18238" y="20671"/>
                  <a:pt x="18170" y="20834"/>
                </a:cubicBezTo>
                <a:close/>
                <a:moveTo>
                  <a:pt x="17383" y="21162"/>
                </a:moveTo>
                <a:cubicBezTo>
                  <a:pt x="17357" y="21345"/>
                  <a:pt x="17554" y="21428"/>
                  <a:pt x="17566" y="21223"/>
                </a:cubicBezTo>
                <a:cubicBezTo>
                  <a:pt x="17577" y="21019"/>
                  <a:pt x="17406" y="20998"/>
                  <a:pt x="17383" y="21162"/>
                </a:cubicBezTo>
                <a:close/>
                <a:moveTo>
                  <a:pt x="16608" y="20609"/>
                </a:moveTo>
                <a:cubicBezTo>
                  <a:pt x="16550" y="20609"/>
                  <a:pt x="16265" y="20487"/>
                  <a:pt x="16265" y="20487"/>
                </a:cubicBezTo>
                <a:cubicBezTo>
                  <a:pt x="16214" y="20526"/>
                  <a:pt x="16145" y="20556"/>
                  <a:pt x="16125" y="20610"/>
                </a:cubicBezTo>
                <a:cubicBezTo>
                  <a:pt x="16119" y="20591"/>
                  <a:pt x="16106" y="20570"/>
                  <a:pt x="16082" y="20547"/>
                </a:cubicBezTo>
                <a:cubicBezTo>
                  <a:pt x="15957" y="20425"/>
                  <a:pt x="15809" y="20547"/>
                  <a:pt x="15763" y="20384"/>
                </a:cubicBezTo>
                <a:cubicBezTo>
                  <a:pt x="15718" y="20220"/>
                  <a:pt x="15650" y="20220"/>
                  <a:pt x="15604" y="20323"/>
                </a:cubicBezTo>
                <a:cubicBezTo>
                  <a:pt x="15520" y="20509"/>
                  <a:pt x="15627" y="20651"/>
                  <a:pt x="15661" y="20691"/>
                </a:cubicBezTo>
                <a:cubicBezTo>
                  <a:pt x="15695" y="20732"/>
                  <a:pt x="15820" y="20773"/>
                  <a:pt x="15934" y="20753"/>
                </a:cubicBezTo>
                <a:cubicBezTo>
                  <a:pt x="16006" y="20739"/>
                  <a:pt x="16095" y="20711"/>
                  <a:pt x="16121" y="20661"/>
                </a:cubicBezTo>
                <a:cubicBezTo>
                  <a:pt x="16125" y="20682"/>
                  <a:pt x="16134" y="20705"/>
                  <a:pt x="16151" y="20732"/>
                </a:cubicBezTo>
                <a:cubicBezTo>
                  <a:pt x="16242" y="20875"/>
                  <a:pt x="16299" y="20937"/>
                  <a:pt x="16436" y="20916"/>
                </a:cubicBezTo>
                <a:cubicBezTo>
                  <a:pt x="16573" y="20896"/>
                  <a:pt x="16778" y="21039"/>
                  <a:pt x="16790" y="20916"/>
                </a:cubicBezTo>
                <a:cubicBezTo>
                  <a:pt x="16801" y="20794"/>
                  <a:pt x="16664" y="20609"/>
                  <a:pt x="16608" y="20609"/>
                </a:cubicBezTo>
                <a:close/>
                <a:moveTo>
                  <a:pt x="14794" y="17296"/>
                </a:moveTo>
                <a:cubicBezTo>
                  <a:pt x="14851" y="17664"/>
                  <a:pt x="14965" y="18032"/>
                  <a:pt x="15011" y="18176"/>
                </a:cubicBezTo>
                <a:cubicBezTo>
                  <a:pt x="15056" y="18318"/>
                  <a:pt x="15250" y="18523"/>
                  <a:pt x="15318" y="18625"/>
                </a:cubicBezTo>
                <a:cubicBezTo>
                  <a:pt x="15387" y="18728"/>
                  <a:pt x="15490" y="18584"/>
                  <a:pt x="15444" y="18462"/>
                </a:cubicBezTo>
                <a:cubicBezTo>
                  <a:pt x="15399" y="18339"/>
                  <a:pt x="15307" y="18155"/>
                  <a:pt x="15295" y="18011"/>
                </a:cubicBezTo>
                <a:cubicBezTo>
                  <a:pt x="15284" y="17869"/>
                  <a:pt x="15227" y="17644"/>
                  <a:pt x="15136" y="17398"/>
                </a:cubicBezTo>
                <a:cubicBezTo>
                  <a:pt x="15045" y="17152"/>
                  <a:pt x="14965" y="17091"/>
                  <a:pt x="14908" y="16928"/>
                </a:cubicBezTo>
                <a:cubicBezTo>
                  <a:pt x="14851" y="16763"/>
                  <a:pt x="14645" y="16457"/>
                  <a:pt x="14645" y="16457"/>
                </a:cubicBezTo>
                <a:cubicBezTo>
                  <a:pt x="14554" y="16477"/>
                  <a:pt x="14554" y="16784"/>
                  <a:pt x="14600" y="16887"/>
                </a:cubicBezTo>
                <a:cubicBezTo>
                  <a:pt x="14645" y="16989"/>
                  <a:pt x="14737" y="16928"/>
                  <a:pt x="14794" y="17296"/>
                </a:cubicBezTo>
                <a:close/>
                <a:moveTo>
                  <a:pt x="15661" y="19608"/>
                </a:moveTo>
                <a:cubicBezTo>
                  <a:pt x="15718" y="19484"/>
                  <a:pt x="15695" y="19300"/>
                  <a:pt x="15604" y="19321"/>
                </a:cubicBezTo>
                <a:cubicBezTo>
                  <a:pt x="15513" y="19341"/>
                  <a:pt x="15433" y="19055"/>
                  <a:pt x="15284" y="18871"/>
                </a:cubicBezTo>
                <a:cubicBezTo>
                  <a:pt x="15136" y="18687"/>
                  <a:pt x="15022" y="18564"/>
                  <a:pt x="14885" y="18298"/>
                </a:cubicBezTo>
                <a:cubicBezTo>
                  <a:pt x="14748" y="18032"/>
                  <a:pt x="14577" y="17869"/>
                  <a:pt x="14486" y="17725"/>
                </a:cubicBezTo>
                <a:cubicBezTo>
                  <a:pt x="14395" y="17582"/>
                  <a:pt x="14258" y="17521"/>
                  <a:pt x="14201" y="17541"/>
                </a:cubicBezTo>
                <a:cubicBezTo>
                  <a:pt x="14060" y="17592"/>
                  <a:pt x="14407" y="18032"/>
                  <a:pt x="14441" y="18094"/>
                </a:cubicBezTo>
                <a:cubicBezTo>
                  <a:pt x="14475" y="18155"/>
                  <a:pt x="14783" y="18625"/>
                  <a:pt x="14783" y="18850"/>
                </a:cubicBezTo>
                <a:cubicBezTo>
                  <a:pt x="14783" y="19075"/>
                  <a:pt x="14882" y="19775"/>
                  <a:pt x="14939" y="19857"/>
                </a:cubicBezTo>
                <a:cubicBezTo>
                  <a:pt x="14996" y="19939"/>
                  <a:pt x="15387" y="20078"/>
                  <a:pt x="15433" y="20241"/>
                </a:cubicBezTo>
                <a:cubicBezTo>
                  <a:pt x="15479" y="20405"/>
                  <a:pt x="15581" y="20445"/>
                  <a:pt x="15581" y="20220"/>
                </a:cubicBezTo>
                <a:cubicBezTo>
                  <a:pt x="15581" y="19996"/>
                  <a:pt x="15604" y="19730"/>
                  <a:pt x="15661" y="19608"/>
                </a:cubicBezTo>
                <a:close/>
                <a:moveTo>
                  <a:pt x="17566" y="13512"/>
                </a:moveTo>
                <a:cubicBezTo>
                  <a:pt x="17702" y="13491"/>
                  <a:pt x="17851" y="12796"/>
                  <a:pt x="17702" y="12837"/>
                </a:cubicBezTo>
                <a:cubicBezTo>
                  <a:pt x="17533" y="12883"/>
                  <a:pt x="17429" y="13532"/>
                  <a:pt x="17566" y="13512"/>
                </a:cubicBezTo>
                <a:close/>
                <a:moveTo>
                  <a:pt x="19105" y="10996"/>
                </a:moveTo>
                <a:cubicBezTo>
                  <a:pt x="19105" y="10771"/>
                  <a:pt x="19264" y="10996"/>
                  <a:pt x="19344" y="10975"/>
                </a:cubicBezTo>
                <a:cubicBezTo>
                  <a:pt x="19424" y="10955"/>
                  <a:pt x="19470" y="10812"/>
                  <a:pt x="19504" y="10648"/>
                </a:cubicBezTo>
                <a:cubicBezTo>
                  <a:pt x="19508" y="10630"/>
                  <a:pt x="19510" y="10615"/>
                  <a:pt x="19512" y="10607"/>
                </a:cubicBezTo>
                <a:cubicBezTo>
                  <a:pt x="19509" y="10646"/>
                  <a:pt x="19511" y="10753"/>
                  <a:pt x="19595" y="10792"/>
                </a:cubicBezTo>
                <a:cubicBezTo>
                  <a:pt x="19732" y="10853"/>
                  <a:pt x="19778" y="10689"/>
                  <a:pt x="19778" y="10628"/>
                </a:cubicBezTo>
                <a:cubicBezTo>
                  <a:pt x="19778" y="10566"/>
                  <a:pt x="20029" y="10464"/>
                  <a:pt x="20074" y="10403"/>
                </a:cubicBezTo>
                <a:cubicBezTo>
                  <a:pt x="20120" y="10342"/>
                  <a:pt x="20302" y="10239"/>
                  <a:pt x="20314" y="10157"/>
                </a:cubicBezTo>
                <a:cubicBezTo>
                  <a:pt x="20326" y="10075"/>
                  <a:pt x="20314" y="9605"/>
                  <a:pt x="20371" y="9565"/>
                </a:cubicBezTo>
                <a:cubicBezTo>
                  <a:pt x="20428" y="9523"/>
                  <a:pt x="20508" y="9523"/>
                  <a:pt x="20417" y="9237"/>
                </a:cubicBezTo>
                <a:cubicBezTo>
                  <a:pt x="20326" y="8950"/>
                  <a:pt x="20326" y="8684"/>
                  <a:pt x="20211" y="8807"/>
                </a:cubicBezTo>
                <a:cubicBezTo>
                  <a:pt x="20127" y="8898"/>
                  <a:pt x="20177" y="9258"/>
                  <a:pt x="20108" y="9503"/>
                </a:cubicBezTo>
                <a:cubicBezTo>
                  <a:pt x="20040" y="9748"/>
                  <a:pt x="19983" y="9973"/>
                  <a:pt x="19937" y="9973"/>
                </a:cubicBezTo>
                <a:cubicBezTo>
                  <a:pt x="19891" y="9973"/>
                  <a:pt x="19653" y="10137"/>
                  <a:pt x="19584" y="10260"/>
                </a:cubicBezTo>
                <a:cubicBezTo>
                  <a:pt x="19516" y="10382"/>
                  <a:pt x="19185" y="10157"/>
                  <a:pt x="19139" y="10260"/>
                </a:cubicBezTo>
                <a:cubicBezTo>
                  <a:pt x="19093" y="10362"/>
                  <a:pt x="19003" y="10485"/>
                  <a:pt x="18945" y="10566"/>
                </a:cubicBezTo>
                <a:cubicBezTo>
                  <a:pt x="18888" y="10648"/>
                  <a:pt x="18728" y="10587"/>
                  <a:pt x="18763" y="10832"/>
                </a:cubicBezTo>
                <a:cubicBezTo>
                  <a:pt x="18797" y="11078"/>
                  <a:pt x="18877" y="11302"/>
                  <a:pt x="18945" y="11302"/>
                </a:cubicBezTo>
                <a:cubicBezTo>
                  <a:pt x="19013" y="11302"/>
                  <a:pt x="19105" y="11221"/>
                  <a:pt x="19105" y="10996"/>
                </a:cubicBezTo>
                <a:close/>
                <a:moveTo>
                  <a:pt x="20508" y="8684"/>
                </a:moveTo>
                <a:cubicBezTo>
                  <a:pt x="20667" y="8664"/>
                  <a:pt x="20816" y="8583"/>
                  <a:pt x="20816" y="8583"/>
                </a:cubicBezTo>
                <a:cubicBezTo>
                  <a:pt x="20816" y="8583"/>
                  <a:pt x="21055" y="8602"/>
                  <a:pt x="21021" y="8398"/>
                </a:cubicBezTo>
                <a:cubicBezTo>
                  <a:pt x="20987" y="8194"/>
                  <a:pt x="20736" y="8173"/>
                  <a:pt x="20690" y="8194"/>
                </a:cubicBezTo>
                <a:cubicBezTo>
                  <a:pt x="20645" y="8214"/>
                  <a:pt x="20565" y="7969"/>
                  <a:pt x="20474" y="8009"/>
                </a:cubicBezTo>
                <a:cubicBezTo>
                  <a:pt x="20389" y="8047"/>
                  <a:pt x="20360" y="8255"/>
                  <a:pt x="20360" y="8316"/>
                </a:cubicBezTo>
                <a:cubicBezTo>
                  <a:pt x="20360" y="8378"/>
                  <a:pt x="20040" y="8500"/>
                  <a:pt x="20142" y="8664"/>
                </a:cubicBezTo>
                <a:cubicBezTo>
                  <a:pt x="20246" y="8827"/>
                  <a:pt x="20349" y="8705"/>
                  <a:pt x="20508" y="8684"/>
                </a:cubicBezTo>
                <a:close/>
                <a:moveTo>
                  <a:pt x="8316" y="1648"/>
                </a:moveTo>
                <a:cubicBezTo>
                  <a:pt x="8385" y="1690"/>
                  <a:pt x="8533" y="1709"/>
                  <a:pt x="8659" y="1832"/>
                </a:cubicBezTo>
                <a:cubicBezTo>
                  <a:pt x="8784" y="1955"/>
                  <a:pt x="8962" y="2005"/>
                  <a:pt x="9046" y="1853"/>
                </a:cubicBezTo>
                <a:cubicBezTo>
                  <a:pt x="9114" y="1730"/>
                  <a:pt x="9058" y="1525"/>
                  <a:pt x="9001" y="1505"/>
                </a:cubicBezTo>
                <a:cubicBezTo>
                  <a:pt x="8943" y="1485"/>
                  <a:pt x="8909" y="1321"/>
                  <a:pt x="9058" y="1178"/>
                </a:cubicBezTo>
                <a:cubicBezTo>
                  <a:pt x="9205" y="1035"/>
                  <a:pt x="9366" y="850"/>
                  <a:pt x="9536" y="810"/>
                </a:cubicBezTo>
                <a:cubicBezTo>
                  <a:pt x="9707" y="769"/>
                  <a:pt x="10096" y="749"/>
                  <a:pt x="10233" y="810"/>
                </a:cubicBezTo>
                <a:cubicBezTo>
                  <a:pt x="10369" y="871"/>
                  <a:pt x="10575" y="544"/>
                  <a:pt x="10632" y="401"/>
                </a:cubicBezTo>
                <a:cubicBezTo>
                  <a:pt x="10688" y="257"/>
                  <a:pt x="10449" y="154"/>
                  <a:pt x="10381" y="319"/>
                </a:cubicBezTo>
                <a:cubicBezTo>
                  <a:pt x="10312" y="482"/>
                  <a:pt x="9981" y="443"/>
                  <a:pt x="9913" y="401"/>
                </a:cubicBezTo>
                <a:cubicBezTo>
                  <a:pt x="9845" y="360"/>
                  <a:pt x="9297" y="565"/>
                  <a:pt x="9183" y="565"/>
                </a:cubicBezTo>
                <a:cubicBezTo>
                  <a:pt x="9069" y="565"/>
                  <a:pt x="9023" y="810"/>
                  <a:pt x="8864" y="932"/>
                </a:cubicBezTo>
                <a:cubicBezTo>
                  <a:pt x="8704" y="1055"/>
                  <a:pt x="8487" y="1240"/>
                  <a:pt x="8408" y="1300"/>
                </a:cubicBezTo>
                <a:cubicBezTo>
                  <a:pt x="8328" y="1362"/>
                  <a:pt x="8248" y="1607"/>
                  <a:pt x="8316" y="1648"/>
                </a:cubicBezTo>
                <a:close/>
                <a:moveTo>
                  <a:pt x="15130" y="111"/>
                </a:moveTo>
                <a:cubicBezTo>
                  <a:pt x="15178" y="-23"/>
                  <a:pt x="15074" y="-50"/>
                  <a:pt x="15130" y="111"/>
                </a:cubicBezTo>
                <a:cubicBezTo>
                  <a:pt x="15130" y="111"/>
                  <a:pt x="15130" y="111"/>
                  <a:pt x="15130" y="111"/>
                </a:cubicBezTo>
                <a:close/>
                <a:moveTo>
                  <a:pt x="687" y="5657"/>
                </a:moveTo>
                <a:cubicBezTo>
                  <a:pt x="800" y="5740"/>
                  <a:pt x="1040" y="5821"/>
                  <a:pt x="949" y="5903"/>
                </a:cubicBezTo>
                <a:cubicBezTo>
                  <a:pt x="858" y="5985"/>
                  <a:pt x="594" y="6388"/>
                  <a:pt x="571" y="6510"/>
                </a:cubicBezTo>
                <a:cubicBezTo>
                  <a:pt x="548" y="6633"/>
                  <a:pt x="869" y="6577"/>
                  <a:pt x="869" y="6577"/>
                </a:cubicBezTo>
                <a:cubicBezTo>
                  <a:pt x="869" y="6577"/>
                  <a:pt x="800" y="6721"/>
                  <a:pt x="858" y="6761"/>
                </a:cubicBezTo>
                <a:cubicBezTo>
                  <a:pt x="914" y="6802"/>
                  <a:pt x="949" y="6619"/>
                  <a:pt x="1040" y="6619"/>
                </a:cubicBezTo>
                <a:cubicBezTo>
                  <a:pt x="1131" y="6619"/>
                  <a:pt x="1314" y="6721"/>
                  <a:pt x="1405" y="6721"/>
                </a:cubicBezTo>
                <a:cubicBezTo>
                  <a:pt x="1497" y="6721"/>
                  <a:pt x="1645" y="6496"/>
                  <a:pt x="1633" y="6353"/>
                </a:cubicBezTo>
                <a:cubicBezTo>
                  <a:pt x="1622" y="6210"/>
                  <a:pt x="1508" y="5985"/>
                  <a:pt x="1405" y="5903"/>
                </a:cubicBezTo>
                <a:cubicBezTo>
                  <a:pt x="1303" y="5821"/>
                  <a:pt x="1189" y="5452"/>
                  <a:pt x="1120" y="5371"/>
                </a:cubicBezTo>
                <a:cubicBezTo>
                  <a:pt x="1052" y="5289"/>
                  <a:pt x="1373" y="5018"/>
                  <a:pt x="1294" y="4876"/>
                </a:cubicBezTo>
                <a:cubicBezTo>
                  <a:pt x="1214" y="4732"/>
                  <a:pt x="972" y="4819"/>
                  <a:pt x="881" y="4717"/>
                </a:cubicBezTo>
                <a:cubicBezTo>
                  <a:pt x="789" y="4614"/>
                  <a:pt x="710" y="4737"/>
                  <a:pt x="652" y="4860"/>
                </a:cubicBezTo>
                <a:cubicBezTo>
                  <a:pt x="595" y="4982"/>
                  <a:pt x="527" y="4839"/>
                  <a:pt x="459" y="4880"/>
                </a:cubicBezTo>
                <a:cubicBezTo>
                  <a:pt x="366" y="4935"/>
                  <a:pt x="401" y="5146"/>
                  <a:pt x="447" y="5248"/>
                </a:cubicBezTo>
                <a:cubicBezTo>
                  <a:pt x="493" y="5350"/>
                  <a:pt x="572" y="5575"/>
                  <a:pt x="687" y="5657"/>
                </a:cubicBezTo>
                <a:close/>
                <a:moveTo>
                  <a:pt x="128" y="6536"/>
                </a:moveTo>
                <a:cubicBezTo>
                  <a:pt x="219" y="6558"/>
                  <a:pt x="322" y="6435"/>
                  <a:pt x="401" y="6374"/>
                </a:cubicBezTo>
                <a:cubicBezTo>
                  <a:pt x="482" y="6312"/>
                  <a:pt x="595" y="6190"/>
                  <a:pt x="595" y="6005"/>
                </a:cubicBezTo>
                <a:cubicBezTo>
                  <a:pt x="595" y="5821"/>
                  <a:pt x="572" y="5657"/>
                  <a:pt x="527" y="5575"/>
                </a:cubicBezTo>
                <a:cubicBezTo>
                  <a:pt x="482" y="5494"/>
                  <a:pt x="401" y="5473"/>
                  <a:pt x="333" y="5494"/>
                </a:cubicBezTo>
                <a:cubicBezTo>
                  <a:pt x="230" y="5525"/>
                  <a:pt x="219" y="5719"/>
                  <a:pt x="150" y="5719"/>
                </a:cubicBezTo>
                <a:cubicBezTo>
                  <a:pt x="82" y="5719"/>
                  <a:pt x="2" y="5760"/>
                  <a:pt x="25" y="5903"/>
                </a:cubicBezTo>
                <a:cubicBezTo>
                  <a:pt x="48" y="6046"/>
                  <a:pt x="94" y="6149"/>
                  <a:pt x="25" y="6210"/>
                </a:cubicBezTo>
                <a:cubicBezTo>
                  <a:pt x="-43" y="6270"/>
                  <a:pt x="36" y="6517"/>
                  <a:pt x="128" y="6536"/>
                </a:cubicBezTo>
                <a:close/>
                <a:moveTo>
                  <a:pt x="3299" y="9625"/>
                </a:moveTo>
                <a:cubicBezTo>
                  <a:pt x="3264" y="9625"/>
                  <a:pt x="3116" y="9565"/>
                  <a:pt x="3059" y="9625"/>
                </a:cubicBezTo>
                <a:cubicBezTo>
                  <a:pt x="3017" y="9670"/>
                  <a:pt x="3127" y="9810"/>
                  <a:pt x="3184" y="9851"/>
                </a:cubicBezTo>
                <a:cubicBezTo>
                  <a:pt x="3241" y="9891"/>
                  <a:pt x="3287" y="10014"/>
                  <a:pt x="3333" y="10034"/>
                </a:cubicBezTo>
                <a:cubicBezTo>
                  <a:pt x="3378" y="10055"/>
                  <a:pt x="3526" y="10034"/>
                  <a:pt x="3481" y="9830"/>
                </a:cubicBezTo>
                <a:cubicBezTo>
                  <a:pt x="3435" y="9625"/>
                  <a:pt x="3333" y="9625"/>
                  <a:pt x="3299" y="9625"/>
                </a:cubicBezTo>
                <a:close/>
                <a:moveTo>
                  <a:pt x="1702" y="9277"/>
                </a:moveTo>
                <a:cubicBezTo>
                  <a:pt x="1674" y="9355"/>
                  <a:pt x="1793" y="9381"/>
                  <a:pt x="1815" y="9298"/>
                </a:cubicBezTo>
                <a:cubicBezTo>
                  <a:pt x="1839" y="9216"/>
                  <a:pt x="1781" y="9052"/>
                  <a:pt x="1702" y="9277"/>
                </a:cubicBezTo>
                <a:close/>
                <a:moveTo>
                  <a:pt x="2568" y="8950"/>
                </a:moveTo>
                <a:cubicBezTo>
                  <a:pt x="2461" y="8950"/>
                  <a:pt x="2409" y="9258"/>
                  <a:pt x="2477" y="9359"/>
                </a:cubicBezTo>
                <a:cubicBezTo>
                  <a:pt x="2546" y="9461"/>
                  <a:pt x="2614" y="9441"/>
                  <a:pt x="2671" y="9298"/>
                </a:cubicBezTo>
                <a:cubicBezTo>
                  <a:pt x="2728" y="9155"/>
                  <a:pt x="2625" y="8950"/>
                  <a:pt x="2568" y="8950"/>
                </a:cubicBezTo>
                <a:close/>
                <a:moveTo>
                  <a:pt x="12170" y="16580"/>
                </a:moveTo>
                <a:cubicBezTo>
                  <a:pt x="12097" y="16638"/>
                  <a:pt x="12021" y="17623"/>
                  <a:pt x="12158" y="17705"/>
                </a:cubicBezTo>
                <a:cubicBezTo>
                  <a:pt x="12296" y="17787"/>
                  <a:pt x="12388" y="17091"/>
                  <a:pt x="12342" y="16989"/>
                </a:cubicBezTo>
                <a:cubicBezTo>
                  <a:pt x="12297" y="16887"/>
                  <a:pt x="12274" y="16498"/>
                  <a:pt x="12170" y="16580"/>
                </a:cubicBezTo>
                <a:close/>
              </a:path>
            </a:pathLst>
          </a:custGeom>
          <a:solidFill>
            <a:srgbClr val="64696E">
              <a:alpha val="20000"/>
            </a:srgbClr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571" name="Group 2571"/>
          <p:cNvGrpSpPr/>
          <p:nvPr/>
        </p:nvGrpSpPr>
        <p:grpSpPr>
          <a:xfrm>
            <a:off x="9418356" y="5308185"/>
            <a:ext cx="564555" cy="217091"/>
            <a:chOff x="-142081" y="0"/>
            <a:chExt cx="1129109" cy="434181"/>
          </a:xfrm>
        </p:grpSpPr>
        <p:sp>
          <p:nvSpPr>
            <p:cNvPr id="2569" name="Shape 2569"/>
            <p:cNvSpPr/>
            <p:nvPr/>
          </p:nvSpPr>
          <p:spPr>
            <a:xfrm>
              <a:off x="-142082" y="0"/>
              <a:ext cx="1129111" cy="43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18" y="0"/>
                  </a:moveTo>
                  <a:lnTo>
                    <a:pt x="2718" y="6002"/>
                  </a:lnTo>
                  <a:lnTo>
                    <a:pt x="0" y="10445"/>
                  </a:lnTo>
                  <a:lnTo>
                    <a:pt x="2718" y="14867"/>
                  </a:lnTo>
                  <a:lnTo>
                    <a:pt x="2718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718" y="0"/>
                  </a:lnTo>
                  <a:close/>
                </a:path>
              </a:pathLst>
            </a:custGeom>
            <a:solidFill>
              <a:srgbClr val="F02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70" name="Shape 2570"/>
            <p:cNvSpPr/>
            <p:nvPr/>
          </p:nvSpPr>
          <p:spPr>
            <a:xfrm>
              <a:off x="106990" y="37396"/>
              <a:ext cx="773128" cy="330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>
                <a:lnSpc>
                  <a:spcPct val="80000"/>
                </a:lnSpc>
                <a:spcBef>
                  <a:spcPts val="500"/>
                </a:spcBef>
                <a:defRPr sz="1600">
                  <a:solidFill>
                    <a:srgbClr val="FFFFFF"/>
                  </a:solidFill>
                </a:defRPr>
              </a:lvl1pPr>
            </a:lstStyle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800" b="1" kern="0">
                  <a:cs typeface="+mn-ea"/>
                  <a:sym typeface="+mn-lt"/>
                </a:rPr>
                <a:t>07 : 8K</a:t>
              </a:r>
            </a:p>
          </p:txBody>
        </p:sp>
      </p:grpSp>
      <p:grpSp>
        <p:nvGrpSpPr>
          <p:cNvPr id="2574" name="Group 2574"/>
          <p:cNvGrpSpPr/>
          <p:nvPr/>
        </p:nvGrpSpPr>
        <p:grpSpPr>
          <a:xfrm>
            <a:off x="8048979" y="5076885"/>
            <a:ext cx="1072055" cy="1072055"/>
            <a:chOff x="0" y="0"/>
            <a:chExt cx="2144109" cy="2144109"/>
          </a:xfrm>
        </p:grpSpPr>
        <p:sp>
          <p:nvSpPr>
            <p:cNvPr id="2572" name="Shape 2572"/>
            <p:cNvSpPr/>
            <p:nvPr/>
          </p:nvSpPr>
          <p:spPr>
            <a:xfrm>
              <a:off x="0" y="0"/>
              <a:ext cx="2144110" cy="2144110"/>
            </a:xfrm>
            <a:prstGeom prst="roundRect">
              <a:avLst>
                <a:gd name="adj" fmla="val 50000"/>
              </a:avLst>
            </a:prstGeom>
            <a:solidFill>
              <a:srgbClr val="F02300">
                <a:alpha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73" name="Shape 2573"/>
            <p:cNvSpPr/>
            <p:nvPr/>
          </p:nvSpPr>
          <p:spPr>
            <a:xfrm>
              <a:off x="638071" y="606366"/>
              <a:ext cx="893366" cy="880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535" extrusionOk="0">
                  <a:moveTo>
                    <a:pt x="4328" y="0"/>
                  </a:moveTo>
                  <a:cubicBezTo>
                    <a:pt x="3723" y="0"/>
                    <a:pt x="3117" y="141"/>
                    <a:pt x="2573" y="407"/>
                  </a:cubicBezTo>
                  <a:cubicBezTo>
                    <a:pt x="2491" y="447"/>
                    <a:pt x="2440" y="527"/>
                    <a:pt x="2424" y="619"/>
                  </a:cubicBezTo>
                  <a:cubicBezTo>
                    <a:pt x="2409" y="711"/>
                    <a:pt x="2435" y="807"/>
                    <a:pt x="2499" y="873"/>
                  </a:cubicBezTo>
                  <a:lnTo>
                    <a:pt x="5023" y="3450"/>
                  </a:lnTo>
                  <a:cubicBezTo>
                    <a:pt x="5209" y="3640"/>
                    <a:pt x="5304" y="3893"/>
                    <a:pt x="5304" y="4162"/>
                  </a:cubicBezTo>
                  <a:cubicBezTo>
                    <a:pt x="5304" y="4430"/>
                    <a:pt x="5209" y="4683"/>
                    <a:pt x="5023" y="4873"/>
                  </a:cubicBezTo>
                  <a:cubicBezTo>
                    <a:pt x="4653" y="5254"/>
                    <a:pt x="4004" y="5255"/>
                    <a:pt x="3633" y="4873"/>
                  </a:cubicBezTo>
                  <a:lnTo>
                    <a:pt x="1108" y="2288"/>
                  </a:lnTo>
                  <a:cubicBezTo>
                    <a:pt x="1044" y="2222"/>
                    <a:pt x="956" y="2196"/>
                    <a:pt x="868" y="2212"/>
                  </a:cubicBezTo>
                  <a:cubicBezTo>
                    <a:pt x="779" y="2227"/>
                    <a:pt x="701" y="2289"/>
                    <a:pt x="661" y="2373"/>
                  </a:cubicBezTo>
                  <a:cubicBezTo>
                    <a:pt x="-79" y="3963"/>
                    <a:pt x="233" y="5860"/>
                    <a:pt x="1448" y="7103"/>
                  </a:cubicBezTo>
                  <a:cubicBezTo>
                    <a:pt x="2214" y="7888"/>
                    <a:pt x="3236" y="8323"/>
                    <a:pt x="4319" y="8323"/>
                  </a:cubicBezTo>
                  <a:cubicBezTo>
                    <a:pt x="4745" y="8323"/>
                    <a:pt x="5166" y="8251"/>
                    <a:pt x="5569" y="8120"/>
                  </a:cubicBezTo>
                  <a:lnTo>
                    <a:pt x="7961" y="10578"/>
                  </a:lnTo>
                  <a:lnTo>
                    <a:pt x="10584" y="7891"/>
                  </a:lnTo>
                  <a:lnTo>
                    <a:pt x="8193" y="5433"/>
                  </a:lnTo>
                  <a:cubicBezTo>
                    <a:pt x="8654" y="3955"/>
                    <a:pt x="8275" y="2322"/>
                    <a:pt x="7200" y="1220"/>
                  </a:cubicBezTo>
                  <a:cubicBezTo>
                    <a:pt x="6434" y="436"/>
                    <a:pt x="5410" y="0"/>
                    <a:pt x="4328" y="0"/>
                  </a:cubicBezTo>
                  <a:close/>
                  <a:moveTo>
                    <a:pt x="11685" y="271"/>
                  </a:moveTo>
                  <a:cubicBezTo>
                    <a:pt x="11220" y="278"/>
                    <a:pt x="10835" y="369"/>
                    <a:pt x="10535" y="475"/>
                  </a:cubicBezTo>
                  <a:cubicBezTo>
                    <a:pt x="10052" y="645"/>
                    <a:pt x="10149" y="749"/>
                    <a:pt x="10651" y="839"/>
                  </a:cubicBezTo>
                  <a:cubicBezTo>
                    <a:pt x="14298" y="1491"/>
                    <a:pt x="14745" y="3693"/>
                    <a:pt x="14127" y="4543"/>
                  </a:cubicBezTo>
                  <a:cubicBezTo>
                    <a:pt x="13889" y="4871"/>
                    <a:pt x="14234" y="5272"/>
                    <a:pt x="14234" y="5272"/>
                  </a:cubicBezTo>
                  <a:lnTo>
                    <a:pt x="14367" y="5399"/>
                  </a:lnTo>
                  <a:lnTo>
                    <a:pt x="8209" y="11705"/>
                  </a:lnTo>
                  <a:cubicBezTo>
                    <a:pt x="8293" y="11756"/>
                    <a:pt x="8378" y="11817"/>
                    <a:pt x="8449" y="11891"/>
                  </a:cubicBezTo>
                  <a:lnTo>
                    <a:pt x="9484" y="12951"/>
                  </a:lnTo>
                  <a:cubicBezTo>
                    <a:pt x="9554" y="13023"/>
                    <a:pt x="9608" y="13102"/>
                    <a:pt x="9658" y="13188"/>
                  </a:cubicBezTo>
                  <a:lnTo>
                    <a:pt x="15815" y="6882"/>
                  </a:lnTo>
                  <a:cubicBezTo>
                    <a:pt x="15815" y="6882"/>
                    <a:pt x="16055" y="7136"/>
                    <a:pt x="16055" y="7136"/>
                  </a:cubicBezTo>
                  <a:cubicBezTo>
                    <a:pt x="16055" y="7136"/>
                    <a:pt x="16496" y="7524"/>
                    <a:pt x="16858" y="7340"/>
                  </a:cubicBezTo>
                  <a:cubicBezTo>
                    <a:pt x="17267" y="7129"/>
                    <a:pt x="18419" y="8297"/>
                    <a:pt x="18786" y="8569"/>
                  </a:cubicBezTo>
                  <a:lnTo>
                    <a:pt x="18596" y="8772"/>
                  </a:lnTo>
                  <a:cubicBezTo>
                    <a:pt x="18330" y="9041"/>
                    <a:pt x="18331" y="9487"/>
                    <a:pt x="18596" y="9755"/>
                  </a:cubicBezTo>
                  <a:cubicBezTo>
                    <a:pt x="18860" y="10025"/>
                    <a:pt x="19283" y="10025"/>
                    <a:pt x="19547" y="9755"/>
                  </a:cubicBezTo>
                  <a:lnTo>
                    <a:pt x="21136" y="8128"/>
                  </a:lnTo>
                  <a:cubicBezTo>
                    <a:pt x="21399" y="7858"/>
                    <a:pt x="21400" y="7415"/>
                    <a:pt x="21136" y="7145"/>
                  </a:cubicBezTo>
                  <a:cubicBezTo>
                    <a:pt x="20874" y="6876"/>
                    <a:pt x="20448" y="6876"/>
                    <a:pt x="20185" y="7145"/>
                  </a:cubicBezTo>
                  <a:lnTo>
                    <a:pt x="19920" y="7416"/>
                  </a:lnTo>
                  <a:cubicBezTo>
                    <a:pt x="19701" y="7107"/>
                    <a:pt x="19335" y="6582"/>
                    <a:pt x="19382" y="6408"/>
                  </a:cubicBezTo>
                  <a:cubicBezTo>
                    <a:pt x="19576" y="5642"/>
                    <a:pt x="18049" y="3831"/>
                    <a:pt x="18049" y="3831"/>
                  </a:cubicBezTo>
                  <a:cubicBezTo>
                    <a:pt x="15212" y="926"/>
                    <a:pt x="13080" y="250"/>
                    <a:pt x="11685" y="271"/>
                  </a:cubicBezTo>
                  <a:close/>
                  <a:moveTo>
                    <a:pt x="13216" y="10578"/>
                  </a:moveTo>
                  <a:lnTo>
                    <a:pt x="10593" y="13264"/>
                  </a:lnTo>
                  <a:lnTo>
                    <a:pt x="13241" y="15985"/>
                  </a:lnTo>
                  <a:cubicBezTo>
                    <a:pt x="12780" y="17462"/>
                    <a:pt x="13159" y="19095"/>
                    <a:pt x="14234" y="20197"/>
                  </a:cubicBezTo>
                  <a:cubicBezTo>
                    <a:pt x="15000" y="20982"/>
                    <a:pt x="16023" y="21418"/>
                    <a:pt x="17106" y="21418"/>
                  </a:cubicBezTo>
                  <a:cubicBezTo>
                    <a:pt x="17711" y="21418"/>
                    <a:pt x="18316" y="21277"/>
                    <a:pt x="18861" y="21011"/>
                  </a:cubicBezTo>
                  <a:cubicBezTo>
                    <a:pt x="18942" y="20971"/>
                    <a:pt x="19002" y="20891"/>
                    <a:pt x="19018" y="20799"/>
                  </a:cubicBezTo>
                  <a:cubicBezTo>
                    <a:pt x="19033" y="20707"/>
                    <a:pt x="18999" y="20610"/>
                    <a:pt x="18935" y="20545"/>
                  </a:cubicBezTo>
                  <a:lnTo>
                    <a:pt x="16419" y="17968"/>
                  </a:lnTo>
                  <a:cubicBezTo>
                    <a:pt x="16233" y="17779"/>
                    <a:pt x="16130" y="17524"/>
                    <a:pt x="16129" y="17256"/>
                  </a:cubicBezTo>
                  <a:cubicBezTo>
                    <a:pt x="16129" y="16988"/>
                    <a:pt x="16233" y="16735"/>
                    <a:pt x="16419" y="16544"/>
                  </a:cubicBezTo>
                  <a:cubicBezTo>
                    <a:pt x="16790" y="16163"/>
                    <a:pt x="17439" y="16164"/>
                    <a:pt x="17809" y="16544"/>
                  </a:cubicBezTo>
                  <a:lnTo>
                    <a:pt x="20325" y="19129"/>
                  </a:lnTo>
                  <a:cubicBezTo>
                    <a:pt x="20390" y="19195"/>
                    <a:pt x="20483" y="19221"/>
                    <a:pt x="20574" y="19206"/>
                  </a:cubicBezTo>
                  <a:cubicBezTo>
                    <a:pt x="20663" y="19189"/>
                    <a:pt x="20741" y="19129"/>
                    <a:pt x="20781" y="19045"/>
                  </a:cubicBezTo>
                  <a:cubicBezTo>
                    <a:pt x="21521" y="17455"/>
                    <a:pt x="21201" y="15550"/>
                    <a:pt x="19986" y="14307"/>
                  </a:cubicBezTo>
                  <a:cubicBezTo>
                    <a:pt x="19220" y="13522"/>
                    <a:pt x="18197" y="13095"/>
                    <a:pt x="17114" y="13095"/>
                  </a:cubicBezTo>
                  <a:cubicBezTo>
                    <a:pt x="16688" y="13095"/>
                    <a:pt x="16268" y="13167"/>
                    <a:pt x="15865" y="13298"/>
                  </a:cubicBezTo>
                  <a:lnTo>
                    <a:pt x="13216" y="10578"/>
                  </a:lnTo>
                  <a:close/>
                  <a:moveTo>
                    <a:pt x="7473" y="12205"/>
                  </a:moveTo>
                  <a:cubicBezTo>
                    <a:pt x="7317" y="12199"/>
                    <a:pt x="7156" y="12249"/>
                    <a:pt x="7034" y="12357"/>
                  </a:cubicBezTo>
                  <a:lnTo>
                    <a:pt x="190" y="18646"/>
                  </a:lnTo>
                  <a:cubicBezTo>
                    <a:pt x="-55" y="18862"/>
                    <a:pt x="-63" y="19227"/>
                    <a:pt x="165" y="19460"/>
                  </a:cubicBezTo>
                  <a:lnTo>
                    <a:pt x="2027" y="21367"/>
                  </a:lnTo>
                  <a:cubicBezTo>
                    <a:pt x="2255" y="21600"/>
                    <a:pt x="2611" y="21590"/>
                    <a:pt x="2822" y="21341"/>
                  </a:cubicBezTo>
                  <a:lnTo>
                    <a:pt x="8962" y="14332"/>
                  </a:lnTo>
                  <a:cubicBezTo>
                    <a:pt x="9172" y="14083"/>
                    <a:pt x="9157" y="13684"/>
                    <a:pt x="8929" y="13451"/>
                  </a:cubicBezTo>
                  <a:cubicBezTo>
                    <a:pt x="8929" y="13451"/>
                    <a:pt x="7895" y="12391"/>
                    <a:pt x="7895" y="12391"/>
                  </a:cubicBezTo>
                  <a:cubicBezTo>
                    <a:pt x="7781" y="12275"/>
                    <a:pt x="7628" y="12211"/>
                    <a:pt x="7473" y="1220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78" name="Group 2578"/>
          <p:cNvGrpSpPr/>
          <p:nvPr/>
        </p:nvGrpSpPr>
        <p:grpSpPr>
          <a:xfrm>
            <a:off x="6442765" y="1644622"/>
            <a:ext cx="1812218" cy="1812218"/>
            <a:chOff x="0" y="0"/>
            <a:chExt cx="3624434" cy="3624434"/>
          </a:xfrm>
        </p:grpSpPr>
        <p:sp>
          <p:nvSpPr>
            <p:cNvPr id="2575" name="Shape 2575"/>
            <p:cNvSpPr/>
            <p:nvPr/>
          </p:nvSpPr>
          <p:spPr>
            <a:xfrm>
              <a:off x="0" y="0"/>
              <a:ext cx="3624434" cy="3624434"/>
            </a:xfrm>
            <a:prstGeom prst="roundRect">
              <a:avLst>
                <a:gd name="adj" fmla="val 50000"/>
              </a:avLst>
            </a:prstGeom>
            <a:solidFill>
              <a:srgbClr val="FAB900">
                <a:alpha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76" name="Shape 2576"/>
            <p:cNvSpPr/>
            <p:nvPr/>
          </p:nvSpPr>
          <p:spPr>
            <a:xfrm>
              <a:off x="1256062" y="535992"/>
              <a:ext cx="1086910" cy="688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4" y="0"/>
                  </a:moveTo>
                  <a:cubicBezTo>
                    <a:pt x="4121" y="0"/>
                    <a:pt x="3685" y="704"/>
                    <a:pt x="3685" y="1560"/>
                  </a:cubicBezTo>
                  <a:lnTo>
                    <a:pt x="3685" y="8286"/>
                  </a:lnTo>
                  <a:cubicBezTo>
                    <a:pt x="3685" y="9141"/>
                    <a:pt x="4121" y="9846"/>
                    <a:pt x="4664" y="9846"/>
                  </a:cubicBezTo>
                  <a:lnTo>
                    <a:pt x="9577" y="9846"/>
                  </a:lnTo>
                  <a:cubicBezTo>
                    <a:pt x="10118" y="9846"/>
                    <a:pt x="10555" y="9141"/>
                    <a:pt x="10555" y="8286"/>
                  </a:cubicBezTo>
                  <a:lnTo>
                    <a:pt x="10555" y="1560"/>
                  </a:lnTo>
                  <a:cubicBezTo>
                    <a:pt x="10555" y="704"/>
                    <a:pt x="10118" y="0"/>
                    <a:pt x="9577" y="0"/>
                  </a:cubicBezTo>
                  <a:lnTo>
                    <a:pt x="4664" y="0"/>
                  </a:lnTo>
                  <a:close/>
                  <a:moveTo>
                    <a:pt x="12033" y="0"/>
                  </a:moveTo>
                  <a:cubicBezTo>
                    <a:pt x="11491" y="0"/>
                    <a:pt x="11054" y="704"/>
                    <a:pt x="11054" y="1560"/>
                  </a:cubicBezTo>
                  <a:lnTo>
                    <a:pt x="11054" y="8286"/>
                  </a:lnTo>
                  <a:cubicBezTo>
                    <a:pt x="11054" y="9141"/>
                    <a:pt x="11491" y="9846"/>
                    <a:pt x="12033" y="9846"/>
                  </a:cubicBezTo>
                  <a:lnTo>
                    <a:pt x="16946" y="9846"/>
                  </a:lnTo>
                  <a:cubicBezTo>
                    <a:pt x="17489" y="9846"/>
                    <a:pt x="17925" y="9141"/>
                    <a:pt x="17925" y="8286"/>
                  </a:cubicBezTo>
                  <a:lnTo>
                    <a:pt x="17925" y="1560"/>
                  </a:lnTo>
                  <a:cubicBezTo>
                    <a:pt x="17925" y="704"/>
                    <a:pt x="17489" y="0"/>
                    <a:pt x="16946" y="0"/>
                  </a:cubicBezTo>
                  <a:lnTo>
                    <a:pt x="12033" y="0"/>
                  </a:lnTo>
                  <a:close/>
                  <a:moveTo>
                    <a:pt x="1468" y="5332"/>
                  </a:moveTo>
                  <a:cubicBezTo>
                    <a:pt x="655" y="5332"/>
                    <a:pt x="0" y="6381"/>
                    <a:pt x="0" y="7665"/>
                  </a:cubicBezTo>
                  <a:lnTo>
                    <a:pt x="0" y="17737"/>
                  </a:lnTo>
                  <a:cubicBezTo>
                    <a:pt x="0" y="19021"/>
                    <a:pt x="655" y="20055"/>
                    <a:pt x="1468" y="20055"/>
                  </a:cubicBezTo>
                  <a:lnTo>
                    <a:pt x="1967" y="20055"/>
                  </a:lnTo>
                  <a:cubicBezTo>
                    <a:pt x="1967" y="20911"/>
                    <a:pt x="2404" y="21600"/>
                    <a:pt x="2946" y="21600"/>
                  </a:cubicBezTo>
                  <a:cubicBezTo>
                    <a:pt x="3488" y="21600"/>
                    <a:pt x="3925" y="20911"/>
                    <a:pt x="3925" y="20055"/>
                  </a:cubicBezTo>
                  <a:lnTo>
                    <a:pt x="17666" y="20055"/>
                  </a:lnTo>
                  <a:cubicBezTo>
                    <a:pt x="17666" y="20911"/>
                    <a:pt x="18111" y="21600"/>
                    <a:pt x="18654" y="21600"/>
                  </a:cubicBezTo>
                  <a:cubicBezTo>
                    <a:pt x="19196" y="21600"/>
                    <a:pt x="19633" y="20911"/>
                    <a:pt x="19633" y="20055"/>
                  </a:cubicBezTo>
                  <a:lnTo>
                    <a:pt x="20122" y="20055"/>
                  </a:lnTo>
                  <a:cubicBezTo>
                    <a:pt x="20935" y="20055"/>
                    <a:pt x="21600" y="19021"/>
                    <a:pt x="21600" y="17737"/>
                  </a:cubicBezTo>
                  <a:lnTo>
                    <a:pt x="21600" y="7665"/>
                  </a:lnTo>
                  <a:cubicBezTo>
                    <a:pt x="21600" y="6381"/>
                    <a:pt x="20935" y="5332"/>
                    <a:pt x="20122" y="5332"/>
                  </a:cubicBezTo>
                  <a:cubicBezTo>
                    <a:pt x="19309" y="5332"/>
                    <a:pt x="18654" y="6381"/>
                    <a:pt x="18654" y="7665"/>
                  </a:cubicBezTo>
                  <a:lnTo>
                    <a:pt x="18654" y="11300"/>
                  </a:lnTo>
                  <a:cubicBezTo>
                    <a:pt x="18339" y="10961"/>
                    <a:pt x="17961" y="10755"/>
                    <a:pt x="17551" y="10755"/>
                  </a:cubicBezTo>
                  <a:lnTo>
                    <a:pt x="4049" y="10755"/>
                  </a:lnTo>
                  <a:cubicBezTo>
                    <a:pt x="3639" y="10755"/>
                    <a:pt x="3261" y="10961"/>
                    <a:pt x="2946" y="11300"/>
                  </a:cubicBezTo>
                  <a:lnTo>
                    <a:pt x="2946" y="7665"/>
                  </a:lnTo>
                  <a:cubicBezTo>
                    <a:pt x="2946" y="6381"/>
                    <a:pt x="2282" y="5332"/>
                    <a:pt x="1468" y="5332"/>
                  </a:cubicBezTo>
                  <a:close/>
                </a:path>
              </a:pathLst>
            </a:custGeom>
            <a:solidFill>
              <a:srgbClr val="323C46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77" name="Shape 2577"/>
            <p:cNvSpPr/>
            <p:nvPr/>
          </p:nvSpPr>
          <p:spPr>
            <a:xfrm>
              <a:off x="681176" y="1459761"/>
              <a:ext cx="2144111" cy="7181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 algn="ctr">
                <a:lnSpc>
                  <a:spcPct val="100000"/>
                </a:lnSpc>
                <a:defRPr sz="2000">
                  <a:solidFill>
                    <a:srgbClr val="323C46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Ipsum is simply dummy text.</a:t>
              </a:r>
            </a:p>
          </p:txBody>
        </p:sp>
      </p:grpSp>
      <p:grpSp>
        <p:nvGrpSpPr>
          <p:cNvPr id="2582" name="Group 2582"/>
          <p:cNvGrpSpPr/>
          <p:nvPr/>
        </p:nvGrpSpPr>
        <p:grpSpPr>
          <a:xfrm>
            <a:off x="9122849" y="1867556"/>
            <a:ext cx="1569550" cy="1569551"/>
            <a:chOff x="0" y="0"/>
            <a:chExt cx="3139099" cy="3139099"/>
          </a:xfrm>
        </p:grpSpPr>
        <p:sp>
          <p:nvSpPr>
            <p:cNvPr id="2579" name="Shape 2579"/>
            <p:cNvSpPr/>
            <p:nvPr/>
          </p:nvSpPr>
          <p:spPr>
            <a:xfrm>
              <a:off x="0" y="0"/>
              <a:ext cx="3139099" cy="3139099"/>
            </a:xfrm>
            <a:prstGeom prst="roundRect">
              <a:avLst>
                <a:gd name="adj" fmla="val 50000"/>
              </a:avLst>
            </a:prstGeom>
            <a:solidFill>
              <a:srgbClr val="323C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80" name="Shape 2580"/>
            <p:cNvSpPr/>
            <p:nvPr/>
          </p:nvSpPr>
          <p:spPr>
            <a:xfrm>
              <a:off x="1176475" y="480257"/>
              <a:ext cx="735346" cy="817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17894" y="9796"/>
                  </a:moveTo>
                  <a:lnTo>
                    <a:pt x="2264" y="9796"/>
                  </a:lnTo>
                  <a:lnTo>
                    <a:pt x="10720" y="1679"/>
                  </a:lnTo>
                  <a:lnTo>
                    <a:pt x="11876" y="2788"/>
                  </a:lnTo>
                  <a:lnTo>
                    <a:pt x="11876" y="3922"/>
                  </a:lnTo>
                  <a:cubicBezTo>
                    <a:pt x="11876" y="4296"/>
                    <a:pt x="12213" y="4604"/>
                    <a:pt x="12629" y="4604"/>
                  </a:cubicBezTo>
                  <a:cubicBezTo>
                    <a:pt x="13046" y="4604"/>
                    <a:pt x="13383" y="4296"/>
                    <a:pt x="13383" y="3922"/>
                  </a:cubicBezTo>
                  <a:lnTo>
                    <a:pt x="13383" y="1367"/>
                  </a:lnTo>
                  <a:lnTo>
                    <a:pt x="15511" y="1367"/>
                  </a:lnTo>
                  <a:lnTo>
                    <a:pt x="15511" y="7092"/>
                  </a:lnTo>
                  <a:cubicBezTo>
                    <a:pt x="15511" y="7469"/>
                    <a:pt x="15849" y="7776"/>
                    <a:pt x="16265" y="7776"/>
                  </a:cubicBezTo>
                  <a:cubicBezTo>
                    <a:pt x="16492" y="7776"/>
                    <a:pt x="16689" y="7686"/>
                    <a:pt x="16830" y="7542"/>
                  </a:cubicBezTo>
                  <a:lnTo>
                    <a:pt x="19175" y="9796"/>
                  </a:lnTo>
                  <a:cubicBezTo>
                    <a:pt x="19175" y="9796"/>
                    <a:pt x="17894" y="9796"/>
                    <a:pt x="17894" y="9796"/>
                  </a:cubicBezTo>
                  <a:close/>
                  <a:moveTo>
                    <a:pt x="17644" y="20236"/>
                  </a:moveTo>
                  <a:lnTo>
                    <a:pt x="13396" y="20236"/>
                  </a:lnTo>
                  <a:lnTo>
                    <a:pt x="13396" y="15059"/>
                  </a:lnTo>
                  <a:cubicBezTo>
                    <a:pt x="13396" y="14932"/>
                    <a:pt x="13283" y="14830"/>
                    <a:pt x="13143" y="14830"/>
                  </a:cubicBezTo>
                  <a:lnTo>
                    <a:pt x="8295" y="14830"/>
                  </a:lnTo>
                  <a:cubicBezTo>
                    <a:pt x="8155" y="14830"/>
                    <a:pt x="8043" y="14932"/>
                    <a:pt x="8043" y="15059"/>
                  </a:cubicBezTo>
                  <a:lnTo>
                    <a:pt x="8043" y="20236"/>
                  </a:lnTo>
                  <a:lnTo>
                    <a:pt x="3796" y="20236"/>
                  </a:lnTo>
                  <a:lnTo>
                    <a:pt x="3796" y="11163"/>
                  </a:lnTo>
                  <a:lnTo>
                    <a:pt x="17644" y="11163"/>
                  </a:lnTo>
                  <a:cubicBezTo>
                    <a:pt x="17644" y="11163"/>
                    <a:pt x="17644" y="20236"/>
                    <a:pt x="17644" y="20236"/>
                  </a:cubicBezTo>
                  <a:close/>
                  <a:moveTo>
                    <a:pt x="12893" y="20236"/>
                  </a:moveTo>
                  <a:lnTo>
                    <a:pt x="8546" y="20236"/>
                  </a:lnTo>
                  <a:lnTo>
                    <a:pt x="8546" y="15284"/>
                  </a:lnTo>
                  <a:lnTo>
                    <a:pt x="12893" y="15284"/>
                  </a:lnTo>
                  <a:cubicBezTo>
                    <a:pt x="12893" y="15284"/>
                    <a:pt x="12893" y="20236"/>
                    <a:pt x="12893" y="20236"/>
                  </a:cubicBezTo>
                  <a:close/>
                  <a:moveTo>
                    <a:pt x="15765" y="0"/>
                  </a:moveTo>
                  <a:lnTo>
                    <a:pt x="13133" y="0"/>
                  </a:lnTo>
                  <a:cubicBezTo>
                    <a:pt x="12552" y="0"/>
                    <a:pt x="12067" y="357"/>
                    <a:pt x="11924" y="842"/>
                  </a:cubicBezTo>
                  <a:lnTo>
                    <a:pt x="11613" y="544"/>
                  </a:lnTo>
                  <a:cubicBezTo>
                    <a:pt x="11147" y="98"/>
                    <a:pt x="10289" y="98"/>
                    <a:pt x="9827" y="544"/>
                  </a:cubicBezTo>
                  <a:lnTo>
                    <a:pt x="313" y="9680"/>
                  </a:lnTo>
                  <a:cubicBezTo>
                    <a:pt x="9" y="9972"/>
                    <a:pt x="-80" y="10333"/>
                    <a:pt x="73" y="10655"/>
                  </a:cubicBezTo>
                  <a:cubicBezTo>
                    <a:pt x="222" y="10973"/>
                    <a:pt x="578" y="11163"/>
                    <a:pt x="1018" y="11163"/>
                  </a:cubicBezTo>
                  <a:lnTo>
                    <a:pt x="2286" y="11163"/>
                  </a:lnTo>
                  <a:lnTo>
                    <a:pt x="2286" y="20464"/>
                  </a:lnTo>
                  <a:cubicBezTo>
                    <a:pt x="2286" y="21088"/>
                    <a:pt x="2851" y="21600"/>
                    <a:pt x="3544" y="21600"/>
                  </a:cubicBezTo>
                  <a:lnTo>
                    <a:pt x="17894" y="21600"/>
                  </a:lnTo>
                  <a:cubicBezTo>
                    <a:pt x="18587" y="21600"/>
                    <a:pt x="19153" y="21088"/>
                    <a:pt x="19153" y="20464"/>
                  </a:cubicBezTo>
                  <a:lnTo>
                    <a:pt x="19153" y="11163"/>
                  </a:lnTo>
                  <a:lnTo>
                    <a:pt x="20419" y="11163"/>
                  </a:lnTo>
                  <a:cubicBezTo>
                    <a:pt x="20862" y="11163"/>
                    <a:pt x="21217" y="10973"/>
                    <a:pt x="21367" y="10655"/>
                  </a:cubicBezTo>
                  <a:cubicBezTo>
                    <a:pt x="21520" y="10333"/>
                    <a:pt x="21429" y="9972"/>
                    <a:pt x="21127" y="9680"/>
                  </a:cubicBezTo>
                  <a:lnTo>
                    <a:pt x="17021" y="5737"/>
                  </a:lnTo>
                  <a:lnTo>
                    <a:pt x="17021" y="1138"/>
                  </a:lnTo>
                  <a:cubicBezTo>
                    <a:pt x="17021" y="511"/>
                    <a:pt x="16457" y="0"/>
                    <a:pt x="15765" y="0"/>
                  </a:cubicBezTo>
                  <a:cubicBezTo>
                    <a:pt x="15765" y="0"/>
                    <a:pt x="15765" y="0"/>
                    <a:pt x="1576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81" name="Shape 2581"/>
            <p:cNvSpPr/>
            <p:nvPr/>
          </p:nvSpPr>
          <p:spPr>
            <a:xfrm>
              <a:off x="1111714" y="1441441"/>
              <a:ext cx="1420278" cy="933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90000"/>
                </a:lnSpc>
                <a:defRPr sz="2000">
                  <a:solidFill>
                    <a:srgbClr val="CDCFD2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Ipsum simplified dummy.</a:t>
              </a:r>
            </a:p>
          </p:txBody>
        </p:sp>
      </p:grpSp>
      <p:grpSp>
        <p:nvGrpSpPr>
          <p:cNvPr id="2586" name="Group 2586"/>
          <p:cNvGrpSpPr/>
          <p:nvPr/>
        </p:nvGrpSpPr>
        <p:grpSpPr>
          <a:xfrm>
            <a:off x="4581411" y="2196588"/>
            <a:ext cx="1204822" cy="1204822"/>
            <a:chOff x="0" y="0"/>
            <a:chExt cx="2409642" cy="2409642"/>
          </a:xfrm>
        </p:grpSpPr>
        <p:sp>
          <p:nvSpPr>
            <p:cNvPr id="2583" name="Shape 2583"/>
            <p:cNvSpPr/>
            <p:nvPr/>
          </p:nvSpPr>
          <p:spPr>
            <a:xfrm>
              <a:off x="0" y="0"/>
              <a:ext cx="2409642" cy="2409642"/>
            </a:xfrm>
            <a:prstGeom prst="roundRect">
              <a:avLst>
                <a:gd name="adj" fmla="val 50000"/>
              </a:avLst>
            </a:prstGeom>
            <a:solidFill>
              <a:srgbClr val="2D5F78">
                <a:alpha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84" name="Shape 2584"/>
            <p:cNvSpPr/>
            <p:nvPr/>
          </p:nvSpPr>
          <p:spPr>
            <a:xfrm>
              <a:off x="829208" y="260081"/>
              <a:ext cx="702687" cy="594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494" extrusionOk="0">
                  <a:moveTo>
                    <a:pt x="14153" y="14074"/>
                  </a:moveTo>
                  <a:cubicBezTo>
                    <a:pt x="14153" y="15885"/>
                    <a:pt x="13113" y="16987"/>
                    <a:pt x="11570" y="17214"/>
                  </a:cubicBezTo>
                  <a:lnTo>
                    <a:pt x="11570" y="17941"/>
                  </a:lnTo>
                  <a:cubicBezTo>
                    <a:pt x="11570" y="18482"/>
                    <a:pt x="11200" y="18920"/>
                    <a:pt x="10742" y="18920"/>
                  </a:cubicBezTo>
                  <a:cubicBezTo>
                    <a:pt x="10285" y="18920"/>
                    <a:pt x="9914" y="18481"/>
                    <a:pt x="9914" y="17941"/>
                  </a:cubicBezTo>
                  <a:lnTo>
                    <a:pt x="9914" y="17133"/>
                  </a:lnTo>
                  <a:cubicBezTo>
                    <a:pt x="9130" y="16958"/>
                    <a:pt x="8366" y="16597"/>
                    <a:pt x="7693" y="16027"/>
                  </a:cubicBezTo>
                  <a:cubicBezTo>
                    <a:pt x="7481" y="15851"/>
                    <a:pt x="7332" y="15528"/>
                    <a:pt x="7332" y="15175"/>
                  </a:cubicBezTo>
                  <a:cubicBezTo>
                    <a:pt x="7332" y="14588"/>
                    <a:pt x="7729" y="14133"/>
                    <a:pt x="8226" y="14133"/>
                  </a:cubicBezTo>
                  <a:cubicBezTo>
                    <a:pt x="8475" y="14133"/>
                    <a:pt x="8648" y="14235"/>
                    <a:pt x="8772" y="14338"/>
                  </a:cubicBezTo>
                  <a:cubicBezTo>
                    <a:pt x="9432" y="14911"/>
                    <a:pt x="10152" y="15263"/>
                    <a:pt x="10996" y="15263"/>
                  </a:cubicBezTo>
                  <a:cubicBezTo>
                    <a:pt x="11779" y="15263"/>
                    <a:pt x="12252" y="14896"/>
                    <a:pt x="12252" y="14294"/>
                  </a:cubicBezTo>
                  <a:lnTo>
                    <a:pt x="12252" y="14264"/>
                  </a:lnTo>
                  <a:cubicBezTo>
                    <a:pt x="12252" y="13692"/>
                    <a:pt x="11954" y="13399"/>
                    <a:pt x="10500" y="12957"/>
                  </a:cubicBezTo>
                  <a:cubicBezTo>
                    <a:pt x="8749" y="12429"/>
                    <a:pt x="7618" y="11855"/>
                    <a:pt x="7618" y="9813"/>
                  </a:cubicBezTo>
                  <a:lnTo>
                    <a:pt x="7618" y="9783"/>
                  </a:lnTo>
                  <a:cubicBezTo>
                    <a:pt x="7618" y="8193"/>
                    <a:pt x="8543" y="7070"/>
                    <a:pt x="9915" y="6771"/>
                  </a:cubicBezTo>
                  <a:lnTo>
                    <a:pt x="9915" y="6004"/>
                  </a:lnTo>
                  <a:cubicBezTo>
                    <a:pt x="9915" y="5464"/>
                    <a:pt x="10285" y="5025"/>
                    <a:pt x="10743" y="5025"/>
                  </a:cubicBezTo>
                  <a:cubicBezTo>
                    <a:pt x="11200" y="5025"/>
                    <a:pt x="11570" y="5463"/>
                    <a:pt x="11570" y="6004"/>
                  </a:cubicBezTo>
                  <a:lnTo>
                    <a:pt x="11570" y="6778"/>
                  </a:lnTo>
                  <a:cubicBezTo>
                    <a:pt x="12252" y="6910"/>
                    <a:pt x="12872" y="7183"/>
                    <a:pt x="13420" y="7595"/>
                  </a:cubicBezTo>
                  <a:cubicBezTo>
                    <a:pt x="13632" y="7740"/>
                    <a:pt x="13843" y="8050"/>
                    <a:pt x="13843" y="8491"/>
                  </a:cubicBezTo>
                  <a:cubicBezTo>
                    <a:pt x="13843" y="9078"/>
                    <a:pt x="13446" y="9534"/>
                    <a:pt x="12948" y="9534"/>
                  </a:cubicBezTo>
                  <a:cubicBezTo>
                    <a:pt x="12761" y="9534"/>
                    <a:pt x="12613" y="9475"/>
                    <a:pt x="12465" y="9371"/>
                  </a:cubicBezTo>
                  <a:cubicBezTo>
                    <a:pt x="11830" y="8932"/>
                    <a:pt x="11234" y="8681"/>
                    <a:pt x="10636" y="8681"/>
                  </a:cubicBezTo>
                  <a:cubicBezTo>
                    <a:pt x="9904" y="8681"/>
                    <a:pt x="9519" y="9078"/>
                    <a:pt x="9519" y="9577"/>
                  </a:cubicBezTo>
                  <a:lnTo>
                    <a:pt x="9519" y="9607"/>
                  </a:lnTo>
                  <a:cubicBezTo>
                    <a:pt x="9519" y="10282"/>
                    <a:pt x="9891" y="10503"/>
                    <a:pt x="11395" y="10959"/>
                  </a:cubicBezTo>
                  <a:cubicBezTo>
                    <a:pt x="13159" y="11502"/>
                    <a:pt x="14153" y="12252"/>
                    <a:pt x="14153" y="14043"/>
                  </a:cubicBezTo>
                  <a:lnTo>
                    <a:pt x="14153" y="14074"/>
                  </a:lnTo>
                  <a:cubicBezTo>
                    <a:pt x="14153" y="14074"/>
                    <a:pt x="14153" y="14074"/>
                    <a:pt x="14153" y="14074"/>
                  </a:cubicBezTo>
                  <a:close/>
                  <a:moveTo>
                    <a:pt x="20847" y="8549"/>
                  </a:moveTo>
                  <a:lnTo>
                    <a:pt x="11543" y="316"/>
                  </a:lnTo>
                  <a:cubicBezTo>
                    <a:pt x="11066" y="-106"/>
                    <a:pt x="10411" y="-106"/>
                    <a:pt x="9934" y="316"/>
                  </a:cubicBezTo>
                  <a:lnTo>
                    <a:pt x="6171" y="3646"/>
                  </a:lnTo>
                  <a:lnTo>
                    <a:pt x="6171" y="2842"/>
                  </a:lnTo>
                  <a:cubicBezTo>
                    <a:pt x="6171" y="1966"/>
                    <a:pt x="5570" y="1255"/>
                    <a:pt x="4829" y="1255"/>
                  </a:cubicBezTo>
                  <a:lnTo>
                    <a:pt x="3588" y="1255"/>
                  </a:lnTo>
                  <a:cubicBezTo>
                    <a:pt x="2846" y="1255"/>
                    <a:pt x="2245" y="1966"/>
                    <a:pt x="2245" y="2842"/>
                  </a:cubicBezTo>
                  <a:lnTo>
                    <a:pt x="2245" y="7119"/>
                  </a:lnTo>
                  <a:lnTo>
                    <a:pt x="538" y="8631"/>
                  </a:lnTo>
                  <a:cubicBezTo>
                    <a:pt x="75" y="9040"/>
                    <a:pt x="-114" y="9754"/>
                    <a:pt x="69" y="10403"/>
                  </a:cubicBezTo>
                  <a:cubicBezTo>
                    <a:pt x="251" y="11051"/>
                    <a:pt x="765" y="11489"/>
                    <a:pt x="1343" y="11489"/>
                  </a:cubicBezTo>
                  <a:lnTo>
                    <a:pt x="2246" y="11489"/>
                  </a:lnTo>
                  <a:lnTo>
                    <a:pt x="2246" y="19907"/>
                  </a:lnTo>
                  <a:cubicBezTo>
                    <a:pt x="2246" y="20784"/>
                    <a:pt x="2847" y="21494"/>
                    <a:pt x="3588" y="21494"/>
                  </a:cubicBezTo>
                  <a:lnTo>
                    <a:pt x="17889" y="21494"/>
                  </a:lnTo>
                  <a:cubicBezTo>
                    <a:pt x="18630" y="21494"/>
                    <a:pt x="19231" y="20784"/>
                    <a:pt x="19231" y="19907"/>
                  </a:cubicBezTo>
                  <a:lnTo>
                    <a:pt x="19231" y="11489"/>
                  </a:lnTo>
                  <a:lnTo>
                    <a:pt x="20143" y="11489"/>
                  </a:lnTo>
                  <a:cubicBezTo>
                    <a:pt x="20885" y="11489"/>
                    <a:pt x="21486" y="10778"/>
                    <a:pt x="21486" y="9902"/>
                  </a:cubicBezTo>
                  <a:cubicBezTo>
                    <a:pt x="21486" y="9330"/>
                    <a:pt x="21230" y="8829"/>
                    <a:pt x="20847" y="8549"/>
                  </a:cubicBezTo>
                  <a:cubicBezTo>
                    <a:pt x="20847" y="8549"/>
                    <a:pt x="20847" y="8549"/>
                    <a:pt x="20847" y="85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85" name="Shape 2585"/>
            <p:cNvSpPr/>
            <p:nvPr/>
          </p:nvSpPr>
          <p:spPr>
            <a:xfrm>
              <a:off x="240332" y="979625"/>
              <a:ext cx="1420277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 algn="r">
                <a:lnSpc>
                  <a:spcPct val="90000"/>
                </a:lnSpc>
                <a:defRPr sz="2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Ipsum simplified.</a:t>
              </a:r>
            </a:p>
          </p:txBody>
        </p:sp>
      </p:grpSp>
      <p:grpSp>
        <p:nvGrpSpPr>
          <p:cNvPr id="2590" name="Group 2590"/>
          <p:cNvGrpSpPr/>
          <p:nvPr/>
        </p:nvGrpSpPr>
        <p:grpSpPr>
          <a:xfrm>
            <a:off x="2151907" y="2637028"/>
            <a:ext cx="1373296" cy="1373296"/>
            <a:chOff x="0" y="0"/>
            <a:chExt cx="2746589" cy="2746589"/>
          </a:xfrm>
        </p:grpSpPr>
        <p:sp>
          <p:nvSpPr>
            <p:cNvPr id="2587" name="Shape 2587"/>
            <p:cNvSpPr/>
            <p:nvPr/>
          </p:nvSpPr>
          <p:spPr>
            <a:xfrm>
              <a:off x="0" y="0"/>
              <a:ext cx="2746589" cy="2746589"/>
            </a:xfrm>
            <a:prstGeom prst="roundRect">
              <a:avLst>
                <a:gd name="adj" fmla="val 50000"/>
              </a:avLst>
            </a:prstGeom>
            <a:solidFill>
              <a:srgbClr val="329687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88" name="Shape 2588"/>
            <p:cNvSpPr/>
            <p:nvPr/>
          </p:nvSpPr>
          <p:spPr>
            <a:xfrm>
              <a:off x="980298" y="515017"/>
              <a:ext cx="702687" cy="606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17053"/>
                  </a:moveTo>
                  <a:lnTo>
                    <a:pt x="12764" y="17053"/>
                  </a:lnTo>
                  <a:lnTo>
                    <a:pt x="12764" y="13642"/>
                  </a:lnTo>
                  <a:lnTo>
                    <a:pt x="16691" y="13642"/>
                  </a:lnTo>
                  <a:cubicBezTo>
                    <a:pt x="16691" y="13642"/>
                    <a:pt x="16691" y="17053"/>
                    <a:pt x="16691" y="17053"/>
                  </a:cubicBezTo>
                  <a:close/>
                  <a:moveTo>
                    <a:pt x="4909" y="17053"/>
                  </a:moveTo>
                  <a:lnTo>
                    <a:pt x="4909" y="13642"/>
                  </a:lnTo>
                  <a:lnTo>
                    <a:pt x="8836" y="13642"/>
                  </a:lnTo>
                  <a:lnTo>
                    <a:pt x="8836" y="17053"/>
                  </a:lnTo>
                  <a:cubicBezTo>
                    <a:pt x="8836" y="17053"/>
                    <a:pt x="4909" y="17053"/>
                    <a:pt x="4909" y="17053"/>
                  </a:cubicBezTo>
                  <a:close/>
                  <a:moveTo>
                    <a:pt x="21600" y="13642"/>
                  </a:moveTo>
                  <a:lnTo>
                    <a:pt x="21600" y="11369"/>
                  </a:lnTo>
                  <a:lnTo>
                    <a:pt x="20618" y="11369"/>
                  </a:lnTo>
                  <a:lnTo>
                    <a:pt x="20618" y="2274"/>
                  </a:lnTo>
                  <a:lnTo>
                    <a:pt x="18654" y="0"/>
                  </a:lnTo>
                  <a:lnTo>
                    <a:pt x="16691" y="2274"/>
                  </a:lnTo>
                  <a:lnTo>
                    <a:pt x="16691" y="11369"/>
                  </a:lnTo>
                  <a:lnTo>
                    <a:pt x="12764" y="11369"/>
                  </a:lnTo>
                  <a:lnTo>
                    <a:pt x="12764" y="2274"/>
                  </a:lnTo>
                  <a:lnTo>
                    <a:pt x="10800" y="0"/>
                  </a:lnTo>
                  <a:lnTo>
                    <a:pt x="8837" y="2274"/>
                  </a:lnTo>
                  <a:lnTo>
                    <a:pt x="8837" y="11369"/>
                  </a:lnTo>
                  <a:lnTo>
                    <a:pt x="4909" y="11369"/>
                  </a:lnTo>
                  <a:lnTo>
                    <a:pt x="4909" y="2274"/>
                  </a:lnTo>
                  <a:lnTo>
                    <a:pt x="2945" y="0"/>
                  </a:lnTo>
                  <a:lnTo>
                    <a:pt x="982" y="2274"/>
                  </a:lnTo>
                  <a:lnTo>
                    <a:pt x="982" y="11369"/>
                  </a:lnTo>
                  <a:lnTo>
                    <a:pt x="0" y="11369"/>
                  </a:lnTo>
                  <a:lnTo>
                    <a:pt x="0" y="13642"/>
                  </a:lnTo>
                  <a:lnTo>
                    <a:pt x="982" y="13642"/>
                  </a:lnTo>
                  <a:lnTo>
                    <a:pt x="982" y="17052"/>
                  </a:lnTo>
                  <a:lnTo>
                    <a:pt x="0" y="17052"/>
                  </a:lnTo>
                  <a:lnTo>
                    <a:pt x="0" y="19326"/>
                  </a:lnTo>
                  <a:lnTo>
                    <a:pt x="982" y="19326"/>
                  </a:lnTo>
                  <a:lnTo>
                    <a:pt x="982" y="21600"/>
                  </a:lnTo>
                  <a:lnTo>
                    <a:pt x="4909" y="21600"/>
                  </a:lnTo>
                  <a:lnTo>
                    <a:pt x="4909" y="19326"/>
                  </a:lnTo>
                  <a:lnTo>
                    <a:pt x="8837" y="19326"/>
                  </a:lnTo>
                  <a:lnTo>
                    <a:pt x="8837" y="21600"/>
                  </a:lnTo>
                  <a:lnTo>
                    <a:pt x="12764" y="21600"/>
                  </a:lnTo>
                  <a:lnTo>
                    <a:pt x="12764" y="19326"/>
                  </a:lnTo>
                  <a:lnTo>
                    <a:pt x="16691" y="19326"/>
                  </a:lnTo>
                  <a:lnTo>
                    <a:pt x="16691" y="21600"/>
                  </a:lnTo>
                  <a:lnTo>
                    <a:pt x="20618" y="21600"/>
                  </a:lnTo>
                  <a:lnTo>
                    <a:pt x="20618" y="19326"/>
                  </a:lnTo>
                  <a:lnTo>
                    <a:pt x="21600" y="19326"/>
                  </a:lnTo>
                  <a:lnTo>
                    <a:pt x="21600" y="17053"/>
                  </a:lnTo>
                  <a:lnTo>
                    <a:pt x="20618" y="17053"/>
                  </a:lnTo>
                  <a:lnTo>
                    <a:pt x="20618" y="13642"/>
                  </a:lnTo>
                  <a:cubicBezTo>
                    <a:pt x="20618" y="13642"/>
                    <a:pt x="21600" y="13642"/>
                    <a:pt x="21600" y="1364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589" name="Shape 2589"/>
            <p:cNvSpPr/>
            <p:nvPr/>
          </p:nvSpPr>
          <p:spPr>
            <a:xfrm>
              <a:off x="344874" y="1218751"/>
              <a:ext cx="1420276" cy="933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 algn="r">
                <a:lnSpc>
                  <a:spcPct val="90000"/>
                </a:lnSpc>
                <a:defRPr sz="2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Ipsum simplified dummy.</a:t>
              </a:r>
            </a:p>
          </p:txBody>
        </p:sp>
      </p:grpSp>
      <p:grpSp>
        <p:nvGrpSpPr>
          <p:cNvPr id="2595" name="Group 2595"/>
          <p:cNvGrpSpPr/>
          <p:nvPr/>
        </p:nvGrpSpPr>
        <p:grpSpPr>
          <a:xfrm>
            <a:off x="844180" y="4315465"/>
            <a:ext cx="2689228" cy="1891181"/>
            <a:chOff x="0" y="-49359"/>
            <a:chExt cx="5378454" cy="3782360"/>
          </a:xfrm>
        </p:grpSpPr>
        <p:sp>
          <p:nvSpPr>
            <p:cNvPr id="2591" name="Shape 2591"/>
            <p:cNvSpPr/>
            <p:nvPr/>
          </p:nvSpPr>
          <p:spPr>
            <a:xfrm>
              <a:off x="0" y="-49359"/>
              <a:ext cx="5378454" cy="484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40000"/>
                </a:lnSpc>
                <a:defRPr sz="2000">
                  <a:solidFill>
                    <a:srgbClr val="FF7800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Subject One                 Title              Title 2</a:t>
              </a:r>
            </a:p>
          </p:txBody>
        </p:sp>
        <p:sp>
          <p:nvSpPr>
            <p:cNvPr id="2592" name="Shape 2592"/>
            <p:cNvSpPr/>
            <p:nvPr/>
          </p:nvSpPr>
          <p:spPr>
            <a:xfrm>
              <a:off x="18720" y="306423"/>
              <a:ext cx="1713909" cy="34265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Epsom simply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Dummy text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Printing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Typesetting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Epsom simply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Dummy text</a:t>
              </a:r>
            </a:p>
          </p:txBody>
        </p:sp>
        <p:sp>
          <p:nvSpPr>
            <p:cNvPr id="2593" name="Shape 2593"/>
            <p:cNvSpPr/>
            <p:nvPr/>
          </p:nvSpPr>
          <p:spPr>
            <a:xfrm>
              <a:off x="2660319" y="306423"/>
              <a:ext cx="1143336" cy="34265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FF7800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FF7800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FF7800"/>
                  </a:solidFill>
                  <a:cs typeface="+mn-ea"/>
                  <a:sym typeface="+mn-lt"/>
                </a:rPr>
                <a:t>689,560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FF7800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FF7800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FF7800"/>
                  </a:solidFill>
                  <a:cs typeface="+mn-ea"/>
                  <a:sym typeface="+mn-lt"/>
                </a:rPr>
                <a:t>10,012</a:t>
              </a:r>
            </a:p>
          </p:txBody>
        </p:sp>
        <p:sp>
          <p:nvSpPr>
            <p:cNvPr id="2594" name="Shape 2594"/>
            <p:cNvSpPr/>
            <p:nvPr/>
          </p:nvSpPr>
          <p:spPr>
            <a:xfrm>
              <a:off x="4235118" y="306423"/>
              <a:ext cx="1143336" cy="34265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689,560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88,002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  <a:p>
              <a:pPr defTabSz="412750">
                <a:lnSpc>
                  <a:spcPct val="18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solidFill>
                    <a:srgbClr val="323C46"/>
                  </a:solidFill>
                  <a:cs typeface="+mn-ea"/>
                  <a:sym typeface="+mn-lt"/>
                </a:rPr>
                <a:t>10,012</a:t>
              </a:r>
            </a:p>
          </p:txBody>
        </p:sp>
      </p:grpSp>
      <p:grpSp>
        <p:nvGrpSpPr>
          <p:cNvPr id="2603" name="Group 2603"/>
          <p:cNvGrpSpPr/>
          <p:nvPr/>
        </p:nvGrpSpPr>
        <p:grpSpPr>
          <a:xfrm>
            <a:off x="864637" y="4568788"/>
            <a:ext cx="2695929" cy="1562101"/>
            <a:chOff x="0" y="0"/>
            <a:chExt cx="5391856" cy="3124200"/>
          </a:xfrm>
        </p:grpSpPr>
        <p:sp>
          <p:nvSpPr>
            <p:cNvPr id="2596" name="Shape 2596"/>
            <p:cNvSpPr/>
            <p:nvPr/>
          </p:nvSpPr>
          <p:spPr>
            <a:xfrm>
              <a:off x="0" y="0"/>
              <a:ext cx="5391857" cy="0"/>
            </a:xfrm>
            <a:prstGeom prst="line">
              <a:avLst/>
            </a:prstGeom>
            <a:noFill/>
            <a:ln w="50800" cap="flat">
              <a:solidFill>
                <a:srgbClr val="FF78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97" name="Shape 2597"/>
            <p:cNvSpPr/>
            <p:nvPr/>
          </p:nvSpPr>
          <p:spPr>
            <a:xfrm>
              <a:off x="0" y="5207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98" name="Shape 2598"/>
            <p:cNvSpPr/>
            <p:nvPr/>
          </p:nvSpPr>
          <p:spPr>
            <a:xfrm>
              <a:off x="0" y="10414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99" name="Shape 2599"/>
            <p:cNvSpPr/>
            <p:nvPr/>
          </p:nvSpPr>
          <p:spPr>
            <a:xfrm>
              <a:off x="0" y="15621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0" name="Shape 2600"/>
            <p:cNvSpPr/>
            <p:nvPr/>
          </p:nvSpPr>
          <p:spPr>
            <a:xfrm>
              <a:off x="0" y="20828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1" name="Shape 2601"/>
            <p:cNvSpPr/>
            <p:nvPr/>
          </p:nvSpPr>
          <p:spPr>
            <a:xfrm>
              <a:off x="0" y="26035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2" name="Shape 2602"/>
            <p:cNvSpPr/>
            <p:nvPr/>
          </p:nvSpPr>
          <p:spPr>
            <a:xfrm>
              <a:off x="0" y="3124200"/>
              <a:ext cx="5391857" cy="0"/>
            </a:xfrm>
            <a:prstGeom prst="line">
              <a:avLst/>
            </a:prstGeom>
            <a:noFill/>
            <a:ln w="254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06" name="Group 2606"/>
          <p:cNvGrpSpPr/>
          <p:nvPr/>
        </p:nvGrpSpPr>
        <p:grpSpPr>
          <a:xfrm>
            <a:off x="3108552" y="3101516"/>
            <a:ext cx="638176" cy="217092"/>
            <a:chOff x="-163115" y="0"/>
            <a:chExt cx="1276350" cy="434181"/>
          </a:xfrm>
        </p:grpSpPr>
        <p:sp>
          <p:nvSpPr>
            <p:cNvPr id="2604" name="Shape 2604"/>
            <p:cNvSpPr/>
            <p:nvPr/>
          </p:nvSpPr>
          <p:spPr>
            <a:xfrm>
              <a:off x="-163116" y="0"/>
              <a:ext cx="1276351" cy="43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60" y="0"/>
                  </a:moveTo>
                  <a:lnTo>
                    <a:pt x="2760" y="3732"/>
                  </a:lnTo>
                  <a:lnTo>
                    <a:pt x="0" y="8174"/>
                  </a:lnTo>
                  <a:lnTo>
                    <a:pt x="2760" y="12616"/>
                  </a:lnTo>
                  <a:lnTo>
                    <a:pt x="276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760" y="0"/>
                  </a:lnTo>
                  <a:close/>
                </a:path>
              </a:pathLst>
            </a:custGeom>
            <a:solidFill>
              <a:srgbClr val="21282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5" name="Shape 2605"/>
            <p:cNvSpPr/>
            <p:nvPr/>
          </p:nvSpPr>
          <p:spPr>
            <a:xfrm>
              <a:off x="106989" y="37396"/>
              <a:ext cx="935371" cy="330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>
                <a:lnSpc>
                  <a:spcPct val="80000"/>
                </a:lnSpc>
                <a:spcBef>
                  <a:spcPts val="500"/>
                </a:spcBef>
                <a:defRPr sz="1600">
                  <a:solidFill>
                    <a:srgbClr val="FFFFFF"/>
                  </a:solidFill>
                </a:defRPr>
              </a:lvl1pPr>
            </a:lstStyle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800" b="1" kern="0">
                  <a:cs typeface="+mn-ea"/>
                  <a:sym typeface="+mn-lt"/>
                </a:rPr>
                <a:t>01 : 10K</a:t>
              </a:r>
            </a:p>
          </p:txBody>
        </p:sp>
      </p:grpSp>
      <p:grpSp>
        <p:nvGrpSpPr>
          <p:cNvPr id="2609" name="Group 2609"/>
          <p:cNvGrpSpPr/>
          <p:nvPr/>
        </p:nvGrpSpPr>
        <p:grpSpPr>
          <a:xfrm>
            <a:off x="5490080" y="2727318"/>
            <a:ext cx="493515" cy="297260"/>
            <a:chOff x="0" y="-160337"/>
            <a:chExt cx="987028" cy="594518"/>
          </a:xfrm>
        </p:grpSpPr>
        <p:sp>
          <p:nvSpPr>
            <p:cNvPr id="2607" name="Shape 2607"/>
            <p:cNvSpPr/>
            <p:nvPr/>
          </p:nvSpPr>
          <p:spPr>
            <a:xfrm>
              <a:off x="0" y="-160338"/>
              <a:ext cx="987029" cy="594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59" y="0"/>
                  </a:moveTo>
                  <a:lnTo>
                    <a:pt x="3413" y="5825"/>
                  </a:lnTo>
                  <a:lnTo>
                    <a:pt x="0" y="582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5825"/>
                  </a:lnTo>
                  <a:lnTo>
                    <a:pt x="7304" y="5825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rgbClr val="323C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8" name="Shape 2608"/>
            <p:cNvSpPr/>
            <p:nvPr/>
          </p:nvSpPr>
          <p:spPr>
            <a:xfrm>
              <a:off x="106990" y="37396"/>
              <a:ext cx="773128" cy="330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>
                <a:lnSpc>
                  <a:spcPct val="80000"/>
                </a:lnSpc>
                <a:spcBef>
                  <a:spcPts val="500"/>
                </a:spcBef>
                <a:defRPr sz="1600">
                  <a:solidFill>
                    <a:srgbClr val="FFFFFF"/>
                  </a:solidFill>
                </a:defRPr>
              </a:lvl1pPr>
            </a:lstStyle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800" b="1" kern="0">
                  <a:cs typeface="+mn-ea"/>
                  <a:sym typeface="+mn-lt"/>
                </a:rPr>
                <a:t>02 : 3K</a:t>
              </a:r>
            </a:p>
          </p:txBody>
        </p:sp>
      </p:grpSp>
      <p:grpSp>
        <p:nvGrpSpPr>
          <p:cNvPr id="2613" name="Group 2613"/>
          <p:cNvGrpSpPr/>
          <p:nvPr/>
        </p:nvGrpSpPr>
        <p:grpSpPr>
          <a:xfrm>
            <a:off x="4799152" y="3188356"/>
            <a:ext cx="1569550" cy="1569551"/>
            <a:chOff x="0" y="0"/>
            <a:chExt cx="3139099" cy="3139099"/>
          </a:xfrm>
        </p:grpSpPr>
        <p:sp>
          <p:nvSpPr>
            <p:cNvPr id="2610" name="Shape 2610"/>
            <p:cNvSpPr/>
            <p:nvPr/>
          </p:nvSpPr>
          <p:spPr>
            <a:xfrm>
              <a:off x="0" y="0"/>
              <a:ext cx="3139099" cy="3139099"/>
            </a:xfrm>
            <a:prstGeom prst="roundRect">
              <a:avLst>
                <a:gd name="adj" fmla="val 50000"/>
              </a:avLst>
            </a:prstGeom>
            <a:solidFill>
              <a:srgbClr val="8CB932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11" name="Shape 2611"/>
            <p:cNvSpPr/>
            <p:nvPr/>
          </p:nvSpPr>
          <p:spPr>
            <a:xfrm>
              <a:off x="1150546" y="366092"/>
              <a:ext cx="824274" cy="795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7" h="21600" extrusionOk="0">
                  <a:moveTo>
                    <a:pt x="10047" y="0"/>
                  </a:moveTo>
                  <a:cubicBezTo>
                    <a:pt x="9808" y="0"/>
                    <a:pt x="9567" y="88"/>
                    <a:pt x="9374" y="262"/>
                  </a:cubicBezTo>
                  <a:lnTo>
                    <a:pt x="359" y="8381"/>
                  </a:lnTo>
                  <a:cubicBezTo>
                    <a:pt x="-74" y="8770"/>
                    <a:pt x="-122" y="9454"/>
                    <a:pt x="249" y="9906"/>
                  </a:cubicBezTo>
                  <a:cubicBezTo>
                    <a:pt x="621" y="10358"/>
                    <a:pt x="1267" y="10408"/>
                    <a:pt x="1698" y="10021"/>
                  </a:cubicBezTo>
                  <a:lnTo>
                    <a:pt x="10047" y="2509"/>
                  </a:lnTo>
                  <a:cubicBezTo>
                    <a:pt x="10047" y="2509"/>
                    <a:pt x="18397" y="10021"/>
                    <a:pt x="18397" y="10021"/>
                  </a:cubicBezTo>
                  <a:cubicBezTo>
                    <a:pt x="18591" y="10196"/>
                    <a:pt x="18833" y="10283"/>
                    <a:pt x="19070" y="10283"/>
                  </a:cubicBezTo>
                  <a:cubicBezTo>
                    <a:pt x="19360" y="10283"/>
                    <a:pt x="19650" y="10154"/>
                    <a:pt x="19854" y="9906"/>
                  </a:cubicBezTo>
                  <a:cubicBezTo>
                    <a:pt x="20226" y="9454"/>
                    <a:pt x="20176" y="8770"/>
                    <a:pt x="19744" y="8381"/>
                  </a:cubicBezTo>
                  <a:lnTo>
                    <a:pt x="10721" y="262"/>
                  </a:lnTo>
                  <a:cubicBezTo>
                    <a:pt x="10528" y="88"/>
                    <a:pt x="10287" y="0"/>
                    <a:pt x="10047" y="0"/>
                  </a:cubicBezTo>
                  <a:close/>
                  <a:moveTo>
                    <a:pt x="10071" y="3411"/>
                  </a:moveTo>
                  <a:cubicBezTo>
                    <a:pt x="9951" y="3411"/>
                    <a:pt x="9830" y="3455"/>
                    <a:pt x="9734" y="3543"/>
                  </a:cubicBezTo>
                  <a:lnTo>
                    <a:pt x="2936" y="9685"/>
                  </a:lnTo>
                  <a:cubicBezTo>
                    <a:pt x="2822" y="9787"/>
                    <a:pt x="2755" y="9937"/>
                    <a:pt x="2755" y="10095"/>
                  </a:cubicBezTo>
                  <a:lnTo>
                    <a:pt x="2755" y="18968"/>
                  </a:lnTo>
                  <a:cubicBezTo>
                    <a:pt x="2755" y="19265"/>
                    <a:pt x="2987" y="19509"/>
                    <a:pt x="3272" y="19509"/>
                  </a:cubicBezTo>
                  <a:lnTo>
                    <a:pt x="11042" y="19509"/>
                  </a:lnTo>
                  <a:cubicBezTo>
                    <a:pt x="10771" y="19306"/>
                    <a:pt x="10506" y="19087"/>
                    <a:pt x="10267" y="18836"/>
                  </a:cubicBezTo>
                  <a:cubicBezTo>
                    <a:pt x="9813" y="18362"/>
                    <a:pt x="9453" y="17818"/>
                    <a:pt x="9170" y="17237"/>
                  </a:cubicBezTo>
                  <a:cubicBezTo>
                    <a:pt x="9084" y="17304"/>
                    <a:pt x="8979" y="17352"/>
                    <a:pt x="8865" y="17352"/>
                  </a:cubicBezTo>
                  <a:lnTo>
                    <a:pt x="6758" y="17352"/>
                  </a:lnTo>
                  <a:cubicBezTo>
                    <a:pt x="6472" y="17352"/>
                    <a:pt x="6241" y="17109"/>
                    <a:pt x="6241" y="16811"/>
                  </a:cubicBezTo>
                  <a:lnTo>
                    <a:pt x="6241" y="14613"/>
                  </a:lnTo>
                  <a:cubicBezTo>
                    <a:pt x="6241" y="14315"/>
                    <a:pt x="6472" y="14072"/>
                    <a:pt x="6758" y="14072"/>
                  </a:cubicBezTo>
                  <a:lnTo>
                    <a:pt x="8536" y="14072"/>
                  </a:lnTo>
                  <a:cubicBezTo>
                    <a:pt x="8562" y="13579"/>
                    <a:pt x="8640" y="13092"/>
                    <a:pt x="8771" y="12629"/>
                  </a:cubicBezTo>
                  <a:lnTo>
                    <a:pt x="6758" y="12629"/>
                  </a:lnTo>
                  <a:cubicBezTo>
                    <a:pt x="6472" y="12629"/>
                    <a:pt x="6241" y="12386"/>
                    <a:pt x="6241" y="12087"/>
                  </a:cubicBezTo>
                  <a:lnTo>
                    <a:pt x="6241" y="9890"/>
                  </a:lnTo>
                  <a:cubicBezTo>
                    <a:pt x="6241" y="9591"/>
                    <a:pt x="6472" y="9349"/>
                    <a:pt x="6758" y="9349"/>
                  </a:cubicBezTo>
                  <a:lnTo>
                    <a:pt x="8865" y="9349"/>
                  </a:lnTo>
                  <a:cubicBezTo>
                    <a:pt x="9149" y="9349"/>
                    <a:pt x="9382" y="9591"/>
                    <a:pt x="9382" y="9890"/>
                  </a:cubicBezTo>
                  <a:lnTo>
                    <a:pt x="9382" y="11202"/>
                  </a:lnTo>
                  <a:cubicBezTo>
                    <a:pt x="9630" y="10773"/>
                    <a:pt x="9919" y="10368"/>
                    <a:pt x="10267" y="10005"/>
                  </a:cubicBezTo>
                  <a:cubicBezTo>
                    <a:pt x="11393" y="8825"/>
                    <a:pt x="12895" y="8176"/>
                    <a:pt x="14488" y="8176"/>
                  </a:cubicBezTo>
                  <a:cubicBezTo>
                    <a:pt x="14890" y="8176"/>
                    <a:pt x="15287" y="8217"/>
                    <a:pt x="15671" y="8299"/>
                  </a:cubicBezTo>
                  <a:lnTo>
                    <a:pt x="10408" y="3543"/>
                  </a:lnTo>
                  <a:cubicBezTo>
                    <a:pt x="10311" y="3455"/>
                    <a:pt x="10191" y="3411"/>
                    <a:pt x="10071" y="3411"/>
                  </a:cubicBezTo>
                  <a:close/>
                  <a:moveTo>
                    <a:pt x="14457" y="9185"/>
                  </a:moveTo>
                  <a:cubicBezTo>
                    <a:pt x="13140" y="9185"/>
                    <a:pt x="11903" y="9726"/>
                    <a:pt x="10972" y="10702"/>
                  </a:cubicBezTo>
                  <a:cubicBezTo>
                    <a:pt x="10040" y="11677"/>
                    <a:pt x="9523" y="12972"/>
                    <a:pt x="9523" y="14351"/>
                  </a:cubicBezTo>
                  <a:cubicBezTo>
                    <a:pt x="9523" y="15731"/>
                    <a:pt x="10040" y="17024"/>
                    <a:pt x="10972" y="18000"/>
                  </a:cubicBezTo>
                  <a:cubicBezTo>
                    <a:pt x="11903" y="18976"/>
                    <a:pt x="13140" y="19517"/>
                    <a:pt x="14457" y="19517"/>
                  </a:cubicBezTo>
                  <a:cubicBezTo>
                    <a:pt x="15600" y="19517"/>
                    <a:pt x="16683" y="19107"/>
                    <a:pt x="17559" y="18361"/>
                  </a:cubicBezTo>
                  <a:lnTo>
                    <a:pt x="17943" y="18763"/>
                  </a:lnTo>
                  <a:cubicBezTo>
                    <a:pt x="17852" y="19122"/>
                    <a:pt x="17940" y="19522"/>
                    <a:pt x="18209" y="19804"/>
                  </a:cubicBezTo>
                  <a:lnTo>
                    <a:pt x="19619" y="21280"/>
                  </a:lnTo>
                  <a:cubicBezTo>
                    <a:pt x="19820" y="21492"/>
                    <a:pt x="20083" y="21600"/>
                    <a:pt x="20347" y="21600"/>
                  </a:cubicBezTo>
                  <a:cubicBezTo>
                    <a:pt x="20611" y="21600"/>
                    <a:pt x="20875" y="21491"/>
                    <a:pt x="21076" y="21280"/>
                  </a:cubicBezTo>
                  <a:cubicBezTo>
                    <a:pt x="21478" y="20859"/>
                    <a:pt x="21477" y="20176"/>
                    <a:pt x="21076" y="19755"/>
                  </a:cubicBezTo>
                  <a:lnTo>
                    <a:pt x="19666" y="18279"/>
                  </a:lnTo>
                  <a:cubicBezTo>
                    <a:pt x="19397" y="17997"/>
                    <a:pt x="19015" y="17905"/>
                    <a:pt x="18671" y="18000"/>
                  </a:cubicBezTo>
                  <a:lnTo>
                    <a:pt x="18287" y="17598"/>
                  </a:lnTo>
                  <a:cubicBezTo>
                    <a:pt x="19857" y="15572"/>
                    <a:pt x="19742" y="12586"/>
                    <a:pt x="17943" y="10702"/>
                  </a:cubicBezTo>
                  <a:cubicBezTo>
                    <a:pt x="17011" y="9726"/>
                    <a:pt x="15775" y="9185"/>
                    <a:pt x="14457" y="9185"/>
                  </a:cubicBezTo>
                  <a:close/>
                  <a:moveTo>
                    <a:pt x="14457" y="10267"/>
                  </a:moveTo>
                  <a:cubicBezTo>
                    <a:pt x="15500" y="10267"/>
                    <a:pt x="16475" y="10693"/>
                    <a:pt x="17214" y="11464"/>
                  </a:cubicBezTo>
                  <a:cubicBezTo>
                    <a:pt x="18734" y="13057"/>
                    <a:pt x="18734" y="15645"/>
                    <a:pt x="17214" y="17237"/>
                  </a:cubicBezTo>
                  <a:cubicBezTo>
                    <a:pt x="16475" y="18011"/>
                    <a:pt x="15499" y="18435"/>
                    <a:pt x="14457" y="18435"/>
                  </a:cubicBezTo>
                  <a:cubicBezTo>
                    <a:pt x="13415" y="18434"/>
                    <a:pt x="12438" y="18009"/>
                    <a:pt x="11700" y="17237"/>
                  </a:cubicBezTo>
                  <a:cubicBezTo>
                    <a:pt x="10962" y="16466"/>
                    <a:pt x="10557" y="15442"/>
                    <a:pt x="10557" y="14351"/>
                  </a:cubicBezTo>
                  <a:cubicBezTo>
                    <a:pt x="10557" y="13261"/>
                    <a:pt x="10962" y="12236"/>
                    <a:pt x="11700" y="11464"/>
                  </a:cubicBezTo>
                  <a:cubicBezTo>
                    <a:pt x="12437" y="10693"/>
                    <a:pt x="13415" y="10267"/>
                    <a:pt x="14457" y="102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12" name="Shape 2612"/>
            <p:cNvSpPr/>
            <p:nvPr/>
          </p:nvSpPr>
          <p:spPr>
            <a:xfrm>
              <a:off x="606642" y="1240121"/>
              <a:ext cx="1420276" cy="933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 algn="r">
                <a:lnSpc>
                  <a:spcPct val="90000"/>
                </a:lnSpc>
                <a:defRPr sz="2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000" b="1" kern="0">
                  <a:cs typeface="+mn-ea"/>
                  <a:sym typeface="+mn-lt"/>
                </a:rPr>
                <a:t>Ipsum simplified dummy.</a:t>
              </a:r>
            </a:p>
          </p:txBody>
        </p:sp>
      </p:grpSp>
      <p:grpSp>
        <p:nvGrpSpPr>
          <p:cNvPr id="2616" name="Group 2616"/>
          <p:cNvGrpSpPr/>
          <p:nvPr/>
        </p:nvGrpSpPr>
        <p:grpSpPr>
          <a:xfrm>
            <a:off x="6015947" y="3859735"/>
            <a:ext cx="493515" cy="297260"/>
            <a:chOff x="0" y="-160337"/>
            <a:chExt cx="987028" cy="594518"/>
          </a:xfrm>
        </p:grpSpPr>
        <p:sp>
          <p:nvSpPr>
            <p:cNvPr id="2614" name="Shape 2614"/>
            <p:cNvSpPr/>
            <p:nvPr/>
          </p:nvSpPr>
          <p:spPr>
            <a:xfrm>
              <a:off x="0" y="-160338"/>
              <a:ext cx="987029" cy="594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59" y="0"/>
                  </a:moveTo>
                  <a:lnTo>
                    <a:pt x="3413" y="5825"/>
                  </a:lnTo>
                  <a:lnTo>
                    <a:pt x="0" y="582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5825"/>
                  </a:lnTo>
                  <a:lnTo>
                    <a:pt x="7304" y="5825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15" name="Shape 2615"/>
            <p:cNvSpPr/>
            <p:nvPr/>
          </p:nvSpPr>
          <p:spPr>
            <a:xfrm>
              <a:off x="106990" y="37397"/>
              <a:ext cx="773128" cy="330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>
                <a:lnSpc>
                  <a:spcPct val="80000"/>
                </a:lnSpc>
                <a:spcBef>
                  <a:spcPts val="500"/>
                </a:spcBef>
                <a:defRPr sz="1600">
                  <a:solidFill>
                    <a:srgbClr val="329687"/>
                  </a:solidFill>
                </a:defRPr>
              </a:lvl1pPr>
            </a:lstStyle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800" b="1" kern="0">
                  <a:cs typeface="+mn-ea"/>
                  <a:sym typeface="+mn-lt"/>
                </a:rPr>
                <a:t>03 : 8K</a:t>
              </a:r>
            </a:p>
          </p:txBody>
        </p:sp>
      </p:grpSp>
      <p:grpSp>
        <p:nvGrpSpPr>
          <p:cNvPr id="2619" name="Group 2619"/>
          <p:cNvGrpSpPr/>
          <p:nvPr/>
        </p:nvGrpSpPr>
        <p:grpSpPr>
          <a:xfrm>
            <a:off x="7101797" y="2881835"/>
            <a:ext cx="493515" cy="297260"/>
            <a:chOff x="0" y="-160337"/>
            <a:chExt cx="987028" cy="594518"/>
          </a:xfrm>
        </p:grpSpPr>
        <p:sp>
          <p:nvSpPr>
            <p:cNvPr id="2617" name="Shape 2617"/>
            <p:cNvSpPr/>
            <p:nvPr/>
          </p:nvSpPr>
          <p:spPr>
            <a:xfrm>
              <a:off x="0" y="-160338"/>
              <a:ext cx="987029" cy="594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59" y="0"/>
                  </a:moveTo>
                  <a:lnTo>
                    <a:pt x="3413" y="5825"/>
                  </a:lnTo>
                  <a:lnTo>
                    <a:pt x="0" y="582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5825"/>
                  </a:lnTo>
                  <a:lnTo>
                    <a:pt x="7304" y="5825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rgbClr val="FF78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18" name="Shape 2618"/>
            <p:cNvSpPr/>
            <p:nvPr/>
          </p:nvSpPr>
          <p:spPr>
            <a:xfrm>
              <a:off x="106990" y="37396"/>
              <a:ext cx="773128" cy="330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>
                <a:lnSpc>
                  <a:spcPct val="80000"/>
                </a:lnSpc>
                <a:spcBef>
                  <a:spcPts val="500"/>
                </a:spcBef>
                <a:defRPr sz="1600">
                  <a:solidFill>
                    <a:srgbClr val="FFFFFF"/>
                  </a:solidFill>
                </a:defRPr>
              </a:lvl1pPr>
            </a:lstStyle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800" b="1" kern="0">
                  <a:cs typeface="+mn-ea"/>
                  <a:sym typeface="+mn-lt"/>
                </a:rPr>
                <a:t>04 : 8K</a:t>
              </a:r>
            </a:p>
          </p:txBody>
        </p:sp>
      </p:grpSp>
      <p:grpSp>
        <p:nvGrpSpPr>
          <p:cNvPr id="2622" name="Group 2622"/>
          <p:cNvGrpSpPr/>
          <p:nvPr/>
        </p:nvGrpSpPr>
        <p:grpSpPr>
          <a:xfrm>
            <a:off x="8897656" y="2761097"/>
            <a:ext cx="564555" cy="217091"/>
            <a:chOff x="-142081" y="0"/>
            <a:chExt cx="1129109" cy="434181"/>
          </a:xfrm>
        </p:grpSpPr>
        <p:sp>
          <p:nvSpPr>
            <p:cNvPr id="2620" name="Shape 2620"/>
            <p:cNvSpPr/>
            <p:nvPr/>
          </p:nvSpPr>
          <p:spPr>
            <a:xfrm>
              <a:off x="-142082" y="0"/>
              <a:ext cx="1129111" cy="43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18" y="0"/>
                  </a:moveTo>
                  <a:lnTo>
                    <a:pt x="2718" y="6002"/>
                  </a:lnTo>
                  <a:lnTo>
                    <a:pt x="0" y="10445"/>
                  </a:lnTo>
                  <a:lnTo>
                    <a:pt x="2718" y="14867"/>
                  </a:lnTo>
                  <a:lnTo>
                    <a:pt x="2718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718" y="0"/>
                  </a:lnTo>
                  <a:close/>
                </a:path>
              </a:pathLst>
            </a:custGeom>
            <a:solidFill>
              <a:srgbClr val="00BAA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21" name="Shape 2621"/>
            <p:cNvSpPr/>
            <p:nvPr/>
          </p:nvSpPr>
          <p:spPr>
            <a:xfrm>
              <a:off x="106990" y="37396"/>
              <a:ext cx="773128" cy="330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>
                <a:lnSpc>
                  <a:spcPct val="80000"/>
                </a:lnSpc>
                <a:spcBef>
                  <a:spcPts val="500"/>
                </a:spcBef>
                <a:defRPr sz="1600">
                  <a:solidFill>
                    <a:srgbClr val="FFFFFF"/>
                  </a:solidFill>
                </a:defRPr>
              </a:lvl1pPr>
            </a:lstStyle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800" b="1" kern="0">
                  <a:cs typeface="+mn-ea"/>
                  <a:sym typeface="+mn-lt"/>
                </a:rPr>
                <a:t>06 : 8K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8943767"/>
      </p:ext>
    </p:extLst>
  </p:cSld>
  <p:clrMapOvr>
    <a:masterClrMapping/>
  </p:clrMapOvr>
  <p:transition spd="med">
    <p:blinds dir="vert"/>
  </p:transition>
  <p:timing>
    <p:tnLst>
      <p:par>
        <p:cTn id="1" dur="indefinite" restart="never" fill="hold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057367" y="1678159"/>
            <a:ext cx="4077266" cy="4034527"/>
            <a:chOff x="1443" y="-199"/>
            <a:chExt cx="4770" cy="472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550" y="745"/>
              <a:ext cx="1263" cy="1822"/>
            </a:xfrm>
            <a:custGeom>
              <a:avLst/>
              <a:gdLst>
                <a:gd name="T0" fmla="*/ 378 w 534"/>
                <a:gd name="T1" fmla="*/ 720 h 770"/>
                <a:gd name="T2" fmla="*/ 382 w 534"/>
                <a:gd name="T3" fmla="*/ 720 h 770"/>
                <a:gd name="T4" fmla="*/ 462 w 534"/>
                <a:gd name="T5" fmla="*/ 327 h 770"/>
                <a:gd name="T6" fmla="*/ 528 w 534"/>
                <a:gd name="T7" fmla="*/ 395 h 770"/>
                <a:gd name="T8" fmla="*/ 530 w 534"/>
                <a:gd name="T9" fmla="*/ 233 h 770"/>
                <a:gd name="T10" fmla="*/ 534 w 534"/>
                <a:gd name="T11" fmla="*/ 6 h 770"/>
                <a:gd name="T12" fmla="*/ 283 w 534"/>
                <a:gd name="T13" fmla="*/ 2 h 770"/>
                <a:gd name="T14" fmla="*/ 144 w 534"/>
                <a:gd name="T15" fmla="*/ 0 h 770"/>
                <a:gd name="T16" fmla="*/ 215 w 534"/>
                <a:gd name="T17" fmla="*/ 72 h 770"/>
                <a:gd name="T18" fmla="*/ 36 w 534"/>
                <a:gd name="T19" fmla="*/ 770 h 770"/>
                <a:gd name="T20" fmla="*/ 44 w 534"/>
                <a:gd name="T21" fmla="*/ 769 h 770"/>
                <a:gd name="T22" fmla="*/ 203 w 534"/>
                <a:gd name="T23" fmla="*/ 576 h 770"/>
                <a:gd name="T24" fmla="*/ 378 w 534"/>
                <a:gd name="T25" fmla="*/ 72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4" h="770">
                  <a:moveTo>
                    <a:pt x="378" y="720"/>
                  </a:moveTo>
                  <a:cubicBezTo>
                    <a:pt x="382" y="720"/>
                    <a:pt x="382" y="720"/>
                    <a:pt x="382" y="720"/>
                  </a:cubicBezTo>
                  <a:cubicBezTo>
                    <a:pt x="361" y="581"/>
                    <a:pt x="390" y="444"/>
                    <a:pt x="462" y="327"/>
                  </a:cubicBezTo>
                  <a:cubicBezTo>
                    <a:pt x="528" y="395"/>
                    <a:pt x="528" y="395"/>
                    <a:pt x="528" y="395"/>
                  </a:cubicBezTo>
                  <a:cubicBezTo>
                    <a:pt x="530" y="233"/>
                    <a:pt x="530" y="233"/>
                    <a:pt x="530" y="233"/>
                  </a:cubicBezTo>
                  <a:cubicBezTo>
                    <a:pt x="534" y="6"/>
                    <a:pt x="534" y="6"/>
                    <a:pt x="534" y="6"/>
                  </a:cubicBezTo>
                  <a:cubicBezTo>
                    <a:pt x="283" y="2"/>
                    <a:pt x="283" y="2"/>
                    <a:pt x="283" y="2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15" y="72"/>
                    <a:pt x="215" y="72"/>
                    <a:pt x="215" y="72"/>
                  </a:cubicBezTo>
                  <a:cubicBezTo>
                    <a:pt x="63" y="273"/>
                    <a:pt x="0" y="520"/>
                    <a:pt x="36" y="770"/>
                  </a:cubicBezTo>
                  <a:cubicBezTo>
                    <a:pt x="44" y="769"/>
                    <a:pt x="44" y="769"/>
                    <a:pt x="44" y="769"/>
                  </a:cubicBezTo>
                  <a:cubicBezTo>
                    <a:pt x="203" y="576"/>
                    <a:pt x="203" y="576"/>
                    <a:pt x="203" y="576"/>
                  </a:cubicBezTo>
                  <a:cubicBezTo>
                    <a:pt x="378" y="720"/>
                    <a:pt x="378" y="720"/>
                    <a:pt x="378" y="72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1443" y="2108"/>
              <a:ext cx="1682" cy="2049"/>
            </a:xfrm>
            <a:custGeom>
              <a:avLst/>
              <a:gdLst>
                <a:gd name="T0" fmla="*/ 709 w 711"/>
                <a:gd name="T1" fmla="*/ 567 h 866"/>
                <a:gd name="T2" fmla="*/ 711 w 711"/>
                <a:gd name="T3" fmla="*/ 564 h 866"/>
                <a:gd name="T4" fmla="*/ 455 w 711"/>
                <a:gd name="T5" fmla="*/ 256 h 866"/>
                <a:gd name="T6" fmla="*/ 549 w 711"/>
                <a:gd name="T7" fmla="*/ 247 h 866"/>
                <a:gd name="T8" fmla="*/ 423 w 711"/>
                <a:gd name="T9" fmla="*/ 144 h 866"/>
                <a:gd name="T10" fmla="*/ 248 w 711"/>
                <a:gd name="T11" fmla="*/ 0 h 866"/>
                <a:gd name="T12" fmla="*/ 89 w 711"/>
                <a:gd name="T13" fmla="*/ 193 h 866"/>
                <a:gd name="T14" fmla="*/ 0 w 711"/>
                <a:gd name="T15" fmla="*/ 301 h 866"/>
                <a:gd name="T16" fmla="*/ 101 w 711"/>
                <a:gd name="T17" fmla="*/ 291 h 866"/>
                <a:gd name="T18" fmla="*/ 535 w 711"/>
                <a:gd name="T19" fmla="*/ 866 h 866"/>
                <a:gd name="T20" fmla="*/ 539 w 711"/>
                <a:gd name="T21" fmla="*/ 859 h 866"/>
                <a:gd name="T22" fmla="*/ 487 w 711"/>
                <a:gd name="T23" fmla="*/ 614 h 866"/>
                <a:gd name="T24" fmla="*/ 709 w 711"/>
                <a:gd name="T25" fmla="*/ 56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1" h="866">
                  <a:moveTo>
                    <a:pt x="709" y="567"/>
                  </a:moveTo>
                  <a:cubicBezTo>
                    <a:pt x="711" y="564"/>
                    <a:pt x="711" y="564"/>
                    <a:pt x="711" y="564"/>
                  </a:cubicBezTo>
                  <a:cubicBezTo>
                    <a:pt x="590" y="494"/>
                    <a:pt x="501" y="386"/>
                    <a:pt x="455" y="256"/>
                  </a:cubicBezTo>
                  <a:cubicBezTo>
                    <a:pt x="549" y="247"/>
                    <a:pt x="549" y="247"/>
                    <a:pt x="549" y="247"/>
                  </a:cubicBezTo>
                  <a:cubicBezTo>
                    <a:pt x="423" y="144"/>
                    <a:pt x="423" y="144"/>
                    <a:pt x="423" y="144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89" y="193"/>
                    <a:pt x="89" y="193"/>
                    <a:pt x="89" y="193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01" y="291"/>
                    <a:pt x="101" y="291"/>
                    <a:pt x="101" y="291"/>
                  </a:cubicBezTo>
                  <a:cubicBezTo>
                    <a:pt x="163" y="535"/>
                    <a:pt x="317" y="739"/>
                    <a:pt x="535" y="866"/>
                  </a:cubicBezTo>
                  <a:cubicBezTo>
                    <a:pt x="539" y="859"/>
                    <a:pt x="539" y="859"/>
                    <a:pt x="539" y="859"/>
                  </a:cubicBezTo>
                  <a:cubicBezTo>
                    <a:pt x="487" y="614"/>
                    <a:pt x="487" y="614"/>
                    <a:pt x="487" y="614"/>
                  </a:cubicBezTo>
                  <a:cubicBezTo>
                    <a:pt x="709" y="567"/>
                    <a:pt x="709" y="567"/>
                    <a:pt x="709" y="567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2595" y="3369"/>
              <a:ext cx="2026" cy="1152"/>
            </a:xfrm>
            <a:custGeom>
              <a:avLst/>
              <a:gdLst>
                <a:gd name="T0" fmla="*/ 731 w 856"/>
                <a:gd name="T1" fmla="*/ 74 h 487"/>
                <a:gd name="T2" fmla="*/ 730 w 856"/>
                <a:gd name="T3" fmla="*/ 71 h 487"/>
                <a:gd name="T4" fmla="*/ 330 w 856"/>
                <a:gd name="T5" fmla="*/ 79 h 487"/>
                <a:gd name="T6" fmla="*/ 381 w 856"/>
                <a:gd name="T7" fmla="*/ 0 h 487"/>
                <a:gd name="T8" fmla="*/ 222 w 856"/>
                <a:gd name="T9" fmla="*/ 34 h 487"/>
                <a:gd name="T10" fmla="*/ 0 w 856"/>
                <a:gd name="T11" fmla="*/ 81 h 487"/>
                <a:gd name="T12" fmla="*/ 52 w 856"/>
                <a:gd name="T13" fmla="*/ 326 h 487"/>
                <a:gd name="T14" fmla="*/ 81 w 856"/>
                <a:gd name="T15" fmla="*/ 462 h 487"/>
                <a:gd name="T16" fmla="*/ 136 w 856"/>
                <a:gd name="T17" fmla="*/ 378 h 487"/>
                <a:gd name="T18" fmla="*/ 856 w 856"/>
                <a:gd name="T19" fmla="*/ 396 h 487"/>
                <a:gd name="T20" fmla="*/ 854 w 856"/>
                <a:gd name="T21" fmla="*/ 389 h 487"/>
                <a:gd name="T22" fmla="*/ 630 w 856"/>
                <a:gd name="T23" fmla="*/ 277 h 487"/>
                <a:gd name="T24" fmla="*/ 731 w 856"/>
                <a:gd name="T25" fmla="*/ 74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6" h="487">
                  <a:moveTo>
                    <a:pt x="731" y="74"/>
                  </a:moveTo>
                  <a:cubicBezTo>
                    <a:pt x="730" y="71"/>
                    <a:pt x="730" y="71"/>
                    <a:pt x="730" y="71"/>
                  </a:cubicBezTo>
                  <a:cubicBezTo>
                    <a:pt x="600" y="121"/>
                    <a:pt x="460" y="124"/>
                    <a:pt x="330" y="79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52" y="326"/>
                    <a:pt x="52" y="326"/>
                    <a:pt x="52" y="326"/>
                  </a:cubicBezTo>
                  <a:cubicBezTo>
                    <a:pt x="81" y="462"/>
                    <a:pt x="81" y="462"/>
                    <a:pt x="81" y="462"/>
                  </a:cubicBezTo>
                  <a:cubicBezTo>
                    <a:pt x="136" y="378"/>
                    <a:pt x="136" y="378"/>
                    <a:pt x="136" y="378"/>
                  </a:cubicBezTo>
                  <a:cubicBezTo>
                    <a:pt x="366" y="481"/>
                    <a:pt x="621" y="487"/>
                    <a:pt x="856" y="396"/>
                  </a:cubicBezTo>
                  <a:cubicBezTo>
                    <a:pt x="854" y="389"/>
                    <a:pt x="854" y="389"/>
                    <a:pt x="854" y="389"/>
                  </a:cubicBezTo>
                  <a:cubicBezTo>
                    <a:pt x="630" y="277"/>
                    <a:pt x="630" y="277"/>
                    <a:pt x="630" y="277"/>
                  </a:cubicBezTo>
                  <a:cubicBezTo>
                    <a:pt x="731" y="74"/>
                    <a:pt x="731" y="74"/>
                    <a:pt x="731" y="7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4086" y="2659"/>
              <a:ext cx="1845" cy="1777"/>
            </a:xfrm>
            <a:custGeom>
              <a:avLst/>
              <a:gdLst>
                <a:gd name="T0" fmla="*/ 545 w 780"/>
                <a:gd name="T1" fmla="*/ 207 h 751"/>
                <a:gd name="T2" fmla="*/ 450 w 780"/>
                <a:gd name="T3" fmla="*/ 1 h 751"/>
                <a:gd name="T4" fmla="*/ 447 w 780"/>
                <a:gd name="T5" fmla="*/ 0 h 751"/>
                <a:gd name="T6" fmla="*/ 204 w 780"/>
                <a:gd name="T7" fmla="*/ 318 h 751"/>
                <a:gd name="T8" fmla="*/ 174 w 780"/>
                <a:gd name="T9" fmla="*/ 229 h 751"/>
                <a:gd name="T10" fmla="*/ 101 w 780"/>
                <a:gd name="T11" fmla="*/ 374 h 751"/>
                <a:gd name="T12" fmla="*/ 0 w 780"/>
                <a:gd name="T13" fmla="*/ 577 h 751"/>
                <a:gd name="T14" fmla="*/ 224 w 780"/>
                <a:gd name="T15" fmla="*/ 689 h 751"/>
                <a:gd name="T16" fmla="*/ 348 w 780"/>
                <a:gd name="T17" fmla="*/ 751 h 751"/>
                <a:gd name="T18" fmla="*/ 316 w 780"/>
                <a:gd name="T19" fmla="*/ 656 h 751"/>
                <a:gd name="T20" fmla="*/ 780 w 780"/>
                <a:gd name="T21" fmla="*/ 104 h 751"/>
                <a:gd name="T22" fmla="*/ 773 w 780"/>
                <a:gd name="T23" fmla="*/ 102 h 751"/>
                <a:gd name="T24" fmla="*/ 545 w 780"/>
                <a:gd name="T25" fmla="*/ 207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0" h="751">
                  <a:moveTo>
                    <a:pt x="545" y="207"/>
                  </a:moveTo>
                  <a:cubicBezTo>
                    <a:pt x="450" y="1"/>
                    <a:pt x="450" y="1"/>
                    <a:pt x="450" y="1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05" y="133"/>
                    <a:pt x="320" y="244"/>
                    <a:pt x="204" y="318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01" y="374"/>
                    <a:pt x="101" y="374"/>
                    <a:pt x="101" y="374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224" y="689"/>
                    <a:pt x="224" y="689"/>
                    <a:pt x="224" y="689"/>
                  </a:cubicBezTo>
                  <a:cubicBezTo>
                    <a:pt x="348" y="751"/>
                    <a:pt x="348" y="751"/>
                    <a:pt x="348" y="751"/>
                  </a:cubicBezTo>
                  <a:cubicBezTo>
                    <a:pt x="316" y="656"/>
                    <a:pt x="316" y="656"/>
                    <a:pt x="316" y="656"/>
                  </a:cubicBezTo>
                  <a:cubicBezTo>
                    <a:pt x="540" y="540"/>
                    <a:pt x="704" y="345"/>
                    <a:pt x="780" y="104"/>
                  </a:cubicBezTo>
                  <a:cubicBezTo>
                    <a:pt x="773" y="102"/>
                    <a:pt x="773" y="102"/>
                    <a:pt x="773" y="102"/>
                  </a:cubicBezTo>
                  <a:cubicBezTo>
                    <a:pt x="545" y="207"/>
                    <a:pt x="545" y="207"/>
                    <a:pt x="545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8"/>
            <p:cNvSpPr>
              <a:spLocks/>
            </p:cNvSpPr>
            <p:nvPr/>
          </p:nvSpPr>
          <p:spPr bwMode="auto">
            <a:xfrm>
              <a:off x="4969" y="1008"/>
              <a:ext cx="1244" cy="2141"/>
            </a:xfrm>
            <a:custGeom>
              <a:avLst/>
              <a:gdLst>
                <a:gd name="T0" fmla="*/ 2 w 526"/>
                <a:gd name="T1" fmla="*/ 194 h 905"/>
                <a:gd name="T2" fmla="*/ 0 w 526"/>
                <a:gd name="T3" fmla="*/ 196 h 905"/>
                <a:gd name="T4" fmla="*/ 97 w 526"/>
                <a:gd name="T5" fmla="*/ 584 h 905"/>
                <a:gd name="T6" fmla="*/ 8 w 526"/>
                <a:gd name="T7" fmla="*/ 551 h 905"/>
                <a:gd name="T8" fmla="*/ 77 w 526"/>
                <a:gd name="T9" fmla="*/ 699 h 905"/>
                <a:gd name="T10" fmla="*/ 172 w 526"/>
                <a:gd name="T11" fmla="*/ 905 h 905"/>
                <a:gd name="T12" fmla="*/ 400 w 526"/>
                <a:gd name="T13" fmla="*/ 800 h 905"/>
                <a:gd name="T14" fmla="*/ 526 w 526"/>
                <a:gd name="T15" fmla="*/ 741 h 905"/>
                <a:gd name="T16" fmla="*/ 431 w 526"/>
                <a:gd name="T17" fmla="*/ 707 h 905"/>
                <a:gd name="T18" fmla="*/ 289 w 526"/>
                <a:gd name="T19" fmla="*/ 0 h 905"/>
                <a:gd name="T20" fmla="*/ 283 w 526"/>
                <a:gd name="T21" fmla="*/ 4 h 905"/>
                <a:gd name="T22" fmla="*/ 223 w 526"/>
                <a:gd name="T23" fmla="*/ 248 h 905"/>
                <a:gd name="T24" fmla="*/ 2 w 526"/>
                <a:gd name="T25" fmla="*/ 194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6" h="905">
                  <a:moveTo>
                    <a:pt x="2" y="194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78" y="311"/>
                    <a:pt x="112" y="447"/>
                    <a:pt x="97" y="584"/>
                  </a:cubicBezTo>
                  <a:cubicBezTo>
                    <a:pt x="8" y="551"/>
                    <a:pt x="8" y="551"/>
                    <a:pt x="8" y="551"/>
                  </a:cubicBezTo>
                  <a:cubicBezTo>
                    <a:pt x="77" y="699"/>
                    <a:pt x="77" y="699"/>
                    <a:pt x="77" y="699"/>
                  </a:cubicBezTo>
                  <a:cubicBezTo>
                    <a:pt x="172" y="905"/>
                    <a:pt x="172" y="905"/>
                    <a:pt x="172" y="905"/>
                  </a:cubicBezTo>
                  <a:cubicBezTo>
                    <a:pt x="400" y="800"/>
                    <a:pt x="400" y="800"/>
                    <a:pt x="400" y="800"/>
                  </a:cubicBezTo>
                  <a:cubicBezTo>
                    <a:pt x="526" y="741"/>
                    <a:pt x="526" y="741"/>
                    <a:pt x="526" y="741"/>
                  </a:cubicBezTo>
                  <a:cubicBezTo>
                    <a:pt x="431" y="707"/>
                    <a:pt x="431" y="707"/>
                    <a:pt x="431" y="707"/>
                  </a:cubicBezTo>
                  <a:cubicBezTo>
                    <a:pt x="481" y="460"/>
                    <a:pt x="430" y="209"/>
                    <a:pt x="289" y="0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" y="194"/>
                    <a:pt x="2" y="194"/>
                    <a:pt x="2" y="19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3930" y="43"/>
              <a:ext cx="1786" cy="1552"/>
            </a:xfrm>
            <a:custGeom>
              <a:avLst/>
              <a:gdLst>
                <a:gd name="T0" fmla="*/ 180 w 755"/>
                <a:gd name="T1" fmla="*/ 206 h 656"/>
                <a:gd name="T2" fmla="*/ 0 w 755"/>
                <a:gd name="T3" fmla="*/ 345 h 656"/>
                <a:gd name="T4" fmla="*/ 0 w 755"/>
                <a:gd name="T5" fmla="*/ 348 h 656"/>
                <a:gd name="T6" fmla="*/ 364 w 755"/>
                <a:gd name="T7" fmla="*/ 514 h 656"/>
                <a:gd name="T8" fmla="*/ 284 w 755"/>
                <a:gd name="T9" fmla="*/ 563 h 656"/>
                <a:gd name="T10" fmla="*/ 441 w 755"/>
                <a:gd name="T11" fmla="*/ 602 h 656"/>
                <a:gd name="T12" fmla="*/ 662 w 755"/>
                <a:gd name="T13" fmla="*/ 656 h 656"/>
                <a:gd name="T14" fmla="*/ 722 w 755"/>
                <a:gd name="T15" fmla="*/ 412 h 656"/>
                <a:gd name="T16" fmla="*/ 755 w 755"/>
                <a:gd name="T17" fmla="*/ 277 h 656"/>
                <a:gd name="T18" fmla="*/ 668 w 755"/>
                <a:gd name="T19" fmla="*/ 330 h 656"/>
                <a:gd name="T20" fmla="*/ 27 w 755"/>
                <a:gd name="T21" fmla="*/ 0 h 656"/>
                <a:gd name="T22" fmla="*/ 27 w 755"/>
                <a:gd name="T23" fmla="*/ 8 h 656"/>
                <a:gd name="T24" fmla="*/ 27 w 755"/>
                <a:gd name="T25" fmla="*/ 8 h 656"/>
                <a:gd name="T26" fmla="*/ 180 w 755"/>
                <a:gd name="T27" fmla="*/ 20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5" h="656">
                  <a:moveTo>
                    <a:pt x="180" y="206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39" y="359"/>
                    <a:pt x="267" y="418"/>
                    <a:pt x="364" y="514"/>
                  </a:cubicBezTo>
                  <a:cubicBezTo>
                    <a:pt x="284" y="563"/>
                    <a:pt x="284" y="563"/>
                    <a:pt x="284" y="563"/>
                  </a:cubicBezTo>
                  <a:cubicBezTo>
                    <a:pt x="441" y="602"/>
                    <a:pt x="441" y="602"/>
                    <a:pt x="441" y="602"/>
                  </a:cubicBezTo>
                  <a:cubicBezTo>
                    <a:pt x="662" y="656"/>
                    <a:pt x="662" y="656"/>
                    <a:pt x="662" y="656"/>
                  </a:cubicBezTo>
                  <a:cubicBezTo>
                    <a:pt x="722" y="412"/>
                    <a:pt x="722" y="412"/>
                    <a:pt x="722" y="412"/>
                  </a:cubicBezTo>
                  <a:cubicBezTo>
                    <a:pt x="755" y="277"/>
                    <a:pt x="755" y="277"/>
                    <a:pt x="755" y="277"/>
                  </a:cubicBezTo>
                  <a:cubicBezTo>
                    <a:pt x="668" y="330"/>
                    <a:pt x="668" y="330"/>
                    <a:pt x="668" y="330"/>
                  </a:cubicBezTo>
                  <a:cubicBezTo>
                    <a:pt x="506" y="137"/>
                    <a:pt x="279" y="20"/>
                    <a:pt x="27" y="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80" y="206"/>
                    <a:pt x="180" y="206"/>
                    <a:pt x="180" y="20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2207" y="-199"/>
              <a:ext cx="2149" cy="1500"/>
            </a:xfrm>
            <a:custGeom>
              <a:avLst/>
              <a:gdLst>
                <a:gd name="T0" fmla="*/ 252 w 908"/>
                <a:gd name="T1" fmla="*/ 632 h 634"/>
                <a:gd name="T2" fmla="*/ 255 w 908"/>
                <a:gd name="T3" fmla="*/ 634 h 634"/>
                <a:gd name="T4" fmla="*/ 612 w 908"/>
                <a:gd name="T5" fmla="*/ 453 h 634"/>
                <a:gd name="T6" fmla="*/ 600 w 908"/>
                <a:gd name="T7" fmla="*/ 546 h 634"/>
                <a:gd name="T8" fmla="*/ 908 w 908"/>
                <a:gd name="T9" fmla="*/ 308 h 634"/>
                <a:gd name="T10" fmla="*/ 755 w 908"/>
                <a:gd name="T11" fmla="*/ 110 h 634"/>
                <a:gd name="T12" fmla="*/ 755 w 908"/>
                <a:gd name="T13" fmla="*/ 110 h 634"/>
                <a:gd name="T14" fmla="*/ 670 w 908"/>
                <a:gd name="T15" fmla="*/ 0 h 634"/>
                <a:gd name="T16" fmla="*/ 657 w 908"/>
                <a:gd name="T17" fmla="*/ 100 h 634"/>
                <a:gd name="T18" fmla="*/ 0 w 908"/>
                <a:gd name="T19" fmla="*/ 396 h 634"/>
                <a:gd name="T20" fmla="*/ 5 w 908"/>
                <a:gd name="T21" fmla="*/ 401 h 634"/>
                <a:gd name="T22" fmla="*/ 256 w 908"/>
                <a:gd name="T23" fmla="*/ 405 h 634"/>
                <a:gd name="T24" fmla="*/ 252 w 908"/>
                <a:gd name="T25" fmla="*/ 63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8" h="634">
                  <a:moveTo>
                    <a:pt x="252" y="632"/>
                  </a:moveTo>
                  <a:cubicBezTo>
                    <a:pt x="255" y="634"/>
                    <a:pt x="255" y="634"/>
                    <a:pt x="255" y="634"/>
                  </a:cubicBezTo>
                  <a:cubicBezTo>
                    <a:pt x="350" y="532"/>
                    <a:pt x="475" y="469"/>
                    <a:pt x="612" y="453"/>
                  </a:cubicBezTo>
                  <a:cubicBezTo>
                    <a:pt x="600" y="546"/>
                    <a:pt x="600" y="546"/>
                    <a:pt x="600" y="546"/>
                  </a:cubicBezTo>
                  <a:cubicBezTo>
                    <a:pt x="908" y="308"/>
                    <a:pt x="908" y="308"/>
                    <a:pt x="908" y="308"/>
                  </a:cubicBezTo>
                  <a:cubicBezTo>
                    <a:pt x="755" y="110"/>
                    <a:pt x="755" y="110"/>
                    <a:pt x="755" y="110"/>
                  </a:cubicBezTo>
                  <a:cubicBezTo>
                    <a:pt x="755" y="110"/>
                    <a:pt x="755" y="110"/>
                    <a:pt x="755" y="110"/>
                  </a:cubicBezTo>
                  <a:cubicBezTo>
                    <a:pt x="670" y="0"/>
                    <a:pt x="670" y="0"/>
                    <a:pt x="670" y="0"/>
                  </a:cubicBezTo>
                  <a:cubicBezTo>
                    <a:pt x="657" y="100"/>
                    <a:pt x="657" y="100"/>
                    <a:pt x="657" y="100"/>
                  </a:cubicBezTo>
                  <a:cubicBezTo>
                    <a:pt x="405" y="107"/>
                    <a:pt x="172" y="211"/>
                    <a:pt x="0" y="396"/>
                  </a:cubicBezTo>
                  <a:cubicBezTo>
                    <a:pt x="5" y="401"/>
                    <a:pt x="5" y="401"/>
                    <a:pt x="5" y="401"/>
                  </a:cubicBezTo>
                  <a:cubicBezTo>
                    <a:pt x="256" y="405"/>
                    <a:pt x="256" y="405"/>
                    <a:pt x="256" y="405"/>
                  </a:cubicBezTo>
                  <a:cubicBezTo>
                    <a:pt x="252" y="632"/>
                    <a:pt x="252" y="632"/>
                    <a:pt x="252" y="63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43" name="TextBox 42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Business Graphic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291160" y="1904616"/>
            <a:ext cx="1330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Great Think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91160" y="2174808"/>
            <a:ext cx="223968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elit. Aliquam tincidunt an..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99709" y="3252239"/>
            <a:ext cx="7104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Do It!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99709" y="3509552"/>
            <a:ext cx="223968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elit. Aliquam tincidunt an..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99709" y="4620520"/>
            <a:ext cx="1197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Cooperate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99709" y="4890712"/>
            <a:ext cx="223968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elit. Aliquam tincidunt an..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3774" y="1904616"/>
            <a:ext cx="12266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Find Ideas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53774" y="2174808"/>
            <a:ext cx="223968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elit. Aliquam tincidunt an..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62323" y="3252239"/>
            <a:ext cx="11544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Marketing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62323" y="3509552"/>
            <a:ext cx="223968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elit. Aliquam tincidunt an..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62323" y="4620520"/>
            <a:ext cx="1122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Protected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62323" y="4890712"/>
            <a:ext cx="2239686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elit. Aliquam tincidunt an..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AutoShape 115"/>
          <p:cNvSpPr>
            <a:spLocks noChangeAspect="1"/>
          </p:cNvSpPr>
          <p:nvPr/>
        </p:nvSpPr>
        <p:spPr bwMode="auto">
          <a:xfrm>
            <a:off x="1006951" y="2003271"/>
            <a:ext cx="460977" cy="466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66" name="AutoShape 19"/>
          <p:cNvSpPr>
            <a:spLocks noChangeAspect="1"/>
          </p:cNvSpPr>
          <p:nvPr/>
        </p:nvSpPr>
        <p:spPr bwMode="auto">
          <a:xfrm>
            <a:off x="1022685" y="3353345"/>
            <a:ext cx="454919" cy="455037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67" name="Freeform 16"/>
          <p:cNvSpPr>
            <a:spLocks noChangeAspect="1" noChangeArrowheads="1"/>
          </p:cNvSpPr>
          <p:nvPr/>
        </p:nvSpPr>
        <p:spPr bwMode="auto">
          <a:xfrm>
            <a:off x="8708092" y="1992116"/>
            <a:ext cx="370908" cy="582652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Freeform 290"/>
          <p:cNvSpPr>
            <a:spLocks noChangeAspect="1" noChangeArrowheads="1"/>
          </p:cNvSpPr>
          <p:nvPr/>
        </p:nvSpPr>
        <p:spPr bwMode="auto">
          <a:xfrm>
            <a:off x="8668156" y="4784800"/>
            <a:ext cx="537532" cy="416338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25"/>
          <p:cNvSpPr>
            <a:spLocks noChangeAspect="1" noEditPoints="1"/>
          </p:cNvSpPr>
          <p:nvPr/>
        </p:nvSpPr>
        <p:spPr bwMode="auto">
          <a:xfrm>
            <a:off x="5796859" y="2923155"/>
            <a:ext cx="616642" cy="656361"/>
          </a:xfrm>
          <a:custGeom>
            <a:avLst/>
            <a:gdLst>
              <a:gd name="T0" fmla="*/ 1548 w 1548"/>
              <a:gd name="T1" fmla="*/ 1327 h 1648"/>
              <a:gd name="T2" fmla="*/ 1268 w 1548"/>
              <a:gd name="T3" fmla="*/ 1408 h 1648"/>
              <a:gd name="T4" fmla="*/ 1186 w 1548"/>
              <a:gd name="T5" fmla="*/ 1129 h 1648"/>
              <a:gd name="T6" fmla="*/ 1307 w 1548"/>
              <a:gd name="T7" fmla="*/ 1195 h 1648"/>
              <a:gd name="T8" fmla="*/ 1388 w 1548"/>
              <a:gd name="T9" fmla="*/ 893 h 1648"/>
              <a:gd name="T10" fmla="*/ 1018 w 1548"/>
              <a:gd name="T11" fmla="*/ 327 h 1648"/>
              <a:gd name="T12" fmla="*/ 1061 w 1548"/>
              <a:gd name="T13" fmla="*/ 195 h 1648"/>
              <a:gd name="T14" fmla="*/ 1526 w 1548"/>
              <a:gd name="T15" fmla="*/ 893 h 1648"/>
              <a:gd name="T16" fmla="*/ 1428 w 1548"/>
              <a:gd name="T17" fmla="*/ 1261 h 1648"/>
              <a:gd name="T18" fmla="*/ 1548 w 1548"/>
              <a:gd name="T19" fmla="*/ 1327 h 1648"/>
              <a:gd name="T20" fmla="*/ 770 w 1548"/>
              <a:gd name="T21" fmla="*/ 1511 h 1648"/>
              <a:gd name="T22" fmla="*/ 235 w 1548"/>
              <a:gd name="T23" fmla="*/ 1200 h 1648"/>
              <a:gd name="T24" fmla="*/ 357 w 1548"/>
              <a:gd name="T25" fmla="*/ 1130 h 1648"/>
              <a:gd name="T26" fmla="*/ 75 w 1548"/>
              <a:gd name="T27" fmla="*/ 1055 h 1648"/>
              <a:gd name="T28" fmla="*/ 0 w 1548"/>
              <a:gd name="T29" fmla="*/ 1336 h 1648"/>
              <a:gd name="T30" fmla="*/ 116 w 1548"/>
              <a:gd name="T31" fmla="*/ 1269 h 1648"/>
              <a:gd name="T32" fmla="*/ 770 w 1548"/>
              <a:gd name="T33" fmla="*/ 1648 h 1648"/>
              <a:gd name="T34" fmla="*/ 1180 w 1548"/>
              <a:gd name="T35" fmla="*/ 1527 h 1648"/>
              <a:gd name="T36" fmla="*/ 1095 w 1548"/>
              <a:gd name="T37" fmla="*/ 1418 h 1648"/>
              <a:gd name="T38" fmla="*/ 770 w 1548"/>
              <a:gd name="T39" fmla="*/ 1511 h 1648"/>
              <a:gd name="T40" fmla="*/ 153 w 1548"/>
              <a:gd name="T41" fmla="*/ 901 h 1648"/>
              <a:gd name="T42" fmla="*/ 152 w 1548"/>
              <a:gd name="T43" fmla="*/ 893 h 1648"/>
              <a:gd name="T44" fmla="*/ 702 w 1548"/>
              <a:gd name="T45" fmla="*/ 279 h 1648"/>
              <a:gd name="T46" fmla="*/ 702 w 1548"/>
              <a:gd name="T47" fmla="*/ 412 h 1648"/>
              <a:gd name="T48" fmla="*/ 908 w 1548"/>
              <a:gd name="T49" fmla="*/ 206 h 1648"/>
              <a:gd name="T50" fmla="*/ 702 w 1548"/>
              <a:gd name="T51" fmla="*/ 0 h 1648"/>
              <a:gd name="T52" fmla="*/ 702 w 1548"/>
              <a:gd name="T53" fmla="*/ 141 h 1648"/>
              <a:gd name="T54" fmla="*/ 15 w 1548"/>
              <a:gd name="T55" fmla="*/ 893 h 1648"/>
              <a:gd name="T56" fmla="*/ 16 w 1548"/>
              <a:gd name="T57" fmla="*/ 920 h 1648"/>
              <a:gd name="T58" fmla="*/ 153 w 1548"/>
              <a:gd name="T59" fmla="*/ 901 h 1648"/>
              <a:gd name="T60" fmla="*/ 573 w 1548"/>
              <a:gd name="T61" fmla="*/ 862 h 1648"/>
              <a:gd name="T62" fmla="*/ 602 w 1548"/>
              <a:gd name="T63" fmla="*/ 1039 h 1648"/>
              <a:gd name="T64" fmla="*/ 860 w 1548"/>
              <a:gd name="T65" fmla="*/ 830 h 1648"/>
              <a:gd name="T66" fmla="*/ 592 w 1548"/>
              <a:gd name="T67" fmla="*/ 1305 h 1648"/>
              <a:gd name="T68" fmla="*/ 661 w 1548"/>
              <a:gd name="T69" fmla="*/ 1305 h 1648"/>
              <a:gd name="T70" fmla="*/ 695 w 1548"/>
              <a:gd name="T71" fmla="*/ 1103 h 1648"/>
              <a:gd name="T72" fmla="*/ 887 w 1548"/>
              <a:gd name="T73" fmla="*/ 1061 h 1648"/>
              <a:gd name="T74" fmla="*/ 1170 w 1548"/>
              <a:gd name="T75" fmla="*/ 679 h 1648"/>
              <a:gd name="T76" fmla="*/ 573 w 1548"/>
              <a:gd name="T77" fmla="*/ 86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8" h="1648">
                <a:moveTo>
                  <a:pt x="1548" y="1327"/>
                </a:moveTo>
                <a:cubicBezTo>
                  <a:pt x="1268" y="1408"/>
                  <a:pt x="1268" y="1408"/>
                  <a:pt x="1268" y="1408"/>
                </a:cubicBezTo>
                <a:cubicBezTo>
                  <a:pt x="1186" y="1129"/>
                  <a:pt x="1186" y="1129"/>
                  <a:pt x="1186" y="1129"/>
                </a:cubicBezTo>
                <a:cubicBezTo>
                  <a:pt x="1307" y="1195"/>
                  <a:pt x="1307" y="1195"/>
                  <a:pt x="1307" y="1195"/>
                </a:cubicBezTo>
                <a:cubicBezTo>
                  <a:pt x="1358" y="1105"/>
                  <a:pt x="1388" y="1003"/>
                  <a:pt x="1388" y="893"/>
                </a:cubicBezTo>
                <a:cubicBezTo>
                  <a:pt x="1388" y="640"/>
                  <a:pt x="1236" y="422"/>
                  <a:pt x="1018" y="327"/>
                </a:cubicBezTo>
                <a:cubicBezTo>
                  <a:pt x="1061" y="195"/>
                  <a:pt x="1061" y="195"/>
                  <a:pt x="1061" y="195"/>
                </a:cubicBezTo>
                <a:cubicBezTo>
                  <a:pt x="1334" y="309"/>
                  <a:pt x="1526" y="578"/>
                  <a:pt x="1526" y="893"/>
                </a:cubicBezTo>
                <a:cubicBezTo>
                  <a:pt x="1526" y="1027"/>
                  <a:pt x="1490" y="1152"/>
                  <a:pt x="1428" y="1261"/>
                </a:cubicBezTo>
                <a:lnTo>
                  <a:pt x="1548" y="1327"/>
                </a:lnTo>
                <a:close/>
                <a:moveTo>
                  <a:pt x="770" y="1511"/>
                </a:moveTo>
                <a:cubicBezTo>
                  <a:pt x="542" y="1511"/>
                  <a:pt x="342" y="1385"/>
                  <a:pt x="235" y="1200"/>
                </a:cubicBezTo>
                <a:cubicBezTo>
                  <a:pt x="357" y="1130"/>
                  <a:pt x="357" y="1130"/>
                  <a:pt x="357" y="1130"/>
                </a:cubicBezTo>
                <a:cubicBezTo>
                  <a:pt x="75" y="1055"/>
                  <a:pt x="75" y="1055"/>
                  <a:pt x="75" y="1055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116" y="1269"/>
                  <a:pt x="116" y="1269"/>
                  <a:pt x="116" y="1269"/>
                </a:cubicBezTo>
                <a:cubicBezTo>
                  <a:pt x="247" y="1495"/>
                  <a:pt x="490" y="1648"/>
                  <a:pt x="770" y="1648"/>
                </a:cubicBezTo>
                <a:cubicBezTo>
                  <a:pt x="922" y="1648"/>
                  <a:pt x="1062" y="1603"/>
                  <a:pt x="1180" y="1527"/>
                </a:cubicBezTo>
                <a:cubicBezTo>
                  <a:pt x="1095" y="1418"/>
                  <a:pt x="1095" y="1418"/>
                  <a:pt x="1095" y="1418"/>
                </a:cubicBezTo>
                <a:cubicBezTo>
                  <a:pt x="1001" y="1476"/>
                  <a:pt x="890" y="1511"/>
                  <a:pt x="770" y="1511"/>
                </a:cubicBezTo>
                <a:close/>
                <a:moveTo>
                  <a:pt x="153" y="901"/>
                </a:moveTo>
                <a:cubicBezTo>
                  <a:pt x="153" y="898"/>
                  <a:pt x="152" y="896"/>
                  <a:pt x="152" y="893"/>
                </a:cubicBezTo>
                <a:cubicBezTo>
                  <a:pt x="152" y="575"/>
                  <a:pt x="393" y="314"/>
                  <a:pt x="702" y="279"/>
                </a:cubicBezTo>
                <a:cubicBezTo>
                  <a:pt x="702" y="412"/>
                  <a:pt x="702" y="412"/>
                  <a:pt x="702" y="412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702" y="0"/>
                  <a:pt x="702" y="0"/>
                  <a:pt x="702" y="0"/>
                </a:cubicBezTo>
                <a:cubicBezTo>
                  <a:pt x="702" y="141"/>
                  <a:pt x="702" y="141"/>
                  <a:pt x="702" y="141"/>
                </a:cubicBezTo>
                <a:cubicBezTo>
                  <a:pt x="317" y="175"/>
                  <a:pt x="15" y="499"/>
                  <a:pt x="15" y="893"/>
                </a:cubicBezTo>
                <a:cubicBezTo>
                  <a:pt x="15" y="902"/>
                  <a:pt x="16" y="911"/>
                  <a:pt x="16" y="920"/>
                </a:cubicBezTo>
                <a:lnTo>
                  <a:pt x="153" y="901"/>
                </a:lnTo>
                <a:close/>
                <a:moveTo>
                  <a:pt x="573" y="862"/>
                </a:moveTo>
                <a:cubicBezTo>
                  <a:pt x="556" y="922"/>
                  <a:pt x="563" y="984"/>
                  <a:pt x="602" y="1039"/>
                </a:cubicBezTo>
                <a:cubicBezTo>
                  <a:pt x="664" y="947"/>
                  <a:pt x="780" y="849"/>
                  <a:pt x="860" y="830"/>
                </a:cubicBezTo>
                <a:cubicBezTo>
                  <a:pt x="696" y="949"/>
                  <a:pt x="604" y="1116"/>
                  <a:pt x="592" y="1305"/>
                </a:cubicBezTo>
                <a:cubicBezTo>
                  <a:pt x="661" y="1305"/>
                  <a:pt x="661" y="1305"/>
                  <a:pt x="661" y="1305"/>
                </a:cubicBezTo>
                <a:cubicBezTo>
                  <a:pt x="660" y="1233"/>
                  <a:pt x="670" y="1144"/>
                  <a:pt x="695" y="1103"/>
                </a:cubicBezTo>
                <a:cubicBezTo>
                  <a:pt x="758" y="1124"/>
                  <a:pt x="827" y="1112"/>
                  <a:pt x="887" y="1061"/>
                </a:cubicBezTo>
                <a:cubicBezTo>
                  <a:pt x="1006" y="961"/>
                  <a:pt x="961" y="708"/>
                  <a:pt x="1170" y="679"/>
                </a:cubicBezTo>
                <a:cubicBezTo>
                  <a:pt x="890" y="526"/>
                  <a:pt x="624" y="688"/>
                  <a:pt x="573" y="86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Group 4700"/>
          <p:cNvGrpSpPr>
            <a:grpSpLocks noChangeAspect="1"/>
          </p:cNvGrpSpPr>
          <p:nvPr/>
        </p:nvGrpSpPr>
        <p:grpSpPr bwMode="auto">
          <a:xfrm>
            <a:off x="8670063" y="3380147"/>
            <a:ext cx="535625" cy="535765"/>
            <a:chOff x="3062288" y="3998912"/>
            <a:chExt cx="412750" cy="412750"/>
          </a:xfrm>
          <a:solidFill>
            <a:schemeClr val="accent3"/>
          </a:solidFill>
        </p:grpSpPr>
        <p:sp>
          <p:nvSpPr>
            <p:cNvPr id="71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AutoShape 125"/>
          <p:cNvSpPr>
            <a:spLocks noChangeAspect="1"/>
          </p:cNvSpPr>
          <p:nvPr/>
        </p:nvSpPr>
        <p:spPr bwMode="auto">
          <a:xfrm>
            <a:off x="1031271" y="4727406"/>
            <a:ext cx="442526" cy="440871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1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489585" y="3652920"/>
            <a:ext cx="1220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Expansion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979844" y="3923112"/>
            <a:ext cx="2239686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713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41" name="Group 169"/>
          <p:cNvGrpSpPr>
            <a:grpSpLocks noChangeAspect="1"/>
          </p:cNvGrpSpPr>
          <p:nvPr/>
        </p:nvGrpSpPr>
        <p:grpSpPr bwMode="auto">
          <a:xfrm>
            <a:off x="1094282" y="1475742"/>
            <a:ext cx="2323476" cy="4545889"/>
            <a:chOff x="2643" y="-181"/>
            <a:chExt cx="2391" cy="4678"/>
          </a:xfrm>
          <a:solidFill>
            <a:schemeClr val="accent1"/>
          </a:solidFill>
        </p:grpSpPr>
        <p:sp>
          <p:nvSpPr>
            <p:cNvPr id="47243" name="Freeform 170"/>
            <p:cNvSpPr>
              <a:spLocks/>
            </p:cNvSpPr>
            <p:nvPr/>
          </p:nvSpPr>
          <p:spPr bwMode="auto">
            <a:xfrm>
              <a:off x="3158" y="1354"/>
              <a:ext cx="1667" cy="3143"/>
            </a:xfrm>
            <a:custGeom>
              <a:avLst/>
              <a:gdLst>
                <a:gd name="T0" fmla="*/ 1170 w 1667"/>
                <a:gd name="T1" fmla="*/ 0 h 3143"/>
                <a:gd name="T2" fmla="*/ 0 w 1667"/>
                <a:gd name="T3" fmla="*/ 3143 h 3143"/>
                <a:gd name="T4" fmla="*/ 1667 w 1667"/>
                <a:gd name="T5" fmla="*/ 2544 h 3143"/>
                <a:gd name="T6" fmla="*/ 1667 w 1667"/>
                <a:gd name="T7" fmla="*/ 194 h 3143"/>
                <a:gd name="T8" fmla="*/ 1170 w 1667"/>
                <a:gd name="T9" fmla="*/ 0 h 3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7" h="3143">
                  <a:moveTo>
                    <a:pt x="1170" y="0"/>
                  </a:moveTo>
                  <a:lnTo>
                    <a:pt x="0" y="3143"/>
                  </a:lnTo>
                  <a:lnTo>
                    <a:pt x="1667" y="2544"/>
                  </a:lnTo>
                  <a:lnTo>
                    <a:pt x="1667" y="194"/>
                  </a:lnTo>
                  <a:lnTo>
                    <a:pt x="117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45" name="Freeform 172"/>
            <p:cNvSpPr>
              <a:spLocks/>
            </p:cNvSpPr>
            <p:nvPr/>
          </p:nvSpPr>
          <p:spPr bwMode="auto">
            <a:xfrm>
              <a:off x="2643" y="3756"/>
              <a:ext cx="515" cy="741"/>
            </a:xfrm>
            <a:custGeom>
              <a:avLst/>
              <a:gdLst>
                <a:gd name="T0" fmla="*/ 0 w 515"/>
                <a:gd name="T1" fmla="*/ 637 h 741"/>
                <a:gd name="T2" fmla="*/ 0 w 515"/>
                <a:gd name="T3" fmla="*/ 0 h 741"/>
                <a:gd name="T4" fmla="*/ 515 w 515"/>
                <a:gd name="T5" fmla="*/ 106 h 741"/>
                <a:gd name="T6" fmla="*/ 515 w 515"/>
                <a:gd name="T7" fmla="*/ 741 h 741"/>
                <a:gd name="T8" fmla="*/ 0 w 515"/>
                <a:gd name="T9" fmla="*/ 637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741">
                  <a:moveTo>
                    <a:pt x="0" y="637"/>
                  </a:moveTo>
                  <a:lnTo>
                    <a:pt x="0" y="0"/>
                  </a:lnTo>
                  <a:lnTo>
                    <a:pt x="515" y="106"/>
                  </a:lnTo>
                  <a:lnTo>
                    <a:pt x="515" y="741"/>
                  </a:lnTo>
                  <a:lnTo>
                    <a:pt x="0" y="6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46" name="Freeform 173"/>
            <p:cNvSpPr>
              <a:spLocks/>
            </p:cNvSpPr>
            <p:nvPr/>
          </p:nvSpPr>
          <p:spPr bwMode="auto">
            <a:xfrm>
              <a:off x="2643" y="3619"/>
              <a:ext cx="891" cy="243"/>
            </a:xfrm>
            <a:custGeom>
              <a:avLst/>
              <a:gdLst>
                <a:gd name="T0" fmla="*/ 377 w 891"/>
                <a:gd name="T1" fmla="*/ 0 h 243"/>
                <a:gd name="T2" fmla="*/ 0 w 891"/>
                <a:gd name="T3" fmla="*/ 137 h 243"/>
                <a:gd name="T4" fmla="*/ 515 w 891"/>
                <a:gd name="T5" fmla="*/ 243 h 243"/>
                <a:gd name="T6" fmla="*/ 891 w 891"/>
                <a:gd name="T7" fmla="*/ 106 h 243"/>
                <a:gd name="T8" fmla="*/ 377 w 891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243">
                  <a:moveTo>
                    <a:pt x="377" y="0"/>
                  </a:moveTo>
                  <a:lnTo>
                    <a:pt x="0" y="137"/>
                  </a:lnTo>
                  <a:lnTo>
                    <a:pt x="515" y="243"/>
                  </a:lnTo>
                  <a:lnTo>
                    <a:pt x="891" y="106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47" name="Freeform 174"/>
            <p:cNvSpPr>
              <a:spLocks/>
            </p:cNvSpPr>
            <p:nvPr/>
          </p:nvSpPr>
          <p:spPr bwMode="auto">
            <a:xfrm>
              <a:off x="3158" y="3725"/>
              <a:ext cx="549" cy="772"/>
            </a:xfrm>
            <a:custGeom>
              <a:avLst/>
              <a:gdLst>
                <a:gd name="T0" fmla="*/ 0 w 549"/>
                <a:gd name="T1" fmla="*/ 772 h 772"/>
                <a:gd name="T2" fmla="*/ 0 w 549"/>
                <a:gd name="T3" fmla="*/ 137 h 772"/>
                <a:gd name="T4" fmla="*/ 376 w 549"/>
                <a:gd name="T5" fmla="*/ 0 h 772"/>
                <a:gd name="T6" fmla="*/ 549 w 549"/>
                <a:gd name="T7" fmla="*/ 137 h 772"/>
                <a:gd name="T8" fmla="*/ 180 w 549"/>
                <a:gd name="T9" fmla="*/ 261 h 772"/>
                <a:gd name="T10" fmla="*/ 180 w 549"/>
                <a:gd name="T11" fmla="*/ 708 h 772"/>
                <a:gd name="T12" fmla="*/ 0 w 549"/>
                <a:gd name="T13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9" h="772">
                  <a:moveTo>
                    <a:pt x="0" y="772"/>
                  </a:moveTo>
                  <a:lnTo>
                    <a:pt x="0" y="137"/>
                  </a:lnTo>
                  <a:lnTo>
                    <a:pt x="376" y="0"/>
                  </a:lnTo>
                  <a:lnTo>
                    <a:pt x="549" y="137"/>
                  </a:lnTo>
                  <a:lnTo>
                    <a:pt x="180" y="261"/>
                  </a:lnTo>
                  <a:lnTo>
                    <a:pt x="180" y="708"/>
                  </a:lnTo>
                  <a:lnTo>
                    <a:pt x="0" y="7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48" name="Freeform 175"/>
            <p:cNvSpPr>
              <a:spLocks/>
            </p:cNvSpPr>
            <p:nvPr/>
          </p:nvSpPr>
          <p:spPr bwMode="auto">
            <a:xfrm>
              <a:off x="3018" y="2982"/>
              <a:ext cx="514" cy="743"/>
            </a:xfrm>
            <a:custGeom>
              <a:avLst/>
              <a:gdLst>
                <a:gd name="T0" fmla="*/ 0 w 514"/>
                <a:gd name="T1" fmla="*/ 637 h 743"/>
                <a:gd name="T2" fmla="*/ 0 w 514"/>
                <a:gd name="T3" fmla="*/ 0 h 743"/>
                <a:gd name="T4" fmla="*/ 514 w 514"/>
                <a:gd name="T5" fmla="*/ 107 h 743"/>
                <a:gd name="T6" fmla="*/ 514 w 514"/>
                <a:gd name="T7" fmla="*/ 743 h 743"/>
                <a:gd name="T8" fmla="*/ 0 w 514"/>
                <a:gd name="T9" fmla="*/ 637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743">
                  <a:moveTo>
                    <a:pt x="0" y="637"/>
                  </a:moveTo>
                  <a:lnTo>
                    <a:pt x="0" y="0"/>
                  </a:lnTo>
                  <a:lnTo>
                    <a:pt x="514" y="107"/>
                  </a:lnTo>
                  <a:lnTo>
                    <a:pt x="514" y="743"/>
                  </a:lnTo>
                  <a:lnTo>
                    <a:pt x="0" y="6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49" name="Freeform 176"/>
            <p:cNvSpPr>
              <a:spLocks/>
            </p:cNvSpPr>
            <p:nvPr/>
          </p:nvSpPr>
          <p:spPr bwMode="auto">
            <a:xfrm>
              <a:off x="3018" y="2845"/>
              <a:ext cx="891" cy="244"/>
            </a:xfrm>
            <a:custGeom>
              <a:avLst/>
              <a:gdLst>
                <a:gd name="T0" fmla="*/ 372 w 891"/>
                <a:gd name="T1" fmla="*/ 0 h 244"/>
                <a:gd name="T2" fmla="*/ 0 w 891"/>
                <a:gd name="T3" fmla="*/ 137 h 244"/>
                <a:gd name="T4" fmla="*/ 514 w 891"/>
                <a:gd name="T5" fmla="*/ 244 h 244"/>
                <a:gd name="T6" fmla="*/ 891 w 891"/>
                <a:gd name="T7" fmla="*/ 106 h 244"/>
                <a:gd name="T8" fmla="*/ 372 w 891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244">
                  <a:moveTo>
                    <a:pt x="372" y="0"/>
                  </a:moveTo>
                  <a:lnTo>
                    <a:pt x="0" y="137"/>
                  </a:lnTo>
                  <a:lnTo>
                    <a:pt x="514" y="244"/>
                  </a:lnTo>
                  <a:lnTo>
                    <a:pt x="891" y="106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0" name="Freeform 177"/>
            <p:cNvSpPr>
              <a:spLocks/>
            </p:cNvSpPr>
            <p:nvPr/>
          </p:nvSpPr>
          <p:spPr bwMode="auto">
            <a:xfrm>
              <a:off x="3532" y="2951"/>
              <a:ext cx="550" cy="911"/>
            </a:xfrm>
            <a:custGeom>
              <a:avLst/>
              <a:gdLst>
                <a:gd name="T0" fmla="*/ 0 w 550"/>
                <a:gd name="T1" fmla="*/ 774 h 911"/>
                <a:gd name="T2" fmla="*/ 0 w 550"/>
                <a:gd name="T3" fmla="*/ 138 h 911"/>
                <a:gd name="T4" fmla="*/ 377 w 550"/>
                <a:gd name="T5" fmla="*/ 0 h 911"/>
                <a:gd name="T6" fmla="*/ 550 w 550"/>
                <a:gd name="T7" fmla="*/ 138 h 911"/>
                <a:gd name="T8" fmla="*/ 180 w 550"/>
                <a:gd name="T9" fmla="*/ 261 h 911"/>
                <a:gd name="T10" fmla="*/ 180 w 550"/>
                <a:gd name="T11" fmla="*/ 911 h 911"/>
                <a:gd name="T12" fmla="*/ 0 w 550"/>
                <a:gd name="T13" fmla="*/ 774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911">
                  <a:moveTo>
                    <a:pt x="0" y="774"/>
                  </a:moveTo>
                  <a:lnTo>
                    <a:pt x="0" y="138"/>
                  </a:lnTo>
                  <a:lnTo>
                    <a:pt x="377" y="0"/>
                  </a:lnTo>
                  <a:lnTo>
                    <a:pt x="550" y="138"/>
                  </a:lnTo>
                  <a:lnTo>
                    <a:pt x="180" y="261"/>
                  </a:lnTo>
                  <a:lnTo>
                    <a:pt x="180" y="911"/>
                  </a:lnTo>
                  <a:lnTo>
                    <a:pt x="0" y="7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1" name="Freeform 178"/>
            <p:cNvSpPr>
              <a:spLocks/>
            </p:cNvSpPr>
            <p:nvPr/>
          </p:nvSpPr>
          <p:spPr bwMode="auto">
            <a:xfrm>
              <a:off x="3390" y="2209"/>
              <a:ext cx="511" cy="742"/>
            </a:xfrm>
            <a:custGeom>
              <a:avLst/>
              <a:gdLst>
                <a:gd name="T0" fmla="*/ 0 w 511"/>
                <a:gd name="T1" fmla="*/ 636 h 742"/>
                <a:gd name="T2" fmla="*/ 0 w 511"/>
                <a:gd name="T3" fmla="*/ 0 h 742"/>
                <a:gd name="T4" fmla="*/ 511 w 511"/>
                <a:gd name="T5" fmla="*/ 106 h 742"/>
                <a:gd name="T6" fmla="*/ 511 w 511"/>
                <a:gd name="T7" fmla="*/ 742 h 742"/>
                <a:gd name="T8" fmla="*/ 0 w 511"/>
                <a:gd name="T9" fmla="*/ 636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742">
                  <a:moveTo>
                    <a:pt x="0" y="636"/>
                  </a:moveTo>
                  <a:lnTo>
                    <a:pt x="0" y="0"/>
                  </a:lnTo>
                  <a:lnTo>
                    <a:pt x="511" y="106"/>
                  </a:lnTo>
                  <a:lnTo>
                    <a:pt x="511" y="742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2" name="Freeform 179"/>
            <p:cNvSpPr>
              <a:spLocks/>
            </p:cNvSpPr>
            <p:nvPr/>
          </p:nvSpPr>
          <p:spPr bwMode="auto">
            <a:xfrm>
              <a:off x="3390" y="2076"/>
              <a:ext cx="888" cy="239"/>
            </a:xfrm>
            <a:custGeom>
              <a:avLst/>
              <a:gdLst>
                <a:gd name="T0" fmla="*/ 372 w 888"/>
                <a:gd name="T1" fmla="*/ 0 h 239"/>
                <a:gd name="T2" fmla="*/ 0 w 888"/>
                <a:gd name="T3" fmla="*/ 133 h 239"/>
                <a:gd name="T4" fmla="*/ 511 w 888"/>
                <a:gd name="T5" fmla="*/ 239 h 239"/>
                <a:gd name="T6" fmla="*/ 888 w 888"/>
                <a:gd name="T7" fmla="*/ 102 h 239"/>
                <a:gd name="T8" fmla="*/ 372 w 888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8" h="239">
                  <a:moveTo>
                    <a:pt x="372" y="0"/>
                  </a:moveTo>
                  <a:lnTo>
                    <a:pt x="0" y="133"/>
                  </a:lnTo>
                  <a:lnTo>
                    <a:pt x="511" y="239"/>
                  </a:lnTo>
                  <a:lnTo>
                    <a:pt x="888" y="102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3" name="Freeform 180"/>
            <p:cNvSpPr>
              <a:spLocks/>
            </p:cNvSpPr>
            <p:nvPr/>
          </p:nvSpPr>
          <p:spPr bwMode="auto">
            <a:xfrm>
              <a:off x="3901" y="2178"/>
              <a:ext cx="550" cy="911"/>
            </a:xfrm>
            <a:custGeom>
              <a:avLst/>
              <a:gdLst>
                <a:gd name="T0" fmla="*/ 0 w 550"/>
                <a:gd name="T1" fmla="*/ 773 h 911"/>
                <a:gd name="T2" fmla="*/ 0 w 550"/>
                <a:gd name="T3" fmla="*/ 137 h 911"/>
                <a:gd name="T4" fmla="*/ 377 w 550"/>
                <a:gd name="T5" fmla="*/ 0 h 911"/>
                <a:gd name="T6" fmla="*/ 550 w 550"/>
                <a:gd name="T7" fmla="*/ 137 h 911"/>
                <a:gd name="T8" fmla="*/ 181 w 550"/>
                <a:gd name="T9" fmla="*/ 262 h 911"/>
                <a:gd name="T10" fmla="*/ 181 w 550"/>
                <a:gd name="T11" fmla="*/ 911 h 911"/>
                <a:gd name="T12" fmla="*/ 0 w 550"/>
                <a:gd name="T13" fmla="*/ 773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911">
                  <a:moveTo>
                    <a:pt x="0" y="773"/>
                  </a:moveTo>
                  <a:lnTo>
                    <a:pt x="0" y="137"/>
                  </a:lnTo>
                  <a:lnTo>
                    <a:pt x="377" y="0"/>
                  </a:lnTo>
                  <a:lnTo>
                    <a:pt x="550" y="137"/>
                  </a:lnTo>
                  <a:lnTo>
                    <a:pt x="181" y="262"/>
                  </a:lnTo>
                  <a:lnTo>
                    <a:pt x="181" y="911"/>
                  </a:lnTo>
                  <a:lnTo>
                    <a:pt x="0" y="7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4" name="Freeform 181"/>
            <p:cNvSpPr>
              <a:spLocks/>
            </p:cNvSpPr>
            <p:nvPr/>
          </p:nvSpPr>
          <p:spPr bwMode="auto">
            <a:xfrm>
              <a:off x="3759" y="1437"/>
              <a:ext cx="514" cy="743"/>
            </a:xfrm>
            <a:custGeom>
              <a:avLst/>
              <a:gdLst>
                <a:gd name="T0" fmla="*/ 0 w 514"/>
                <a:gd name="T1" fmla="*/ 637 h 743"/>
                <a:gd name="T2" fmla="*/ 0 w 514"/>
                <a:gd name="T3" fmla="*/ 0 h 743"/>
                <a:gd name="T4" fmla="*/ 514 w 514"/>
                <a:gd name="T5" fmla="*/ 107 h 743"/>
                <a:gd name="T6" fmla="*/ 514 w 514"/>
                <a:gd name="T7" fmla="*/ 743 h 743"/>
                <a:gd name="T8" fmla="*/ 0 w 514"/>
                <a:gd name="T9" fmla="*/ 637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743">
                  <a:moveTo>
                    <a:pt x="0" y="637"/>
                  </a:moveTo>
                  <a:lnTo>
                    <a:pt x="0" y="0"/>
                  </a:lnTo>
                  <a:lnTo>
                    <a:pt x="514" y="107"/>
                  </a:lnTo>
                  <a:lnTo>
                    <a:pt x="514" y="743"/>
                  </a:lnTo>
                  <a:lnTo>
                    <a:pt x="0" y="63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5" name="Freeform 182"/>
            <p:cNvSpPr>
              <a:spLocks/>
            </p:cNvSpPr>
            <p:nvPr/>
          </p:nvSpPr>
          <p:spPr bwMode="auto">
            <a:xfrm>
              <a:off x="3759" y="1305"/>
              <a:ext cx="891" cy="239"/>
            </a:xfrm>
            <a:custGeom>
              <a:avLst/>
              <a:gdLst>
                <a:gd name="T0" fmla="*/ 375 w 891"/>
                <a:gd name="T1" fmla="*/ 0 h 239"/>
                <a:gd name="T2" fmla="*/ 0 w 891"/>
                <a:gd name="T3" fmla="*/ 132 h 239"/>
                <a:gd name="T4" fmla="*/ 514 w 891"/>
                <a:gd name="T5" fmla="*/ 239 h 239"/>
                <a:gd name="T6" fmla="*/ 891 w 891"/>
                <a:gd name="T7" fmla="*/ 101 h 239"/>
                <a:gd name="T8" fmla="*/ 375 w 891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239">
                  <a:moveTo>
                    <a:pt x="375" y="0"/>
                  </a:moveTo>
                  <a:lnTo>
                    <a:pt x="0" y="132"/>
                  </a:lnTo>
                  <a:lnTo>
                    <a:pt x="514" y="239"/>
                  </a:lnTo>
                  <a:lnTo>
                    <a:pt x="891" y="101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6" name="Freeform 183"/>
            <p:cNvSpPr>
              <a:spLocks/>
            </p:cNvSpPr>
            <p:nvPr/>
          </p:nvSpPr>
          <p:spPr bwMode="auto">
            <a:xfrm>
              <a:off x="4273" y="1406"/>
              <a:ext cx="550" cy="911"/>
            </a:xfrm>
            <a:custGeom>
              <a:avLst/>
              <a:gdLst>
                <a:gd name="T0" fmla="*/ 0 w 550"/>
                <a:gd name="T1" fmla="*/ 774 h 911"/>
                <a:gd name="T2" fmla="*/ 0 w 550"/>
                <a:gd name="T3" fmla="*/ 138 h 911"/>
                <a:gd name="T4" fmla="*/ 377 w 550"/>
                <a:gd name="T5" fmla="*/ 0 h 911"/>
                <a:gd name="T6" fmla="*/ 550 w 550"/>
                <a:gd name="T7" fmla="*/ 138 h 911"/>
                <a:gd name="T8" fmla="*/ 180 w 550"/>
                <a:gd name="T9" fmla="*/ 263 h 911"/>
                <a:gd name="T10" fmla="*/ 178 w 550"/>
                <a:gd name="T11" fmla="*/ 911 h 911"/>
                <a:gd name="T12" fmla="*/ 0 w 550"/>
                <a:gd name="T13" fmla="*/ 774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911">
                  <a:moveTo>
                    <a:pt x="0" y="774"/>
                  </a:moveTo>
                  <a:lnTo>
                    <a:pt x="0" y="138"/>
                  </a:lnTo>
                  <a:lnTo>
                    <a:pt x="377" y="0"/>
                  </a:lnTo>
                  <a:lnTo>
                    <a:pt x="550" y="138"/>
                  </a:lnTo>
                  <a:lnTo>
                    <a:pt x="180" y="263"/>
                  </a:lnTo>
                  <a:lnTo>
                    <a:pt x="178" y="911"/>
                  </a:lnTo>
                  <a:lnTo>
                    <a:pt x="0" y="7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7" name="Freeform 184"/>
            <p:cNvSpPr>
              <a:spLocks/>
            </p:cNvSpPr>
            <p:nvPr/>
          </p:nvSpPr>
          <p:spPr bwMode="auto">
            <a:xfrm>
              <a:off x="4648" y="775"/>
              <a:ext cx="180" cy="773"/>
            </a:xfrm>
            <a:custGeom>
              <a:avLst/>
              <a:gdLst>
                <a:gd name="T0" fmla="*/ 0 w 180"/>
                <a:gd name="T1" fmla="*/ 636 h 773"/>
                <a:gd name="T2" fmla="*/ 0 w 180"/>
                <a:gd name="T3" fmla="*/ 0 h 773"/>
                <a:gd name="T4" fmla="*/ 180 w 180"/>
                <a:gd name="T5" fmla="*/ 0 h 773"/>
                <a:gd name="T6" fmla="*/ 177 w 180"/>
                <a:gd name="T7" fmla="*/ 773 h 773"/>
                <a:gd name="T8" fmla="*/ 0 w 180"/>
                <a:gd name="T9" fmla="*/ 6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773">
                  <a:moveTo>
                    <a:pt x="0" y="636"/>
                  </a:moveTo>
                  <a:lnTo>
                    <a:pt x="0" y="0"/>
                  </a:lnTo>
                  <a:lnTo>
                    <a:pt x="180" y="0"/>
                  </a:lnTo>
                  <a:lnTo>
                    <a:pt x="177" y="773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8" name="Freeform 185"/>
            <p:cNvSpPr>
              <a:spLocks/>
            </p:cNvSpPr>
            <p:nvPr/>
          </p:nvSpPr>
          <p:spPr bwMode="auto">
            <a:xfrm>
              <a:off x="3923" y="-139"/>
              <a:ext cx="940" cy="1550"/>
            </a:xfrm>
            <a:custGeom>
              <a:avLst/>
              <a:gdLst>
                <a:gd name="T0" fmla="*/ 940 w 940"/>
                <a:gd name="T1" fmla="*/ 975 h 1550"/>
                <a:gd name="T2" fmla="*/ 528 w 940"/>
                <a:gd name="T3" fmla="*/ 0 h 1550"/>
                <a:gd name="T4" fmla="*/ 0 w 940"/>
                <a:gd name="T5" fmla="*/ 755 h 1550"/>
                <a:gd name="T6" fmla="*/ 211 w 940"/>
                <a:gd name="T7" fmla="*/ 809 h 1550"/>
                <a:gd name="T8" fmla="*/ 211 w 940"/>
                <a:gd name="T9" fmla="*/ 1444 h 1550"/>
                <a:gd name="T10" fmla="*/ 725 w 940"/>
                <a:gd name="T11" fmla="*/ 1550 h 1550"/>
                <a:gd name="T12" fmla="*/ 725 w 940"/>
                <a:gd name="T13" fmla="*/ 918 h 1550"/>
                <a:gd name="T14" fmla="*/ 940 w 940"/>
                <a:gd name="T15" fmla="*/ 975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0" h="1550">
                  <a:moveTo>
                    <a:pt x="940" y="975"/>
                  </a:moveTo>
                  <a:lnTo>
                    <a:pt x="528" y="0"/>
                  </a:lnTo>
                  <a:lnTo>
                    <a:pt x="0" y="755"/>
                  </a:lnTo>
                  <a:lnTo>
                    <a:pt x="211" y="809"/>
                  </a:lnTo>
                  <a:lnTo>
                    <a:pt x="211" y="1444"/>
                  </a:lnTo>
                  <a:lnTo>
                    <a:pt x="725" y="1550"/>
                  </a:lnTo>
                  <a:lnTo>
                    <a:pt x="725" y="918"/>
                  </a:lnTo>
                  <a:lnTo>
                    <a:pt x="940" y="97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259" name="Freeform 186"/>
            <p:cNvSpPr>
              <a:spLocks/>
            </p:cNvSpPr>
            <p:nvPr/>
          </p:nvSpPr>
          <p:spPr bwMode="auto">
            <a:xfrm>
              <a:off x="4451" y="-181"/>
              <a:ext cx="583" cy="1017"/>
            </a:xfrm>
            <a:custGeom>
              <a:avLst/>
              <a:gdLst>
                <a:gd name="T0" fmla="*/ 583 w 583"/>
                <a:gd name="T1" fmla="*/ 953 h 1017"/>
                <a:gd name="T2" fmla="*/ 412 w 583"/>
                <a:gd name="T3" fmla="*/ 1017 h 1017"/>
                <a:gd name="T4" fmla="*/ 0 w 583"/>
                <a:gd name="T5" fmla="*/ 42 h 1017"/>
                <a:gd name="T6" fmla="*/ 159 w 583"/>
                <a:gd name="T7" fmla="*/ 0 h 1017"/>
                <a:gd name="T8" fmla="*/ 583 w 583"/>
                <a:gd name="T9" fmla="*/ 953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017">
                  <a:moveTo>
                    <a:pt x="583" y="953"/>
                  </a:moveTo>
                  <a:lnTo>
                    <a:pt x="412" y="1017"/>
                  </a:lnTo>
                  <a:lnTo>
                    <a:pt x="0" y="42"/>
                  </a:lnTo>
                  <a:lnTo>
                    <a:pt x="159" y="0"/>
                  </a:lnTo>
                  <a:lnTo>
                    <a:pt x="583" y="9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189" name="TextBox 188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Step by Step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2" name="Freeform 237"/>
          <p:cNvSpPr>
            <a:spLocks noChangeAspect="1" noChangeArrowheads="1"/>
          </p:cNvSpPr>
          <p:nvPr/>
        </p:nvSpPr>
        <p:spPr bwMode="auto">
          <a:xfrm>
            <a:off x="1533585" y="4781977"/>
            <a:ext cx="349697" cy="256894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893" tIns="60946" rIns="121893" bIns="60946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290"/>
          <p:cNvSpPr>
            <a:spLocks noChangeAspect="1" noChangeArrowheads="1"/>
          </p:cNvSpPr>
          <p:nvPr/>
        </p:nvSpPr>
        <p:spPr bwMode="auto">
          <a:xfrm>
            <a:off x="1898426" y="4027968"/>
            <a:ext cx="415413" cy="321752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526"/>
          <p:cNvSpPr>
            <a:spLocks noChangeAspect="1" noChangeArrowheads="1"/>
          </p:cNvSpPr>
          <p:nvPr/>
        </p:nvSpPr>
        <p:spPr bwMode="auto">
          <a:xfrm>
            <a:off x="2660676" y="2368343"/>
            <a:ext cx="327622" cy="424717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 106"/>
          <p:cNvSpPr>
            <a:spLocks noChangeAspect="1" noChangeArrowheads="1"/>
          </p:cNvSpPr>
          <p:nvPr/>
        </p:nvSpPr>
        <p:spPr bwMode="auto">
          <a:xfrm>
            <a:off x="1201648" y="5531193"/>
            <a:ext cx="359731" cy="311325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544"/>
          <p:cNvSpPr>
            <a:spLocks noChangeAspect="1" noChangeArrowheads="1"/>
          </p:cNvSpPr>
          <p:nvPr/>
        </p:nvSpPr>
        <p:spPr bwMode="auto">
          <a:xfrm>
            <a:off x="2256137" y="3237905"/>
            <a:ext cx="330809" cy="350197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1594738" y="5795143"/>
            <a:ext cx="4501262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958176" y="4972129"/>
            <a:ext cx="41378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404699" y="4158768"/>
            <a:ext cx="3691301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660676" y="3316178"/>
            <a:ext cx="3435324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130117" y="2484447"/>
            <a:ext cx="2965883" cy="0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20"/>
          <p:cNvSpPr txBox="1">
            <a:spLocks/>
          </p:cNvSpPr>
          <p:nvPr/>
        </p:nvSpPr>
        <p:spPr>
          <a:xfrm>
            <a:off x="6208311" y="1980532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Support</a:t>
            </a:r>
          </a:p>
        </p:txBody>
      </p:sp>
      <p:sp>
        <p:nvSpPr>
          <p:cNvPr id="40" name="Title 20"/>
          <p:cNvSpPr txBox="1">
            <a:spLocks/>
          </p:cNvSpPr>
          <p:nvPr/>
        </p:nvSpPr>
        <p:spPr>
          <a:xfrm>
            <a:off x="6219451" y="2185184"/>
            <a:ext cx="4053908" cy="545955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ta.</a:t>
            </a:r>
          </a:p>
        </p:txBody>
      </p:sp>
      <p:sp>
        <p:nvSpPr>
          <p:cNvPr id="41" name="Title 20"/>
          <p:cNvSpPr txBox="1">
            <a:spLocks/>
          </p:cNvSpPr>
          <p:nvPr/>
        </p:nvSpPr>
        <p:spPr>
          <a:xfrm>
            <a:off x="6208311" y="2854612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Setting</a:t>
            </a:r>
          </a:p>
        </p:txBody>
      </p:sp>
      <p:sp>
        <p:nvSpPr>
          <p:cNvPr id="42" name="Title 20"/>
          <p:cNvSpPr txBox="1">
            <a:spLocks/>
          </p:cNvSpPr>
          <p:nvPr/>
        </p:nvSpPr>
        <p:spPr>
          <a:xfrm>
            <a:off x="6219451" y="3059264"/>
            <a:ext cx="4053908" cy="545955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ta.</a:t>
            </a:r>
          </a:p>
        </p:txBody>
      </p:sp>
      <p:sp>
        <p:nvSpPr>
          <p:cNvPr id="43" name="Title 20"/>
          <p:cNvSpPr txBox="1">
            <a:spLocks/>
          </p:cNvSpPr>
          <p:nvPr/>
        </p:nvSpPr>
        <p:spPr>
          <a:xfrm>
            <a:off x="6208311" y="3676251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Cooperate</a:t>
            </a:r>
          </a:p>
        </p:txBody>
      </p:sp>
      <p:sp>
        <p:nvSpPr>
          <p:cNvPr id="44" name="Title 20"/>
          <p:cNvSpPr txBox="1">
            <a:spLocks/>
          </p:cNvSpPr>
          <p:nvPr/>
        </p:nvSpPr>
        <p:spPr>
          <a:xfrm>
            <a:off x="6219451" y="3880903"/>
            <a:ext cx="4053908" cy="545955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ta.</a:t>
            </a:r>
          </a:p>
        </p:txBody>
      </p:sp>
      <p:sp>
        <p:nvSpPr>
          <p:cNvPr id="45" name="Title 20"/>
          <p:cNvSpPr txBox="1">
            <a:spLocks/>
          </p:cNvSpPr>
          <p:nvPr/>
        </p:nvSpPr>
        <p:spPr>
          <a:xfrm>
            <a:off x="6208311" y="4497181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Mail Us</a:t>
            </a:r>
          </a:p>
        </p:txBody>
      </p:sp>
      <p:sp>
        <p:nvSpPr>
          <p:cNvPr id="46" name="Title 20"/>
          <p:cNvSpPr txBox="1">
            <a:spLocks/>
          </p:cNvSpPr>
          <p:nvPr/>
        </p:nvSpPr>
        <p:spPr>
          <a:xfrm>
            <a:off x="6219451" y="4701833"/>
            <a:ext cx="4053908" cy="545955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ta.</a:t>
            </a:r>
          </a:p>
        </p:txBody>
      </p:sp>
      <p:sp>
        <p:nvSpPr>
          <p:cNvPr id="47" name="Title 20"/>
          <p:cNvSpPr txBox="1">
            <a:spLocks/>
          </p:cNvSpPr>
          <p:nvPr/>
        </p:nvSpPr>
        <p:spPr>
          <a:xfrm>
            <a:off x="6208311" y="5329746"/>
            <a:ext cx="2444129" cy="246221"/>
          </a:xfrm>
          <a:prstGeom prst="rect">
            <a:avLst/>
          </a:prstGeom>
        </p:spPr>
        <p:txBody>
          <a:bodyPr vert="horz" wrap="squar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Think Some</a:t>
            </a:r>
          </a:p>
        </p:txBody>
      </p:sp>
      <p:sp>
        <p:nvSpPr>
          <p:cNvPr id="48" name="Title 20"/>
          <p:cNvSpPr txBox="1">
            <a:spLocks/>
          </p:cNvSpPr>
          <p:nvPr/>
        </p:nvSpPr>
        <p:spPr>
          <a:xfrm>
            <a:off x="6219451" y="5534398"/>
            <a:ext cx="4053908" cy="545955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dolor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ta.</a:t>
            </a:r>
          </a:p>
        </p:txBody>
      </p:sp>
    </p:spTree>
    <p:extLst>
      <p:ext uri="{BB962C8B-B14F-4D97-AF65-F5344CB8AC3E}">
        <p14:creationId xmlns:p14="http://schemas.microsoft.com/office/powerpoint/2010/main" val="393051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1" name="Rectangle 148"/>
          <p:cNvSpPr>
            <a:spLocks noChangeArrowheads="1"/>
          </p:cNvSpPr>
          <p:nvPr/>
        </p:nvSpPr>
        <p:spPr bwMode="auto">
          <a:xfrm>
            <a:off x="1837223" y="4016033"/>
            <a:ext cx="2124644" cy="1622424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55" name="Rectangle 601"/>
          <p:cNvSpPr>
            <a:spLocks noChangeArrowheads="1"/>
          </p:cNvSpPr>
          <p:nvPr/>
        </p:nvSpPr>
        <p:spPr bwMode="auto">
          <a:xfrm>
            <a:off x="9227180" y="3429000"/>
            <a:ext cx="2126620" cy="2209458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3" name="Rectangle 934"/>
          <p:cNvSpPr>
            <a:spLocks noChangeArrowheads="1"/>
          </p:cNvSpPr>
          <p:nvPr/>
        </p:nvSpPr>
        <p:spPr bwMode="auto">
          <a:xfrm>
            <a:off x="5559109" y="3720409"/>
            <a:ext cx="2122667" cy="1918050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41" name="Group 940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942" name="TextBox 941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Business Human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3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 dirty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Your </a:t>
              </a:r>
              <a:r>
                <a:rPr kumimoji="0" lang="en-US" sz="15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944" name="Gruppe 65"/>
          <p:cNvGrpSpPr>
            <a:grpSpLocks/>
          </p:cNvGrpSpPr>
          <p:nvPr/>
        </p:nvGrpSpPr>
        <p:grpSpPr bwMode="auto">
          <a:xfrm flipH="1">
            <a:off x="6272219" y="2116363"/>
            <a:ext cx="674166" cy="1633791"/>
            <a:chOff x="506431" y="1639088"/>
            <a:chExt cx="1625535" cy="3618348"/>
          </a:xfrm>
          <a:solidFill>
            <a:schemeClr val="accent2"/>
          </a:solidFill>
          <a:effectLst/>
        </p:grpSpPr>
        <p:sp>
          <p:nvSpPr>
            <p:cNvPr id="945" name="Freeform 64"/>
            <p:cNvSpPr>
              <a:spLocks/>
            </p:cNvSpPr>
            <p:nvPr/>
          </p:nvSpPr>
          <p:spPr bwMode="auto">
            <a:xfrm>
              <a:off x="726099" y="1847581"/>
              <a:ext cx="388077" cy="833969"/>
            </a:xfrm>
            <a:custGeom>
              <a:avLst/>
              <a:gdLst>
                <a:gd name="T0" fmla="*/ 209550 w 246"/>
                <a:gd name="T1" fmla="*/ 508000 h 512"/>
                <a:gd name="T2" fmla="*/ 234950 w 246"/>
                <a:gd name="T3" fmla="*/ 508000 h 512"/>
                <a:gd name="T4" fmla="*/ 304800 w 246"/>
                <a:gd name="T5" fmla="*/ 812800 h 512"/>
                <a:gd name="T6" fmla="*/ 292100 w 246"/>
                <a:gd name="T7" fmla="*/ 485775 h 512"/>
                <a:gd name="T8" fmla="*/ 314325 w 246"/>
                <a:gd name="T9" fmla="*/ 473075 h 512"/>
                <a:gd name="T10" fmla="*/ 330200 w 246"/>
                <a:gd name="T11" fmla="*/ 466725 h 512"/>
                <a:gd name="T12" fmla="*/ 346075 w 246"/>
                <a:gd name="T13" fmla="*/ 457200 h 512"/>
                <a:gd name="T14" fmla="*/ 358775 w 246"/>
                <a:gd name="T15" fmla="*/ 447675 h 512"/>
                <a:gd name="T16" fmla="*/ 371475 w 246"/>
                <a:gd name="T17" fmla="*/ 434975 h 512"/>
                <a:gd name="T18" fmla="*/ 377825 w 246"/>
                <a:gd name="T19" fmla="*/ 419100 h 512"/>
                <a:gd name="T20" fmla="*/ 384175 w 246"/>
                <a:gd name="T21" fmla="*/ 406400 h 512"/>
                <a:gd name="T22" fmla="*/ 387350 w 246"/>
                <a:gd name="T23" fmla="*/ 390525 h 512"/>
                <a:gd name="T24" fmla="*/ 390525 w 246"/>
                <a:gd name="T25" fmla="*/ 384175 h 512"/>
                <a:gd name="T26" fmla="*/ 368300 w 246"/>
                <a:gd name="T27" fmla="*/ 336550 h 512"/>
                <a:gd name="T28" fmla="*/ 368300 w 246"/>
                <a:gd name="T29" fmla="*/ 285750 h 512"/>
                <a:gd name="T30" fmla="*/ 361950 w 246"/>
                <a:gd name="T31" fmla="*/ 244475 h 512"/>
                <a:gd name="T32" fmla="*/ 371475 w 246"/>
                <a:gd name="T33" fmla="*/ 219075 h 512"/>
                <a:gd name="T34" fmla="*/ 374650 w 246"/>
                <a:gd name="T35" fmla="*/ 200025 h 512"/>
                <a:gd name="T36" fmla="*/ 368300 w 246"/>
                <a:gd name="T37" fmla="*/ 174625 h 512"/>
                <a:gd name="T38" fmla="*/ 361950 w 246"/>
                <a:gd name="T39" fmla="*/ 155575 h 512"/>
                <a:gd name="T40" fmla="*/ 349250 w 246"/>
                <a:gd name="T41" fmla="*/ 142875 h 512"/>
                <a:gd name="T42" fmla="*/ 346075 w 246"/>
                <a:gd name="T43" fmla="*/ 149225 h 512"/>
                <a:gd name="T44" fmla="*/ 342900 w 246"/>
                <a:gd name="T45" fmla="*/ 155575 h 512"/>
                <a:gd name="T46" fmla="*/ 320675 w 246"/>
                <a:gd name="T47" fmla="*/ 88900 h 512"/>
                <a:gd name="T48" fmla="*/ 304800 w 246"/>
                <a:gd name="T49" fmla="*/ 60325 h 512"/>
                <a:gd name="T50" fmla="*/ 288925 w 246"/>
                <a:gd name="T51" fmla="*/ 31750 h 512"/>
                <a:gd name="T52" fmla="*/ 234950 w 246"/>
                <a:gd name="T53" fmla="*/ 9525 h 512"/>
                <a:gd name="T54" fmla="*/ 209550 w 246"/>
                <a:gd name="T55" fmla="*/ 3175 h 512"/>
                <a:gd name="T56" fmla="*/ 180975 w 246"/>
                <a:gd name="T57" fmla="*/ 3175 h 512"/>
                <a:gd name="T58" fmla="*/ 152400 w 246"/>
                <a:gd name="T59" fmla="*/ 0 h 512"/>
                <a:gd name="T60" fmla="*/ 127000 w 246"/>
                <a:gd name="T61" fmla="*/ 6350 h 512"/>
                <a:gd name="T62" fmla="*/ 69850 w 246"/>
                <a:gd name="T63" fmla="*/ 25400 h 512"/>
                <a:gd name="T64" fmla="*/ 44450 w 246"/>
                <a:gd name="T65" fmla="*/ 53975 h 512"/>
                <a:gd name="T66" fmla="*/ 31750 w 246"/>
                <a:gd name="T67" fmla="*/ 66675 h 512"/>
                <a:gd name="T68" fmla="*/ 22225 w 246"/>
                <a:gd name="T69" fmla="*/ 82550 h 512"/>
                <a:gd name="T70" fmla="*/ 9525 w 246"/>
                <a:gd name="T71" fmla="*/ 114300 h 512"/>
                <a:gd name="T72" fmla="*/ 0 w 246"/>
                <a:gd name="T73" fmla="*/ 142875 h 512"/>
                <a:gd name="T74" fmla="*/ 34925 w 246"/>
                <a:gd name="T75" fmla="*/ 257175 h 512"/>
                <a:gd name="T76" fmla="*/ 31750 w 246"/>
                <a:gd name="T77" fmla="*/ 250825 h 512"/>
                <a:gd name="T78" fmla="*/ 28575 w 246"/>
                <a:gd name="T79" fmla="*/ 250825 h 512"/>
                <a:gd name="T80" fmla="*/ 28575 w 246"/>
                <a:gd name="T81" fmla="*/ 254000 h 512"/>
                <a:gd name="T82" fmla="*/ 25400 w 246"/>
                <a:gd name="T83" fmla="*/ 260350 h 512"/>
                <a:gd name="T84" fmla="*/ 28575 w 246"/>
                <a:gd name="T85" fmla="*/ 269875 h 512"/>
                <a:gd name="T86" fmla="*/ 34925 w 246"/>
                <a:gd name="T87" fmla="*/ 282575 h 512"/>
                <a:gd name="T88" fmla="*/ 44450 w 246"/>
                <a:gd name="T89" fmla="*/ 301625 h 512"/>
                <a:gd name="T90" fmla="*/ 57150 w 246"/>
                <a:gd name="T91" fmla="*/ 323850 h 512"/>
                <a:gd name="T92" fmla="*/ 82550 w 246"/>
                <a:gd name="T93" fmla="*/ 361950 h 512"/>
                <a:gd name="T94" fmla="*/ 107950 w 246"/>
                <a:gd name="T95" fmla="*/ 400050 h 512"/>
                <a:gd name="T96" fmla="*/ 136525 w 246"/>
                <a:gd name="T97" fmla="*/ 431800 h 512"/>
                <a:gd name="T98" fmla="*/ 161925 w 246"/>
                <a:gd name="T99" fmla="*/ 457200 h 512"/>
                <a:gd name="T100" fmla="*/ 187325 w 246"/>
                <a:gd name="T101" fmla="*/ 482600 h 512"/>
                <a:gd name="T102" fmla="*/ 209550 w 246"/>
                <a:gd name="T103" fmla="*/ 495300 h 512"/>
                <a:gd name="T104" fmla="*/ 209550 w 246"/>
                <a:gd name="T105" fmla="*/ 508000 h 5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6"/>
                <a:gd name="T160" fmla="*/ 0 h 512"/>
                <a:gd name="T161" fmla="*/ 246 w 246"/>
                <a:gd name="T162" fmla="*/ 512 h 5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6" h="512">
                  <a:moveTo>
                    <a:pt x="132" y="320"/>
                  </a:moveTo>
                  <a:lnTo>
                    <a:pt x="148" y="320"/>
                  </a:lnTo>
                  <a:lnTo>
                    <a:pt x="192" y="512"/>
                  </a:lnTo>
                  <a:lnTo>
                    <a:pt x="184" y="306"/>
                  </a:lnTo>
                  <a:lnTo>
                    <a:pt x="198" y="298"/>
                  </a:lnTo>
                  <a:lnTo>
                    <a:pt x="208" y="294"/>
                  </a:lnTo>
                  <a:lnTo>
                    <a:pt x="218" y="288"/>
                  </a:lnTo>
                  <a:lnTo>
                    <a:pt x="226" y="282"/>
                  </a:lnTo>
                  <a:lnTo>
                    <a:pt x="234" y="274"/>
                  </a:lnTo>
                  <a:lnTo>
                    <a:pt x="238" y="264"/>
                  </a:lnTo>
                  <a:lnTo>
                    <a:pt x="242" y="256"/>
                  </a:lnTo>
                  <a:lnTo>
                    <a:pt x="244" y="246"/>
                  </a:lnTo>
                  <a:lnTo>
                    <a:pt x="246" y="242"/>
                  </a:lnTo>
                  <a:lnTo>
                    <a:pt x="232" y="212"/>
                  </a:lnTo>
                  <a:lnTo>
                    <a:pt x="232" y="180"/>
                  </a:lnTo>
                  <a:lnTo>
                    <a:pt x="228" y="154"/>
                  </a:lnTo>
                  <a:lnTo>
                    <a:pt x="234" y="138"/>
                  </a:lnTo>
                  <a:lnTo>
                    <a:pt x="236" y="126"/>
                  </a:lnTo>
                  <a:lnTo>
                    <a:pt x="232" y="110"/>
                  </a:lnTo>
                  <a:lnTo>
                    <a:pt x="228" y="98"/>
                  </a:lnTo>
                  <a:lnTo>
                    <a:pt x="220" y="90"/>
                  </a:lnTo>
                  <a:lnTo>
                    <a:pt x="218" y="94"/>
                  </a:lnTo>
                  <a:lnTo>
                    <a:pt x="216" y="98"/>
                  </a:lnTo>
                  <a:lnTo>
                    <a:pt x="202" y="56"/>
                  </a:lnTo>
                  <a:lnTo>
                    <a:pt x="192" y="38"/>
                  </a:lnTo>
                  <a:lnTo>
                    <a:pt x="182" y="20"/>
                  </a:lnTo>
                  <a:lnTo>
                    <a:pt x="148" y="6"/>
                  </a:lnTo>
                  <a:lnTo>
                    <a:pt x="132" y="2"/>
                  </a:lnTo>
                  <a:lnTo>
                    <a:pt x="114" y="2"/>
                  </a:lnTo>
                  <a:lnTo>
                    <a:pt x="96" y="0"/>
                  </a:lnTo>
                  <a:lnTo>
                    <a:pt x="80" y="4"/>
                  </a:lnTo>
                  <a:lnTo>
                    <a:pt x="44" y="16"/>
                  </a:lnTo>
                  <a:lnTo>
                    <a:pt x="28" y="34"/>
                  </a:lnTo>
                  <a:lnTo>
                    <a:pt x="20" y="42"/>
                  </a:lnTo>
                  <a:lnTo>
                    <a:pt x="14" y="52"/>
                  </a:lnTo>
                  <a:lnTo>
                    <a:pt x="6" y="72"/>
                  </a:lnTo>
                  <a:lnTo>
                    <a:pt x="0" y="90"/>
                  </a:lnTo>
                  <a:lnTo>
                    <a:pt x="22" y="162"/>
                  </a:lnTo>
                  <a:lnTo>
                    <a:pt x="20" y="158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16" y="164"/>
                  </a:lnTo>
                  <a:lnTo>
                    <a:pt x="18" y="170"/>
                  </a:lnTo>
                  <a:lnTo>
                    <a:pt x="22" y="178"/>
                  </a:lnTo>
                  <a:lnTo>
                    <a:pt x="28" y="190"/>
                  </a:lnTo>
                  <a:lnTo>
                    <a:pt x="36" y="204"/>
                  </a:lnTo>
                  <a:lnTo>
                    <a:pt x="52" y="228"/>
                  </a:lnTo>
                  <a:lnTo>
                    <a:pt x="68" y="252"/>
                  </a:lnTo>
                  <a:lnTo>
                    <a:pt x="86" y="272"/>
                  </a:lnTo>
                  <a:lnTo>
                    <a:pt x="102" y="288"/>
                  </a:lnTo>
                  <a:lnTo>
                    <a:pt x="118" y="304"/>
                  </a:lnTo>
                  <a:lnTo>
                    <a:pt x="132" y="312"/>
                  </a:lnTo>
                  <a:lnTo>
                    <a:pt x="132" y="3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6" name="Freeform 65"/>
            <p:cNvSpPr>
              <a:spLocks/>
            </p:cNvSpPr>
            <p:nvPr/>
          </p:nvSpPr>
          <p:spPr bwMode="auto">
            <a:xfrm>
              <a:off x="1147127" y="2146869"/>
              <a:ext cx="307534" cy="1035735"/>
            </a:xfrm>
            <a:custGeom>
              <a:avLst/>
              <a:gdLst>
                <a:gd name="T0" fmla="*/ 3175 w 198"/>
                <a:gd name="T1" fmla="*/ 107950 h 642"/>
                <a:gd name="T2" fmla="*/ 0 w 198"/>
                <a:gd name="T3" fmla="*/ 133350 h 642"/>
                <a:gd name="T4" fmla="*/ 12700 w 198"/>
                <a:gd name="T5" fmla="*/ 161925 h 642"/>
                <a:gd name="T6" fmla="*/ 50800 w 198"/>
                <a:gd name="T7" fmla="*/ 200025 h 642"/>
                <a:gd name="T8" fmla="*/ 117475 w 198"/>
                <a:gd name="T9" fmla="*/ 260350 h 642"/>
                <a:gd name="T10" fmla="*/ 165100 w 198"/>
                <a:gd name="T11" fmla="*/ 304800 h 642"/>
                <a:gd name="T12" fmla="*/ 190500 w 198"/>
                <a:gd name="T13" fmla="*/ 333375 h 642"/>
                <a:gd name="T14" fmla="*/ 180975 w 198"/>
                <a:gd name="T15" fmla="*/ 349250 h 642"/>
                <a:gd name="T16" fmla="*/ 168275 w 198"/>
                <a:gd name="T17" fmla="*/ 365125 h 642"/>
                <a:gd name="T18" fmla="*/ 142875 w 198"/>
                <a:gd name="T19" fmla="*/ 371475 h 642"/>
                <a:gd name="T20" fmla="*/ 107950 w 198"/>
                <a:gd name="T21" fmla="*/ 384175 h 642"/>
                <a:gd name="T22" fmla="*/ 133350 w 198"/>
                <a:gd name="T23" fmla="*/ 409575 h 642"/>
                <a:gd name="T24" fmla="*/ 165100 w 198"/>
                <a:gd name="T25" fmla="*/ 438150 h 642"/>
                <a:gd name="T26" fmla="*/ 177800 w 198"/>
                <a:gd name="T27" fmla="*/ 450850 h 642"/>
                <a:gd name="T28" fmla="*/ 193675 w 198"/>
                <a:gd name="T29" fmla="*/ 463550 h 642"/>
                <a:gd name="T30" fmla="*/ 196850 w 198"/>
                <a:gd name="T31" fmla="*/ 476250 h 642"/>
                <a:gd name="T32" fmla="*/ 196850 w 198"/>
                <a:gd name="T33" fmla="*/ 492125 h 642"/>
                <a:gd name="T34" fmla="*/ 193675 w 198"/>
                <a:gd name="T35" fmla="*/ 536575 h 642"/>
                <a:gd name="T36" fmla="*/ 187325 w 198"/>
                <a:gd name="T37" fmla="*/ 609600 h 642"/>
                <a:gd name="T38" fmla="*/ 177800 w 198"/>
                <a:gd name="T39" fmla="*/ 708025 h 642"/>
                <a:gd name="T40" fmla="*/ 155575 w 198"/>
                <a:gd name="T41" fmla="*/ 844550 h 642"/>
                <a:gd name="T42" fmla="*/ 196850 w 198"/>
                <a:gd name="T43" fmla="*/ 965200 h 642"/>
                <a:gd name="T44" fmla="*/ 222250 w 198"/>
                <a:gd name="T45" fmla="*/ 1006475 h 642"/>
                <a:gd name="T46" fmla="*/ 215900 w 198"/>
                <a:gd name="T47" fmla="*/ 977900 h 642"/>
                <a:gd name="T48" fmla="*/ 209550 w 198"/>
                <a:gd name="T49" fmla="*/ 917575 h 642"/>
                <a:gd name="T50" fmla="*/ 206375 w 198"/>
                <a:gd name="T51" fmla="*/ 809625 h 642"/>
                <a:gd name="T52" fmla="*/ 206375 w 198"/>
                <a:gd name="T53" fmla="*/ 746125 h 642"/>
                <a:gd name="T54" fmla="*/ 206375 w 198"/>
                <a:gd name="T55" fmla="*/ 708025 h 642"/>
                <a:gd name="T56" fmla="*/ 206375 w 198"/>
                <a:gd name="T57" fmla="*/ 587375 h 642"/>
                <a:gd name="T58" fmla="*/ 215900 w 198"/>
                <a:gd name="T59" fmla="*/ 419100 h 642"/>
                <a:gd name="T60" fmla="*/ 228600 w 198"/>
                <a:gd name="T61" fmla="*/ 307975 h 642"/>
                <a:gd name="T62" fmla="*/ 238125 w 198"/>
                <a:gd name="T63" fmla="*/ 206375 h 642"/>
                <a:gd name="T64" fmla="*/ 247650 w 198"/>
                <a:gd name="T65" fmla="*/ 149225 h 642"/>
                <a:gd name="T66" fmla="*/ 257175 w 198"/>
                <a:gd name="T67" fmla="*/ 92075 h 642"/>
                <a:gd name="T68" fmla="*/ 292100 w 198"/>
                <a:gd name="T69" fmla="*/ 15875 h 642"/>
                <a:gd name="T70" fmla="*/ 25400 w 198"/>
                <a:gd name="T71" fmla="*/ 88900 h 642"/>
                <a:gd name="T72" fmla="*/ 12700 w 198"/>
                <a:gd name="T73" fmla="*/ 92075 h 642"/>
                <a:gd name="T74" fmla="*/ 3175 w 198"/>
                <a:gd name="T75" fmla="*/ 104775 h 6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8"/>
                <a:gd name="T115" fmla="*/ 0 h 642"/>
                <a:gd name="T116" fmla="*/ 198 w 198"/>
                <a:gd name="T117" fmla="*/ 642 h 6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8" h="642">
                  <a:moveTo>
                    <a:pt x="2" y="66"/>
                  </a:moveTo>
                  <a:lnTo>
                    <a:pt x="2" y="68"/>
                  </a:lnTo>
                  <a:lnTo>
                    <a:pt x="2" y="74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02"/>
                  </a:lnTo>
                  <a:lnTo>
                    <a:pt x="18" y="112"/>
                  </a:lnTo>
                  <a:lnTo>
                    <a:pt x="32" y="126"/>
                  </a:lnTo>
                  <a:lnTo>
                    <a:pt x="48" y="142"/>
                  </a:lnTo>
                  <a:lnTo>
                    <a:pt x="74" y="164"/>
                  </a:lnTo>
                  <a:lnTo>
                    <a:pt x="96" y="184"/>
                  </a:lnTo>
                  <a:lnTo>
                    <a:pt x="104" y="192"/>
                  </a:lnTo>
                  <a:lnTo>
                    <a:pt x="112" y="202"/>
                  </a:lnTo>
                  <a:lnTo>
                    <a:pt x="120" y="210"/>
                  </a:lnTo>
                  <a:lnTo>
                    <a:pt x="124" y="220"/>
                  </a:lnTo>
                  <a:lnTo>
                    <a:pt x="114" y="220"/>
                  </a:lnTo>
                  <a:lnTo>
                    <a:pt x="100" y="226"/>
                  </a:lnTo>
                  <a:lnTo>
                    <a:pt x="106" y="230"/>
                  </a:lnTo>
                  <a:lnTo>
                    <a:pt x="98" y="230"/>
                  </a:lnTo>
                  <a:lnTo>
                    <a:pt x="90" y="234"/>
                  </a:lnTo>
                  <a:lnTo>
                    <a:pt x="80" y="236"/>
                  </a:lnTo>
                  <a:lnTo>
                    <a:pt x="68" y="242"/>
                  </a:lnTo>
                  <a:lnTo>
                    <a:pt x="68" y="248"/>
                  </a:lnTo>
                  <a:lnTo>
                    <a:pt x="84" y="258"/>
                  </a:lnTo>
                  <a:lnTo>
                    <a:pt x="96" y="270"/>
                  </a:lnTo>
                  <a:lnTo>
                    <a:pt x="104" y="276"/>
                  </a:lnTo>
                  <a:lnTo>
                    <a:pt x="108" y="280"/>
                  </a:lnTo>
                  <a:lnTo>
                    <a:pt x="112" y="284"/>
                  </a:lnTo>
                  <a:lnTo>
                    <a:pt x="118" y="288"/>
                  </a:lnTo>
                  <a:lnTo>
                    <a:pt x="122" y="292"/>
                  </a:lnTo>
                  <a:lnTo>
                    <a:pt x="124" y="296"/>
                  </a:lnTo>
                  <a:lnTo>
                    <a:pt x="124" y="300"/>
                  </a:lnTo>
                  <a:lnTo>
                    <a:pt x="124" y="302"/>
                  </a:lnTo>
                  <a:lnTo>
                    <a:pt x="124" y="310"/>
                  </a:lnTo>
                  <a:lnTo>
                    <a:pt x="124" y="320"/>
                  </a:lnTo>
                  <a:lnTo>
                    <a:pt x="122" y="338"/>
                  </a:lnTo>
                  <a:lnTo>
                    <a:pt x="120" y="358"/>
                  </a:lnTo>
                  <a:lnTo>
                    <a:pt x="118" y="384"/>
                  </a:lnTo>
                  <a:lnTo>
                    <a:pt x="116" y="412"/>
                  </a:lnTo>
                  <a:lnTo>
                    <a:pt x="112" y="446"/>
                  </a:lnTo>
                  <a:lnTo>
                    <a:pt x="106" y="486"/>
                  </a:lnTo>
                  <a:lnTo>
                    <a:pt x="98" y="532"/>
                  </a:lnTo>
                  <a:lnTo>
                    <a:pt x="96" y="544"/>
                  </a:lnTo>
                  <a:lnTo>
                    <a:pt x="124" y="608"/>
                  </a:lnTo>
                  <a:lnTo>
                    <a:pt x="142" y="642"/>
                  </a:lnTo>
                  <a:lnTo>
                    <a:pt x="140" y="634"/>
                  </a:lnTo>
                  <a:lnTo>
                    <a:pt x="138" y="626"/>
                  </a:lnTo>
                  <a:lnTo>
                    <a:pt x="136" y="616"/>
                  </a:lnTo>
                  <a:lnTo>
                    <a:pt x="134" y="606"/>
                  </a:lnTo>
                  <a:lnTo>
                    <a:pt x="132" y="578"/>
                  </a:lnTo>
                  <a:lnTo>
                    <a:pt x="130" y="548"/>
                  </a:lnTo>
                  <a:lnTo>
                    <a:pt x="130" y="510"/>
                  </a:lnTo>
                  <a:lnTo>
                    <a:pt x="130" y="490"/>
                  </a:lnTo>
                  <a:lnTo>
                    <a:pt x="130" y="470"/>
                  </a:lnTo>
                  <a:lnTo>
                    <a:pt x="130" y="456"/>
                  </a:lnTo>
                  <a:lnTo>
                    <a:pt x="130" y="446"/>
                  </a:lnTo>
                  <a:lnTo>
                    <a:pt x="130" y="422"/>
                  </a:lnTo>
                  <a:lnTo>
                    <a:pt x="130" y="370"/>
                  </a:lnTo>
                  <a:lnTo>
                    <a:pt x="134" y="314"/>
                  </a:lnTo>
                  <a:lnTo>
                    <a:pt x="136" y="264"/>
                  </a:lnTo>
                  <a:lnTo>
                    <a:pt x="142" y="216"/>
                  </a:lnTo>
                  <a:lnTo>
                    <a:pt x="144" y="194"/>
                  </a:lnTo>
                  <a:lnTo>
                    <a:pt x="144" y="172"/>
                  </a:lnTo>
                  <a:lnTo>
                    <a:pt x="150" y="130"/>
                  </a:lnTo>
                  <a:lnTo>
                    <a:pt x="154" y="110"/>
                  </a:lnTo>
                  <a:lnTo>
                    <a:pt x="156" y="94"/>
                  </a:lnTo>
                  <a:lnTo>
                    <a:pt x="160" y="74"/>
                  </a:lnTo>
                  <a:lnTo>
                    <a:pt x="162" y="58"/>
                  </a:lnTo>
                  <a:lnTo>
                    <a:pt x="168" y="28"/>
                  </a:lnTo>
                  <a:lnTo>
                    <a:pt x="184" y="10"/>
                  </a:lnTo>
                  <a:lnTo>
                    <a:pt x="198" y="0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2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7" name="Freeform 66"/>
            <p:cNvSpPr>
              <a:spLocks/>
            </p:cNvSpPr>
            <p:nvPr/>
          </p:nvSpPr>
          <p:spPr bwMode="auto">
            <a:xfrm>
              <a:off x="806641" y="2237662"/>
              <a:ext cx="508897" cy="1113080"/>
            </a:xfrm>
            <a:custGeom>
              <a:avLst/>
              <a:gdLst>
                <a:gd name="T0" fmla="*/ 44450 w 322"/>
                <a:gd name="T1" fmla="*/ 346075 h 692"/>
                <a:gd name="T2" fmla="*/ 0 w 322"/>
                <a:gd name="T3" fmla="*/ 762000 h 692"/>
                <a:gd name="T4" fmla="*/ 9525 w 322"/>
                <a:gd name="T5" fmla="*/ 1022350 h 692"/>
                <a:gd name="T6" fmla="*/ 82550 w 322"/>
                <a:gd name="T7" fmla="*/ 1054100 h 692"/>
                <a:gd name="T8" fmla="*/ 120650 w 322"/>
                <a:gd name="T9" fmla="*/ 1066800 h 692"/>
                <a:gd name="T10" fmla="*/ 200025 w 322"/>
                <a:gd name="T11" fmla="*/ 1085850 h 692"/>
                <a:gd name="T12" fmla="*/ 228600 w 322"/>
                <a:gd name="T13" fmla="*/ 1089025 h 692"/>
                <a:gd name="T14" fmla="*/ 241300 w 322"/>
                <a:gd name="T15" fmla="*/ 1082675 h 692"/>
                <a:gd name="T16" fmla="*/ 244475 w 322"/>
                <a:gd name="T17" fmla="*/ 1012825 h 692"/>
                <a:gd name="T18" fmla="*/ 247650 w 322"/>
                <a:gd name="T19" fmla="*/ 955675 h 692"/>
                <a:gd name="T20" fmla="*/ 250825 w 322"/>
                <a:gd name="T21" fmla="*/ 911225 h 692"/>
                <a:gd name="T22" fmla="*/ 250825 w 322"/>
                <a:gd name="T23" fmla="*/ 876300 h 692"/>
                <a:gd name="T24" fmla="*/ 257175 w 322"/>
                <a:gd name="T25" fmla="*/ 876300 h 692"/>
                <a:gd name="T26" fmla="*/ 260350 w 322"/>
                <a:gd name="T27" fmla="*/ 904875 h 692"/>
                <a:gd name="T28" fmla="*/ 266700 w 322"/>
                <a:gd name="T29" fmla="*/ 949325 h 692"/>
                <a:gd name="T30" fmla="*/ 288925 w 322"/>
                <a:gd name="T31" fmla="*/ 1038225 h 692"/>
                <a:gd name="T32" fmla="*/ 298450 w 322"/>
                <a:gd name="T33" fmla="*/ 1098550 h 692"/>
                <a:gd name="T34" fmla="*/ 384175 w 322"/>
                <a:gd name="T35" fmla="*/ 1098550 h 692"/>
                <a:gd name="T36" fmla="*/ 444500 w 322"/>
                <a:gd name="T37" fmla="*/ 1066800 h 692"/>
                <a:gd name="T38" fmla="*/ 454025 w 322"/>
                <a:gd name="T39" fmla="*/ 1025525 h 692"/>
                <a:gd name="T40" fmla="*/ 454025 w 322"/>
                <a:gd name="T41" fmla="*/ 1006475 h 692"/>
                <a:gd name="T42" fmla="*/ 450850 w 322"/>
                <a:gd name="T43" fmla="*/ 977900 h 692"/>
                <a:gd name="T44" fmla="*/ 450850 w 322"/>
                <a:gd name="T45" fmla="*/ 977900 h 692"/>
                <a:gd name="T46" fmla="*/ 479425 w 322"/>
                <a:gd name="T47" fmla="*/ 996950 h 692"/>
                <a:gd name="T48" fmla="*/ 508000 w 322"/>
                <a:gd name="T49" fmla="*/ 1012825 h 692"/>
                <a:gd name="T50" fmla="*/ 495300 w 322"/>
                <a:gd name="T51" fmla="*/ 993775 h 692"/>
                <a:gd name="T52" fmla="*/ 485775 w 322"/>
                <a:gd name="T53" fmla="*/ 968375 h 692"/>
                <a:gd name="T54" fmla="*/ 473075 w 322"/>
                <a:gd name="T55" fmla="*/ 933450 h 692"/>
                <a:gd name="T56" fmla="*/ 457200 w 322"/>
                <a:gd name="T57" fmla="*/ 889000 h 692"/>
                <a:gd name="T58" fmla="*/ 444500 w 322"/>
                <a:gd name="T59" fmla="*/ 857250 h 692"/>
                <a:gd name="T60" fmla="*/ 431800 w 322"/>
                <a:gd name="T61" fmla="*/ 790575 h 692"/>
                <a:gd name="T62" fmla="*/ 431800 w 322"/>
                <a:gd name="T63" fmla="*/ 781050 h 692"/>
                <a:gd name="T64" fmla="*/ 425450 w 322"/>
                <a:gd name="T65" fmla="*/ 768350 h 692"/>
                <a:gd name="T66" fmla="*/ 412750 w 322"/>
                <a:gd name="T67" fmla="*/ 698500 h 692"/>
                <a:gd name="T68" fmla="*/ 396875 w 322"/>
                <a:gd name="T69" fmla="*/ 625475 h 692"/>
                <a:gd name="T70" fmla="*/ 384175 w 322"/>
                <a:gd name="T71" fmla="*/ 520700 h 692"/>
                <a:gd name="T72" fmla="*/ 381000 w 322"/>
                <a:gd name="T73" fmla="*/ 460375 h 692"/>
                <a:gd name="T74" fmla="*/ 374650 w 322"/>
                <a:gd name="T75" fmla="*/ 400050 h 692"/>
                <a:gd name="T76" fmla="*/ 374650 w 322"/>
                <a:gd name="T77" fmla="*/ 390525 h 692"/>
                <a:gd name="T78" fmla="*/ 355600 w 322"/>
                <a:gd name="T79" fmla="*/ 282575 h 692"/>
                <a:gd name="T80" fmla="*/ 346075 w 322"/>
                <a:gd name="T81" fmla="*/ 193675 h 692"/>
                <a:gd name="T82" fmla="*/ 339725 w 322"/>
                <a:gd name="T83" fmla="*/ 136525 h 692"/>
                <a:gd name="T84" fmla="*/ 336550 w 322"/>
                <a:gd name="T85" fmla="*/ 111125 h 692"/>
                <a:gd name="T86" fmla="*/ 336550 w 322"/>
                <a:gd name="T87" fmla="*/ 57150 h 692"/>
                <a:gd name="T88" fmla="*/ 339725 w 322"/>
                <a:gd name="T89" fmla="*/ 28575 h 692"/>
                <a:gd name="T90" fmla="*/ 339725 w 322"/>
                <a:gd name="T91" fmla="*/ 15875 h 692"/>
                <a:gd name="T92" fmla="*/ 349250 w 322"/>
                <a:gd name="T93" fmla="*/ 3175 h 692"/>
                <a:gd name="T94" fmla="*/ 311150 w 322"/>
                <a:gd name="T95" fmla="*/ 9525 h 692"/>
                <a:gd name="T96" fmla="*/ 301625 w 322"/>
                <a:gd name="T97" fmla="*/ 22225 h 692"/>
                <a:gd name="T98" fmla="*/ 288925 w 322"/>
                <a:gd name="T99" fmla="*/ 50800 h 692"/>
                <a:gd name="T100" fmla="*/ 263525 w 322"/>
                <a:gd name="T101" fmla="*/ 73025 h 692"/>
                <a:gd name="T102" fmla="*/ 231775 w 322"/>
                <a:gd name="T103" fmla="*/ 88900 h 692"/>
                <a:gd name="T104" fmla="*/ 222250 w 322"/>
                <a:gd name="T105" fmla="*/ 428625 h 692"/>
                <a:gd name="T106" fmla="*/ 127000 w 322"/>
                <a:gd name="T107" fmla="*/ 123825 h 692"/>
                <a:gd name="T108" fmla="*/ 104775 w 322"/>
                <a:gd name="T109" fmla="*/ 98425 h 692"/>
                <a:gd name="T110" fmla="*/ 88900 w 322"/>
                <a:gd name="T111" fmla="*/ 127000 h 692"/>
                <a:gd name="T112" fmla="*/ 101600 w 322"/>
                <a:gd name="T113" fmla="*/ 155575 h 692"/>
                <a:gd name="T114" fmla="*/ 114300 w 322"/>
                <a:gd name="T115" fmla="*/ 206375 h 6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2"/>
                <a:gd name="T175" fmla="*/ 0 h 692"/>
                <a:gd name="T176" fmla="*/ 322 w 322"/>
                <a:gd name="T177" fmla="*/ 692 h 69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2" h="692">
                  <a:moveTo>
                    <a:pt x="72" y="130"/>
                  </a:moveTo>
                  <a:lnTo>
                    <a:pt x="28" y="218"/>
                  </a:lnTo>
                  <a:lnTo>
                    <a:pt x="42" y="374"/>
                  </a:lnTo>
                  <a:lnTo>
                    <a:pt x="0" y="480"/>
                  </a:lnTo>
                  <a:lnTo>
                    <a:pt x="4" y="642"/>
                  </a:lnTo>
                  <a:lnTo>
                    <a:pt x="6" y="644"/>
                  </a:lnTo>
                  <a:lnTo>
                    <a:pt x="36" y="658"/>
                  </a:lnTo>
                  <a:lnTo>
                    <a:pt x="52" y="664"/>
                  </a:lnTo>
                  <a:lnTo>
                    <a:pt x="66" y="668"/>
                  </a:lnTo>
                  <a:lnTo>
                    <a:pt x="76" y="672"/>
                  </a:lnTo>
                  <a:lnTo>
                    <a:pt x="100" y="678"/>
                  </a:lnTo>
                  <a:lnTo>
                    <a:pt x="126" y="684"/>
                  </a:lnTo>
                  <a:lnTo>
                    <a:pt x="138" y="686"/>
                  </a:lnTo>
                  <a:lnTo>
                    <a:pt x="144" y="686"/>
                  </a:lnTo>
                  <a:lnTo>
                    <a:pt x="150" y="688"/>
                  </a:lnTo>
                  <a:lnTo>
                    <a:pt x="152" y="682"/>
                  </a:lnTo>
                  <a:lnTo>
                    <a:pt x="154" y="658"/>
                  </a:lnTo>
                  <a:lnTo>
                    <a:pt x="154" y="638"/>
                  </a:lnTo>
                  <a:lnTo>
                    <a:pt x="156" y="618"/>
                  </a:lnTo>
                  <a:lnTo>
                    <a:pt x="156" y="602"/>
                  </a:lnTo>
                  <a:lnTo>
                    <a:pt x="158" y="586"/>
                  </a:lnTo>
                  <a:lnTo>
                    <a:pt x="158" y="574"/>
                  </a:lnTo>
                  <a:lnTo>
                    <a:pt x="158" y="562"/>
                  </a:lnTo>
                  <a:lnTo>
                    <a:pt x="158" y="552"/>
                  </a:lnTo>
                  <a:lnTo>
                    <a:pt x="162" y="552"/>
                  </a:lnTo>
                  <a:lnTo>
                    <a:pt x="164" y="570"/>
                  </a:lnTo>
                  <a:lnTo>
                    <a:pt x="166" y="584"/>
                  </a:lnTo>
                  <a:lnTo>
                    <a:pt x="168" y="598"/>
                  </a:lnTo>
                  <a:lnTo>
                    <a:pt x="170" y="610"/>
                  </a:lnTo>
                  <a:lnTo>
                    <a:pt x="182" y="654"/>
                  </a:lnTo>
                  <a:lnTo>
                    <a:pt x="186" y="672"/>
                  </a:lnTo>
                  <a:lnTo>
                    <a:pt x="188" y="692"/>
                  </a:lnTo>
                  <a:lnTo>
                    <a:pt x="208" y="692"/>
                  </a:lnTo>
                  <a:lnTo>
                    <a:pt x="242" y="692"/>
                  </a:lnTo>
                  <a:lnTo>
                    <a:pt x="274" y="692"/>
                  </a:lnTo>
                  <a:lnTo>
                    <a:pt x="280" y="672"/>
                  </a:lnTo>
                  <a:lnTo>
                    <a:pt x="282" y="658"/>
                  </a:lnTo>
                  <a:lnTo>
                    <a:pt x="286" y="646"/>
                  </a:lnTo>
                  <a:lnTo>
                    <a:pt x="286" y="638"/>
                  </a:lnTo>
                  <a:lnTo>
                    <a:pt x="286" y="634"/>
                  </a:lnTo>
                  <a:lnTo>
                    <a:pt x="284" y="618"/>
                  </a:lnTo>
                  <a:lnTo>
                    <a:pt x="284" y="616"/>
                  </a:lnTo>
                  <a:lnTo>
                    <a:pt x="282" y="614"/>
                  </a:lnTo>
                  <a:lnTo>
                    <a:pt x="284" y="616"/>
                  </a:lnTo>
                  <a:lnTo>
                    <a:pt x="302" y="628"/>
                  </a:lnTo>
                  <a:lnTo>
                    <a:pt x="322" y="642"/>
                  </a:lnTo>
                  <a:lnTo>
                    <a:pt x="320" y="638"/>
                  </a:lnTo>
                  <a:lnTo>
                    <a:pt x="316" y="632"/>
                  </a:lnTo>
                  <a:lnTo>
                    <a:pt x="312" y="626"/>
                  </a:lnTo>
                  <a:lnTo>
                    <a:pt x="308" y="618"/>
                  </a:lnTo>
                  <a:lnTo>
                    <a:pt x="306" y="610"/>
                  </a:lnTo>
                  <a:lnTo>
                    <a:pt x="302" y="600"/>
                  </a:lnTo>
                  <a:lnTo>
                    <a:pt x="298" y="588"/>
                  </a:lnTo>
                  <a:lnTo>
                    <a:pt x="292" y="576"/>
                  </a:lnTo>
                  <a:lnTo>
                    <a:pt x="288" y="560"/>
                  </a:lnTo>
                  <a:lnTo>
                    <a:pt x="282" y="544"/>
                  </a:lnTo>
                  <a:lnTo>
                    <a:pt x="280" y="540"/>
                  </a:lnTo>
                  <a:lnTo>
                    <a:pt x="274" y="512"/>
                  </a:lnTo>
                  <a:lnTo>
                    <a:pt x="272" y="498"/>
                  </a:lnTo>
                  <a:lnTo>
                    <a:pt x="272" y="494"/>
                  </a:lnTo>
                  <a:lnTo>
                    <a:pt x="272" y="492"/>
                  </a:lnTo>
                  <a:lnTo>
                    <a:pt x="270" y="490"/>
                  </a:lnTo>
                  <a:lnTo>
                    <a:pt x="268" y="484"/>
                  </a:lnTo>
                  <a:lnTo>
                    <a:pt x="262" y="456"/>
                  </a:lnTo>
                  <a:lnTo>
                    <a:pt x="260" y="440"/>
                  </a:lnTo>
                  <a:lnTo>
                    <a:pt x="256" y="426"/>
                  </a:lnTo>
                  <a:lnTo>
                    <a:pt x="250" y="394"/>
                  </a:lnTo>
                  <a:lnTo>
                    <a:pt x="246" y="362"/>
                  </a:lnTo>
                  <a:lnTo>
                    <a:pt x="242" y="328"/>
                  </a:lnTo>
                  <a:lnTo>
                    <a:pt x="242" y="308"/>
                  </a:lnTo>
                  <a:lnTo>
                    <a:pt x="240" y="290"/>
                  </a:lnTo>
                  <a:lnTo>
                    <a:pt x="236" y="254"/>
                  </a:lnTo>
                  <a:lnTo>
                    <a:pt x="236" y="252"/>
                  </a:lnTo>
                  <a:lnTo>
                    <a:pt x="236" y="246"/>
                  </a:lnTo>
                  <a:lnTo>
                    <a:pt x="230" y="210"/>
                  </a:lnTo>
                  <a:lnTo>
                    <a:pt x="224" y="178"/>
                  </a:lnTo>
                  <a:lnTo>
                    <a:pt x="222" y="148"/>
                  </a:lnTo>
                  <a:lnTo>
                    <a:pt x="218" y="122"/>
                  </a:lnTo>
                  <a:lnTo>
                    <a:pt x="216" y="98"/>
                  </a:lnTo>
                  <a:lnTo>
                    <a:pt x="214" y="86"/>
                  </a:lnTo>
                  <a:lnTo>
                    <a:pt x="212" y="76"/>
                  </a:lnTo>
                  <a:lnTo>
                    <a:pt x="212" y="70"/>
                  </a:lnTo>
                  <a:lnTo>
                    <a:pt x="212" y="52"/>
                  </a:lnTo>
                  <a:lnTo>
                    <a:pt x="212" y="36"/>
                  </a:lnTo>
                  <a:lnTo>
                    <a:pt x="212" y="28"/>
                  </a:lnTo>
                  <a:lnTo>
                    <a:pt x="214" y="18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8" y="4"/>
                  </a:lnTo>
                  <a:lnTo>
                    <a:pt x="220" y="2"/>
                  </a:lnTo>
                  <a:lnTo>
                    <a:pt x="218" y="0"/>
                  </a:lnTo>
                  <a:lnTo>
                    <a:pt x="196" y="6"/>
                  </a:lnTo>
                  <a:lnTo>
                    <a:pt x="192" y="4"/>
                  </a:lnTo>
                  <a:lnTo>
                    <a:pt x="190" y="14"/>
                  </a:lnTo>
                  <a:lnTo>
                    <a:pt x="186" y="22"/>
                  </a:lnTo>
                  <a:lnTo>
                    <a:pt x="182" y="32"/>
                  </a:lnTo>
                  <a:lnTo>
                    <a:pt x="174" y="40"/>
                  </a:lnTo>
                  <a:lnTo>
                    <a:pt x="166" y="46"/>
                  </a:lnTo>
                  <a:lnTo>
                    <a:pt x="156" y="52"/>
                  </a:lnTo>
                  <a:lnTo>
                    <a:pt x="146" y="56"/>
                  </a:lnTo>
                  <a:lnTo>
                    <a:pt x="132" y="64"/>
                  </a:lnTo>
                  <a:lnTo>
                    <a:pt x="140" y="270"/>
                  </a:lnTo>
                  <a:lnTo>
                    <a:pt x="96" y="78"/>
                  </a:lnTo>
                  <a:lnTo>
                    <a:pt x="80" y="78"/>
                  </a:lnTo>
                  <a:lnTo>
                    <a:pt x="80" y="70"/>
                  </a:lnTo>
                  <a:lnTo>
                    <a:pt x="66" y="62"/>
                  </a:lnTo>
                  <a:lnTo>
                    <a:pt x="52" y="78"/>
                  </a:lnTo>
                  <a:lnTo>
                    <a:pt x="56" y="80"/>
                  </a:lnTo>
                  <a:lnTo>
                    <a:pt x="56" y="86"/>
                  </a:lnTo>
                  <a:lnTo>
                    <a:pt x="64" y="98"/>
                  </a:lnTo>
                  <a:lnTo>
                    <a:pt x="74" y="118"/>
                  </a:lnTo>
                  <a:lnTo>
                    <a:pt x="72" y="1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8" name="Freeform 67"/>
            <p:cNvSpPr>
              <a:spLocks/>
            </p:cNvSpPr>
            <p:nvPr/>
          </p:nvSpPr>
          <p:spPr bwMode="auto">
            <a:xfrm>
              <a:off x="1147127" y="2348635"/>
              <a:ext cx="168411" cy="622113"/>
            </a:xfrm>
            <a:custGeom>
              <a:avLst/>
              <a:gdLst>
                <a:gd name="T0" fmla="*/ 38100 w 106"/>
                <a:gd name="T1" fmla="*/ 282575 h 382"/>
                <a:gd name="T2" fmla="*/ 38100 w 106"/>
                <a:gd name="T3" fmla="*/ 285750 h 382"/>
                <a:gd name="T4" fmla="*/ 53975 w 106"/>
                <a:gd name="T5" fmla="*/ 358775 h 382"/>
                <a:gd name="T6" fmla="*/ 63500 w 106"/>
                <a:gd name="T7" fmla="*/ 396875 h 382"/>
                <a:gd name="T8" fmla="*/ 73025 w 106"/>
                <a:gd name="T9" fmla="*/ 438150 h 382"/>
                <a:gd name="T10" fmla="*/ 101600 w 106"/>
                <a:gd name="T11" fmla="*/ 517525 h 382"/>
                <a:gd name="T12" fmla="*/ 130175 w 106"/>
                <a:gd name="T13" fmla="*/ 606425 h 382"/>
                <a:gd name="T14" fmla="*/ 133350 w 106"/>
                <a:gd name="T15" fmla="*/ 603250 h 382"/>
                <a:gd name="T16" fmla="*/ 142875 w 106"/>
                <a:gd name="T17" fmla="*/ 558800 h 382"/>
                <a:gd name="T18" fmla="*/ 146050 w 106"/>
                <a:gd name="T19" fmla="*/ 520700 h 382"/>
                <a:gd name="T20" fmla="*/ 152400 w 106"/>
                <a:gd name="T21" fmla="*/ 466725 h 382"/>
                <a:gd name="T22" fmla="*/ 158750 w 106"/>
                <a:gd name="T23" fmla="*/ 419100 h 382"/>
                <a:gd name="T24" fmla="*/ 161925 w 106"/>
                <a:gd name="T25" fmla="*/ 381000 h 382"/>
                <a:gd name="T26" fmla="*/ 161925 w 106"/>
                <a:gd name="T27" fmla="*/ 346075 h 382"/>
                <a:gd name="T28" fmla="*/ 165100 w 106"/>
                <a:gd name="T29" fmla="*/ 320675 h 382"/>
                <a:gd name="T30" fmla="*/ 168275 w 106"/>
                <a:gd name="T31" fmla="*/ 301625 h 382"/>
                <a:gd name="T32" fmla="*/ 168275 w 106"/>
                <a:gd name="T33" fmla="*/ 288925 h 382"/>
                <a:gd name="T34" fmla="*/ 168275 w 106"/>
                <a:gd name="T35" fmla="*/ 285750 h 382"/>
                <a:gd name="T36" fmla="*/ 168275 w 106"/>
                <a:gd name="T37" fmla="*/ 279400 h 382"/>
                <a:gd name="T38" fmla="*/ 161925 w 106"/>
                <a:gd name="T39" fmla="*/ 276225 h 382"/>
                <a:gd name="T40" fmla="*/ 158750 w 106"/>
                <a:gd name="T41" fmla="*/ 269875 h 382"/>
                <a:gd name="T42" fmla="*/ 146050 w 106"/>
                <a:gd name="T43" fmla="*/ 263525 h 382"/>
                <a:gd name="T44" fmla="*/ 136525 w 106"/>
                <a:gd name="T45" fmla="*/ 250825 h 382"/>
                <a:gd name="T46" fmla="*/ 117475 w 106"/>
                <a:gd name="T47" fmla="*/ 234950 h 382"/>
                <a:gd name="T48" fmla="*/ 95250 w 106"/>
                <a:gd name="T49" fmla="*/ 215900 h 382"/>
                <a:gd name="T50" fmla="*/ 66675 w 106"/>
                <a:gd name="T51" fmla="*/ 193675 h 382"/>
                <a:gd name="T52" fmla="*/ 88900 w 106"/>
                <a:gd name="T53" fmla="*/ 184150 h 382"/>
                <a:gd name="T54" fmla="*/ 98425 w 106"/>
                <a:gd name="T55" fmla="*/ 177800 h 382"/>
                <a:gd name="T56" fmla="*/ 130175 w 106"/>
                <a:gd name="T57" fmla="*/ 161925 h 382"/>
                <a:gd name="T58" fmla="*/ 155575 w 106"/>
                <a:gd name="T59" fmla="*/ 152400 h 382"/>
                <a:gd name="T60" fmla="*/ 155575 w 106"/>
                <a:gd name="T61" fmla="*/ 152400 h 382"/>
                <a:gd name="T62" fmla="*/ 155575 w 106"/>
                <a:gd name="T63" fmla="*/ 142875 h 382"/>
                <a:gd name="T64" fmla="*/ 146050 w 106"/>
                <a:gd name="T65" fmla="*/ 130175 h 382"/>
                <a:gd name="T66" fmla="*/ 136525 w 106"/>
                <a:gd name="T67" fmla="*/ 120650 h 382"/>
                <a:gd name="T68" fmla="*/ 111125 w 106"/>
                <a:gd name="T69" fmla="*/ 92075 h 382"/>
                <a:gd name="T70" fmla="*/ 82550 w 106"/>
                <a:gd name="T71" fmla="*/ 63500 h 382"/>
                <a:gd name="T72" fmla="*/ 47625 w 106"/>
                <a:gd name="T73" fmla="*/ 38100 h 382"/>
                <a:gd name="T74" fmla="*/ 25400 w 106"/>
                <a:gd name="T75" fmla="*/ 15875 h 382"/>
                <a:gd name="T76" fmla="*/ 3175 w 106"/>
                <a:gd name="T77" fmla="*/ 0 h 382"/>
                <a:gd name="T78" fmla="*/ 0 w 106"/>
                <a:gd name="T79" fmla="*/ 3175 h 382"/>
                <a:gd name="T80" fmla="*/ 3175 w 106"/>
                <a:gd name="T81" fmla="*/ 19050 h 382"/>
                <a:gd name="T82" fmla="*/ 6350 w 106"/>
                <a:gd name="T83" fmla="*/ 38100 h 382"/>
                <a:gd name="T84" fmla="*/ 9525 w 106"/>
                <a:gd name="T85" fmla="*/ 76200 h 382"/>
                <a:gd name="T86" fmla="*/ 15875 w 106"/>
                <a:gd name="T87" fmla="*/ 117475 h 382"/>
                <a:gd name="T88" fmla="*/ 19050 w 106"/>
                <a:gd name="T89" fmla="*/ 165100 h 382"/>
                <a:gd name="T90" fmla="*/ 28575 w 106"/>
                <a:gd name="T91" fmla="*/ 215900 h 382"/>
                <a:gd name="T92" fmla="*/ 38100 w 106"/>
                <a:gd name="T93" fmla="*/ 273050 h 382"/>
                <a:gd name="T94" fmla="*/ 38100 w 106"/>
                <a:gd name="T95" fmla="*/ 273050 h 382"/>
                <a:gd name="T96" fmla="*/ 38100 w 106"/>
                <a:gd name="T97" fmla="*/ 276225 h 382"/>
                <a:gd name="T98" fmla="*/ 38100 w 106"/>
                <a:gd name="T99" fmla="*/ 282575 h 3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6"/>
                <a:gd name="T151" fmla="*/ 0 h 382"/>
                <a:gd name="T152" fmla="*/ 106 w 106"/>
                <a:gd name="T153" fmla="*/ 382 h 3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6" h="382">
                  <a:moveTo>
                    <a:pt x="24" y="178"/>
                  </a:moveTo>
                  <a:lnTo>
                    <a:pt x="24" y="180"/>
                  </a:lnTo>
                  <a:lnTo>
                    <a:pt x="34" y="226"/>
                  </a:lnTo>
                  <a:lnTo>
                    <a:pt x="40" y="250"/>
                  </a:lnTo>
                  <a:lnTo>
                    <a:pt x="46" y="276"/>
                  </a:lnTo>
                  <a:lnTo>
                    <a:pt x="64" y="326"/>
                  </a:lnTo>
                  <a:lnTo>
                    <a:pt x="82" y="382"/>
                  </a:lnTo>
                  <a:lnTo>
                    <a:pt x="84" y="380"/>
                  </a:lnTo>
                  <a:lnTo>
                    <a:pt x="90" y="352"/>
                  </a:lnTo>
                  <a:lnTo>
                    <a:pt x="92" y="328"/>
                  </a:lnTo>
                  <a:lnTo>
                    <a:pt x="96" y="294"/>
                  </a:lnTo>
                  <a:lnTo>
                    <a:pt x="100" y="264"/>
                  </a:lnTo>
                  <a:lnTo>
                    <a:pt x="102" y="240"/>
                  </a:lnTo>
                  <a:lnTo>
                    <a:pt x="102" y="218"/>
                  </a:lnTo>
                  <a:lnTo>
                    <a:pt x="104" y="202"/>
                  </a:lnTo>
                  <a:lnTo>
                    <a:pt x="106" y="190"/>
                  </a:lnTo>
                  <a:lnTo>
                    <a:pt x="106" y="182"/>
                  </a:lnTo>
                  <a:lnTo>
                    <a:pt x="106" y="180"/>
                  </a:lnTo>
                  <a:lnTo>
                    <a:pt x="106" y="176"/>
                  </a:lnTo>
                  <a:lnTo>
                    <a:pt x="102" y="174"/>
                  </a:lnTo>
                  <a:lnTo>
                    <a:pt x="100" y="170"/>
                  </a:lnTo>
                  <a:lnTo>
                    <a:pt x="92" y="166"/>
                  </a:lnTo>
                  <a:lnTo>
                    <a:pt x="86" y="158"/>
                  </a:lnTo>
                  <a:lnTo>
                    <a:pt x="74" y="148"/>
                  </a:lnTo>
                  <a:lnTo>
                    <a:pt x="60" y="136"/>
                  </a:lnTo>
                  <a:lnTo>
                    <a:pt x="42" y="122"/>
                  </a:lnTo>
                  <a:lnTo>
                    <a:pt x="56" y="116"/>
                  </a:lnTo>
                  <a:lnTo>
                    <a:pt x="62" y="112"/>
                  </a:lnTo>
                  <a:lnTo>
                    <a:pt x="82" y="102"/>
                  </a:lnTo>
                  <a:lnTo>
                    <a:pt x="98" y="96"/>
                  </a:lnTo>
                  <a:lnTo>
                    <a:pt x="98" y="90"/>
                  </a:lnTo>
                  <a:lnTo>
                    <a:pt x="92" y="82"/>
                  </a:lnTo>
                  <a:lnTo>
                    <a:pt x="86" y="76"/>
                  </a:lnTo>
                  <a:lnTo>
                    <a:pt x="70" y="58"/>
                  </a:lnTo>
                  <a:lnTo>
                    <a:pt x="52" y="40"/>
                  </a:lnTo>
                  <a:lnTo>
                    <a:pt x="30" y="24"/>
                  </a:lnTo>
                  <a:lnTo>
                    <a:pt x="16" y="1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12"/>
                  </a:lnTo>
                  <a:lnTo>
                    <a:pt x="4" y="24"/>
                  </a:lnTo>
                  <a:lnTo>
                    <a:pt x="6" y="48"/>
                  </a:lnTo>
                  <a:lnTo>
                    <a:pt x="10" y="74"/>
                  </a:lnTo>
                  <a:lnTo>
                    <a:pt x="12" y="104"/>
                  </a:lnTo>
                  <a:lnTo>
                    <a:pt x="18" y="136"/>
                  </a:lnTo>
                  <a:lnTo>
                    <a:pt x="24" y="172"/>
                  </a:lnTo>
                  <a:lnTo>
                    <a:pt x="24" y="174"/>
                  </a:lnTo>
                  <a:lnTo>
                    <a:pt x="24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9" name="Freeform 68"/>
            <p:cNvSpPr>
              <a:spLocks/>
            </p:cNvSpPr>
            <p:nvPr/>
          </p:nvSpPr>
          <p:spPr bwMode="auto">
            <a:xfrm>
              <a:off x="1147127" y="2284743"/>
              <a:ext cx="194038" cy="736448"/>
            </a:xfrm>
            <a:custGeom>
              <a:avLst/>
              <a:gdLst/>
              <a:ahLst/>
              <a:cxnLst>
                <a:cxn ang="0">
                  <a:pos x="30" y="62"/>
                </a:cxn>
                <a:cxn ang="0">
                  <a:pos x="70" y="96"/>
                </a:cxn>
                <a:cxn ang="0">
                  <a:pos x="92" y="120"/>
                </a:cxn>
                <a:cxn ang="0">
                  <a:pos x="98" y="134"/>
                </a:cxn>
                <a:cxn ang="0">
                  <a:pos x="82" y="140"/>
                </a:cxn>
                <a:cxn ang="0">
                  <a:pos x="56" y="154"/>
                </a:cxn>
                <a:cxn ang="0">
                  <a:pos x="60" y="174"/>
                </a:cxn>
                <a:cxn ang="0">
                  <a:pos x="86" y="196"/>
                </a:cxn>
                <a:cxn ang="0">
                  <a:pos x="100" y="208"/>
                </a:cxn>
                <a:cxn ang="0">
                  <a:pos x="106" y="214"/>
                </a:cxn>
                <a:cxn ang="0">
                  <a:pos x="106" y="220"/>
                </a:cxn>
                <a:cxn ang="0">
                  <a:pos x="104" y="240"/>
                </a:cxn>
                <a:cxn ang="0">
                  <a:pos x="102" y="278"/>
                </a:cxn>
                <a:cxn ang="0">
                  <a:pos x="96" y="332"/>
                </a:cxn>
                <a:cxn ang="0">
                  <a:pos x="90" y="390"/>
                </a:cxn>
                <a:cxn ang="0">
                  <a:pos x="82" y="420"/>
                </a:cxn>
                <a:cxn ang="0">
                  <a:pos x="84" y="424"/>
                </a:cxn>
                <a:cxn ang="0">
                  <a:pos x="98" y="440"/>
                </a:cxn>
                <a:cxn ang="0">
                  <a:pos x="112" y="354"/>
                </a:cxn>
                <a:cxn ang="0">
                  <a:pos x="118" y="292"/>
                </a:cxn>
                <a:cxn ang="0">
                  <a:pos x="122" y="246"/>
                </a:cxn>
                <a:cxn ang="0">
                  <a:pos x="124" y="218"/>
                </a:cxn>
                <a:cxn ang="0">
                  <a:pos x="124" y="208"/>
                </a:cxn>
                <a:cxn ang="0">
                  <a:pos x="122" y="200"/>
                </a:cxn>
                <a:cxn ang="0">
                  <a:pos x="112" y="192"/>
                </a:cxn>
                <a:cxn ang="0">
                  <a:pos x="104" y="184"/>
                </a:cxn>
                <a:cxn ang="0">
                  <a:pos x="84" y="166"/>
                </a:cxn>
                <a:cxn ang="0">
                  <a:pos x="68" y="150"/>
                </a:cxn>
                <a:cxn ang="0">
                  <a:pos x="90" y="142"/>
                </a:cxn>
                <a:cxn ang="0">
                  <a:pos x="106" y="138"/>
                </a:cxn>
                <a:cxn ang="0">
                  <a:pos x="114" y="128"/>
                </a:cxn>
                <a:cxn ang="0">
                  <a:pos x="120" y="118"/>
                </a:cxn>
                <a:cxn ang="0">
                  <a:pos x="104" y="100"/>
                </a:cxn>
                <a:cxn ang="0">
                  <a:pos x="74" y="72"/>
                </a:cxn>
                <a:cxn ang="0">
                  <a:pos x="32" y="34"/>
                </a:cxn>
                <a:cxn ang="0">
                  <a:pos x="8" y="10"/>
                </a:cxn>
                <a:cxn ang="0">
                  <a:pos x="0" y="16"/>
                </a:cxn>
                <a:cxn ang="0">
                  <a:pos x="0" y="40"/>
                </a:cxn>
                <a:cxn ang="0">
                  <a:pos x="16" y="48"/>
                </a:cxn>
              </a:cxnLst>
              <a:rect l="0" t="0" r="r" b="b"/>
              <a:pathLst>
                <a:path w="124" h="452">
                  <a:moveTo>
                    <a:pt x="16" y="48"/>
                  </a:moveTo>
                  <a:lnTo>
                    <a:pt x="30" y="62"/>
                  </a:lnTo>
                  <a:lnTo>
                    <a:pt x="52" y="78"/>
                  </a:lnTo>
                  <a:lnTo>
                    <a:pt x="70" y="96"/>
                  </a:lnTo>
                  <a:lnTo>
                    <a:pt x="86" y="114"/>
                  </a:lnTo>
                  <a:lnTo>
                    <a:pt x="92" y="120"/>
                  </a:lnTo>
                  <a:lnTo>
                    <a:pt x="98" y="128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82" y="140"/>
                  </a:lnTo>
                  <a:lnTo>
                    <a:pt x="62" y="150"/>
                  </a:lnTo>
                  <a:lnTo>
                    <a:pt x="56" y="154"/>
                  </a:lnTo>
                  <a:lnTo>
                    <a:pt x="42" y="160"/>
                  </a:lnTo>
                  <a:lnTo>
                    <a:pt x="60" y="174"/>
                  </a:lnTo>
                  <a:lnTo>
                    <a:pt x="74" y="186"/>
                  </a:lnTo>
                  <a:lnTo>
                    <a:pt x="86" y="196"/>
                  </a:lnTo>
                  <a:lnTo>
                    <a:pt x="92" y="204"/>
                  </a:lnTo>
                  <a:lnTo>
                    <a:pt x="100" y="208"/>
                  </a:lnTo>
                  <a:lnTo>
                    <a:pt x="102" y="212"/>
                  </a:lnTo>
                  <a:lnTo>
                    <a:pt x="106" y="214"/>
                  </a:lnTo>
                  <a:lnTo>
                    <a:pt x="106" y="218"/>
                  </a:lnTo>
                  <a:lnTo>
                    <a:pt x="106" y="220"/>
                  </a:lnTo>
                  <a:lnTo>
                    <a:pt x="106" y="228"/>
                  </a:lnTo>
                  <a:lnTo>
                    <a:pt x="104" y="240"/>
                  </a:lnTo>
                  <a:lnTo>
                    <a:pt x="102" y="256"/>
                  </a:lnTo>
                  <a:lnTo>
                    <a:pt x="102" y="278"/>
                  </a:lnTo>
                  <a:lnTo>
                    <a:pt x="100" y="302"/>
                  </a:lnTo>
                  <a:lnTo>
                    <a:pt x="96" y="332"/>
                  </a:lnTo>
                  <a:lnTo>
                    <a:pt x="92" y="366"/>
                  </a:lnTo>
                  <a:lnTo>
                    <a:pt x="90" y="390"/>
                  </a:lnTo>
                  <a:lnTo>
                    <a:pt x="84" y="418"/>
                  </a:lnTo>
                  <a:lnTo>
                    <a:pt x="82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96" y="452"/>
                  </a:lnTo>
                  <a:lnTo>
                    <a:pt x="98" y="440"/>
                  </a:lnTo>
                  <a:lnTo>
                    <a:pt x="106" y="394"/>
                  </a:lnTo>
                  <a:lnTo>
                    <a:pt x="112" y="354"/>
                  </a:lnTo>
                  <a:lnTo>
                    <a:pt x="116" y="320"/>
                  </a:lnTo>
                  <a:lnTo>
                    <a:pt x="118" y="292"/>
                  </a:lnTo>
                  <a:lnTo>
                    <a:pt x="120" y="266"/>
                  </a:lnTo>
                  <a:lnTo>
                    <a:pt x="122" y="246"/>
                  </a:lnTo>
                  <a:lnTo>
                    <a:pt x="124" y="228"/>
                  </a:lnTo>
                  <a:lnTo>
                    <a:pt x="124" y="218"/>
                  </a:lnTo>
                  <a:lnTo>
                    <a:pt x="124" y="210"/>
                  </a:lnTo>
                  <a:lnTo>
                    <a:pt x="124" y="208"/>
                  </a:lnTo>
                  <a:lnTo>
                    <a:pt x="124" y="204"/>
                  </a:lnTo>
                  <a:lnTo>
                    <a:pt x="122" y="200"/>
                  </a:lnTo>
                  <a:lnTo>
                    <a:pt x="118" y="196"/>
                  </a:lnTo>
                  <a:lnTo>
                    <a:pt x="112" y="192"/>
                  </a:lnTo>
                  <a:lnTo>
                    <a:pt x="108" y="188"/>
                  </a:lnTo>
                  <a:lnTo>
                    <a:pt x="104" y="184"/>
                  </a:lnTo>
                  <a:lnTo>
                    <a:pt x="96" y="178"/>
                  </a:lnTo>
                  <a:lnTo>
                    <a:pt x="84" y="166"/>
                  </a:lnTo>
                  <a:lnTo>
                    <a:pt x="68" y="156"/>
                  </a:lnTo>
                  <a:lnTo>
                    <a:pt x="68" y="150"/>
                  </a:lnTo>
                  <a:lnTo>
                    <a:pt x="80" y="144"/>
                  </a:lnTo>
                  <a:lnTo>
                    <a:pt x="90" y="142"/>
                  </a:lnTo>
                  <a:lnTo>
                    <a:pt x="98" y="138"/>
                  </a:lnTo>
                  <a:lnTo>
                    <a:pt x="106" y="138"/>
                  </a:lnTo>
                  <a:lnTo>
                    <a:pt x="100" y="134"/>
                  </a:lnTo>
                  <a:lnTo>
                    <a:pt x="114" y="128"/>
                  </a:lnTo>
                  <a:lnTo>
                    <a:pt x="124" y="128"/>
                  </a:lnTo>
                  <a:lnTo>
                    <a:pt x="120" y="118"/>
                  </a:lnTo>
                  <a:lnTo>
                    <a:pt x="112" y="110"/>
                  </a:lnTo>
                  <a:lnTo>
                    <a:pt x="104" y="100"/>
                  </a:lnTo>
                  <a:lnTo>
                    <a:pt x="96" y="92"/>
                  </a:lnTo>
                  <a:lnTo>
                    <a:pt x="74" y="72"/>
                  </a:lnTo>
                  <a:lnTo>
                    <a:pt x="48" y="50"/>
                  </a:lnTo>
                  <a:lnTo>
                    <a:pt x="32" y="34"/>
                  </a:lnTo>
                  <a:lnTo>
                    <a:pt x="18" y="20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3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0" name="Freeform 69"/>
            <p:cNvSpPr>
              <a:spLocks/>
            </p:cNvSpPr>
            <p:nvPr/>
          </p:nvSpPr>
          <p:spPr bwMode="auto">
            <a:xfrm>
              <a:off x="1183737" y="2647923"/>
              <a:ext cx="252616" cy="702822"/>
            </a:xfrm>
            <a:custGeom>
              <a:avLst/>
              <a:gdLst>
                <a:gd name="T0" fmla="*/ 158750 w 162"/>
                <a:gd name="T1" fmla="*/ 514350 h 438"/>
                <a:gd name="T2" fmla="*/ 155575 w 162"/>
                <a:gd name="T3" fmla="*/ 539750 h 438"/>
                <a:gd name="T4" fmla="*/ 152400 w 162"/>
                <a:gd name="T5" fmla="*/ 555625 h 438"/>
                <a:gd name="T6" fmla="*/ 139700 w 162"/>
                <a:gd name="T7" fmla="*/ 581025 h 438"/>
                <a:gd name="T8" fmla="*/ 152400 w 162"/>
                <a:gd name="T9" fmla="*/ 555625 h 438"/>
                <a:gd name="T10" fmla="*/ 155575 w 162"/>
                <a:gd name="T11" fmla="*/ 539750 h 438"/>
                <a:gd name="T12" fmla="*/ 158750 w 162"/>
                <a:gd name="T13" fmla="*/ 514350 h 438"/>
                <a:gd name="T14" fmla="*/ 158750 w 162"/>
                <a:gd name="T15" fmla="*/ 473075 h 438"/>
                <a:gd name="T16" fmla="*/ 95250 w 162"/>
                <a:gd name="T17" fmla="*/ 327025 h 438"/>
                <a:gd name="T18" fmla="*/ 92075 w 162"/>
                <a:gd name="T19" fmla="*/ 320675 h 438"/>
                <a:gd name="T20" fmla="*/ 34925 w 162"/>
                <a:gd name="T21" fmla="*/ 152400 h 438"/>
                <a:gd name="T22" fmla="*/ 15875 w 162"/>
                <a:gd name="T23" fmla="*/ 73025 h 438"/>
                <a:gd name="T24" fmla="*/ 0 w 162"/>
                <a:gd name="T25" fmla="*/ 0 h 438"/>
                <a:gd name="T26" fmla="*/ 9525 w 162"/>
                <a:gd name="T27" fmla="*/ 85725 h 438"/>
                <a:gd name="T28" fmla="*/ 15875 w 162"/>
                <a:gd name="T29" fmla="*/ 171450 h 438"/>
                <a:gd name="T30" fmla="*/ 31750 w 162"/>
                <a:gd name="T31" fmla="*/ 273050 h 438"/>
                <a:gd name="T32" fmla="*/ 41275 w 162"/>
                <a:gd name="T33" fmla="*/ 320675 h 438"/>
                <a:gd name="T34" fmla="*/ 53975 w 162"/>
                <a:gd name="T35" fmla="*/ 374650 h 438"/>
                <a:gd name="T36" fmla="*/ 57150 w 162"/>
                <a:gd name="T37" fmla="*/ 381000 h 438"/>
                <a:gd name="T38" fmla="*/ 60325 w 162"/>
                <a:gd name="T39" fmla="*/ 409575 h 438"/>
                <a:gd name="T40" fmla="*/ 73025 w 162"/>
                <a:gd name="T41" fmla="*/ 460375 h 438"/>
                <a:gd name="T42" fmla="*/ 88900 w 162"/>
                <a:gd name="T43" fmla="*/ 511175 h 438"/>
                <a:gd name="T44" fmla="*/ 104775 w 162"/>
                <a:gd name="T45" fmla="*/ 549275 h 438"/>
                <a:gd name="T46" fmla="*/ 114300 w 162"/>
                <a:gd name="T47" fmla="*/ 577850 h 438"/>
                <a:gd name="T48" fmla="*/ 127000 w 162"/>
                <a:gd name="T49" fmla="*/ 600075 h 438"/>
                <a:gd name="T50" fmla="*/ 136525 w 162"/>
                <a:gd name="T51" fmla="*/ 615950 h 438"/>
                <a:gd name="T52" fmla="*/ 76200 w 162"/>
                <a:gd name="T53" fmla="*/ 574675 h 438"/>
                <a:gd name="T54" fmla="*/ 76200 w 162"/>
                <a:gd name="T55" fmla="*/ 577850 h 438"/>
                <a:gd name="T56" fmla="*/ 79375 w 162"/>
                <a:gd name="T57" fmla="*/ 609600 h 438"/>
                <a:gd name="T58" fmla="*/ 73025 w 162"/>
                <a:gd name="T59" fmla="*/ 641350 h 438"/>
                <a:gd name="T60" fmla="*/ 60325 w 162"/>
                <a:gd name="T61" fmla="*/ 695325 h 438"/>
                <a:gd name="T62" fmla="*/ 107950 w 162"/>
                <a:gd name="T63" fmla="*/ 688975 h 438"/>
                <a:gd name="T64" fmla="*/ 206375 w 162"/>
                <a:gd name="T65" fmla="*/ 676275 h 438"/>
                <a:gd name="T66" fmla="*/ 225425 w 162"/>
                <a:gd name="T67" fmla="*/ 669925 h 438"/>
                <a:gd name="T68" fmla="*/ 254000 w 162"/>
                <a:gd name="T69" fmla="*/ 666750 h 438"/>
                <a:gd name="T70" fmla="*/ 222250 w 162"/>
                <a:gd name="T71" fmla="*/ 596900 h 438"/>
                <a:gd name="T72" fmla="*/ 187325 w 162"/>
                <a:gd name="T73" fmla="*/ 527050 h 438"/>
                <a:gd name="T74" fmla="*/ 158750 w 162"/>
                <a:gd name="T75" fmla="*/ 495300 h 4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62"/>
                <a:gd name="T115" fmla="*/ 0 h 438"/>
                <a:gd name="T116" fmla="*/ 162 w 162"/>
                <a:gd name="T117" fmla="*/ 438 h 43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62" h="438">
                  <a:moveTo>
                    <a:pt x="100" y="312"/>
                  </a:moveTo>
                  <a:lnTo>
                    <a:pt x="100" y="324"/>
                  </a:lnTo>
                  <a:lnTo>
                    <a:pt x="100" y="332"/>
                  </a:lnTo>
                  <a:lnTo>
                    <a:pt x="98" y="340"/>
                  </a:lnTo>
                  <a:lnTo>
                    <a:pt x="98" y="344"/>
                  </a:lnTo>
                  <a:lnTo>
                    <a:pt x="96" y="350"/>
                  </a:lnTo>
                  <a:lnTo>
                    <a:pt x="94" y="356"/>
                  </a:lnTo>
                  <a:lnTo>
                    <a:pt x="88" y="366"/>
                  </a:lnTo>
                  <a:lnTo>
                    <a:pt x="94" y="356"/>
                  </a:lnTo>
                  <a:lnTo>
                    <a:pt x="96" y="350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100" y="332"/>
                  </a:lnTo>
                  <a:lnTo>
                    <a:pt x="100" y="324"/>
                  </a:lnTo>
                  <a:lnTo>
                    <a:pt x="100" y="312"/>
                  </a:lnTo>
                  <a:lnTo>
                    <a:pt x="100" y="298"/>
                  </a:lnTo>
                  <a:lnTo>
                    <a:pt x="72" y="234"/>
                  </a:lnTo>
                  <a:lnTo>
                    <a:pt x="60" y="206"/>
                  </a:lnTo>
                  <a:lnTo>
                    <a:pt x="58" y="202"/>
                  </a:lnTo>
                  <a:lnTo>
                    <a:pt x="40" y="146"/>
                  </a:lnTo>
                  <a:lnTo>
                    <a:pt x="22" y="96"/>
                  </a:lnTo>
                  <a:lnTo>
                    <a:pt x="16" y="70"/>
                  </a:lnTo>
                  <a:lnTo>
                    <a:pt x="10" y="46"/>
                  </a:lnTo>
                  <a:lnTo>
                    <a:pt x="0" y="0"/>
                  </a:lnTo>
                  <a:lnTo>
                    <a:pt x="4" y="36"/>
                  </a:lnTo>
                  <a:lnTo>
                    <a:pt x="6" y="54"/>
                  </a:lnTo>
                  <a:lnTo>
                    <a:pt x="6" y="74"/>
                  </a:lnTo>
                  <a:lnTo>
                    <a:pt x="10" y="108"/>
                  </a:lnTo>
                  <a:lnTo>
                    <a:pt x="14" y="140"/>
                  </a:lnTo>
                  <a:lnTo>
                    <a:pt x="20" y="172"/>
                  </a:lnTo>
                  <a:lnTo>
                    <a:pt x="24" y="186"/>
                  </a:lnTo>
                  <a:lnTo>
                    <a:pt x="26" y="202"/>
                  </a:lnTo>
                  <a:lnTo>
                    <a:pt x="32" y="230"/>
                  </a:lnTo>
                  <a:lnTo>
                    <a:pt x="34" y="236"/>
                  </a:lnTo>
                  <a:lnTo>
                    <a:pt x="36" y="238"/>
                  </a:lnTo>
                  <a:lnTo>
                    <a:pt x="36" y="240"/>
                  </a:lnTo>
                  <a:lnTo>
                    <a:pt x="36" y="244"/>
                  </a:lnTo>
                  <a:lnTo>
                    <a:pt x="38" y="258"/>
                  </a:lnTo>
                  <a:lnTo>
                    <a:pt x="44" y="286"/>
                  </a:lnTo>
                  <a:lnTo>
                    <a:pt x="46" y="290"/>
                  </a:lnTo>
                  <a:lnTo>
                    <a:pt x="52" y="306"/>
                  </a:lnTo>
                  <a:lnTo>
                    <a:pt x="56" y="322"/>
                  </a:lnTo>
                  <a:lnTo>
                    <a:pt x="62" y="334"/>
                  </a:lnTo>
                  <a:lnTo>
                    <a:pt x="66" y="346"/>
                  </a:lnTo>
                  <a:lnTo>
                    <a:pt x="70" y="356"/>
                  </a:lnTo>
                  <a:lnTo>
                    <a:pt x="72" y="364"/>
                  </a:lnTo>
                  <a:lnTo>
                    <a:pt x="76" y="372"/>
                  </a:lnTo>
                  <a:lnTo>
                    <a:pt x="80" y="378"/>
                  </a:lnTo>
                  <a:lnTo>
                    <a:pt x="84" y="384"/>
                  </a:lnTo>
                  <a:lnTo>
                    <a:pt x="86" y="388"/>
                  </a:lnTo>
                  <a:lnTo>
                    <a:pt x="66" y="374"/>
                  </a:lnTo>
                  <a:lnTo>
                    <a:pt x="48" y="362"/>
                  </a:lnTo>
                  <a:lnTo>
                    <a:pt x="48" y="364"/>
                  </a:lnTo>
                  <a:lnTo>
                    <a:pt x="50" y="380"/>
                  </a:lnTo>
                  <a:lnTo>
                    <a:pt x="50" y="384"/>
                  </a:lnTo>
                  <a:lnTo>
                    <a:pt x="50" y="392"/>
                  </a:lnTo>
                  <a:lnTo>
                    <a:pt x="46" y="404"/>
                  </a:lnTo>
                  <a:lnTo>
                    <a:pt x="44" y="418"/>
                  </a:lnTo>
                  <a:lnTo>
                    <a:pt x="38" y="438"/>
                  </a:lnTo>
                  <a:lnTo>
                    <a:pt x="54" y="436"/>
                  </a:lnTo>
                  <a:lnTo>
                    <a:pt x="68" y="434"/>
                  </a:lnTo>
                  <a:lnTo>
                    <a:pt x="98" y="430"/>
                  </a:lnTo>
                  <a:lnTo>
                    <a:pt x="130" y="426"/>
                  </a:lnTo>
                  <a:lnTo>
                    <a:pt x="138" y="422"/>
                  </a:lnTo>
                  <a:lnTo>
                    <a:pt x="142" y="422"/>
                  </a:lnTo>
                  <a:lnTo>
                    <a:pt x="144" y="422"/>
                  </a:lnTo>
                  <a:lnTo>
                    <a:pt x="160" y="420"/>
                  </a:lnTo>
                  <a:lnTo>
                    <a:pt x="162" y="418"/>
                  </a:lnTo>
                  <a:lnTo>
                    <a:pt x="140" y="376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00" y="298"/>
                  </a:lnTo>
                  <a:lnTo>
                    <a:pt x="100" y="3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1" name="Freeform 70"/>
            <p:cNvSpPr>
              <a:spLocks/>
            </p:cNvSpPr>
            <p:nvPr/>
          </p:nvSpPr>
          <p:spPr bwMode="auto">
            <a:xfrm>
              <a:off x="689487" y="2388990"/>
              <a:ext cx="237973" cy="904586"/>
            </a:xfrm>
            <a:custGeom>
              <a:avLst/>
              <a:gdLst>
                <a:gd name="T0" fmla="*/ 184150 w 148"/>
                <a:gd name="T1" fmla="*/ 438150 h 558"/>
                <a:gd name="T2" fmla="*/ 161925 w 148"/>
                <a:gd name="T3" fmla="*/ 190500 h 558"/>
                <a:gd name="T4" fmla="*/ 231775 w 148"/>
                <a:gd name="T5" fmla="*/ 50800 h 558"/>
                <a:gd name="T6" fmla="*/ 234950 w 148"/>
                <a:gd name="T7" fmla="*/ 31750 h 558"/>
                <a:gd name="T8" fmla="*/ 219075 w 148"/>
                <a:gd name="T9" fmla="*/ 0 h 558"/>
                <a:gd name="T10" fmla="*/ 209550 w 148"/>
                <a:gd name="T11" fmla="*/ 6350 h 558"/>
                <a:gd name="T12" fmla="*/ 206375 w 148"/>
                <a:gd name="T13" fmla="*/ 15875 h 558"/>
                <a:gd name="T14" fmla="*/ 104775 w 148"/>
                <a:gd name="T15" fmla="*/ 285750 h 558"/>
                <a:gd name="T16" fmla="*/ 79375 w 148"/>
                <a:gd name="T17" fmla="*/ 520700 h 558"/>
                <a:gd name="T18" fmla="*/ 0 w 148"/>
                <a:gd name="T19" fmla="*/ 885825 h 558"/>
                <a:gd name="T20" fmla="*/ 117475 w 148"/>
                <a:gd name="T21" fmla="*/ 606425 h 558"/>
                <a:gd name="T22" fmla="*/ 184150 w 148"/>
                <a:gd name="T23" fmla="*/ 438150 h 5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8"/>
                <a:gd name="T37" fmla="*/ 0 h 558"/>
                <a:gd name="T38" fmla="*/ 148 w 148"/>
                <a:gd name="T39" fmla="*/ 558 h 5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8" h="558">
                  <a:moveTo>
                    <a:pt x="116" y="276"/>
                  </a:moveTo>
                  <a:lnTo>
                    <a:pt x="102" y="120"/>
                  </a:lnTo>
                  <a:lnTo>
                    <a:pt x="146" y="32"/>
                  </a:lnTo>
                  <a:lnTo>
                    <a:pt x="148" y="20"/>
                  </a:lnTo>
                  <a:lnTo>
                    <a:pt x="138" y="0"/>
                  </a:lnTo>
                  <a:lnTo>
                    <a:pt x="132" y="4"/>
                  </a:lnTo>
                  <a:lnTo>
                    <a:pt x="130" y="10"/>
                  </a:lnTo>
                  <a:lnTo>
                    <a:pt x="66" y="180"/>
                  </a:lnTo>
                  <a:lnTo>
                    <a:pt x="50" y="328"/>
                  </a:lnTo>
                  <a:lnTo>
                    <a:pt x="0" y="558"/>
                  </a:lnTo>
                  <a:lnTo>
                    <a:pt x="74" y="382"/>
                  </a:lnTo>
                  <a:lnTo>
                    <a:pt x="116" y="276"/>
                  </a:lnTo>
                  <a:close/>
                </a:path>
              </a:pathLst>
            </a:custGeom>
            <a:grpFill/>
            <a:ln w="8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2" name="Freeform 71"/>
            <p:cNvSpPr>
              <a:spLocks/>
            </p:cNvSpPr>
            <p:nvPr/>
          </p:nvSpPr>
          <p:spPr bwMode="auto">
            <a:xfrm>
              <a:off x="1040952" y="3125437"/>
              <a:ext cx="62241" cy="225308"/>
            </a:xfrm>
            <a:custGeom>
              <a:avLst/>
              <a:gdLst>
                <a:gd name="T0" fmla="*/ 50800 w 38"/>
                <a:gd name="T1" fmla="*/ 161925 h 140"/>
                <a:gd name="T2" fmla="*/ 31750 w 38"/>
                <a:gd name="T3" fmla="*/ 92075 h 140"/>
                <a:gd name="T4" fmla="*/ 28575 w 38"/>
                <a:gd name="T5" fmla="*/ 73025 h 140"/>
                <a:gd name="T6" fmla="*/ 25400 w 38"/>
                <a:gd name="T7" fmla="*/ 50800 h 140"/>
                <a:gd name="T8" fmla="*/ 22225 w 38"/>
                <a:gd name="T9" fmla="*/ 28575 h 140"/>
                <a:gd name="T10" fmla="*/ 19050 w 38"/>
                <a:gd name="T11" fmla="*/ 0 h 140"/>
                <a:gd name="T12" fmla="*/ 12700 w 38"/>
                <a:gd name="T13" fmla="*/ 0 h 140"/>
                <a:gd name="T14" fmla="*/ 12700 w 38"/>
                <a:gd name="T15" fmla="*/ 15875 h 140"/>
                <a:gd name="T16" fmla="*/ 12700 w 38"/>
                <a:gd name="T17" fmla="*/ 34925 h 140"/>
                <a:gd name="T18" fmla="*/ 12700 w 38"/>
                <a:gd name="T19" fmla="*/ 53975 h 140"/>
                <a:gd name="T20" fmla="*/ 9525 w 38"/>
                <a:gd name="T21" fmla="*/ 79375 h 140"/>
                <a:gd name="T22" fmla="*/ 9525 w 38"/>
                <a:gd name="T23" fmla="*/ 104775 h 140"/>
                <a:gd name="T24" fmla="*/ 6350 w 38"/>
                <a:gd name="T25" fmla="*/ 136525 h 140"/>
                <a:gd name="T26" fmla="*/ 6350 w 38"/>
                <a:gd name="T27" fmla="*/ 168275 h 140"/>
                <a:gd name="T28" fmla="*/ 3175 w 38"/>
                <a:gd name="T29" fmla="*/ 206375 h 140"/>
                <a:gd name="T30" fmla="*/ 0 w 38"/>
                <a:gd name="T31" fmla="*/ 215900 h 140"/>
                <a:gd name="T32" fmla="*/ 60325 w 38"/>
                <a:gd name="T33" fmla="*/ 222250 h 140"/>
                <a:gd name="T34" fmla="*/ 57150 w 38"/>
                <a:gd name="T35" fmla="*/ 190500 h 140"/>
                <a:gd name="T36" fmla="*/ 50800 w 38"/>
                <a:gd name="T37" fmla="*/ 161925 h 1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8"/>
                <a:gd name="T58" fmla="*/ 0 h 140"/>
                <a:gd name="T59" fmla="*/ 38 w 38"/>
                <a:gd name="T60" fmla="*/ 140 h 1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8" h="140">
                  <a:moveTo>
                    <a:pt x="32" y="102"/>
                  </a:moveTo>
                  <a:lnTo>
                    <a:pt x="20" y="58"/>
                  </a:lnTo>
                  <a:lnTo>
                    <a:pt x="18" y="46"/>
                  </a:lnTo>
                  <a:lnTo>
                    <a:pt x="16" y="32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6" y="50"/>
                  </a:lnTo>
                  <a:lnTo>
                    <a:pt x="6" y="66"/>
                  </a:lnTo>
                  <a:lnTo>
                    <a:pt x="4" y="86"/>
                  </a:lnTo>
                  <a:lnTo>
                    <a:pt x="4" y="106"/>
                  </a:lnTo>
                  <a:lnTo>
                    <a:pt x="2" y="130"/>
                  </a:lnTo>
                  <a:lnTo>
                    <a:pt x="0" y="136"/>
                  </a:lnTo>
                  <a:lnTo>
                    <a:pt x="38" y="140"/>
                  </a:lnTo>
                  <a:lnTo>
                    <a:pt x="36" y="120"/>
                  </a:lnTo>
                  <a:lnTo>
                    <a:pt x="32" y="1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3" name="Freeform 72"/>
            <p:cNvSpPr>
              <a:spLocks/>
            </p:cNvSpPr>
            <p:nvPr/>
          </p:nvSpPr>
          <p:spPr bwMode="auto">
            <a:xfrm>
              <a:off x="645554" y="3011101"/>
              <a:ext cx="219666" cy="850784"/>
            </a:xfrm>
            <a:custGeom>
              <a:avLst/>
              <a:gdLst>
                <a:gd name="T0" fmla="*/ 209550 w 140"/>
                <a:gd name="T1" fmla="*/ 358775 h 532"/>
                <a:gd name="T2" fmla="*/ 222250 w 140"/>
                <a:gd name="T3" fmla="*/ 282575 h 532"/>
                <a:gd name="T4" fmla="*/ 174625 w 140"/>
                <a:gd name="T5" fmla="*/ 260350 h 532"/>
                <a:gd name="T6" fmla="*/ 171450 w 140"/>
                <a:gd name="T7" fmla="*/ 257175 h 532"/>
                <a:gd name="T8" fmla="*/ 165100 w 140"/>
                <a:gd name="T9" fmla="*/ 0 h 532"/>
                <a:gd name="T10" fmla="*/ 47625 w 140"/>
                <a:gd name="T11" fmla="*/ 279400 h 532"/>
                <a:gd name="T12" fmla="*/ 22225 w 140"/>
                <a:gd name="T13" fmla="*/ 358775 h 532"/>
                <a:gd name="T14" fmla="*/ 22225 w 140"/>
                <a:gd name="T15" fmla="*/ 361950 h 532"/>
                <a:gd name="T16" fmla="*/ 15875 w 140"/>
                <a:gd name="T17" fmla="*/ 406400 h 532"/>
                <a:gd name="T18" fmla="*/ 6350 w 140"/>
                <a:gd name="T19" fmla="*/ 511175 h 532"/>
                <a:gd name="T20" fmla="*/ 0 w 140"/>
                <a:gd name="T21" fmla="*/ 577850 h 532"/>
                <a:gd name="T22" fmla="*/ 3175 w 140"/>
                <a:gd name="T23" fmla="*/ 577850 h 532"/>
                <a:gd name="T24" fmla="*/ 6350 w 140"/>
                <a:gd name="T25" fmla="*/ 844550 h 532"/>
                <a:gd name="T26" fmla="*/ 123825 w 140"/>
                <a:gd name="T27" fmla="*/ 339725 h 532"/>
                <a:gd name="T28" fmla="*/ 209550 w 140"/>
                <a:gd name="T29" fmla="*/ 358775 h 5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532"/>
                <a:gd name="T47" fmla="*/ 140 w 140"/>
                <a:gd name="T48" fmla="*/ 532 h 5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532">
                  <a:moveTo>
                    <a:pt x="132" y="226"/>
                  </a:moveTo>
                  <a:lnTo>
                    <a:pt x="140" y="178"/>
                  </a:lnTo>
                  <a:lnTo>
                    <a:pt x="110" y="164"/>
                  </a:lnTo>
                  <a:lnTo>
                    <a:pt x="108" y="162"/>
                  </a:lnTo>
                  <a:lnTo>
                    <a:pt x="104" y="0"/>
                  </a:lnTo>
                  <a:lnTo>
                    <a:pt x="30" y="176"/>
                  </a:lnTo>
                  <a:lnTo>
                    <a:pt x="14" y="226"/>
                  </a:lnTo>
                  <a:lnTo>
                    <a:pt x="14" y="228"/>
                  </a:lnTo>
                  <a:lnTo>
                    <a:pt x="10" y="256"/>
                  </a:lnTo>
                  <a:lnTo>
                    <a:pt x="4" y="322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4" y="532"/>
                  </a:lnTo>
                  <a:lnTo>
                    <a:pt x="78" y="214"/>
                  </a:lnTo>
                  <a:lnTo>
                    <a:pt x="132" y="2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4" name="Freeform 73"/>
            <p:cNvSpPr>
              <a:spLocks/>
            </p:cNvSpPr>
            <p:nvPr/>
          </p:nvSpPr>
          <p:spPr bwMode="auto">
            <a:xfrm>
              <a:off x="601620" y="3293576"/>
              <a:ext cx="538185" cy="1607407"/>
            </a:xfrm>
            <a:custGeom>
              <a:avLst/>
              <a:gdLst>
                <a:gd name="T0" fmla="*/ 79375 w 336"/>
                <a:gd name="T1" fmla="*/ 1562100 h 1014"/>
                <a:gd name="T2" fmla="*/ 127000 w 336"/>
                <a:gd name="T3" fmla="*/ 1463675 h 1014"/>
                <a:gd name="T4" fmla="*/ 136525 w 336"/>
                <a:gd name="T5" fmla="*/ 1143000 h 1014"/>
                <a:gd name="T6" fmla="*/ 120650 w 336"/>
                <a:gd name="T7" fmla="*/ 1092200 h 1014"/>
                <a:gd name="T8" fmla="*/ 158750 w 336"/>
                <a:gd name="T9" fmla="*/ 1012825 h 1014"/>
                <a:gd name="T10" fmla="*/ 215900 w 336"/>
                <a:gd name="T11" fmla="*/ 555625 h 1014"/>
                <a:gd name="T12" fmla="*/ 279400 w 336"/>
                <a:gd name="T13" fmla="*/ 530225 h 1014"/>
                <a:gd name="T14" fmla="*/ 206375 w 336"/>
                <a:gd name="T15" fmla="*/ 447675 h 1014"/>
                <a:gd name="T16" fmla="*/ 314325 w 336"/>
                <a:gd name="T17" fmla="*/ 447675 h 1014"/>
                <a:gd name="T18" fmla="*/ 238125 w 336"/>
                <a:gd name="T19" fmla="*/ 346075 h 1014"/>
                <a:gd name="T20" fmla="*/ 304800 w 336"/>
                <a:gd name="T21" fmla="*/ 95250 h 1014"/>
                <a:gd name="T22" fmla="*/ 403225 w 336"/>
                <a:gd name="T23" fmla="*/ 311150 h 1014"/>
                <a:gd name="T24" fmla="*/ 403225 w 336"/>
                <a:gd name="T25" fmla="*/ 142875 h 1014"/>
                <a:gd name="T26" fmla="*/ 390525 w 336"/>
                <a:gd name="T27" fmla="*/ 136525 h 1014"/>
                <a:gd name="T28" fmla="*/ 374650 w 336"/>
                <a:gd name="T29" fmla="*/ 133350 h 1014"/>
                <a:gd name="T30" fmla="*/ 377825 w 336"/>
                <a:gd name="T31" fmla="*/ 53975 h 1014"/>
                <a:gd name="T32" fmla="*/ 396875 w 336"/>
                <a:gd name="T33" fmla="*/ 57150 h 1014"/>
                <a:gd name="T34" fmla="*/ 400050 w 336"/>
                <a:gd name="T35" fmla="*/ 57150 h 1014"/>
                <a:gd name="T36" fmla="*/ 403225 w 336"/>
                <a:gd name="T37" fmla="*/ 60325 h 1014"/>
                <a:gd name="T38" fmla="*/ 409575 w 336"/>
                <a:gd name="T39" fmla="*/ 63500 h 1014"/>
                <a:gd name="T40" fmla="*/ 419100 w 336"/>
                <a:gd name="T41" fmla="*/ 63500 h 1014"/>
                <a:gd name="T42" fmla="*/ 425450 w 336"/>
                <a:gd name="T43" fmla="*/ 63500 h 1014"/>
                <a:gd name="T44" fmla="*/ 428625 w 336"/>
                <a:gd name="T45" fmla="*/ 63500 h 1014"/>
                <a:gd name="T46" fmla="*/ 447675 w 336"/>
                <a:gd name="T47" fmla="*/ 66675 h 1014"/>
                <a:gd name="T48" fmla="*/ 466725 w 336"/>
                <a:gd name="T49" fmla="*/ 66675 h 1014"/>
                <a:gd name="T50" fmla="*/ 488950 w 336"/>
                <a:gd name="T51" fmla="*/ 69850 h 1014"/>
                <a:gd name="T52" fmla="*/ 533400 w 336"/>
                <a:gd name="T53" fmla="*/ 69850 h 1014"/>
                <a:gd name="T54" fmla="*/ 533400 w 336"/>
                <a:gd name="T55" fmla="*/ 53975 h 1014"/>
                <a:gd name="T56" fmla="*/ 501650 w 336"/>
                <a:gd name="T57" fmla="*/ 53975 h 1014"/>
                <a:gd name="T58" fmla="*/ 441325 w 336"/>
                <a:gd name="T59" fmla="*/ 47625 h 1014"/>
                <a:gd name="T60" fmla="*/ 431800 w 336"/>
                <a:gd name="T61" fmla="*/ 44450 h 1014"/>
                <a:gd name="T62" fmla="*/ 422275 w 336"/>
                <a:gd name="T63" fmla="*/ 44450 h 1014"/>
                <a:gd name="T64" fmla="*/ 403225 w 336"/>
                <a:gd name="T65" fmla="*/ 41275 h 1014"/>
                <a:gd name="T66" fmla="*/ 361950 w 336"/>
                <a:gd name="T67" fmla="*/ 31750 h 1014"/>
                <a:gd name="T68" fmla="*/ 323850 w 336"/>
                <a:gd name="T69" fmla="*/ 22225 h 1014"/>
                <a:gd name="T70" fmla="*/ 307975 w 336"/>
                <a:gd name="T71" fmla="*/ 15875 h 1014"/>
                <a:gd name="T72" fmla="*/ 285750 w 336"/>
                <a:gd name="T73" fmla="*/ 9525 h 1014"/>
                <a:gd name="T74" fmla="*/ 260350 w 336"/>
                <a:gd name="T75" fmla="*/ 0 h 1014"/>
                <a:gd name="T76" fmla="*/ 247650 w 336"/>
                <a:gd name="T77" fmla="*/ 76200 h 1014"/>
                <a:gd name="T78" fmla="*/ 161925 w 336"/>
                <a:gd name="T79" fmla="*/ 57150 h 1014"/>
                <a:gd name="T80" fmla="*/ 44450 w 336"/>
                <a:gd name="T81" fmla="*/ 561975 h 1014"/>
                <a:gd name="T82" fmla="*/ 47625 w 336"/>
                <a:gd name="T83" fmla="*/ 736600 h 1014"/>
                <a:gd name="T84" fmla="*/ 0 w 336"/>
                <a:gd name="T85" fmla="*/ 1466850 h 1014"/>
                <a:gd name="T86" fmla="*/ 12700 w 336"/>
                <a:gd name="T87" fmla="*/ 1549400 h 1014"/>
                <a:gd name="T88" fmla="*/ 3175 w 336"/>
                <a:gd name="T89" fmla="*/ 1577975 h 1014"/>
                <a:gd name="T90" fmla="*/ 117475 w 336"/>
                <a:gd name="T91" fmla="*/ 1609725 h 1014"/>
                <a:gd name="T92" fmla="*/ 79375 w 336"/>
                <a:gd name="T93" fmla="*/ 1562100 h 101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36"/>
                <a:gd name="T142" fmla="*/ 0 h 1014"/>
                <a:gd name="T143" fmla="*/ 336 w 336"/>
                <a:gd name="T144" fmla="*/ 1014 h 101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36" h="1014">
                  <a:moveTo>
                    <a:pt x="50" y="984"/>
                  </a:moveTo>
                  <a:lnTo>
                    <a:pt x="80" y="922"/>
                  </a:lnTo>
                  <a:lnTo>
                    <a:pt x="86" y="720"/>
                  </a:lnTo>
                  <a:lnTo>
                    <a:pt x="76" y="688"/>
                  </a:lnTo>
                  <a:lnTo>
                    <a:pt x="100" y="638"/>
                  </a:lnTo>
                  <a:lnTo>
                    <a:pt x="136" y="350"/>
                  </a:lnTo>
                  <a:lnTo>
                    <a:pt x="176" y="334"/>
                  </a:lnTo>
                  <a:lnTo>
                    <a:pt x="130" y="282"/>
                  </a:lnTo>
                  <a:lnTo>
                    <a:pt x="198" y="282"/>
                  </a:lnTo>
                  <a:lnTo>
                    <a:pt x="150" y="218"/>
                  </a:lnTo>
                  <a:lnTo>
                    <a:pt x="192" y="60"/>
                  </a:lnTo>
                  <a:lnTo>
                    <a:pt x="254" y="196"/>
                  </a:lnTo>
                  <a:lnTo>
                    <a:pt x="254" y="90"/>
                  </a:lnTo>
                  <a:lnTo>
                    <a:pt x="246" y="86"/>
                  </a:lnTo>
                  <a:lnTo>
                    <a:pt x="236" y="84"/>
                  </a:lnTo>
                  <a:lnTo>
                    <a:pt x="238" y="34"/>
                  </a:lnTo>
                  <a:lnTo>
                    <a:pt x="250" y="36"/>
                  </a:lnTo>
                  <a:lnTo>
                    <a:pt x="252" y="36"/>
                  </a:lnTo>
                  <a:lnTo>
                    <a:pt x="254" y="38"/>
                  </a:lnTo>
                  <a:lnTo>
                    <a:pt x="258" y="40"/>
                  </a:lnTo>
                  <a:lnTo>
                    <a:pt x="264" y="40"/>
                  </a:lnTo>
                  <a:lnTo>
                    <a:pt x="268" y="40"/>
                  </a:lnTo>
                  <a:lnTo>
                    <a:pt x="270" y="40"/>
                  </a:lnTo>
                  <a:lnTo>
                    <a:pt x="282" y="42"/>
                  </a:lnTo>
                  <a:lnTo>
                    <a:pt x="294" y="42"/>
                  </a:lnTo>
                  <a:lnTo>
                    <a:pt x="308" y="44"/>
                  </a:lnTo>
                  <a:lnTo>
                    <a:pt x="336" y="44"/>
                  </a:lnTo>
                  <a:lnTo>
                    <a:pt x="336" y="34"/>
                  </a:lnTo>
                  <a:lnTo>
                    <a:pt x="316" y="34"/>
                  </a:lnTo>
                  <a:lnTo>
                    <a:pt x="278" y="30"/>
                  </a:lnTo>
                  <a:lnTo>
                    <a:pt x="272" y="28"/>
                  </a:lnTo>
                  <a:lnTo>
                    <a:pt x="266" y="28"/>
                  </a:lnTo>
                  <a:lnTo>
                    <a:pt x="254" y="26"/>
                  </a:lnTo>
                  <a:lnTo>
                    <a:pt x="228" y="20"/>
                  </a:lnTo>
                  <a:lnTo>
                    <a:pt x="204" y="14"/>
                  </a:lnTo>
                  <a:lnTo>
                    <a:pt x="194" y="10"/>
                  </a:lnTo>
                  <a:lnTo>
                    <a:pt x="180" y="6"/>
                  </a:lnTo>
                  <a:lnTo>
                    <a:pt x="164" y="0"/>
                  </a:lnTo>
                  <a:lnTo>
                    <a:pt x="156" y="48"/>
                  </a:lnTo>
                  <a:lnTo>
                    <a:pt x="102" y="36"/>
                  </a:lnTo>
                  <a:lnTo>
                    <a:pt x="28" y="354"/>
                  </a:lnTo>
                  <a:lnTo>
                    <a:pt x="30" y="464"/>
                  </a:lnTo>
                  <a:lnTo>
                    <a:pt x="0" y="924"/>
                  </a:lnTo>
                  <a:lnTo>
                    <a:pt x="8" y="976"/>
                  </a:lnTo>
                  <a:lnTo>
                    <a:pt x="2" y="994"/>
                  </a:lnTo>
                  <a:lnTo>
                    <a:pt x="74" y="1014"/>
                  </a:lnTo>
                  <a:lnTo>
                    <a:pt x="50" y="984"/>
                  </a:lnTo>
                  <a:close/>
                </a:path>
              </a:pathLst>
            </a:custGeom>
            <a:grpFill/>
            <a:ln w="8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5" name="Freeform 74"/>
            <p:cNvSpPr>
              <a:spLocks/>
            </p:cNvSpPr>
            <p:nvPr/>
          </p:nvSpPr>
          <p:spPr bwMode="auto">
            <a:xfrm>
              <a:off x="1103193" y="3458351"/>
              <a:ext cx="845717" cy="1614132"/>
            </a:xfrm>
            <a:custGeom>
              <a:avLst/>
              <a:gdLst>
                <a:gd name="T0" fmla="*/ 685800 w 530"/>
                <a:gd name="T1" fmla="*/ 1482725 h 1018"/>
                <a:gd name="T2" fmla="*/ 695325 w 530"/>
                <a:gd name="T3" fmla="*/ 1393825 h 1018"/>
                <a:gd name="T4" fmla="*/ 615950 w 530"/>
                <a:gd name="T5" fmla="*/ 1403350 h 1018"/>
                <a:gd name="T6" fmla="*/ 647700 w 530"/>
                <a:gd name="T7" fmla="*/ 1314450 h 1018"/>
                <a:gd name="T8" fmla="*/ 520700 w 530"/>
                <a:gd name="T9" fmla="*/ 1060450 h 1018"/>
                <a:gd name="T10" fmla="*/ 390525 w 530"/>
                <a:gd name="T11" fmla="*/ 974725 h 1018"/>
                <a:gd name="T12" fmla="*/ 400050 w 530"/>
                <a:gd name="T13" fmla="*/ 885825 h 1018"/>
                <a:gd name="T14" fmla="*/ 206375 w 530"/>
                <a:gd name="T15" fmla="*/ 396875 h 1018"/>
                <a:gd name="T16" fmla="*/ 149225 w 530"/>
                <a:gd name="T17" fmla="*/ 358775 h 1018"/>
                <a:gd name="T18" fmla="*/ 225425 w 530"/>
                <a:gd name="T19" fmla="*/ 279400 h 1018"/>
                <a:gd name="T20" fmla="*/ 85725 w 530"/>
                <a:gd name="T21" fmla="*/ 263525 h 1018"/>
                <a:gd name="T22" fmla="*/ 225425 w 530"/>
                <a:gd name="T23" fmla="*/ 142875 h 1018"/>
                <a:gd name="T24" fmla="*/ 41275 w 530"/>
                <a:gd name="T25" fmla="*/ 190500 h 1018"/>
                <a:gd name="T26" fmla="*/ 161925 w 530"/>
                <a:gd name="T27" fmla="*/ 0 h 1018"/>
                <a:gd name="T28" fmla="*/ 0 w 530"/>
                <a:gd name="T29" fmla="*/ 130175 h 1018"/>
                <a:gd name="T30" fmla="*/ 3175 w 530"/>
                <a:gd name="T31" fmla="*/ 431800 h 1018"/>
                <a:gd name="T32" fmla="*/ 254000 w 530"/>
                <a:gd name="T33" fmla="*/ 1003300 h 1018"/>
                <a:gd name="T34" fmla="*/ 609600 w 530"/>
                <a:gd name="T35" fmla="*/ 1590675 h 1018"/>
                <a:gd name="T36" fmla="*/ 654050 w 530"/>
                <a:gd name="T37" fmla="*/ 1603375 h 1018"/>
                <a:gd name="T38" fmla="*/ 692150 w 530"/>
                <a:gd name="T39" fmla="*/ 1612900 h 1018"/>
                <a:gd name="T40" fmla="*/ 733425 w 530"/>
                <a:gd name="T41" fmla="*/ 1616075 h 1018"/>
                <a:gd name="T42" fmla="*/ 768350 w 530"/>
                <a:gd name="T43" fmla="*/ 1616075 h 1018"/>
                <a:gd name="T44" fmla="*/ 771525 w 530"/>
                <a:gd name="T45" fmla="*/ 1612900 h 1018"/>
                <a:gd name="T46" fmla="*/ 841375 w 530"/>
                <a:gd name="T47" fmla="*/ 1587500 h 1018"/>
                <a:gd name="T48" fmla="*/ 685800 w 530"/>
                <a:gd name="T49" fmla="*/ 1482725 h 10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30"/>
                <a:gd name="T76" fmla="*/ 0 h 1018"/>
                <a:gd name="T77" fmla="*/ 530 w 530"/>
                <a:gd name="T78" fmla="*/ 1018 h 10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30" h="1018">
                  <a:moveTo>
                    <a:pt x="432" y="934"/>
                  </a:moveTo>
                  <a:lnTo>
                    <a:pt x="438" y="878"/>
                  </a:lnTo>
                  <a:lnTo>
                    <a:pt x="388" y="884"/>
                  </a:lnTo>
                  <a:lnTo>
                    <a:pt x="408" y="828"/>
                  </a:lnTo>
                  <a:lnTo>
                    <a:pt x="328" y="668"/>
                  </a:lnTo>
                  <a:lnTo>
                    <a:pt x="246" y="614"/>
                  </a:lnTo>
                  <a:lnTo>
                    <a:pt x="252" y="558"/>
                  </a:lnTo>
                  <a:lnTo>
                    <a:pt x="130" y="250"/>
                  </a:lnTo>
                  <a:lnTo>
                    <a:pt x="94" y="226"/>
                  </a:lnTo>
                  <a:lnTo>
                    <a:pt x="142" y="176"/>
                  </a:lnTo>
                  <a:lnTo>
                    <a:pt x="54" y="166"/>
                  </a:lnTo>
                  <a:lnTo>
                    <a:pt x="142" y="90"/>
                  </a:lnTo>
                  <a:lnTo>
                    <a:pt x="26" y="120"/>
                  </a:lnTo>
                  <a:lnTo>
                    <a:pt x="102" y="0"/>
                  </a:lnTo>
                  <a:lnTo>
                    <a:pt x="0" y="82"/>
                  </a:lnTo>
                  <a:lnTo>
                    <a:pt x="2" y="272"/>
                  </a:lnTo>
                  <a:lnTo>
                    <a:pt x="160" y="632"/>
                  </a:lnTo>
                  <a:lnTo>
                    <a:pt x="384" y="1002"/>
                  </a:lnTo>
                  <a:lnTo>
                    <a:pt x="412" y="1010"/>
                  </a:lnTo>
                  <a:lnTo>
                    <a:pt x="436" y="1016"/>
                  </a:lnTo>
                  <a:lnTo>
                    <a:pt x="462" y="1018"/>
                  </a:lnTo>
                  <a:lnTo>
                    <a:pt x="484" y="1018"/>
                  </a:lnTo>
                  <a:lnTo>
                    <a:pt x="486" y="1016"/>
                  </a:lnTo>
                  <a:lnTo>
                    <a:pt x="530" y="1000"/>
                  </a:lnTo>
                  <a:lnTo>
                    <a:pt x="432" y="934"/>
                  </a:lnTo>
                  <a:close/>
                </a:path>
              </a:pathLst>
            </a:custGeom>
            <a:grpFill/>
            <a:ln w="8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6" name="Freeform 75"/>
            <p:cNvSpPr>
              <a:spLocks/>
            </p:cNvSpPr>
            <p:nvPr/>
          </p:nvSpPr>
          <p:spPr bwMode="auto">
            <a:xfrm>
              <a:off x="506431" y="1639088"/>
              <a:ext cx="1625535" cy="3618348"/>
            </a:xfrm>
            <a:custGeom>
              <a:avLst/>
              <a:gdLst>
                <a:gd name="T0" fmla="*/ 1558925 w 1024"/>
                <a:gd name="T1" fmla="*/ 3314700 h 2268"/>
                <a:gd name="T2" fmla="*/ 1558925 w 1024"/>
                <a:gd name="T3" fmla="*/ 3282950 h 2268"/>
                <a:gd name="T4" fmla="*/ 1543050 w 1024"/>
                <a:gd name="T5" fmla="*/ 3241674 h 2268"/>
                <a:gd name="T6" fmla="*/ 1104900 w 1024"/>
                <a:gd name="T7" fmla="*/ 1943100 h 2268"/>
                <a:gd name="T8" fmla="*/ 1466850 w 1024"/>
                <a:gd name="T9" fmla="*/ 1733550 h 2268"/>
                <a:gd name="T10" fmla="*/ 1155700 w 1024"/>
                <a:gd name="T11" fmla="*/ 863600 h 2268"/>
                <a:gd name="T12" fmla="*/ 1203325 w 1024"/>
                <a:gd name="T13" fmla="*/ 860425 h 2268"/>
                <a:gd name="T14" fmla="*/ 1346200 w 1024"/>
                <a:gd name="T15" fmla="*/ 838200 h 2268"/>
                <a:gd name="T16" fmla="*/ 1454150 w 1024"/>
                <a:gd name="T17" fmla="*/ 784225 h 2268"/>
                <a:gd name="T18" fmla="*/ 1314450 w 1024"/>
                <a:gd name="T19" fmla="*/ 82550 h 2268"/>
                <a:gd name="T20" fmla="*/ 1289050 w 1024"/>
                <a:gd name="T21" fmla="*/ 0 h 2268"/>
                <a:gd name="T22" fmla="*/ 1133475 w 1024"/>
                <a:gd name="T23" fmla="*/ 28575 h 2268"/>
                <a:gd name="T24" fmla="*/ 1111250 w 1024"/>
                <a:gd name="T25" fmla="*/ 88900 h 2268"/>
                <a:gd name="T26" fmla="*/ 1101725 w 1024"/>
                <a:gd name="T27" fmla="*/ 130175 h 2268"/>
                <a:gd name="T28" fmla="*/ 1143000 w 1024"/>
                <a:gd name="T29" fmla="*/ 161925 h 2268"/>
                <a:gd name="T30" fmla="*/ 1174750 w 1024"/>
                <a:gd name="T31" fmla="*/ 168275 h 2268"/>
                <a:gd name="T32" fmla="*/ 1181100 w 1024"/>
                <a:gd name="T33" fmla="*/ 203200 h 2268"/>
                <a:gd name="T34" fmla="*/ 1216025 w 1024"/>
                <a:gd name="T35" fmla="*/ 574675 h 2268"/>
                <a:gd name="T36" fmla="*/ 1193800 w 1024"/>
                <a:gd name="T37" fmla="*/ 568325 h 2268"/>
                <a:gd name="T38" fmla="*/ 1190625 w 1024"/>
                <a:gd name="T39" fmla="*/ 590550 h 2268"/>
                <a:gd name="T40" fmla="*/ 1133475 w 1024"/>
                <a:gd name="T41" fmla="*/ 568325 h 2268"/>
                <a:gd name="T42" fmla="*/ 971550 w 1024"/>
                <a:gd name="T43" fmla="*/ 498475 h 2268"/>
                <a:gd name="T44" fmla="*/ 904875 w 1024"/>
                <a:gd name="T45" fmla="*/ 549275 h 2268"/>
                <a:gd name="T46" fmla="*/ 885825 w 1024"/>
                <a:gd name="T47" fmla="*/ 654050 h 2268"/>
                <a:gd name="T48" fmla="*/ 866775 w 1024"/>
                <a:gd name="T49" fmla="*/ 777875 h 2268"/>
                <a:gd name="T50" fmla="*/ 854075 w 1024"/>
                <a:gd name="T51" fmla="*/ 923925 h 2268"/>
                <a:gd name="T52" fmla="*/ 844550 w 1024"/>
                <a:gd name="T53" fmla="*/ 1174750 h 2268"/>
                <a:gd name="T54" fmla="*/ 844550 w 1024"/>
                <a:gd name="T55" fmla="*/ 1250950 h 2268"/>
                <a:gd name="T56" fmla="*/ 844550 w 1024"/>
                <a:gd name="T57" fmla="*/ 1374775 h 2268"/>
                <a:gd name="T58" fmla="*/ 854075 w 1024"/>
                <a:gd name="T59" fmla="*/ 1482725 h 2268"/>
                <a:gd name="T60" fmla="*/ 863600 w 1024"/>
                <a:gd name="T61" fmla="*/ 1524000 h 2268"/>
                <a:gd name="T62" fmla="*/ 933450 w 1024"/>
                <a:gd name="T63" fmla="*/ 1660525 h 2268"/>
                <a:gd name="T64" fmla="*/ 930275 w 1024"/>
                <a:gd name="T65" fmla="*/ 1663700 h 2268"/>
                <a:gd name="T66" fmla="*/ 895350 w 1024"/>
                <a:gd name="T67" fmla="*/ 1666875 h 2268"/>
                <a:gd name="T68" fmla="*/ 784225 w 1024"/>
                <a:gd name="T69" fmla="*/ 1685925 h 2268"/>
                <a:gd name="T70" fmla="*/ 685800 w 1024"/>
                <a:gd name="T71" fmla="*/ 1692275 h 2268"/>
                <a:gd name="T72" fmla="*/ 447675 w 1024"/>
                <a:gd name="T73" fmla="*/ 1689100 h 2268"/>
                <a:gd name="T74" fmla="*/ 501650 w 1024"/>
                <a:gd name="T75" fmla="*/ 1797050 h 2268"/>
                <a:gd name="T76" fmla="*/ 336550 w 1024"/>
                <a:gd name="T77" fmla="*/ 1984375 h 2268"/>
                <a:gd name="T78" fmla="*/ 377825 w 1024"/>
                <a:gd name="T79" fmla="*/ 2168525 h 2268"/>
                <a:gd name="T80" fmla="*/ 219075 w 1024"/>
                <a:gd name="T81" fmla="*/ 2730500 h 2268"/>
                <a:gd name="T82" fmla="*/ 177800 w 1024"/>
                <a:gd name="T83" fmla="*/ 3200399 h 2268"/>
                <a:gd name="T84" fmla="*/ 0 w 1024"/>
                <a:gd name="T85" fmla="*/ 3556000 h 2268"/>
                <a:gd name="T86" fmla="*/ 28575 w 1024"/>
                <a:gd name="T87" fmla="*/ 3578225 h 2268"/>
                <a:gd name="T88" fmla="*/ 69850 w 1024"/>
                <a:gd name="T89" fmla="*/ 3594100 h 2268"/>
                <a:gd name="T90" fmla="*/ 98425 w 1024"/>
                <a:gd name="T91" fmla="*/ 3597275 h 2268"/>
                <a:gd name="T92" fmla="*/ 142875 w 1024"/>
                <a:gd name="T93" fmla="*/ 3597275 h 2268"/>
                <a:gd name="T94" fmla="*/ 196850 w 1024"/>
                <a:gd name="T95" fmla="*/ 3556000 h 2268"/>
                <a:gd name="T96" fmla="*/ 288925 w 1024"/>
                <a:gd name="T97" fmla="*/ 3419475 h 2268"/>
                <a:gd name="T98" fmla="*/ 320675 w 1024"/>
                <a:gd name="T99" fmla="*/ 3397250 h 2268"/>
                <a:gd name="T100" fmla="*/ 333375 w 1024"/>
                <a:gd name="T101" fmla="*/ 3270250 h 2268"/>
                <a:gd name="T102" fmla="*/ 476250 w 1024"/>
                <a:gd name="T103" fmla="*/ 2717800 h 2268"/>
                <a:gd name="T104" fmla="*/ 596900 w 1024"/>
                <a:gd name="T105" fmla="*/ 1927225 h 2268"/>
                <a:gd name="T106" fmla="*/ 822325 w 1024"/>
                <a:gd name="T107" fmla="*/ 1939925 h 2268"/>
                <a:gd name="T108" fmla="*/ 746125 w 1024"/>
                <a:gd name="T109" fmla="*/ 2155825 h 2268"/>
                <a:gd name="T110" fmla="*/ 987425 w 1024"/>
                <a:gd name="T111" fmla="*/ 2771775 h 2268"/>
                <a:gd name="T112" fmla="*/ 1212850 w 1024"/>
                <a:gd name="T113" fmla="*/ 3200399 h 2268"/>
                <a:gd name="T114" fmla="*/ 1438275 w 1024"/>
                <a:gd name="T115" fmla="*/ 3384550 h 2268"/>
                <a:gd name="T116" fmla="*/ 1444625 w 1024"/>
                <a:gd name="T117" fmla="*/ 3524250 h 2268"/>
                <a:gd name="T118" fmla="*/ 1476375 w 1024"/>
                <a:gd name="T119" fmla="*/ 3527425 h 2268"/>
                <a:gd name="T120" fmla="*/ 1552575 w 1024"/>
                <a:gd name="T121" fmla="*/ 3517900 h 2268"/>
                <a:gd name="T122" fmla="*/ 1603375 w 1024"/>
                <a:gd name="T123" fmla="*/ 3502025 h 2268"/>
                <a:gd name="T124" fmla="*/ 1549400 w 1024"/>
                <a:gd name="T125" fmla="*/ 3333750 h 22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4"/>
                <a:gd name="T190" fmla="*/ 0 h 2268"/>
                <a:gd name="T191" fmla="*/ 1024 w 1024"/>
                <a:gd name="T192" fmla="*/ 2268 h 226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4" h="2268">
                  <a:moveTo>
                    <a:pt x="976" y="2100"/>
                  </a:moveTo>
                  <a:lnTo>
                    <a:pt x="980" y="2094"/>
                  </a:lnTo>
                  <a:lnTo>
                    <a:pt x="982" y="2088"/>
                  </a:lnTo>
                  <a:lnTo>
                    <a:pt x="984" y="2082"/>
                  </a:lnTo>
                  <a:lnTo>
                    <a:pt x="982" y="2076"/>
                  </a:lnTo>
                  <a:lnTo>
                    <a:pt x="982" y="2068"/>
                  </a:lnTo>
                  <a:lnTo>
                    <a:pt x="980" y="2060"/>
                  </a:lnTo>
                  <a:lnTo>
                    <a:pt x="978" y="2050"/>
                  </a:lnTo>
                  <a:lnTo>
                    <a:pt x="972" y="2042"/>
                  </a:lnTo>
                  <a:lnTo>
                    <a:pt x="900" y="1962"/>
                  </a:lnTo>
                  <a:lnTo>
                    <a:pt x="708" y="1488"/>
                  </a:lnTo>
                  <a:lnTo>
                    <a:pt x="696" y="1224"/>
                  </a:lnTo>
                  <a:lnTo>
                    <a:pt x="714" y="1260"/>
                  </a:lnTo>
                  <a:lnTo>
                    <a:pt x="924" y="1092"/>
                  </a:lnTo>
                  <a:lnTo>
                    <a:pt x="670" y="540"/>
                  </a:lnTo>
                  <a:lnTo>
                    <a:pt x="700" y="542"/>
                  </a:lnTo>
                  <a:lnTo>
                    <a:pt x="728" y="544"/>
                  </a:lnTo>
                  <a:lnTo>
                    <a:pt x="736" y="542"/>
                  </a:lnTo>
                  <a:lnTo>
                    <a:pt x="744" y="542"/>
                  </a:lnTo>
                  <a:lnTo>
                    <a:pt x="758" y="542"/>
                  </a:lnTo>
                  <a:lnTo>
                    <a:pt x="788" y="540"/>
                  </a:lnTo>
                  <a:lnTo>
                    <a:pt x="818" y="534"/>
                  </a:lnTo>
                  <a:lnTo>
                    <a:pt x="848" y="528"/>
                  </a:lnTo>
                  <a:lnTo>
                    <a:pt x="878" y="518"/>
                  </a:lnTo>
                  <a:lnTo>
                    <a:pt x="908" y="510"/>
                  </a:lnTo>
                  <a:lnTo>
                    <a:pt x="916" y="494"/>
                  </a:lnTo>
                  <a:lnTo>
                    <a:pt x="914" y="172"/>
                  </a:lnTo>
                  <a:lnTo>
                    <a:pt x="862" y="66"/>
                  </a:lnTo>
                  <a:lnTo>
                    <a:pt x="828" y="52"/>
                  </a:lnTo>
                  <a:lnTo>
                    <a:pt x="822" y="28"/>
                  </a:lnTo>
                  <a:lnTo>
                    <a:pt x="818" y="14"/>
                  </a:lnTo>
                  <a:lnTo>
                    <a:pt x="812" y="0"/>
                  </a:lnTo>
                  <a:lnTo>
                    <a:pt x="732" y="0"/>
                  </a:lnTo>
                  <a:lnTo>
                    <a:pt x="726" y="8"/>
                  </a:lnTo>
                  <a:lnTo>
                    <a:pt x="714" y="18"/>
                  </a:lnTo>
                  <a:lnTo>
                    <a:pt x="706" y="32"/>
                  </a:lnTo>
                  <a:lnTo>
                    <a:pt x="704" y="42"/>
                  </a:lnTo>
                  <a:lnTo>
                    <a:pt x="700" y="56"/>
                  </a:lnTo>
                  <a:lnTo>
                    <a:pt x="700" y="66"/>
                  </a:lnTo>
                  <a:lnTo>
                    <a:pt x="696" y="74"/>
                  </a:lnTo>
                  <a:lnTo>
                    <a:pt x="694" y="82"/>
                  </a:lnTo>
                  <a:lnTo>
                    <a:pt x="688" y="90"/>
                  </a:lnTo>
                  <a:lnTo>
                    <a:pt x="706" y="96"/>
                  </a:lnTo>
                  <a:lnTo>
                    <a:pt x="720" y="102"/>
                  </a:lnTo>
                  <a:lnTo>
                    <a:pt x="728" y="106"/>
                  </a:lnTo>
                  <a:lnTo>
                    <a:pt x="734" y="110"/>
                  </a:lnTo>
                  <a:lnTo>
                    <a:pt x="740" y="106"/>
                  </a:lnTo>
                  <a:lnTo>
                    <a:pt x="742" y="106"/>
                  </a:lnTo>
                  <a:lnTo>
                    <a:pt x="758" y="110"/>
                  </a:lnTo>
                  <a:lnTo>
                    <a:pt x="744" y="128"/>
                  </a:lnTo>
                  <a:lnTo>
                    <a:pt x="782" y="372"/>
                  </a:lnTo>
                  <a:lnTo>
                    <a:pt x="774" y="364"/>
                  </a:lnTo>
                  <a:lnTo>
                    <a:pt x="766" y="362"/>
                  </a:lnTo>
                  <a:lnTo>
                    <a:pt x="760" y="358"/>
                  </a:lnTo>
                  <a:lnTo>
                    <a:pt x="754" y="358"/>
                  </a:lnTo>
                  <a:lnTo>
                    <a:pt x="752" y="358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72"/>
                  </a:lnTo>
                  <a:lnTo>
                    <a:pt x="746" y="374"/>
                  </a:lnTo>
                  <a:lnTo>
                    <a:pt x="746" y="370"/>
                  </a:lnTo>
                  <a:lnTo>
                    <a:pt x="714" y="358"/>
                  </a:lnTo>
                  <a:lnTo>
                    <a:pt x="682" y="346"/>
                  </a:lnTo>
                  <a:lnTo>
                    <a:pt x="648" y="330"/>
                  </a:lnTo>
                  <a:lnTo>
                    <a:pt x="612" y="314"/>
                  </a:lnTo>
                  <a:lnTo>
                    <a:pt x="600" y="318"/>
                  </a:lnTo>
                  <a:lnTo>
                    <a:pt x="586" y="328"/>
                  </a:lnTo>
                  <a:lnTo>
                    <a:pt x="570" y="346"/>
                  </a:lnTo>
                  <a:lnTo>
                    <a:pt x="564" y="376"/>
                  </a:lnTo>
                  <a:lnTo>
                    <a:pt x="562" y="392"/>
                  </a:lnTo>
                  <a:lnTo>
                    <a:pt x="558" y="412"/>
                  </a:lnTo>
                  <a:lnTo>
                    <a:pt x="556" y="428"/>
                  </a:lnTo>
                  <a:lnTo>
                    <a:pt x="552" y="448"/>
                  </a:lnTo>
                  <a:lnTo>
                    <a:pt x="546" y="490"/>
                  </a:lnTo>
                  <a:lnTo>
                    <a:pt x="546" y="512"/>
                  </a:lnTo>
                  <a:lnTo>
                    <a:pt x="544" y="534"/>
                  </a:lnTo>
                  <a:lnTo>
                    <a:pt x="538" y="582"/>
                  </a:lnTo>
                  <a:lnTo>
                    <a:pt x="536" y="632"/>
                  </a:lnTo>
                  <a:lnTo>
                    <a:pt x="532" y="688"/>
                  </a:lnTo>
                  <a:lnTo>
                    <a:pt x="532" y="740"/>
                  </a:lnTo>
                  <a:lnTo>
                    <a:pt x="532" y="764"/>
                  </a:lnTo>
                  <a:lnTo>
                    <a:pt x="532" y="774"/>
                  </a:lnTo>
                  <a:lnTo>
                    <a:pt x="532" y="788"/>
                  </a:lnTo>
                  <a:lnTo>
                    <a:pt x="532" y="808"/>
                  </a:lnTo>
                  <a:lnTo>
                    <a:pt x="532" y="828"/>
                  </a:lnTo>
                  <a:lnTo>
                    <a:pt x="532" y="866"/>
                  </a:lnTo>
                  <a:lnTo>
                    <a:pt x="534" y="896"/>
                  </a:lnTo>
                  <a:lnTo>
                    <a:pt x="536" y="924"/>
                  </a:lnTo>
                  <a:lnTo>
                    <a:pt x="538" y="934"/>
                  </a:lnTo>
                  <a:lnTo>
                    <a:pt x="540" y="944"/>
                  </a:lnTo>
                  <a:lnTo>
                    <a:pt x="542" y="952"/>
                  </a:lnTo>
                  <a:lnTo>
                    <a:pt x="544" y="960"/>
                  </a:lnTo>
                  <a:lnTo>
                    <a:pt x="544" y="962"/>
                  </a:lnTo>
                  <a:lnTo>
                    <a:pt x="566" y="1004"/>
                  </a:lnTo>
                  <a:lnTo>
                    <a:pt x="588" y="1046"/>
                  </a:lnTo>
                  <a:lnTo>
                    <a:pt x="590" y="1046"/>
                  </a:lnTo>
                  <a:lnTo>
                    <a:pt x="590" y="1048"/>
                  </a:lnTo>
                  <a:lnTo>
                    <a:pt x="586" y="1048"/>
                  </a:lnTo>
                  <a:lnTo>
                    <a:pt x="570" y="1050"/>
                  </a:lnTo>
                  <a:lnTo>
                    <a:pt x="568" y="1050"/>
                  </a:lnTo>
                  <a:lnTo>
                    <a:pt x="564" y="1050"/>
                  </a:lnTo>
                  <a:lnTo>
                    <a:pt x="556" y="1054"/>
                  </a:lnTo>
                  <a:lnTo>
                    <a:pt x="524" y="1058"/>
                  </a:lnTo>
                  <a:lnTo>
                    <a:pt x="494" y="1062"/>
                  </a:lnTo>
                  <a:lnTo>
                    <a:pt x="480" y="1064"/>
                  </a:lnTo>
                  <a:lnTo>
                    <a:pt x="464" y="1066"/>
                  </a:lnTo>
                  <a:lnTo>
                    <a:pt x="432" y="1066"/>
                  </a:lnTo>
                  <a:lnTo>
                    <a:pt x="398" y="1066"/>
                  </a:lnTo>
                  <a:lnTo>
                    <a:pt x="398" y="1074"/>
                  </a:lnTo>
                  <a:lnTo>
                    <a:pt x="282" y="1064"/>
                  </a:lnTo>
                  <a:lnTo>
                    <a:pt x="276" y="1108"/>
                  </a:lnTo>
                  <a:lnTo>
                    <a:pt x="308" y="1130"/>
                  </a:lnTo>
                  <a:lnTo>
                    <a:pt x="316" y="1132"/>
                  </a:lnTo>
                  <a:lnTo>
                    <a:pt x="316" y="1228"/>
                  </a:lnTo>
                  <a:lnTo>
                    <a:pt x="254" y="1092"/>
                  </a:lnTo>
                  <a:lnTo>
                    <a:pt x="212" y="1250"/>
                  </a:lnTo>
                  <a:lnTo>
                    <a:pt x="260" y="1314"/>
                  </a:lnTo>
                  <a:lnTo>
                    <a:pt x="192" y="1314"/>
                  </a:lnTo>
                  <a:lnTo>
                    <a:pt x="238" y="1366"/>
                  </a:lnTo>
                  <a:lnTo>
                    <a:pt x="198" y="1382"/>
                  </a:lnTo>
                  <a:lnTo>
                    <a:pt x="162" y="1670"/>
                  </a:lnTo>
                  <a:lnTo>
                    <a:pt x="138" y="1720"/>
                  </a:lnTo>
                  <a:lnTo>
                    <a:pt x="148" y="1752"/>
                  </a:lnTo>
                  <a:lnTo>
                    <a:pt x="142" y="1954"/>
                  </a:lnTo>
                  <a:lnTo>
                    <a:pt x="112" y="2016"/>
                  </a:lnTo>
                  <a:lnTo>
                    <a:pt x="136" y="2046"/>
                  </a:lnTo>
                  <a:lnTo>
                    <a:pt x="64" y="2026"/>
                  </a:lnTo>
                  <a:lnTo>
                    <a:pt x="0" y="2240"/>
                  </a:lnTo>
                  <a:lnTo>
                    <a:pt x="4" y="2244"/>
                  </a:lnTo>
                  <a:lnTo>
                    <a:pt x="10" y="2250"/>
                  </a:lnTo>
                  <a:lnTo>
                    <a:pt x="18" y="2254"/>
                  </a:lnTo>
                  <a:lnTo>
                    <a:pt x="26" y="2260"/>
                  </a:lnTo>
                  <a:lnTo>
                    <a:pt x="36" y="2262"/>
                  </a:lnTo>
                  <a:lnTo>
                    <a:pt x="44" y="2264"/>
                  </a:lnTo>
                  <a:lnTo>
                    <a:pt x="48" y="2266"/>
                  </a:lnTo>
                  <a:lnTo>
                    <a:pt x="56" y="2266"/>
                  </a:lnTo>
                  <a:lnTo>
                    <a:pt x="62" y="2266"/>
                  </a:lnTo>
                  <a:lnTo>
                    <a:pt x="76" y="2268"/>
                  </a:lnTo>
                  <a:lnTo>
                    <a:pt x="84" y="2268"/>
                  </a:lnTo>
                  <a:lnTo>
                    <a:pt x="90" y="2266"/>
                  </a:lnTo>
                  <a:lnTo>
                    <a:pt x="102" y="2260"/>
                  </a:lnTo>
                  <a:lnTo>
                    <a:pt x="116" y="2248"/>
                  </a:lnTo>
                  <a:lnTo>
                    <a:pt x="124" y="2240"/>
                  </a:lnTo>
                  <a:lnTo>
                    <a:pt x="130" y="2230"/>
                  </a:lnTo>
                  <a:lnTo>
                    <a:pt x="166" y="2160"/>
                  </a:lnTo>
                  <a:lnTo>
                    <a:pt x="182" y="2154"/>
                  </a:lnTo>
                  <a:lnTo>
                    <a:pt x="194" y="2148"/>
                  </a:lnTo>
                  <a:lnTo>
                    <a:pt x="200" y="2144"/>
                  </a:lnTo>
                  <a:lnTo>
                    <a:pt x="202" y="2140"/>
                  </a:lnTo>
                  <a:lnTo>
                    <a:pt x="204" y="2136"/>
                  </a:lnTo>
                  <a:lnTo>
                    <a:pt x="204" y="2134"/>
                  </a:lnTo>
                  <a:lnTo>
                    <a:pt x="210" y="2060"/>
                  </a:lnTo>
                  <a:lnTo>
                    <a:pt x="248" y="2022"/>
                  </a:lnTo>
                  <a:lnTo>
                    <a:pt x="256" y="1748"/>
                  </a:lnTo>
                  <a:lnTo>
                    <a:pt x="300" y="1712"/>
                  </a:lnTo>
                  <a:lnTo>
                    <a:pt x="358" y="1362"/>
                  </a:lnTo>
                  <a:lnTo>
                    <a:pt x="378" y="1404"/>
                  </a:lnTo>
                  <a:lnTo>
                    <a:pt x="376" y="1214"/>
                  </a:lnTo>
                  <a:lnTo>
                    <a:pt x="478" y="1132"/>
                  </a:lnTo>
                  <a:lnTo>
                    <a:pt x="402" y="1252"/>
                  </a:lnTo>
                  <a:lnTo>
                    <a:pt x="518" y="1222"/>
                  </a:lnTo>
                  <a:lnTo>
                    <a:pt x="430" y="1298"/>
                  </a:lnTo>
                  <a:lnTo>
                    <a:pt x="518" y="1308"/>
                  </a:lnTo>
                  <a:lnTo>
                    <a:pt x="470" y="1358"/>
                  </a:lnTo>
                  <a:lnTo>
                    <a:pt x="506" y="1382"/>
                  </a:lnTo>
                  <a:lnTo>
                    <a:pt x="628" y="1690"/>
                  </a:lnTo>
                  <a:lnTo>
                    <a:pt x="622" y="1746"/>
                  </a:lnTo>
                  <a:lnTo>
                    <a:pt x="704" y="1800"/>
                  </a:lnTo>
                  <a:lnTo>
                    <a:pt x="784" y="1960"/>
                  </a:lnTo>
                  <a:lnTo>
                    <a:pt x="764" y="2016"/>
                  </a:lnTo>
                  <a:lnTo>
                    <a:pt x="814" y="2010"/>
                  </a:lnTo>
                  <a:lnTo>
                    <a:pt x="808" y="2066"/>
                  </a:lnTo>
                  <a:lnTo>
                    <a:pt x="906" y="2132"/>
                  </a:lnTo>
                  <a:lnTo>
                    <a:pt x="862" y="2148"/>
                  </a:lnTo>
                  <a:lnTo>
                    <a:pt x="894" y="2218"/>
                  </a:lnTo>
                  <a:lnTo>
                    <a:pt x="910" y="2220"/>
                  </a:lnTo>
                  <a:lnTo>
                    <a:pt x="920" y="2220"/>
                  </a:lnTo>
                  <a:lnTo>
                    <a:pt x="924" y="2220"/>
                  </a:lnTo>
                  <a:lnTo>
                    <a:pt x="930" y="2222"/>
                  </a:lnTo>
                  <a:lnTo>
                    <a:pt x="948" y="2220"/>
                  </a:lnTo>
                  <a:lnTo>
                    <a:pt x="964" y="2220"/>
                  </a:lnTo>
                  <a:lnTo>
                    <a:pt x="978" y="2216"/>
                  </a:lnTo>
                  <a:lnTo>
                    <a:pt x="990" y="2214"/>
                  </a:lnTo>
                  <a:lnTo>
                    <a:pt x="1000" y="2210"/>
                  </a:lnTo>
                  <a:lnTo>
                    <a:pt x="1010" y="2206"/>
                  </a:lnTo>
                  <a:lnTo>
                    <a:pt x="1018" y="2200"/>
                  </a:lnTo>
                  <a:lnTo>
                    <a:pt x="1024" y="2196"/>
                  </a:lnTo>
                  <a:lnTo>
                    <a:pt x="976" y="2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57" name="Group 956"/>
          <p:cNvGrpSpPr/>
          <p:nvPr/>
        </p:nvGrpSpPr>
        <p:grpSpPr>
          <a:xfrm>
            <a:off x="9972986" y="1620529"/>
            <a:ext cx="761624" cy="1843937"/>
            <a:chOff x="3111391" y="1310003"/>
            <a:chExt cx="892172" cy="2160001"/>
          </a:xfrm>
          <a:solidFill>
            <a:schemeClr val="accent4"/>
          </a:solidFill>
          <a:effectLst/>
        </p:grpSpPr>
        <p:grpSp>
          <p:nvGrpSpPr>
            <p:cNvPr id="958" name="Gruppe 70"/>
            <p:cNvGrpSpPr>
              <a:grpSpLocks/>
            </p:cNvGrpSpPr>
            <p:nvPr/>
          </p:nvGrpSpPr>
          <p:grpSpPr bwMode="auto">
            <a:xfrm>
              <a:off x="3111391" y="1310003"/>
              <a:ext cx="892172" cy="2160001"/>
              <a:chOff x="7635792" y="4784725"/>
              <a:chExt cx="3402096" cy="8248650"/>
            </a:xfrm>
            <a:grpFill/>
          </p:grpSpPr>
          <p:sp>
            <p:nvSpPr>
              <p:cNvPr id="963" name="Freeform 96"/>
              <p:cNvSpPr>
                <a:spLocks noEditPoints="1"/>
              </p:cNvSpPr>
              <p:nvPr/>
            </p:nvSpPr>
            <p:spPr bwMode="auto">
              <a:xfrm>
                <a:off x="7633088" y="4783014"/>
                <a:ext cx="3404813" cy="8252728"/>
              </a:xfrm>
              <a:custGeom>
                <a:avLst/>
                <a:gdLst>
                  <a:gd name="T0" fmla="*/ 3187699 w 2148"/>
                  <a:gd name="T1" fmla="*/ 193675 h 5196"/>
                  <a:gd name="T2" fmla="*/ 3003549 w 2148"/>
                  <a:gd name="T3" fmla="*/ 234950 h 5196"/>
                  <a:gd name="T4" fmla="*/ 2943224 w 2148"/>
                  <a:gd name="T5" fmla="*/ 330200 h 5196"/>
                  <a:gd name="T6" fmla="*/ 2987674 w 2148"/>
                  <a:gd name="T7" fmla="*/ 479425 h 5196"/>
                  <a:gd name="T8" fmla="*/ 2832099 w 2148"/>
                  <a:gd name="T9" fmla="*/ 1012825 h 5196"/>
                  <a:gd name="T10" fmla="*/ 2574925 w 2148"/>
                  <a:gd name="T11" fmla="*/ 1492250 h 5196"/>
                  <a:gd name="T12" fmla="*/ 2339975 w 2148"/>
                  <a:gd name="T13" fmla="*/ 1885950 h 5196"/>
                  <a:gd name="T14" fmla="*/ 2165350 w 2148"/>
                  <a:gd name="T15" fmla="*/ 2127250 h 5196"/>
                  <a:gd name="T16" fmla="*/ 1968500 w 2148"/>
                  <a:gd name="T17" fmla="*/ 2152650 h 5196"/>
                  <a:gd name="T18" fmla="*/ 1882775 w 2148"/>
                  <a:gd name="T19" fmla="*/ 1612900 h 5196"/>
                  <a:gd name="T20" fmla="*/ 1485900 w 2148"/>
                  <a:gd name="T21" fmla="*/ 1476375 h 5196"/>
                  <a:gd name="T22" fmla="*/ 1260475 w 2148"/>
                  <a:gd name="T23" fmla="*/ 1676400 h 5196"/>
                  <a:gd name="T24" fmla="*/ 1165225 w 2148"/>
                  <a:gd name="T25" fmla="*/ 2168525 h 5196"/>
                  <a:gd name="T26" fmla="*/ 1231900 w 2148"/>
                  <a:gd name="T27" fmla="*/ 2336800 h 5196"/>
                  <a:gd name="T28" fmla="*/ 1060450 w 2148"/>
                  <a:gd name="T29" fmla="*/ 2184400 h 5196"/>
                  <a:gd name="T30" fmla="*/ 742950 w 2148"/>
                  <a:gd name="T31" fmla="*/ 1473200 h 5196"/>
                  <a:gd name="T32" fmla="*/ 561975 w 2148"/>
                  <a:gd name="T33" fmla="*/ 854075 h 5196"/>
                  <a:gd name="T34" fmla="*/ 438150 w 2148"/>
                  <a:gd name="T35" fmla="*/ 371475 h 5196"/>
                  <a:gd name="T36" fmla="*/ 527050 w 2148"/>
                  <a:gd name="T37" fmla="*/ 174625 h 5196"/>
                  <a:gd name="T38" fmla="*/ 282575 w 2148"/>
                  <a:gd name="T39" fmla="*/ 6350 h 5196"/>
                  <a:gd name="T40" fmla="*/ 123825 w 2148"/>
                  <a:gd name="T41" fmla="*/ 63500 h 5196"/>
                  <a:gd name="T42" fmla="*/ 25400 w 2148"/>
                  <a:gd name="T43" fmla="*/ 228600 h 5196"/>
                  <a:gd name="T44" fmla="*/ 53975 w 2148"/>
                  <a:gd name="T45" fmla="*/ 346075 h 5196"/>
                  <a:gd name="T46" fmla="*/ 117475 w 2148"/>
                  <a:gd name="T47" fmla="*/ 479425 h 5196"/>
                  <a:gd name="T48" fmla="*/ 101600 w 2148"/>
                  <a:gd name="T49" fmla="*/ 822325 h 5196"/>
                  <a:gd name="T50" fmla="*/ 390525 w 2148"/>
                  <a:gd name="T51" fmla="*/ 1812925 h 5196"/>
                  <a:gd name="T52" fmla="*/ 508000 w 2148"/>
                  <a:gd name="T53" fmla="*/ 2000250 h 5196"/>
                  <a:gd name="T54" fmla="*/ 828675 w 2148"/>
                  <a:gd name="T55" fmla="*/ 2930525 h 5196"/>
                  <a:gd name="T56" fmla="*/ 812800 w 2148"/>
                  <a:gd name="T57" fmla="*/ 3502025 h 5196"/>
                  <a:gd name="T58" fmla="*/ 946150 w 2148"/>
                  <a:gd name="T59" fmla="*/ 4152900 h 5196"/>
                  <a:gd name="T60" fmla="*/ 920750 w 2148"/>
                  <a:gd name="T61" fmla="*/ 4610100 h 5196"/>
                  <a:gd name="T62" fmla="*/ 939800 w 2148"/>
                  <a:gd name="T63" fmla="*/ 5038725 h 5196"/>
                  <a:gd name="T64" fmla="*/ 939800 w 2148"/>
                  <a:gd name="T65" fmla="*/ 5902324 h 5196"/>
                  <a:gd name="T66" fmla="*/ 996950 w 2148"/>
                  <a:gd name="T67" fmla="*/ 6394449 h 5196"/>
                  <a:gd name="T68" fmla="*/ 1111250 w 2148"/>
                  <a:gd name="T69" fmla="*/ 7019925 h 5196"/>
                  <a:gd name="T70" fmla="*/ 1247775 w 2148"/>
                  <a:gd name="T71" fmla="*/ 7629525 h 5196"/>
                  <a:gd name="T72" fmla="*/ 1273175 w 2148"/>
                  <a:gd name="T73" fmla="*/ 8086725 h 5196"/>
                  <a:gd name="T74" fmla="*/ 1447800 w 2148"/>
                  <a:gd name="T75" fmla="*/ 8235950 h 5196"/>
                  <a:gd name="T76" fmla="*/ 1647825 w 2148"/>
                  <a:gd name="T77" fmla="*/ 8178800 h 5196"/>
                  <a:gd name="T78" fmla="*/ 1876425 w 2148"/>
                  <a:gd name="T79" fmla="*/ 8191500 h 5196"/>
                  <a:gd name="T80" fmla="*/ 1806575 w 2148"/>
                  <a:gd name="T81" fmla="*/ 7947025 h 5196"/>
                  <a:gd name="T82" fmla="*/ 1778000 w 2148"/>
                  <a:gd name="T83" fmla="*/ 7600950 h 5196"/>
                  <a:gd name="T84" fmla="*/ 2152650 w 2148"/>
                  <a:gd name="T85" fmla="*/ 6267449 h 5196"/>
                  <a:gd name="T86" fmla="*/ 2247900 w 2148"/>
                  <a:gd name="T87" fmla="*/ 4978400 h 5196"/>
                  <a:gd name="T88" fmla="*/ 2244725 w 2148"/>
                  <a:gd name="T89" fmla="*/ 3673475 h 5196"/>
                  <a:gd name="T90" fmla="*/ 2263775 w 2148"/>
                  <a:gd name="T91" fmla="*/ 3352800 h 5196"/>
                  <a:gd name="T92" fmla="*/ 2292350 w 2148"/>
                  <a:gd name="T93" fmla="*/ 2879725 h 5196"/>
                  <a:gd name="T94" fmla="*/ 2416175 w 2148"/>
                  <a:gd name="T95" fmla="*/ 2644775 h 5196"/>
                  <a:gd name="T96" fmla="*/ 2574925 w 2148"/>
                  <a:gd name="T97" fmla="*/ 2225675 h 5196"/>
                  <a:gd name="T98" fmla="*/ 2781300 w 2148"/>
                  <a:gd name="T99" fmla="*/ 1958975 h 5196"/>
                  <a:gd name="T100" fmla="*/ 2886074 w 2148"/>
                  <a:gd name="T101" fmla="*/ 1657350 h 5196"/>
                  <a:gd name="T102" fmla="*/ 3105149 w 2148"/>
                  <a:gd name="T103" fmla="*/ 1292225 h 5196"/>
                  <a:gd name="T104" fmla="*/ 3197224 w 2148"/>
                  <a:gd name="T105" fmla="*/ 847725 h 5196"/>
                  <a:gd name="T106" fmla="*/ 3286125 w 2148"/>
                  <a:gd name="T107" fmla="*/ 647700 h 5196"/>
                  <a:gd name="T108" fmla="*/ 3403600 w 2148"/>
                  <a:gd name="T109" fmla="*/ 473075 h 5196"/>
                  <a:gd name="T110" fmla="*/ 1527175 w 2148"/>
                  <a:gd name="T111" fmla="*/ 7864475 h 5196"/>
                  <a:gd name="T112" fmla="*/ 1765300 w 2148"/>
                  <a:gd name="T113" fmla="*/ 6511926 h 5196"/>
                  <a:gd name="T114" fmla="*/ 1660525 w 2148"/>
                  <a:gd name="T115" fmla="*/ 7194550 h 5196"/>
                  <a:gd name="T116" fmla="*/ 1508125 w 2148"/>
                  <a:gd name="T117" fmla="*/ 7597775 h 5196"/>
                  <a:gd name="T118" fmla="*/ 1412875 w 2148"/>
                  <a:gd name="T119" fmla="*/ 7264400 h 5196"/>
                  <a:gd name="T120" fmla="*/ 1330325 w 2148"/>
                  <a:gd name="T121" fmla="*/ 6384924 h 5196"/>
                  <a:gd name="T122" fmla="*/ 1638300 w 2148"/>
                  <a:gd name="T123" fmla="*/ 6235699 h 51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148"/>
                  <a:gd name="T187" fmla="*/ 0 h 5196"/>
                  <a:gd name="T188" fmla="*/ 2148 w 2148"/>
                  <a:gd name="T189" fmla="*/ 5196 h 519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148" h="5196">
                    <a:moveTo>
                      <a:pt x="2136" y="254"/>
                    </a:moveTo>
                    <a:lnTo>
                      <a:pt x="2086" y="166"/>
                    </a:lnTo>
                    <a:lnTo>
                      <a:pt x="2078" y="154"/>
                    </a:lnTo>
                    <a:lnTo>
                      <a:pt x="2068" y="142"/>
                    </a:lnTo>
                    <a:lnTo>
                      <a:pt x="2060" y="136"/>
                    </a:lnTo>
                    <a:lnTo>
                      <a:pt x="2054" y="132"/>
                    </a:lnTo>
                    <a:lnTo>
                      <a:pt x="2026" y="126"/>
                    </a:lnTo>
                    <a:lnTo>
                      <a:pt x="2008" y="122"/>
                    </a:lnTo>
                    <a:lnTo>
                      <a:pt x="1990" y="120"/>
                    </a:lnTo>
                    <a:lnTo>
                      <a:pt x="1976" y="120"/>
                    </a:lnTo>
                    <a:lnTo>
                      <a:pt x="1964" y="124"/>
                    </a:lnTo>
                    <a:lnTo>
                      <a:pt x="1938" y="130"/>
                    </a:lnTo>
                    <a:lnTo>
                      <a:pt x="1914" y="140"/>
                    </a:lnTo>
                    <a:lnTo>
                      <a:pt x="1892" y="148"/>
                    </a:lnTo>
                    <a:lnTo>
                      <a:pt x="1872" y="150"/>
                    </a:lnTo>
                    <a:lnTo>
                      <a:pt x="1868" y="152"/>
                    </a:lnTo>
                    <a:lnTo>
                      <a:pt x="1864" y="156"/>
                    </a:lnTo>
                    <a:lnTo>
                      <a:pt x="1858" y="164"/>
                    </a:lnTo>
                    <a:lnTo>
                      <a:pt x="1854" y="176"/>
                    </a:lnTo>
                    <a:lnTo>
                      <a:pt x="1852" y="184"/>
                    </a:lnTo>
                    <a:lnTo>
                      <a:pt x="1854" y="208"/>
                    </a:lnTo>
                    <a:lnTo>
                      <a:pt x="1856" y="234"/>
                    </a:lnTo>
                    <a:lnTo>
                      <a:pt x="1858" y="252"/>
                    </a:lnTo>
                    <a:lnTo>
                      <a:pt x="1860" y="258"/>
                    </a:lnTo>
                    <a:lnTo>
                      <a:pt x="1864" y="264"/>
                    </a:lnTo>
                    <a:lnTo>
                      <a:pt x="1872" y="270"/>
                    </a:lnTo>
                    <a:lnTo>
                      <a:pt x="1882" y="302"/>
                    </a:lnTo>
                    <a:lnTo>
                      <a:pt x="1888" y="330"/>
                    </a:lnTo>
                    <a:lnTo>
                      <a:pt x="1890" y="362"/>
                    </a:lnTo>
                    <a:lnTo>
                      <a:pt x="1888" y="394"/>
                    </a:lnTo>
                    <a:lnTo>
                      <a:pt x="1882" y="428"/>
                    </a:lnTo>
                    <a:lnTo>
                      <a:pt x="1876" y="450"/>
                    </a:lnTo>
                    <a:lnTo>
                      <a:pt x="1866" y="484"/>
                    </a:lnTo>
                    <a:lnTo>
                      <a:pt x="1850" y="516"/>
                    </a:lnTo>
                    <a:lnTo>
                      <a:pt x="1784" y="638"/>
                    </a:lnTo>
                    <a:lnTo>
                      <a:pt x="1752" y="702"/>
                    </a:lnTo>
                    <a:lnTo>
                      <a:pt x="1730" y="744"/>
                    </a:lnTo>
                    <a:lnTo>
                      <a:pt x="1712" y="776"/>
                    </a:lnTo>
                    <a:lnTo>
                      <a:pt x="1694" y="808"/>
                    </a:lnTo>
                    <a:lnTo>
                      <a:pt x="1648" y="878"/>
                    </a:lnTo>
                    <a:lnTo>
                      <a:pt x="1640" y="892"/>
                    </a:lnTo>
                    <a:lnTo>
                      <a:pt x="1632" y="908"/>
                    </a:lnTo>
                    <a:lnTo>
                      <a:pt x="1626" y="924"/>
                    </a:lnTo>
                    <a:lnTo>
                      <a:pt x="1622" y="940"/>
                    </a:lnTo>
                    <a:lnTo>
                      <a:pt x="1610" y="970"/>
                    </a:lnTo>
                    <a:lnTo>
                      <a:pt x="1596" y="1002"/>
                    </a:lnTo>
                    <a:lnTo>
                      <a:pt x="1584" y="1022"/>
                    </a:lnTo>
                    <a:lnTo>
                      <a:pt x="1548" y="1086"/>
                    </a:lnTo>
                    <a:lnTo>
                      <a:pt x="1532" y="1108"/>
                    </a:lnTo>
                    <a:lnTo>
                      <a:pt x="1512" y="1138"/>
                    </a:lnTo>
                    <a:lnTo>
                      <a:pt x="1490" y="1168"/>
                    </a:lnTo>
                    <a:lnTo>
                      <a:pt x="1474" y="1188"/>
                    </a:lnTo>
                    <a:lnTo>
                      <a:pt x="1458" y="1212"/>
                    </a:lnTo>
                    <a:lnTo>
                      <a:pt x="1448" y="1228"/>
                    </a:lnTo>
                    <a:lnTo>
                      <a:pt x="1440" y="1246"/>
                    </a:lnTo>
                    <a:lnTo>
                      <a:pt x="1424" y="1270"/>
                    </a:lnTo>
                    <a:lnTo>
                      <a:pt x="1402" y="1302"/>
                    </a:lnTo>
                    <a:lnTo>
                      <a:pt x="1392" y="1316"/>
                    </a:lnTo>
                    <a:lnTo>
                      <a:pt x="1378" y="1328"/>
                    </a:lnTo>
                    <a:lnTo>
                      <a:pt x="1364" y="1340"/>
                    </a:lnTo>
                    <a:lnTo>
                      <a:pt x="1350" y="1350"/>
                    </a:lnTo>
                    <a:lnTo>
                      <a:pt x="1306" y="1376"/>
                    </a:lnTo>
                    <a:lnTo>
                      <a:pt x="1292" y="1382"/>
                    </a:lnTo>
                    <a:lnTo>
                      <a:pt x="1278" y="1384"/>
                    </a:lnTo>
                    <a:lnTo>
                      <a:pt x="1264" y="1384"/>
                    </a:lnTo>
                    <a:lnTo>
                      <a:pt x="1260" y="1382"/>
                    </a:lnTo>
                    <a:lnTo>
                      <a:pt x="1256" y="1378"/>
                    </a:lnTo>
                    <a:lnTo>
                      <a:pt x="1248" y="1370"/>
                    </a:lnTo>
                    <a:lnTo>
                      <a:pt x="1240" y="1356"/>
                    </a:lnTo>
                    <a:lnTo>
                      <a:pt x="1236" y="1342"/>
                    </a:lnTo>
                    <a:lnTo>
                      <a:pt x="1234" y="1326"/>
                    </a:lnTo>
                    <a:lnTo>
                      <a:pt x="1230" y="1230"/>
                    </a:lnTo>
                    <a:lnTo>
                      <a:pt x="1226" y="1194"/>
                    </a:lnTo>
                    <a:lnTo>
                      <a:pt x="1222" y="1158"/>
                    </a:lnTo>
                    <a:lnTo>
                      <a:pt x="1204" y="1068"/>
                    </a:lnTo>
                    <a:lnTo>
                      <a:pt x="1200" y="1052"/>
                    </a:lnTo>
                    <a:lnTo>
                      <a:pt x="1194" y="1034"/>
                    </a:lnTo>
                    <a:lnTo>
                      <a:pt x="1186" y="1016"/>
                    </a:lnTo>
                    <a:lnTo>
                      <a:pt x="1176" y="1002"/>
                    </a:lnTo>
                    <a:lnTo>
                      <a:pt x="1148" y="962"/>
                    </a:lnTo>
                    <a:lnTo>
                      <a:pt x="1138" y="950"/>
                    </a:lnTo>
                    <a:lnTo>
                      <a:pt x="1124" y="940"/>
                    </a:lnTo>
                    <a:lnTo>
                      <a:pt x="1108" y="932"/>
                    </a:lnTo>
                    <a:lnTo>
                      <a:pt x="1092" y="930"/>
                    </a:lnTo>
                    <a:lnTo>
                      <a:pt x="972" y="926"/>
                    </a:lnTo>
                    <a:lnTo>
                      <a:pt x="954" y="926"/>
                    </a:lnTo>
                    <a:lnTo>
                      <a:pt x="936" y="930"/>
                    </a:lnTo>
                    <a:lnTo>
                      <a:pt x="918" y="936"/>
                    </a:lnTo>
                    <a:lnTo>
                      <a:pt x="904" y="942"/>
                    </a:lnTo>
                    <a:lnTo>
                      <a:pt x="890" y="952"/>
                    </a:lnTo>
                    <a:lnTo>
                      <a:pt x="876" y="960"/>
                    </a:lnTo>
                    <a:lnTo>
                      <a:pt x="860" y="972"/>
                    </a:lnTo>
                    <a:lnTo>
                      <a:pt x="846" y="986"/>
                    </a:lnTo>
                    <a:lnTo>
                      <a:pt x="836" y="998"/>
                    </a:lnTo>
                    <a:lnTo>
                      <a:pt x="804" y="1042"/>
                    </a:lnTo>
                    <a:lnTo>
                      <a:pt x="794" y="1056"/>
                    </a:lnTo>
                    <a:lnTo>
                      <a:pt x="784" y="1072"/>
                    </a:lnTo>
                    <a:lnTo>
                      <a:pt x="776" y="1090"/>
                    </a:lnTo>
                    <a:lnTo>
                      <a:pt x="770" y="1104"/>
                    </a:lnTo>
                    <a:lnTo>
                      <a:pt x="754" y="1152"/>
                    </a:lnTo>
                    <a:lnTo>
                      <a:pt x="746" y="1186"/>
                    </a:lnTo>
                    <a:lnTo>
                      <a:pt x="740" y="1222"/>
                    </a:lnTo>
                    <a:lnTo>
                      <a:pt x="738" y="1272"/>
                    </a:lnTo>
                    <a:lnTo>
                      <a:pt x="734" y="1346"/>
                    </a:lnTo>
                    <a:lnTo>
                      <a:pt x="734" y="1366"/>
                    </a:lnTo>
                    <a:lnTo>
                      <a:pt x="736" y="1382"/>
                    </a:lnTo>
                    <a:lnTo>
                      <a:pt x="742" y="1398"/>
                    </a:lnTo>
                    <a:lnTo>
                      <a:pt x="750" y="1416"/>
                    </a:lnTo>
                    <a:lnTo>
                      <a:pt x="758" y="1428"/>
                    </a:lnTo>
                    <a:lnTo>
                      <a:pt x="764" y="1436"/>
                    </a:lnTo>
                    <a:lnTo>
                      <a:pt x="772" y="1448"/>
                    </a:lnTo>
                    <a:lnTo>
                      <a:pt x="778" y="1458"/>
                    </a:lnTo>
                    <a:lnTo>
                      <a:pt x="778" y="1468"/>
                    </a:lnTo>
                    <a:lnTo>
                      <a:pt x="776" y="1472"/>
                    </a:lnTo>
                    <a:lnTo>
                      <a:pt x="774" y="1474"/>
                    </a:lnTo>
                    <a:lnTo>
                      <a:pt x="770" y="1476"/>
                    </a:lnTo>
                    <a:lnTo>
                      <a:pt x="766" y="1478"/>
                    </a:lnTo>
                    <a:lnTo>
                      <a:pt x="756" y="1474"/>
                    </a:lnTo>
                    <a:lnTo>
                      <a:pt x="744" y="1468"/>
                    </a:lnTo>
                    <a:lnTo>
                      <a:pt x="734" y="1458"/>
                    </a:lnTo>
                    <a:lnTo>
                      <a:pt x="690" y="1406"/>
                    </a:lnTo>
                    <a:lnTo>
                      <a:pt x="678" y="1392"/>
                    </a:lnTo>
                    <a:lnTo>
                      <a:pt x="668" y="1376"/>
                    </a:lnTo>
                    <a:lnTo>
                      <a:pt x="658" y="1360"/>
                    </a:lnTo>
                    <a:lnTo>
                      <a:pt x="650" y="1346"/>
                    </a:lnTo>
                    <a:lnTo>
                      <a:pt x="618" y="1272"/>
                    </a:lnTo>
                    <a:lnTo>
                      <a:pt x="588" y="1208"/>
                    </a:lnTo>
                    <a:lnTo>
                      <a:pt x="528" y="1088"/>
                    </a:lnTo>
                    <a:lnTo>
                      <a:pt x="512" y="1054"/>
                    </a:lnTo>
                    <a:lnTo>
                      <a:pt x="500" y="1020"/>
                    </a:lnTo>
                    <a:lnTo>
                      <a:pt x="468" y="928"/>
                    </a:lnTo>
                    <a:lnTo>
                      <a:pt x="444" y="858"/>
                    </a:lnTo>
                    <a:lnTo>
                      <a:pt x="408" y="758"/>
                    </a:lnTo>
                    <a:lnTo>
                      <a:pt x="398" y="722"/>
                    </a:lnTo>
                    <a:lnTo>
                      <a:pt x="390" y="688"/>
                    </a:lnTo>
                    <a:lnTo>
                      <a:pt x="378" y="606"/>
                    </a:lnTo>
                    <a:lnTo>
                      <a:pt x="374" y="588"/>
                    </a:lnTo>
                    <a:lnTo>
                      <a:pt x="368" y="570"/>
                    </a:lnTo>
                    <a:lnTo>
                      <a:pt x="362" y="554"/>
                    </a:lnTo>
                    <a:lnTo>
                      <a:pt x="354" y="538"/>
                    </a:lnTo>
                    <a:lnTo>
                      <a:pt x="318" y="476"/>
                    </a:lnTo>
                    <a:lnTo>
                      <a:pt x="258" y="362"/>
                    </a:lnTo>
                    <a:lnTo>
                      <a:pt x="252" y="348"/>
                    </a:lnTo>
                    <a:lnTo>
                      <a:pt x="250" y="330"/>
                    </a:lnTo>
                    <a:lnTo>
                      <a:pt x="250" y="312"/>
                    </a:lnTo>
                    <a:lnTo>
                      <a:pt x="254" y="296"/>
                    </a:lnTo>
                    <a:lnTo>
                      <a:pt x="276" y="234"/>
                    </a:lnTo>
                    <a:lnTo>
                      <a:pt x="292" y="188"/>
                    </a:lnTo>
                    <a:lnTo>
                      <a:pt x="300" y="178"/>
                    </a:lnTo>
                    <a:lnTo>
                      <a:pt x="308" y="170"/>
                    </a:lnTo>
                    <a:lnTo>
                      <a:pt x="312" y="164"/>
                    </a:lnTo>
                    <a:lnTo>
                      <a:pt x="318" y="156"/>
                    </a:lnTo>
                    <a:lnTo>
                      <a:pt x="322" y="146"/>
                    </a:lnTo>
                    <a:lnTo>
                      <a:pt x="326" y="134"/>
                    </a:lnTo>
                    <a:lnTo>
                      <a:pt x="332" y="110"/>
                    </a:lnTo>
                    <a:lnTo>
                      <a:pt x="334" y="92"/>
                    </a:lnTo>
                    <a:lnTo>
                      <a:pt x="332" y="84"/>
                    </a:lnTo>
                    <a:lnTo>
                      <a:pt x="330" y="76"/>
                    </a:lnTo>
                    <a:lnTo>
                      <a:pt x="322" y="58"/>
                    </a:lnTo>
                    <a:lnTo>
                      <a:pt x="314" y="50"/>
                    </a:lnTo>
                    <a:lnTo>
                      <a:pt x="304" y="42"/>
                    </a:lnTo>
                    <a:lnTo>
                      <a:pt x="290" y="36"/>
                    </a:lnTo>
                    <a:lnTo>
                      <a:pt x="276" y="30"/>
                    </a:lnTo>
                    <a:lnTo>
                      <a:pt x="178" y="4"/>
                    </a:lnTo>
                    <a:lnTo>
                      <a:pt x="162" y="2"/>
                    </a:lnTo>
                    <a:lnTo>
                      <a:pt x="150" y="0"/>
                    </a:lnTo>
                    <a:lnTo>
                      <a:pt x="138" y="0"/>
                    </a:lnTo>
                    <a:lnTo>
                      <a:pt x="132" y="2"/>
                    </a:lnTo>
                    <a:lnTo>
                      <a:pt x="106" y="18"/>
                    </a:lnTo>
                    <a:lnTo>
                      <a:pt x="92" y="28"/>
                    </a:lnTo>
                    <a:lnTo>
                      <a:pt x="78" y="40"/>
                    </a:lnTo>
                    <a:lnTo>
                      <a:pt x="68" y="50"/>
                    </a:lnTo>
                    <a:lnTo>
                      <a:pt x="60" y="60"/>
                    </a:lnTo>
                    <a:lnTo>
                      <a:pt x="48" y="84"/>
                    </a:lnTo>
                    <a:lnTo>
                      <a:pt x="38" y="108"/>
                    </a:lnTo>
                    <a:lnTo>
                      <a:pt x="28" y="128"/>
                    </a:lnTo>
                    <a:lnTo>
                      <a:pt x="16" y="144"/>
                    </a:lnTo>
                    <a:lnTo>
                      <a:pt x="4" y="158"/>
                    </a:lnTo>
                    <a:lnTo>
                      <a:pt x="2" y="160"/>
                    </a:lnTo>
                    <a:lnTo>
                      <a:pt x="0" y="166"/>
                    </a:lnTo>
                    <a:lnTo>
                      <a:pt x="2" y="174"/>
                    </a:lnTo>
                    <a:lnTo>
                      <a:pt x="6" y="184"/>
                    </a:lnTo>
                    <a:lnTo>
                      <a:pt x="16" y="196"/>
                    </a:lnTo>
                    <a:lnTo>
                      <a:pt x="26" y="206"/>
                    </a:lnTo>
                    <a:lnTo>
                      <a:pt x="34" y="218"/>
                    </a:lnTo>
                    <a:lnTo>
                      <a:pt x="40" y="228"/>
                    </a:lnTo>
                    <a:lnTo>
                      <a:pt x="50" y="240"/>
                    </a:lnTo>
                    <a:lnTo>
                      <a:pt x="60" y="254"/>
                    </a:lnTo>
                    <a:lnTo>
                      <a:pt x="68" y="272"/>
                    </a:lnTo>
                    <a:lnTo>
                      <a:pt x="74" y="292"/>
                    </a:lnTo>
                    <a:lnTo>
                      <a:pt x="74" y="298"/>
                    </a:lnTo>
                    <a:lnTo>
                      <a:pt x="74" y="302"/>
                    </a:lnTo>
                    <a:lnTo>
                      <a:pt x="74" y="316"/>
                    </a:lnTo>
                    <a:lnTo>
                      <a:pt x="76" y="344"/>
                    </a:lnTo>
                    <a:lnTo>
                      <a:pt x="84" y="426"/>
                    </a:lnTo>
                    <a:lnTo>
                      <a:pt x="84" y="442"/>
                    </a:lnTo>
                    <a:lnTo>
                      <a:pt x="82" y="458"/>
                    </a:lnTo>
                    <a:lnTo>
                      <a:pt x="78" y="474"/>
                    </a:lnTo>
                    <a:lnTo>
                      <a:pt x="72" y="488"/>
                    </a:lnTo>
                    <a:lnTo>
                      <a:pt x="66" y="502"/>
                    </a:lnTo>
                    <a:lnTo>
                      <a:pt x="64" y="518"/>
                    </a:lnTo>
                    <a:lnTo>
                      <a:pt x="64" y="534"/>
                    </a:lnTo>
                    <a:lnTo>
                      <a:pt x="66" y="550"/>
                    </a:lnTo>
                    <a:lnTo>
                      <a:pt x="100" y="666"/>
                    </a:lnTo>
                    <a:lnTo>
                      <a:pt x="122" y="734"/>
                    </a:lnTo>
                    <a:lnTo>
                      <a:pt x="230" y="1044"/>
                    </a:lnTo>
                    <a:lnTo>
                      <a:pt x="238" y="1078"/>
                    </a:lnTo>
                    <a:lnTo>
                      <a:pt x="244" y="1114"/>
                    </a:lnTo>
                    <a:lnTo>
                      <a:pt x="246" y="1142"/>
                    </a:lnTo>
                    <a:lnTo>
                      <a:pt x="250" y="1156"/>
                    </a:lnTo>
                    <a:lnTo>
                      <a:pt x="256" y="1170"/>
                    </a:lnTo>
                    <a:lnTo>
                      <a:pt x="264" y="1180"/>
                    </a:lnTo>
                    <a:lnTo>
                      <a:pt x="268" y="1184"/>
                    </a:lnTo>
                    <a:lnTo>
                      <a:pt x="272" y="1186"/>
                    </a:lnTo>
                    <a:lnTo>
                      <a:pt x="282" y="1192"/>
                    </a:lnTo>
                    <a:lnTo>
                      <a:pt x="292" y="1202"/>
                    </a:lnTo>
                    <a:lnTo>
                      <a:pt x="302" y="1214"/>
                    </a:lnTo>
                    <a:lnTo>
                      <a:pt x="308" y="1228"/>
                    </a:lnTo>
                    <a:lnTo>
                      <a:pt x="320" y="1260"/>
                    </a:lnTo>
                    <a:lnTo>
                      <a:pt x="332" y="1294"/>
                    </a:lnTo>
                    <a:lnTo>
                      <a:pt x="340" y="1330"/>
                    </a:lnTo>
                    <a:lnTo>
                      <a:pt x="344" y="1366"/>
                    </a:lnTo>
                    <a:lnTo>
                      <a:pt x="352" y="1400"/>
                    </a:lnTo>
                    <a:lnTo>
                      <a:pt x="364" y="1436"/>
                    </a:lnTo>
                    <a:lnTo>
                      <a:pt x="444" y="1622"/>
                    </a:lnTo>
                    <a:lnTo>
                      <a:pt x="470" y="1690"/>
                    </a:lnTo>
                    <a:lnTo>
                      <a:pt x="522" y="1846"/>
                    </a:lnTo>
                    <a:lnTo>
                      <a:pt x="528" y="1862"/>
                    </a:lnTo>
                    <a:lnTo>
                      <a:pt x="532" y="1880"/>
                    </a:lnTo>
                    <a:lnTo>
                      <a:pt x="534" y="1898"/>
                    </a:lnTo>
                    <a:lnTo>
                      <a:pt x="536" y="1916"/>
                    </a:lnTo>
                    <a:lnTo>
                      <a:pt x="540" y="2044"/>
                    </a:lnTo>
                    <a:lnTo>
                      <a:pt x="540" y="2080"/>
                    </a:lnTo>
                    <a:lnTo>
                      <a:pt x="534" y="2116"/>
                    </a:lnTo>
                    <a:lnTo>
                      <a:pt x="512" y="2206"/>
                    </a:lnTo>
                    <a:lnTo>
                      <a:pt x="502" y="2240"/>
                    </a:lnTo>
                    <a:lnTo>
                      <a:pt x="488" y="2274"/>
                    </a:lnTo>
                    <a:lnTo>
                      <a:pt x="442" y="2364"/>
                    </a:lnTo>
                    <a:lnTo>
                      <a:pt x="410" y="2428"/>
                    </a:lnTo>
                    <a:lnTo>
                      <a:pt x="382" y="2486"/>
                    </a:lnTo>
                    <a:lnTo>
                      <a:pt x="370" y="2508"/>
                    </a:lnTo>
                    <a:lnTo>
                      <a:pt x="588" y="2612"/>
                    </a:lnTo>
                    <a:lnTo>
                      <a:pt x="586" y="2614"/>
                    </a:lnTo>
                    <a:lnTo>
                      <a:pt x="596" y="2616"/>
                    </a:lnTo>
                    <a:lnTo>
                      <a:pt x="600" y="2618"/>
                    </a:lnTo>
                    <a:lnTo>
                      <a:pt x="602" y="2698"/>
                    </a:lnTo>
                    <a:lnTo>
                      <a:pt x="592" y="2740"/>
                    </a:lnTo>
                    <a:lnTo>
                      <a:pt x="594" y="2740"/>
                    </a:lnTo>
                    <a:lnTo>
                      <a:pt x="588" y="2756"/>
                    </a:lnTo>
                    <a:lnTo>
                      <a:pt x="584" y="2824"/>
                    </a:lnTo>
                    <a:lnTo>
                      <a:pt x="580" y="2904"/>
                    </a:lnTo>
                    <a:lnTo>
                      <a:pt x="586" y="2988"/>
                    </a:lnTo>
                    <a:lnTo>
                      <a:pt x="592" y="3056"/>
                    </a:lnTo>
                    <a:lnTo>
                      <a:pt x="592" y="3070"/>
                    </a:lnTo>
                    <a:lnTo>
                      <a:pt x="594" y="3072"/>
                    </a:lnTo>
                    <a:lnTo>
                      <a:pt x="594" y="3076"/>
                    </a:lnTo>
                    <a:lnTo>
                      <a:pt x="594" y="3086"/>
                    </a:lnTo>
                    <a:lnTo>
                      <a:pt x="592" y="3096"/>
                    </a:lnTo>
                    <a:lnTo>
                      <a:pt x="592" y="3102"/>
                    </a:lnTo>
                    <a:lnTo>
                      <a:pt x="592" y="3174"/>
                    </a:lnTo>
                    <a:lnTo>
                      <a:pt x="590" y="3250"/>
                    </a:lnTo>
                    <a:lnTo>
                      <a:pt x="582" y="3396"/>
                    </a:lnTo>
                    <a:lnTo>
                      <a:pt x="582" y="3460"/>
                    </a:lnTo>
                    <a:lnTo>
                      <a:pt x="584" y="3492"/>
                    </a:lnTo>
                    <a:lnTo>
                      <a:pt x="588" y="3526"/>
                    </a:lnTo>
                    <a:lnTo>
                      <a:pt x="592" y="3574"/>
                    </a:lnTo>
                    <a:lnTo>
                      <a:pt x="594" y="3622"/>
                    </a:lnTo>
                    <a:lnTo>
                      <a:pt x="594" y="3670"/>
                    </a:lnTo>
                    <a:lnTo>
                      <a:pt x="592" y="3718"/>
                    </a:lnTo>
                    <a:lnTo>
                      <a:pt x="590" y="3766"/>
                    </a:lnTo>
                    <a:lnTo>
                      <a:pt x="586" y="3814"/>
                    </a:lnTo>
                    <a:lnTo>
                      <a:pt x="576" y="3906"/>
                    </a:lnTo>
                    <a:lnTo>
                      <a:pt x="592" y="3912"/>
                    </a:lnTo>
                    <a:lnTo>
                      <a:pt x="608" y="3916"/>
                    </a:lnTo>
                    <a:lnTo>
                      <a:pt x="638" y="3916"/>
                    </a:lnTo>
                    <a:lnTo>
                      <a:pt x="632" y="3972"/>
                    </a:lnTo>
                    <a:lnTo>
                      <a:pt x="628" y="4000"/>
                    </a:lnTo>
                    <a:lnTo>
                      <a:pt x="628" y="4028"/>
                    </a:lnTo>
                    <a:lnTo>
                      <a:pt x="626" y="4060"/>
                    </a:lnTo>
                    <a:lnTo>
                      <a:pt x="628" y="4092"/>
                    </a:lnTo>
                    <a:lnTo>
                      <a:pt x="632" y="4126"/>
                    </a:lnTo>
                    <a:lnTo>
                      <a:pt x="636" y="4158"/>
                    </a:lnTo>
                    <a:lnTo>
                      <a:pt x="644" y="4202"/>
                    </a:lnTo>
                    <a:lnTo>
                      <a:pt x="652" y="4248"/>
                    </a:lnTo>
                    <a:lnTo>
                      <a:pt x="662" y="4292"/>
                    </a:lnTo>
                    <a:lnTo>
                      <a:pt x="674" y="4336"/>
                    </a:lnTo>
                    <a:lnTo>
                      <a:pt x="700" y="4422"/>
                    </a:lnTo>
                    <a:lnTo>
                      <a:pt x="730" y="4508"/>
                    </a:lnTo>
                    <a:lnTo>
                      <a:pt x="756" y="4578"/>
                    </a:lnTo>
                    <a:lnTo>
                      <a:pt x="768" y="4616"/>
                    </a:lnTo>
                    <a:lnTo>
                      <a:pt x="778" y="4656"/>
                    </a:lnTo>
                    <a:lnTo>
                      <a:pt x="786" y="4694"/>
                    </a:lnTo>
                    <a:lnTo>
                      <a:pt x="790" y="4734"/>
                    </a:lnTo>
                    <a:lnTo>
                      <a:pt x="792" y="4752"/>
                    </a:lnTo>
                    <a:lnTo>
                      <a:pt x="792" y="4770"/>
                    </a:lnTo>
                    <a:lnTo>
                      <a:pt x="790" y="4790"/>
                    </a:lnTo>
                    <a:lnTo>
                      <a:pt x="786" y="4806"/>
                    </a:lnTo>
                    <a:lnTo>
                      <a:pt x="780" y="4850"/>
                    </a:lnTo>
                    <a:lnTo>
                      <a:pt x="776" y="4894"/>
                    </a:lnTo>
                    <a:lnTo>
                      <a:pt x="776" y="4938"/>
                    </a:lnTo>
                    <a:lnTo>
                      <a:pt x="778" y="4980"/>
                    </a:lnTo>
                    <a:lnTo>
                      <a:pt x="782" y="5008"/>
                    </a:lnTo>
                    <a:lnTo>
                      <a:pt x="790" y="5038"/>
                    </a:lnTo>
                    <a:lnTo>
                      <a:pt x="798" y="5066"/>
                    </a:lnTo>
                    <a:lnTo>
                      <a:pt x="802" y="5094"/>
                    </a:lnTo>
                    <a:lnTo>
                      <a:pt x="804" y="5104"/>
                    </a:lnTo>
                    <a:lnTo>
                      <a:pt x="804" y="5114"/>
                    </a:lnTo>
                    <a:lnTo>
                      <a:pt x="802" y="5130"/>
                    </a:lnTo>
                    <a:lnTo>
                      <a:pt x="804" y="5138"/>
                    </a:lnTo>
                    <a:lnTo>
                      <a:pt x="806" y="5146"/>
                    </a:lnTo>
                    <a:lnTo>
                      <a:pt x="812" y="5152"/>
                    </a:lnTo>
                    <a:lnTo>
                      <a:pt x="822" y="5160"/>
                    </a:lnTo>
                    <a:lnTo>
                      <a:pt x="860" y="5174"/>
                    </a:lnTo>
                    <a:lnTo>
                      <a:pt x="886" y="5182"/>
                    </a:lnTo>
                    <a:lnTo>
                      <a:pt x="912" y="5188"/>
                    </a:lnTo>
                    <a:lnTo>
                      <a:pt x="940" y="5194"/>
                    </a:lnTo>
                    <a:lnTo>
                      <a:pt x="964" y="5196"/>
                    </a:lnTo>
                    <a:lnTo>
                      <a:pt x="986" y="5196"/>
                    </a:lnTo>
                    <a:lnTo>
                      <a:pt x="996" y="5194"/>
                    </a:lnTo>
                    <a:lnTo>
                      <a:pt x="1004" y="5190"/>
                    </a:lnTo>
                    <a:lnTo>
                      <a:pt x="1018" y="5182"/>
                    </a:lnTo>
                    <a:lnTo>
                      <a:pt x="1026" y="5172"/>
                    </a:lnTo>
                    <a:lnTo>
                      <a:pt x="1034" y="5162"/>
                    </a:lnTo>
                    <a:lnTo>
                      <a:pt x="1038" y="5152"/>
                    </a:lnTo>
                    <a:lnTo>
                      <a:pt x="1042" y="5160"/>
                    </a:lnTo>
                    <a:lnTo>
                      <a:pt x="1050" y="5166"/>
                    </a:lnTo>
                    <a:lnTo>
                      <a:pt x="1058" y="5170"/>
                    </a:lnTo>
                    <a:lnTo>
                      <a:pt x="1070" y="5174"/>
                    </a:lnTo>
                    <a:lnTo>
                      <a:pt x="1096" y="5176"/>
                    </a:lnTo>
                    <a:lnTo>
                      <a:pt x="1120" y="5176"/>
                    </a:lnTo>
                    <a:lnTo>
                      <a:pt x="1142" y="5172"/>
                    </a:lnTo>
                    <a:lnTo>
                      <a:pt x="1166" y="5166"/>
                    </a:lnTo>
                    <a:lnTo>
                      <a:pt x="1182" y="5160"/>
                    </a:lnTo>
                    <a:lnTo>
                      <a:pt x="1194" y="5154"/>
                    </a:lnTo>
                    <a:lnTo>
                      <a:pt x="1202" y="5146"/>
                    </a:lnTo>
                    <a:lnTo>
                      <a:pt x="1206" y="5136"/>
                    </a:lnTo>
                    <a:lnTo>
                      <a:pt x="1208" y="5128"/>
                    </a:lnTo>
                    <a:lnTo>
                      <a:pt x="1206" y="5118"/>
                    </a:lnTo>
                    <a:lnTo>
                      <a:pt x="1202" y="5108"/>
                    </a:lnTo>
                    <a:lnTo>
                      <a:pt x="1198" y="5096"/>
                    </a:lnTo>
                    <a:lnTo>
                      <a:pt x="1182" y="5074"/>
                    </a:lnTo>
                    <a:lnTo>
                      <a:pt x="1166" y="5052"/>
                    </a:lnTo>
                    <a:lnTo>
                      <a:pt x="1150" y="5028"/>
                    </a:lnTo>
                    <a:lnTo>
                      <a:pt x="1138" y="5006"/>
                    </a:lnTo>
                    <a:lnTo>
                      <a:pt x="1132" y="4990"/>
                    </a:lnTo>
                    <a:lnTo>
                      <a:pt x="1128" y="4970"/>
                    </a:lnTo>
                    <a:lnTo>
                      <a:pt x="1124" y="4928"/>
                    </a:lnTo>
                    <a:lnTo>
                      <a:pt x="1122" y="4892"/>
                    </a:lnTo>
                    <a:lnTo>
                      <a:pt x="1118" y="4864"/>
                    </a:lnTo>
                    <a:lnTo>
                      <a:pt x="1116" y="4840"/>
                    </a:lnTo>
                    <a:lnTo>
                      <a:pt x="1114" y="4814"/>
                    </a:lnTo>
                    <a:lnTo>
                      <a:pt x="1120" y="4788"/>
                    </a:lnTo>
                    <a:lnTo>
                      <a:pt x="1130" y="4746"/>
                    </a:lnTo>
                    <a:lnTo>
                      <a:pt x="1164" y="4632"/>
                    </a:lnTo>
                    <a:lnTo>
                      <a:pt x="1198" y="4522"/>
                    </a:lnTo>
                    <a:lnTo>
                      <a:pt x="1218" y="4462"/>
                    </a:lnTo>
                    <a:lnTo>
                      <a:pt x="1234" y="4410"/>
                    </a:lnTo>
                    <a:lnTo>
                      <a:pt x="1264" y="4318"/>
                    </a:lnTo>
                    <a:lnTo>
                      <a:pt x="1296" y="4226"/>
                    </a:lnTo>
                    <a:lnTo>
                      <a:pt x="1312" y="4172"/>
                    </a:lnTo>
                    <a:lnTo>
                      <a:pt x="1356" y="3948"/>
                    </a:lnTo>
                    <a:lnTo>
                      <a:pt x="1360" y="3942"/>
                    </a:lnTo>
                    <a:lnTo>
                      <a:pt x="1362" y="3926"/>
                    </a:lnTo>
                    <a:lnTo>
                      <a:pt x="1368" y="3870"/>
                    </a:lnTo>
                    <a:lnTo>
                      <a:pt x="1374" y="3690"/>
                    </a:lnTo>
                    <a:lnTo>
                      <a:pt x="1384" y="3470"/>
                    </a:lnTo>
                    <a:lnTo>
                      <a:pt x="1390" y="3364"/>
                    </a:lnTo>
                    <a:lnTo>
                      <a:pt x="1398" y="3270"/>
                    </a:lnTo>
                    <a:lnTo>
                      <a:pt x="1412" y="3164"/>
                    </a:lnTo>
                    <a:lnTo>
                      <a:pt x="1416" y="3136"/>
                    </a:lnTo>
                    <a:lnTo>
                      <a:pt x="1420" y="3128"/>
                    </a:lnTo>
                    <a:lnTo>
                      <a:pt x="1422" y="3120"/>
                    </a:lnTo>
                    <a:lnTo>
                      <a:pt x="1414" y="3024"/>
                    </a:lnTo>
                    <a:lnTo>
                      <a:pt x="1344" y="2810"/>
                    </a:lnTo>
                    <a:lnTo>
                      <a:pt x="1284" y="2690"/>
                    </a:lnTo>
                    <a:lnTo>
                      <a:pt x="1536" y="2594"/>
                    </a:lnTo>
                    <a:lnTo>
                      <a:pt x="1428" y="2368"/>
                    </a:lnTo>
                    <a:lnTo>
                      <a:pt x="1422" y="2352"/>
                    </a:lnTo>
                    <a:lnTo>
                      <a:pt x="1418" y="2334"/>
                    </a:lnTo>
                    <a:lnTo>
                      <a:pt x="1414" y="2314"/>
                    </a:lnTo>
                    <a:lnTo>
                      <a:pt x="1414" y="2298"/>
                    </a:lnTo>
                    <a:lnTo>
                      <a:pt x="1414" y="2244"/>
                    </a:lnTo>
                    <a:lnTo>
                      <a:pt x="1412" y="2210"/>
                    </a:lnTo>
                    <a:lnTo>
                      <a:pt x="1410" y="2178"/>
                    </a:lnTo>
                    <a:lnTo>
                      <a:pt x="1410" y="2164"/>
                    </a:lnTo>
                    <a:lnTo>
                      <a:pt x="1412" y="2148"/>
                    </a:lnTo>
                    <a:lnTo>
                      <a:pt x="1416" y="2132"/>
                    </a:lnTo>
                    <a:lnTo>
                      <a:pt x="1422" y="2118"/>
                    </a:lnTo>
                    <a:lnTo>
                      <a:pt x="1426" y="2112"/>
                    </a:lnTo>
                    <a:lnTo>
                      <a:pt x="1434" y="2096"/>
                    </a:lnTo>
                    <a:lnTo>
                      <a:pt x="1438" y="2078"/>
                    </a:lnTo>
                    <a:lnTo>
                      <a:pt x="1442" y="2060"/>
                    </a:lnTo>
                    <a:lnTo>
                      <a:pt x="1444" y="2044"/>
                    </a:lnTo>
                    <a:lnTo>
                      <a:pt x="1444" y="2032"/>
                    </a:lnTo>
                    <a:lnTo>
                      <a:pt x="1444" y="1958"/>
                    </a:lnTo>
                    <a:lnTo>
                      <a:pt x="1444" y="1878"/>
                    </a:lnTo>
                    <a:lnTo>
                      <a:pt x="1444" y="1814"/>
                    </a:lnTo>
                    <a:lnTo>
                      <a:pt x="1446" y="1802"/>
                    </a:lnTo>
                    <a:lnTo>
                      <a:pt x="1450" y="1786"/>
                    </a:lnTo>
                    <a:lnTo>
                      <a:pt x="1456" y="1772"/>
                    </a:lnTo>
                    <a:lnTo>
                      <a:pt x="1466" y="1758"/>
                    </a:lnTo>
                    <a:lnTo>
                      <a:pt x="1484" y="1732"/>
                    </a:lnTo>
                    <a:lnTo>
                      <a:pt x="1504" y="1702"/>
                    </a:lnTo>
                    <a:lnTo>
                      <a:pt x="1520" y="1668"/>
                    </a:lnTo>
                    <a:lnTo>
                      <a:pt x="1522" y="1666"/>
                    </a:lnTo>
                    <a:lnTo>
                      <a:pt x="1534" y="1634"/>
                    </a:lnTo>
                    <a:lnTo>
                      <a:pt x="1544" y="1602"/>
                    </a:lnTo>
                    <a:lnTo>
                      <a:pt x="1554" y="1570"/>
                    </a:lnTo>
                    <a:lnTo>
                      <a:pt x="1564" y="1538"/>
                    </a:lnTo>
                    <a:lnTo>
                      <a:pt x="1570" y="1520"/>
                    </a:lnTo>
                    <a:lnTo>
                      <a:pt x="1598" y="1454"/>
                    </a:lnTo>
                    <a:lnTo>
                      <a:pt x="1606" y="1434"/>
                    </a:lnTo>
                    <a:lnTo>
                      <a:pt x="1622" y="1402"/>
                    </a:lnTo>
                    <a:lnTo>
                      <a:pt x="1642" y="1372"/>
                    </a:lnTo>
                    <a:lnTo>
                      <a:pt x="1654" y="1354"/>
                    </a:lnTo>
                    <a:lnTo>
                      <a:pt x="1696" y="1296"/>
                    </a:lnTo>
                    <a:lnTo>
                      <a:pt x="1700" y="1292"/>
                    </a:lnTo>
                    <a:lnTo>
                      <a:pt x="1720" y="1268"/>
                    </a:lnTo>
                    <a:lnTo>
                      <a:pt x="1736" y="1252"/>
                    </a:lnTo>
                    <a:lnTo>
                      <a:pt x="1744" y="1244"/>
                    </a:lnTo>
                    <a:lnTo>
                      <a:pt x="1752" y="1234"/>
                    </a:lnTo>
                    <a:lnTo>
                      <a:pt x="1758" y="1220"/>
                    </a:lnTo>
                    <a:lnTo>
                      <a:pt x="1764" y="1206"/>
                    </a:lnTo>
                    <a:lnTo>
                      <a:pt x="1770" y="1190"/>
                    </a:lnTo>
                    <a:lnTo>
                      <a:pt x="1794" y="1124"/>
                    </a:lnTo>
                    <a:lnTo>
                      <a:pt x="1804" y="1096"/>
                    </a:lnTo>
                    <a:lnTo>
                      <a:pt x="1810" y="1070"/>
                    </a:lnTo>
                    <a:lnTo>
                      <a:pt x="1814" y="1058"/>
                    </a:lnTo>
                    <a:lnTo>
                      <a:pt x="1818" y="1044"/>
                    </a:lnTo>
                    <a:lnTo>
                      <a:pt x="1826" y="1030"/>
                    </a:lnTo>
                    <a:lnTo>
                      <a:pt x="1834" y="1016"/>
                    </a:lnTo>
                    <a:lnTo>
                      <a:pt x="1848" y="992"/>
                    </a:lnTo>
                    <a:lnTo>
                      <a:pt x="1886" y="930"/>
                    </a:lnTo>
                    <a:lnTo>
                      <a:pt x="1912" y="886"/>
                    </a:lnTo>
                    <a:lnTo>
                      <a:pt x="1930" y="856"/>
                    </a:lnTo>
                    <a:lnTo>
                      <a:pt x="1948" y="828"/>
                    </a:lnTo>
                    <a:lnTo>
                      <a:pt x="1956" y="814"/>
                    </a:lnTo>
                    <a:lnTo>
                      <a:pt x="1964" y="798"/>
                    </a:lnTo>
                    <a:lnTo>
                      <a:pt x="1970" y="780"/>
                    </a:lnTo>
                    <a:lnTo>
                      <a:pt x="1976" y="764"/>
                    </a:lnTo>
                    <a:lnTo>
                      <a:pt x="1984" y="720"/>
                    </a:lnTo>
                    <a:lnTo>
                      <a:pt x="1998" y="650"/>
                    </a:lnTo>
                    <a:lnTo>
                      <a:pt x="2008" y="598"/>
                    </a:lnTo>
                    <a:lnTo>
                      <a:pt x="2012" y="564"/>
                    </a:lnTo>
                    <a:lnTo>
                      <a:pt x="2014" y="534"/>
                    </a:lnTo>
                    <a:lnTo>
                      <a:pt x="2016" y="522"/>
                    </a:lnTo>
                    <a:lnTo>
                      <a:pt x="2018" y="506"/>
                    </a:lnTo>
                    <a:lnTo>
                      <a:pt x="2024" y="490"/>
                    </a:lnTo>
                    <a:lnTo>
                      <a:pt x="2030" y="476"/>
                    </a:lnTo>
                    <a:lnTo>
                      <a:pt x="2044" y="452"/>
                    </a:lnTo>
                    <a:lnTo>
                      <a:pt x="2056" y="434"/>
                    </a:lnTo>
                    <a:lnTo>
                      <a:pt x="2062" y="428"/>
                    </a:lnTo>
                    <a:lnTo>
                      <a:pt x="2066" y="418"/>
                    </a:lnTo>
                    <a:lnTo>
                      <a:pt x="2070" y="408"/>
                    </a:lnTo>
                    <a:lnTo>
                      <a:pt x="2074" y="398"/>
                    </a:lnTo>
                    <a:lnTo>
                      <a:pt x="2076" y="386"/>
                    </a:lnTo>
                    <a:lnTo>
                      <a:pt x="2082" y="374"/>
                    </a:lnTo>
                    <a:lnTo>
                      <a:pt x="2088" y="364"/>
                    </a:lnTo>
                    <a:lnTo>
                      <a:pt x="2096" y="354"/>
                    </a:lnTo>
                    <a:lnTo>
                      <a:pt x="2124" y="324"/>
                    </a:lnTo>
                    <a:lnTo>
                      <a:pt x="2144" y="298"/>
                    </a:lnTo>
                    <a:lnTo>
                      <a:pt x="2148" y="292"/>
                    </a:lnTo>
                    <a:lnTo>
                      <a:pt x="2146" y="280"/>
                    </a:lnTo>
                    <a:lnTo>
                      <a:pt x="2142" y="266"/>
                    </a:lnTo>
                    <a:lnTo>
                      <a:pt x="2136" y="254"/>
                    </a:lnTo>
                    <a:close/>
                    <a:moveTo>
                      <a:pt x="988" y="5046"/>
                    </a:moveTo>
                    <a:lnTo>
                      <a:pt x="988" y="5046"/>
                    </a:lnTo>
                    <a:lnTo>
                      <a:pt x="982" y="5032"/>
                    </a:lnTo>
                    <a:lnTo>
                      <a:pt x="976" y="5016"/>
                    </a:lnTo>
                    <a:lnTo>
                      <a:pt x="968" y="4986"/>
                    </a:lnTo>
                    <a:lnTo>
                      <a:pt x="962" y="4954"/>
                    </a:lnTo>
                    <a:lnTo>
                      <a:pt x="958" y="4922"/>
                    </a:lnTo>
                    <a:lnTo>
                      <a:pt x="974" y="4938"/>
                    </a:lnTo>
                    <a:lnTo>
                      <a:pt x="980" y="4948"/>
                    </a:lnTo>
                    <a:lnTo>
                      <a:pt x="984" y="4958"/>
                    </a:lnTo>
                    <a:lnTo>
                      <a:pt x="988" y="4980"/>
                    </a:lnTo>
                    <a:lnTo>
                      <a:pt x="990" y="5002"/>
                    </a:lnTo>
                    <a:lnTo>
                      <a:pt x="988" y="5046"/>
                    </a:lnTo>
                    <a:close/>
                    <a:moveTo>
                      <a:pt x="1112" y="4102"/>
                    </a:moveTo>
                    <a:lnTo>
                      <a:pt x="1112" y="4102"/>
                    </a:lnTo>
                    <a:lnTo>
                      <a:pt x="1106" y="4132"/>
                    </a:lnTo>
                    <a:lnTo>
                      <a:pt x="1096" y="4162"/>
                    </a:lnTo>
                    <a:lnTo>
                      <a:pt x="1078" y="4220"/>
                    </a:lnTo>
                    <a:lnTo>
                      <a:pt x="1068" y="4260"/>
                    </a:lnTo>
                    <a:lnTo>
                      <a:pt x="1062" y="4300"/>
                    </a:lnTo>
                    <a:lnTo>
                      <a:pt x="1056" y="4380"/>
                    </a:lnTo>
                    <a:lnTo>
                      <a:pt x="1052" y="4456"/>
                    </a:lnTo>
                    <a:lnTo>
                      <a:pt x="1046" y="4532"/>
                    </a:lnTo>
                    <a:lnTo>
                      <a:pt x="1042" y="4568"/>
                    </a:lnTo>
                    <a:lnTo>
                      <a:pt x="1036" y="4606"/>
                    </a:lnTo>
                    <a:lnTo>
                      <a:pt x="1026" y="4642"/>
                    </a:lnTo>
                    <a:lnTo>
                      <a:pt x="1016" y="4680"/>
                    </a:lnTo>
                    <a:lnTo>
                      <a:pt x="1004" y="4706"/>
                    </a:lnTo>
                    <a:lnTo>
                      <a:pt x="992" y="4730"/>
                    </a:lnTo>
                    <a:lnTo>
                      <a:pt x="976" y="4754"/>
                    </a:lnTo>
                    <a:lnTo>
                      <a:pt x="960" y="4776"/>
                    </a:lnTo>
                    <a:lnTo>
                      <a:pt x="950" y="4786"/>
                    </a:lnTo>
                    <a:lnTo>
                      <a:pt x="938" y="4800"/>
                    </a:lnTo>
                    <a:lnTo>
                      <a:pt x="936" y="4786"/>
                    </a:lnTo>
                    <a:lnTo>
                      <a:pt x="934" y="4778"/>
                    </a:lnTo>
                    <a:lnTo>
                      <a:pt x="930" y="4774"/>
                    </a:lnTo>
                    <a:lnTo>
                      <a:pt x="924" y="4754"/>
                    </a:lnTo>
                    <a:lnTo>
                      <a:pt x="912" y="4698"/>
                    </a:lnTo>
                    <a:lnTo>
                      <a:pt x="900" y="4636"/>
                    </a:lnTo>
                    <a:lnTo>
                      <a:pt x="890" y="4576"/>
                    </a:lnTo>
                    <a:lnTo>
                      <a:pt x="886" y="4550"/>
                    </a:lnTo>
                    <a:lnTo>
                      <a:pt x="884" y="4528"/>
                    </a:lnTo>
                    <a:lnTo>
                      <a:pt x="864" y="4252"/>
                    </a:lnTo>
                    <a:lnTo>
                      <a:pt x="860" y="4198"/>
                    </a:lnTo>
                    <a:lnTo>
                      <a:pt x="854" y="4144"/>
                    </a:lnTo>
                    <a:lnTo>
                      <a:pt x="842" y="4084"/>
                    </a:lnTo>
                    <a:lnTo>
                      <a:pt x="838" y="4054"/>
                    </a:lnTo>
                    <a:lnTo>
                      <a:pt x="838" y="4022"/>
                    </a:lnTo>
                    <a:lnTo>
                      <a:pt x="846" y="3974"/>
                    </a:lnTo>
                    <a:lnTo>
                      <a:pt x="854" y="3926"/>
                    </a:lnTo>
                    <a:lnTo>
                      <a:pt x="860" y="3924"/>
                    </a:lnTo>
                    <a:lnTo>
                      <a:pt x="870" y="3924"/>
                    </a:lnTo>
                    <a:lnTo>
                      <a:pt x="912" y="3922"/>
                    </a:lnTo>
                    <a:lnTo>
                      <a:pt x="952" y="3924"/>
                    </a:lnTo>
                    <a:lnTo>
                      <a:pt x="1032" y="3928"/>
                    </a:lnTo>
                    <a:lnTo>
                      <a:pt x="1112" y="3932"/>
                    </a:lnTo>
                    <a:lnTo>
                      <a:pt x="1114" y="3942"/>
                    </a:lnTo>
                    <a:lnTo>
                      <a:pt x="1116" y="3952"/>
                    </a:lnTo>
                    <a:lnTo>
                      <a:pt x="1120" y="3978"/>
                    </a:lnTo>
                    <a:lnTo>
                      <a:pt x="1120" y="3998"/>
                    </a:lnTo>
                    <a:lnTo>
                      <a:pt x="1120" y="4024"/>
                    </a:lnTo>
                    <a:lnTo>
                      <a:pt x="1118" y="4058"/>
                    </a:lnTo>
                    <a:lnTo>
                      <a:pt x="1112" y="410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4" name="Freeform 97"/>
              <p:cNvSpPr>
                <a:spLocks/>
              </p:cNvSpPr>
              <p:nvPr/>
            </p:nvSpPr>
            <p:spPr bwMode="auto">
              <a:xfrm>
                <a:off x="7714478" y="5448666"/>
                <a:ext cx="488340" cy="380373"/>
              </a:xfrm>
              <a:custGeom>
                <a:avLst/>
                <a:gdLst>
                  <a:gd name="T0" fmla="*/ 0 w 308"/>
                  <a:gd name="T1" fmla="*/ 136525 h 230"/>
                  <a:gd name="T2" fmla="*/ 66675 w 308"/>
                  <a:gd name="T3" fmla="*/ 365125 h 230"/>
                  <a:gd name="T4" fmla="*/ 257175 w 308"/>
                  <a:gd name="T5" fmla="*/ 307975 h 230"/>
                  <a:gd name="T6" fmla="*/ 406400 w 308"/>
                  <a:gd name="T7" fmla="*/ 244475 h 230"/>
                  <a:gd name="T8" fmla="*/ 488950 w 308"/>
                  <a:gd name="T9" fmla="*/ 158750 h 230"/>
                  <a:gd name="T10" fmla="*/ 406400 w 308"/>
                  <a:gd name="T11" fmla="*/ 0 h 230"/>
                  <a:gd name="T12" fmla="*/ 0 w 308"/>
                  <a:gd name="T13" fmla="*/ 136525 h 230"/>
                  <a:gd name="T14" fmla="*/ 0 w 308"/>
                  <a:gd name="T15" fmla="*/ 136525 h 2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8"/>
                  <a:gd name="T25" fmla="*/ 0 h 230"/>
                  <a:gd name="T26" fmla="*/ 308 w 308"/>
                  <a:gd name="T27" fmla="*/ 230 h 2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8" h="230">
                    <a:moveTo>
                      <a:pt x="0" y="86"/>
                    </a:moveTo>
                    <a:lnTo>
                      <a:pt x="42" y="230"/>
                    </a:lnTo>
                    <a:lnTo>
                      <a:pt x="162" y="194"/>
                    </a:lnTo>
                    <a:lnTo>
                      <a:pt x="256" y="154"/>
                    </a:lnTo>
                    <a:lnTo>
                      <a:pt x="308" y="100"/>
                    </a:lnTo>
                    <a:lnTo>
                      <a:pt x="256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5" name="Freeform 98"/>
              <p:cNvSpPr>
                <a:spLocks/>
              </p:cNvSpPr>
              <p:nvPr/>
            </p:nvSpPr>
            <p:spPr bwMode="auto">
              <a:xfrm>
                <a:off x="10434256" y="5584513"/>
                <a:ext cx="454429" cy="339619"/>
              </a:xfrm>
              <a:custGeom>
                <a:avLst/>
                <a:gdLst>
                  <a:gd name="T0" fmla="*/ 463550 w 292"/>
                  <a:gd name="T1" fmla="*/ 133350 h 216"/>
                  <a:gd name="T2" fmla="*/ 365125 w 292"/>
                  <a:gd name="T3" fmla="*/ 342900 h 216"/>
                  <a:gd name="T4" fmla="*/ 206375 w 292"/>
                  <a:gd name="T5" fmla="*/ 304800 h 216"/>
                  <a:gd name="T6" fmla="*/ 60325 w 292"/>
                  <a:gd name="T7" fmla="*/ 244475 h 216"/>
                  <a:gd name="T8" fmla="*/ 0 w 292"/>
                  <a:gd name="T9" fmla="*/ 158750 h 216"/>
                  <a:gd name="T10" fmla="*/ 60325 w 292"/>
                  <a:gd name="T11" fmla="*/ 0 h 216"/>
                  <a:gd name="T12" fmla="*/ 463550 w 292"/>
                  <a:gd name="T13" fmla="*/ 133350 h 216"/>
                  <a:gd name="T14" fmla="*/ 463550 w 292"/>
                  <a:gd name="T15" fmla="*/ 13335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2"/>
                  <a:gd name="T25" fmla="*/ 0 h 216"/>
                  <a:gd name="T26" fmla="*/ 292 w 292"/>
                  <a:gd name="T27" fmla="*/ 216 h 2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2" h="216">
                    <a:moveTo>
                      <a:pt x="292" y="84"/>
                    </a:moveTo>
                    <a:lnTo>
                      <a:pt x="230" y="216"/>
                    </a:lnTo>
                    <a:lnTo>
                      <a:pt x="130" y="192"/>
                    </a:lnTo>
                    <a:lnTo>
                      <a:pt x="38" y="154"/>
                    </a:lnTo>
                    <a:lnTo>
                      <a:pt x="0" y="100"/>
                    </a:lnTo>
                    <a:lnTo>
                      <a:pt x="38" y="0"/>
                    </a:lnTo>
                    <a:lnTo>
                      <a:pt x="292" y="8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959" name="Gruppe 74"/>
            <p:cNvGrpSpPr>
              <a:grpSpLocks/>
            </p:cNvGrpSpPr>
            <p:nvPr/>
          </p:nvGrpSpPr>
          <p:grpSpPr bwMode="auto">
            <a:xfrm>
              <a:off x="3371777" y="1954584"/>
              <a:ext cx="256127" cy="405531"/>
              <a:chOff x="12261828" y="5789559"/>
              <a:chExt cx="866566" cy="1809769"/>
            </a:xfrm>
            <a:grpFill/>
          </p:grpSpPr>
          <p:sp>
            <p:nvSpPr>
              <p:cNvPr id="960" name="Freeform 113"/>
              <p:cNvSpPr>
                <a:spLocks/>
              </p:cNvSpPr>
              <p:nvPr/>
            </p:nvSpPr>
            <p:spPr bwMode="auto">
              <a:xfrm>
                <a:off x="12263003" y="5792324"/>
                <a:ext cx="866562" cy="1809779"/>
              </a:xfrm>
              <a:custGeom>
                <a:avLst/>
                <a:gdLst>
                  <a:gd name="T0" fmla="*/ 524 w 548"/>
                  <a:gd name="T1" fmla="*/ 1080 h 1142"/>
                  <a:gd name="T2" fmla="*/ 494 w 548"/>
                  <a:gd name="T3" fmla="*/ 1104 h 1142"/>
                  <a:gd name="T4" fmla="*/ 450 w 548"/>
                  <a:gd name="T5" fmla="*/ 1122 h 1142"/>
                  <a:gd name="T6" fmla="*/ 326 w 548"/>
                  <a:gd name="T7" fmla="*/ 1140 h 1142"/>
                  <a:gd name="T8" fmla="*/ 204 w 548"/>
                  <a:gd name="T9" fmla="*/ 1140 h 1142"/>
                  <a:gd name="T10" fmla="*/ 72 w 548"/>
                  <a:gd name="T11" fmla="*/ 1112 h 1142"/>
                  <a:gd name="T12" fmla="*/ 30 w 548"/>
                  <a:gd name="T13" fmla="*/ 1088 h 1142"/>
                  <a:gd name="T14" fmla="*/ 4 w 548"/>
                  <a:gd name="T15" fmla="*/ 1048 h 1142"/>
                  <a:gd name="T16" fmla="*/ 26 w 548"/>
                  <a:gd name="T17" fmla="*/ 580 h 1142"/>
                  <a:gd name="T18" fmla="*/ 36 w 548"/>
                  <a:gd name="T19" fmla="*/ 506 h 1142"/>
                  <a:gd name="T20" fmla="*/ 50 w 548"/>
                  <a:gd name="T21" fmla="*/ 440 h 1142"/>
                  <a:gd name="T22" fmla="*/ 74 w 548"/>
                  <a:gd name="T23" fmla="*/ 334 h 1142"/>
                  <a:gd name="T24" fmla="*/ 84 w 548"/>
                  <a:gd name="T25" fmla="*/ 272 h 1142"/>
                  <a:gd name="T26" fmla="*/ 112 w 548"/>
                  <a:gd name="T27" fmla="*/ 168 h 1142"/>
                  <a:gd name="T28" fmla="*/ 136 w 548"/>
                  <a:gd name="T29" fmla="*/ 120 h 1142"/>
                  <a:gd name="T30" fmla="*/ 166 w 548"/>
                  <a:gd name="T31" fmla="*/ 42 h 1142"/>
                  <a:gd name="T32" fmla="*/ 180 w 548"/>
                  <a:gd name="T33" fmla="*/ 10 h 1142"/>
                  <a:gd name="T34" fmla="*/ 194 w 548"/>
                  <a:gd name="T35" fmla="*/ 0 h 1142"/>
                  <a:gd name="T36" fmla="*/ 206 w 548"/>
                  <a:gd name="T37" fmla="*/ 6 h 1142"/>
                  <a:gd name="T38" fmla="*/ 236 w 548"/>
                  <a:gd name="T39" fmla="*/ 34 h 1142"/>
                  <a:gd name="T40" fmla="*/ 240 w 548"/>
                  <a:gd name="T41" fmla="*/ 50 h 1142"/>
                  <a:gd name="T42" fmla="*/ 234 w 548"/>
                  <a:gd name="T43" fmla="*/ 80 h 1142"/>
                  <a:gd name="T44" fmla="*/ 212 w 548"/>
                  <a:gd name="T45" fmla="*/ 112 h 1142"/>
                  <a:gd name="T46" fmla="*/ 206 w 548"/>
                  <a:gd name="T47" fmla="*/ 124 h 1142"/>
                  <a:gd name="T48" fmla="*/ 210 w 548"/>
                  <a:gd name="T49" fmla="*/ 158 h 1142"/>
                  <a:gd name="T50" fmla="*/ 238 w 548"/>
                  <a:gd name="T51" fmla="*/ 218 h 1142"/>
                  <a:gd name="T52" fmla="*/ 260 w 548"/>
                  <a:gd name="T53" fmla="*/ 248 h 1142"/>
                  <a:gd name="T54" fmla="*/ 282 w 548"/>
                  <a:gd name="T55" fmla="*/ 250 h 1142"/>
                  <a:gd name="T56" fmla="*/ 312 w 548"/>
                  <a:gd name="T57" fmla="*/ 230 h 1142"/>
                  <a:gd name="T58" fmla="*/ 364 w 548"/>
                  <a:gd name="T59" fmla="*/ 160 h 1142"/>
                  <a:gd name="T60" fmla="*/ 376 w 548"/>
                  <a:gd name="T61" fmla="*/ 128 h 1142"/>
                  <a:gd name="T62" fmla="*/ 374 w 548"/>
                  <a:gd name="T63" fmla="*/ 110 h 1142"/>
                  <a:gd name="T64" fmla="*/ 378 w 548"/>
                  <a:gd name="T65" fmla="*/ 34 h 1142"/>
                  <a:gd name="T66" fmla="*/ 384 w 548"/>
                  <a:gd name="T67" fmla="*/ 16 h 1142"/>
                  <a:gd name="T68" fmla="*/ 396 w 548"/>
                  <a:gd name="T69" fmla="*/ 10 h 1142"/>
                  <a:gd name="T70" fmla="*/ 410 w 548"/>
                  <a:gd name="T71" fmla="*/ 30 h 1142"/>
                  <a:gd name="T72" fmla="*/ 422 w 548"/>
                  <a:gd name="T73" fmla="*/ 78 h 1142"/>
                  <a:gd name="T74" fmla="*/ 416 w 548"/>
                  <a:gd name="T75" fmla="*/ 112 h 1142"/>
                  <a:gd name="T76" fmla="*/ 412 w 548"/>
                  <a:gd name="T77" fmla="*/ 128 h 1142"/>
                  <a:gd name="T78" fmla="*/ 418 w 548"/>
                  <a:gd name="T79" fmla="*/ 218 h 1142"/>
                  <a:gd name="T80" fmla="*/ 432 w 548"/>
                  <a:gd name="T81" fmla="*/ 274 h 1142"/>
                  <a:gd name="T82" fmla="*/ 470 w 548"/>
                  <a:gd name="T83" fmla="*/ 390 h 1142"/>
                  <a:gd name="T84" fmla="*/ 530 w 548"/>
                  <a:gd name="T85" fmla="*/ 540 h 1142"/>
                  <a:gd name="T86" fmla="*/ 548 w 548"/>
                  <a:gd name="T87" fmla="*/ 658 h 1142"/>
                  <a:gd name="T88" fmla="*/ 546 w 548"/>
                  <a:gd name="T89" fmla="*/ 980 h 1142"/>
                  <a:gd name="T90" fmla="*/ 530 w 548"/>
                  <a:gd name="T91" fmla="*/ 1070 h 114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8"/>
                  <a:gd name="T139" fmla="*/ 0 h 1142"/>
                  <a:gd name="T140" fmla="*/ 548 w 548"/>
                  <a:gd name="T141" fmla="*/ 1142 h 114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8" h="1142">
                    <a:moveTo>
                      <a:pt x="530" y="1070"/>
                    </a:moveTo>
                    <a:lnTo>
                      <a:pt x="530" y="1070"/>
                    </a:lnTo>
                    <a:lnTo>
                      <a:pt x="524" y="1080"/>
                    </a:lnTo>
                    <a:lnTo>
                      <a:pt x="516" y="1088"/>
                    </a:lnTo>
                    <a:lnTo>
                      <a:pt x="506" y="1098"/>
                    </a:lnTo>
                    <a:lnTo>
                      <a:pt x="494" y="1104"/>
                    </a:lnTo>
                    <a:lnTo>
                      <a:pt x="480" y="1112"/>
                    </a:lnTo>
                    <a:lnTo>
                      <a:pt x="464" y="1118"/>
                    </a:lnTo>
                    <a:lnTo>
                      <a:pt x="450" y="1122"/>
                    </a:lnTo>
                    <a:lnTo>
                      <a:pt x="432" y="1126"/>
                    </a:lnTo>
                    <a:lnTo>
                      <a:pt x="326" y="1140"/>
                    </a:lnTo>
                    <a:lnTo>
                      <a:pt x="288" y="1142"/>
                    </a:lnTo>
                    <a:lnTo>
                      <a:pt x="246" y="1142"/>
                    </a:lnTo>
                    <a:lnTo>
                      <a:pt x="204" y="1140"/>
                    </a:lnTo>
                    <a:lnTo>
                      <a:pt x="168" y="1134"/>
                    </a:lnTo>
                    <a:lnTo>
                      <a:pt x="72" y="1112"/>
                    </a:lnTo>
                    <a:lnTo>
                      <a:pt x="58" y="1106"/>
                    </a:lnTo>
                    <a:lnTo>
                      <a:pt x="42" y="1098"/>
                    </a:lnTo>
                    <a:lnTo>
                      <a:pt x="30" y="1088"/>
                    </a:lnTo>
                    <a:lnTo>
                      <a:pt x="20" y="1076"/>
                    </a:lnTo>
                    <a:lnTo>
                      <a:pt x="10" y="1062"/>
                    </a:lnTo>
                    <a:lnTo>
                      <a:pt x="4" y="1048"/>
                    </a:lnTo>
                    <a:lnTo>
                      <a:pt x="0" y="1032"/>
                    </a:lnTo>
                    <a:lnTo>
                      <a:pt x="0" y="1014"/>
                    </a:lnTo>
                    <a:lnTo>
                      <a:pt x="26" y="580"/>
                    </a:lnTo>
                    <a:lnTo>
                      <a:pt x="30" y="546"/>
                    </a:lnTo>
                    <a:lnTo>
                      <a:pt x="36" y="506"/>
                    </a:lnTo>
                    <a:lnTo>
                      <a:pt x="44" y="470"/>
                    </a:lnTo>
                    <a:lnTo>
                      <a:pt x="50" y="440"/>
                    </a:lnTo>
                    <a:lnTo>
                      <a:pt x="60" y="410"/>
                    </a:lnTo>
                    <a:lnTo>
                      <a:pt x="68" y="372"/>
                    </a:lnTo>
                    <a:lnTo>
                      <a:pt x="74" y="334"/>
                    </a:lnTo>
                    <a:lnTo>
                      <a:pt x="80" y="298"/>
                    </a:lnTo>
                    <a:lnTo>
                      <a:pt x="84" y="272"/>
                    </a:lnTo>
                    <a:lnTo>
                      <a:pt x="90" y="238"/>
                    </a:lnTo>
                    <a:lnTo>
                      <a:pt x="100" y="202"/>
                    </a:lnTo>
                    <a:lnTo>
                      <a:pt x="112" y="168"/>
                    </a:lnTo>
                    <a:lnTo>
                      <a:pt x="124" y="142"/>
                    </a:lnTo>
                    <a:lnTo>
                      <a:pt x="136" y="120"/>
                    </a:lnTo>
                    <a:lnTo>
                      <a:pt x="150" y="92"/>
                    </a:lnTo>
                    <a:lnTo>
                      <a:pt x="160" y="66"/>
                    </a:lnTo>
                    <a:lnTo>
                      <a:pt x="166" y="42"/>
                    </a:lnTo>
                    <a:lnTo>
                      <a:pt x="172" y="24"/>
                    </a:lnTo>
                    <a:lnTo>
                      <a:pt x="180" y="10"/>
                    </a:lnTo>
                    <a:lnTo>
                      <a:pt x="184" y="4"/>
                    </a:lnTo>
                    <a:lnTo>
                      <a:pt x="188" y="2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6" y="6"/>
                    </a:lnTo>
                    <a:lnTo>
                      <a:pt x="216" y="14"/>
                    </a:lnTo>
                    <a:lnTo>
                      <a:pt x="226" y="24"/>
                    </a:lnTo>
                    <a:lnTo>
                      <a:pt x="236" y="34"/>
                    </a:lnTo>
                    <a:lnTo>
                      <a:pt x="238" y="42"/>
                    </a:lnTo>
                    <a:lnTo>
                      <a:pt x="240" y="50"/>
                    </a:lnTo>
                    <a:lnTo>
                      <a:pt x="240" y="58"/>
                    </a:lnTo>
                    <a:lnTo>
                      <a:pt x="238" y="68"/>
                    </a:lnTo>
                    <a:lnTo>
                      <a:pt x="234" y="80"/>
                    </a:lnTo>
                    <a:lnTo>
                      <a:pt x="228" y="90"/>
                    </a:lnTo>
                    <a:lnTo>
                      <a:pt x="220" y="102"/>
                    </a:lnTo>
                    <a:lnTo>
                      <a:pt x="212" y="112"/>
                    </a:lnTo>
                    <a:lnTo>
                      <a:pt x="210" y="118"/>
                    </a:lnTo>
                    <a:lnTo>
                      <a:pt x="206" y="124"/>
                    </a:lnTo>
                    <a:lnTo>
                      <a:pt x="206" y="132"/>
                    </a:lnTo>
                    <a:lnTo>
                      <a:pt x="206" y="140"/>
                    </a:lnTo>
                    <a:lnTo>
                      <a:pt x="210" y="158"/>
                    </a:lnTo>
                    <a:lnTo>
                      <a:pt x="218" y="178"/>
                    </a:lnTo>
                    <a:lnTo>
                      <a:pt x="228" y="198"/>
                    </a:lnTo>
                    <a:lnTo>
                      <a:pt x="238" y="218"/>
                    </a:lnTo>
                    <a:lnTo>
                      <a:pt x="250" y="234"/>
                    </a:lnTo>
                    <a:lnTo>
                      <a:pt x="260" y="248"/>
                    </a:lnTo>
                    <a:lnTo>
                      <a:pt x="266" y="252"/>
                    </a:lnTo>
                    <a:lnTo>
                      <a:pt x="274" y="254"/>
                    </a:lnTo>
                    <a:lnTo>
                      <a:pt x="282" y="250"/>
                    </a:lnTo>
                    <a:lnTo>
                      <a:pt x="292" y="246"/>
                    </a:lnTo>
                    <a:lnTo>
                      <a:pt x="302" y="238"/>
                    </a:lnTo>
                    <a:lnTo>
                      <a:pt x="312" y="230"/>
                    </a:lnTo>
                    <a:lnTo>
                      <a:pt x="332" y="208"/>
                    </a:lnTo>
                    <a:lnTo>
                      <a:pt x="350" y="184"/>
                    </a:lnTo>
                    <a:lnTo>
                      <a:pt x="364" y="160"/>
                    </a:lnTo>
                    <a:lnTo>
                      <a:pt x="374" y="140"/>
                    </a:lnTo>
                    <a:lnTo>
                      <a:pt x="376" y="134"/>
                    </a:lnTo>
                    <a:lnTo>
                      <a:pt x="376" y="128"/>
                    </a:lnTo>
                    <a:lnTo>
                      <a:pt x="374" y="120"/>
                    </a:lnTo>
                    <a:lnTo>
                      <a:pt x="374" y="110"/>
                    </a:lnTo>
                    <a:lnTo>
                      <a:pt x="374" y="86"/>
                    </a:lnTo>
                    <a:lnTo>
                      <a:pt x="376" y="60"/>
                    </a:lnTo>
                    <a:lnTo>
                      <a:pt x="378" y="34"/>
                    </a:lnTo>
                    <a:lnTo>
                      <a:pt x="380" y="24"/>
                    </a:lnTo>
                    <a:lnTo>
                      <a:pt x="384" y="16"/>
                    </a:lnTo>
                    <a:lnTo>
                      <a:pt x="386" y="12"/>
                    </a:lnTo>
                    <a:lnTo>
                      <a:pt x="390" y="10"/>
                    </a:lnTo>
                    <a:lnTo>
                      <a:pt x="396" y="10"/>
                    </a:lnTo>
                    <a:lnTo>
                      <a:pt x="400" y="14"/>
                    </a:lnTo>
                    <a:lnTo>
                      <a:pt x="404" y="22"/>
                    </a:lnTo>
                    <a:lnTo>
                      <a:pt x="410" y="30"/>
                    </a:lnTo>
                    <a:lnTo>
                      <a:pt x="418" y="54"/>
                    </a:lnTo>
                    <a:lnTo>
                      <a:pt x="422" y="78"/>
                    </a:lnTo>
                    <a:lnTo>
                      <a:pt x="422" y="98"/>
                    </a:lnTo>
                    <a:lnTo>
                      <a:pt x="420" y="106"/>
                    </a:lnTo>
                    <a:lnTo>
                      <a:pt x="416" y="112"/>
                    </a:lnTo>
                    <a:lnTo>
                      <a:pt x="414" y="118"/>
                    </a:lnTo>
                    <a:lnTo>
                      <a:pt x="412" y="128"/>
                    </a:lnTo>
                    <a:lnTo>
                      <a:pt x="412" y="154"/>
                    </a:lnTo>
                    <a:lnTo>
                      <a:pt x="414" y="184"/>
                    </a:lnTo>
                    <a:lnTo>
                      <a:pt x="418" y="218"/>
                    </a:lnTo>
                    <a:lnTo>
                      <a:pt x="424" y="238"/>
                    </a:lnTo>
                    <a:lnTo>
                      <a:pt x="432" y="274"/>
                    </a:lnTo>
                    <a:lnTo>
                      <a:pt x="444" y="314"/>
                    </a:lnTo>
                    <a:lnTo>
                      <a:pt x="458" y="356"/>
                    </a:lnTo>
                    <a:lnTo>
                      <a:pt x="470" y="390"/>
                    </a:lnTo>
                    <a:lnTo>
                      <a:pt x="518" y="504"/>
                    </a:lnTo>
                    <a:lnTo>
                      <a:pt x="530" y="540"/>
                    </a:lnTo>
                    <a:lnTo>
                      <a:pt x="540" y="580"/>
                    </a:lnTo>
                    <a:lnTo>
                      <a:pt x="546" y="622"/>
                    </a:lnTo>
                    <a:lnTo>
                      <a:pt x="548" y="658"/>
                    </a:lnTo>
                    <a:lnTo>
                      <a:pt x="548" y="946"/>
                    </a:lnTo>
                    <a:lnTo>
                      <a:pt x="546" y="980"/>
                    </a:lnTo>
                    <a:lnTo>
                      <a:pt x="542" y="1014"/>
                    </a:lnTo>
                    <a:lnTo>
                      <a:pt x="538" y="1046"/>
                    </a:lnTo>
                    <a:lnTo>
                      <a:pt x="530" y="1070"/>
                    </a:lnTo>
                    <a:close/>
                  </a:path>
                </a:pathLst>
              </a:custGeom>
              <a:solidFill>
                <a:schemeClr val="bg1"/>
              </a:solidFill>
              <a:ln w="4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1" name="Freeform 114"/>
              <p:cNvSpPr>
                <a:spLocks/>
              </p:cNvSpPr>
              <p:nvPr/>
            </p:nvSpPr>
            <p:spPr bwMode="auto">
              <a:xfrm>
                <a:off x="12870802" y="5808199"/>
                <a:ext cx="126372" cy="254004"/>
              </a:xfrm>
              <a:custGeom>
                <a:avLst/>
                <a:gdLst>
                  <a:gd name="T0" fmla="*/ 6 w 80"/>
                  <a:gd name="T1" fmla="*/ 0 h 152"/>
                  <a:gd name="T2" fmla="*/ 6 w 80"/>
                  <a:gd name="T3" fmla="*/ 0 h 152"/>
                  <a:gd name="T4" fmla="*/ 2 w 80"/>
                  <a:gd name="T5" fmla="*/ 34 h 152"/>
                  <a:gd name="T6" fmla="*/ 0 w 80"/>
                  <a:gd name="T7" fmla="*/ 66 h 152"/>
                  <a:gd name="T8" fmla="*/ 0 w 80"/>
                  <a:gd name="T9" fmla="*/ 82 h 152"/>
                  <a:gd name="T10" fmla="*/ 2 w 80"/>
                  <a:gd name="T11" fmla="*/ 96 h 152"/>
                  <a:gd name="T12" fmla="*/ 2 w 80"/>
                  <a:gd name="T13" fmla="*/ 96 h 152"/>
                  <a:gd name="T14" fmla="*/ 4 w 80"/>
                  <a:gd name="T15" fmla="*/ 108 h 152"/>
                  <a:gd name="T16" fmla="*/ 10 w 80"/>
                  <a:gd name="T17" fmla="*/ 114 h 152"/>
                  <a:gd name="T18" fmla="*/ 16 w 80"/>
                  <a:gd name="T19" fmla="*/ 118 h 152"/>
                  <a:gd name="T20" fmla="*/ 26 w 80"/>
                  <a:gd name="T21" fmla="*/ 122 h 152"/>
                  <a:gd name="T22" fmla="*/ 36 w 80"/>
                  <a:gd name="T23" fmla="*/ 124 h 152"/>
                  <a:gd name="T24" fmla="*/ 48 w 80"/>
                  <a:gd name="T25" fmla="*/ 130 h 152"/>
                  <a:gd name="T26" fmla="*/ 64 w 80"/>
                  <a:gd name="T27" fmla="*/ 138 h 152"/>
                  <a:gd name="T28" fmla="*/ 80 w 80"/>
                  <a:gd name="T29" fmla="*/ 152 h 152"/>
                  <a:gd name="T30" fmla="*/ 80 w 80"/>
                  <a:gd name="T31" fmla="*/ 152 h 152"/>
                  <a:gd name="T32" fmla="*/ 74 w 80"/>
                  <a:gd name="T33" fmla="*/ 128 h 152"/>
                  <a:gd name="T34" fmla="*/ 56 w 80"/>
                  <a:gd name="T35" fmla="*/ 78 h 152"/>
                  <a:gd name="T36" fmla="*/ 44 w 80"/>
                  <a:gd name="T37" fmla="*/ 50 h 152"/>
                  <a:gd name="T38" fmla="*/ 32 w 80"/>
                  <a:gd name="T39" fmla="*/ 26 h 152"/>
                  <a:gd name="T40" fmla="*/ 26 w 80"/>
                  <a:gd name="T41" fmla="*/ 16 h 152"/>
                  <a:gd name="T42" fmla="*/ 20 w 80"/>
                  <a:gd name="T43" fmla="*/ 8 h 152"/>
                  <a:gd name="T44" fmla="*/ 12 w 80"/>
                  <a:gd name="T45" fmla="*/ 2 h 152"/>
                  <a:gd name="T46" fmla="*/ 6 w 80"/>
                  <a:gd name="T47" fmla="*/ 0 h 152"/>
                  <a:gd name="T48" fmla="*/ 6 w 80"/>
                  <a:gd name="T49" fmla="*/ 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0"/>
                  <a:gd name="T76" fmla="*/ 0 h 152"/>
                  <a:gd name="T77" fmla="*/ 80 w 80"/>
                  <a:gd name="T78" fmla="*/ 152 h 1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0" h="152">
                    <a:moveTo>
                      <a:pt x="6" y="0"/>
                    </a:moveTo>
                    <a:lnTo>
                      <a:pt x="6" y="0"/>
                    </a:lnTo>
                    <a:lnTo>
                      <a:pt x="2" y="34"/>
                    </a:lnTo>
                    <a:lnTo>
                      <a:pt x="0" y="66"/>
                    </a:lnTo>
                    <a:lnTo>
                      <a:pt x="0" y="82"/>
                    </a:lnTo>
                    <a:lnTo>
                      <a:pt x="2" y="96"/>
                    </a:lnTo>
                    <a:lnTo>
                      <a:pt x="4" y="108"/>
                    </a:lnTo>
                    <a:lnTo>
                      <a:pt x="10" y="114"/>
                    </a:lnTo>
                    <a:lnTo>
                      <a:pt x="16" y="118"/>
                    </a:lnTo>
                    <a:lnTo>
                      <a:pt x="26" y="122"/>
                    </a:lnTo>
                    <a:lnTo>
                      <a:pt x="36" y="124"/>
                    </a:lnTo>
                    <a:lnTo>
                      <a:pt x="48" y="130"/>
                    </a:lnTo>
                    <a:lnTo>
                      <a:pt x="64" y="138"/>
                    </a:lnTo>
                    <a:lnTo>
                      <a:pt x="80" y="152"/>
                    </a:lnTo>
                    <a:lnTo>
                      <a:pt x="74" y="128"/>
                    </a:lnTo>
                    <a:lnTo>
                      <a:pt x="56" y="78"/>
                    </a:lnTo>
                    <a:lnTo>
                      <a:pt x="44" y="50"/>
                    </a:lnTo>
                    <a:lnTo>
                      <a:pt x="32" y="26"/>
                    </a:lnTo>
                    <a:lnTo>
                      <a:pt x="26" y="16"/>
                    </a:lnTo>
                    <a:lnTo>
                      <a:pt x="20" y="8"/>
                    </a:lnTo>
                    <a:lnTo>
                      <a:pt x="12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2" name="Freeform 115"/>
              <p:cNvSpPr>
                <a:spLocks/>
              </p:cNvSpPr>
              <p:nvPr/>
            </p:nvSpPr>
            <p:spPr bwMode="auto">
              <a:xfrm>
                <a:off x="12395395" y="5792324"/>
                <a:ext cx="198589" cy="246069"/>
              </a:xfrm>
              <a:custGeom>
                <a:avLst/>
                <a:gdLst>
                  <a:gd name="T0" fmla="*/ 112 w 122"/>
                  <a:gd name="T1" fmla="*/ 0 h 152"/>
                  <a:gd name="T2" fmla="*/ 112 w 122"/>
                  <a:gd name="T3" fmla="*/ 0 h 152"/>
                  <a:gd name="T4" fmla="*/ 114 w 122"/>
                  <a:gd name="T5" fmla="*/ 10 h 152"/>
                  <a:gd name="T6" fmla="*/ 118 w 122"/>
                  <a:gd name="T7" fmla="*/ 34 h 152"/>
                  <a:gd name="T8" fmla="*/ 122 w 122"/>
                  <a:gd name="T9" fmla="*/ 66 h 152"/>
                  <a:gd name="T10" fmla="*/ 122 w 122"/>
                  <a:gd name="T11" fmla="*/ 82 h 152"/>
                  <a:gd name="T12" fmla="*/ 120 w 122"/>
                  <a:gd name="T13" fmla="*/ 96 h 152"/>
                  <a:gd name="T14" fmla="*/ 120 w 122"/>
                  <a:gd name="T15" fmla="*/ 96 h 152"/>
                  <a:gd name="T16" fmla="*/ 118 w 122"/>
                  <a:gd name="T17" fmla="*/ 104 h 152"/>
                  <a:gd name="T18" fmla="*/ 114 w 122"/>
                  <a:gd name="T19" fmla="*/ 108 h 152"/>
                  <a:gd name="T20" fmla="*/ 108 w 122"/>
                  <a:gd name="T21" fmla="*/ 112 h 152"/>
                  <a:gd name="T22" fmla="*/ 102 w 122"/>
                  <a:gd name="T23" fmla="*/ 116 h 152"/>
                  <a:gd name="T24" fmla="*/ 86 w 122"/>
                  <a:gd name="T25" fmla="*/ 122 h 152"/>
                  <a:gd name="T26" fmla="*/ 66 w 122"/>
                  <a:gd name="T27" fmla="*/ 126 h 152"/>
                  <a:gd name="T28" fmla="*/ 48 w 122"/>
                  <a:gd name="T29" fmla="*/ 130 h 152"/>
                  <a:gd name="T30" fmla="*/ 30 w 122"/>
                  <a:gd name="T31" fmla="*/ 136 h 152"/>
                  <a:gd name="T32" fmla="*/ 12 w 122"/>
                  <a:gd name="T33" fmla="*/ 142 h 152"/>
                  <a:gd name="T34" fmla="*/ 6 w 122"/>
                  <a:gd name="T35" fmla="*/ 146 h 152"/>
                  <a:gd name="T36" fmla="*/ 0 w 122"/>
                  <a:gd name="T37" fmla="*/ 152 h 152"/>
                  <a:gd name="T38" fmla="*/ 0 w 122"/>
                  <a:gd name="T39" fmla="*/ 152 h 152"/>
                  <a:gd name="T40" fmla="*/ 10 w 122"/>
                  <a:gd name="T41" fmla="*/ 128 h 152"/>
                  <a:gd name="T42" fmla="*/ 22 w 122"/>
                  <a:gd name="T43" fmla="*/ 104 h 152"/>
                  <a:gd name="T44" fmla="*/ 38 w 122"/>
                  <a:gd name="T45" fmla="*/ 78 h 152"/>
                  <a:gd name="T46" fmla="*/ 54 w 122"/>
                  <a:gd name="T47" fmla="*/ 50 h 152"/>
                  <a:gd name="T48" fmla="*/ 72 w 122"/>
                  <a:gd name="T49" fmla="*/ 26 h 152"/>
                  <a:gd name="T50" fmla="*/ 82 w 122"/>
                  <a:gd name="T51" fmla="*/ 16 h 152"/>
                  <a:gd name="T52" fmla="*/ 92 w 122"/>
                  <a:gd name="T53" fmla="*/ 8 h 152"/>
                  <a:gd name="T54" fmla="*/ 102 w 122"/>
                  <a:gd name="T55" fmla="*/ 2 h 152"/>
                  <a:gd name="T56" fmla="*/ 112 w 122"/>
                  <a:gd name="T57" fmla="*/ 0 h 152"/>
                  <a:gd name="T58" fmla="*/ 112 w 122"/>
                  <a:gd name="T59" fmla="*/ 0 h 15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22"/>
                  <a:gd name="T91" fmla="*/ 0 h 152"/>
                  <a:gd name="T92" fmla="*/ 122 w 122"/>
                  <a:gd name="T93" fmla="*/ 152 h 15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22" h="152">
                    <a:moveTo>
                      <a:pt x="112" y="0"/>
                    </a:moveTo>
                    <a:lnTo>
                      <a:pt x="112" y="0"/>
                    </a:lnTo>
                    <a:lnTo>
                      <a:pt x="114" y="10"/>
                    </a:lnTo>
                    <a:lnTo>
                      <a:pt x="118" y="34"/>
                    </a:lnTo>
                    <a:lnTo>
                      <a:pt x="122" y="66"/>
                    </a:lnTo>
                    <a:lnTo>
                      <a:pt x="122" y="82"/>
                    </a:lnTo>
                    <a:lnTo>
                      <a:pt x="120" y="96"/>
                    </a:lnTo>
                    <a:lnTo>
                      <a:pt x="118" y="104"/>
                    </a:lnTo>
                    <a:lnTo>
                      <a:pt x="114" y="108"/>
                    </a:lnTo>
                    <a:lnTo>
                      <a:pt x="108" y="112"/>
                    </a:lnTo>
                    <a:lnTo>
                      <a:pt x="102" y="116"/>
                    </a:lnTo>
                    <a:lnTo>
                      <a:pt x="86" y="122"/>
                    </a:lnTo>
                    <a:lnTo>
                      <a:pt x="66" y="126"/>
                    </a:lnTo>
                    <a:lnTo>
                      <a:pt x="48" y="130"/>
                    </a:lnTo>
                    <a:lnTo>
                      <a:pt x="30" y="136"/>
                    </a:lnTo>
                    <a:lnTo>
                      <a:pt x="12" y="142"/>
                    </a:lnTo>
                    <a:lnTo>
                      <a:pt x="6" y="146"/>
                    </a:lnTo>
                    <a:lnTo>
                      <a:pt x="0" y="152"/>
                    </a:lnTo>
                    <a:lnTo>
                      <a:pt x="10" y="128"/>
                    </a:lnTo>
                    <a:lnTo>
                      <a:pt x="22" y="104"/>
                    </a:lnTo>
                    <a:lnTo>
                      <a:pt x="38" y="78"/>
                    </a:lnTo>
                    <a:lnTo>
                      <a:pt x="54" y="50"/>
                    </a:lnTo>
                    <a:lnTo>
                      <a:pt x="72" y="26"/>
                    </a:lnTo>
                    <a:lnTo>
                      <a:pt x="82" y="16"/>
                    </a:lnTo>
                    <a:lnTo>
                      <a:pt x="92" y="8"/>
                    </a:lnTo>
                    <a:lnTo>
                      <a:pt x="102" y="2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8" name="Group 4"/>
          <p:cNvGrpSpPr>
            <a:grpSpLocks noChangeAspect="1"/>
          </p:cNvGrpSpPr>
          <p:nvPr/>
        </p:nvGrpSpPr>
        <p:grpSpPr bwMode="auto">
          <a:xfrm>
            <a:off x="2599109" y="2528965"/>
            <a:ext cx="503416" cy="1553800"/>
            <a:chOff x="3072" y="595"/>
            <a:chExt cx="1179" cy="3639"/>
          </a:xfrm>
          <a:solidFill>
            <a:schemeClr val="accent1"/>
          </a:solidFill>
        </p:grpSpPr>
        <p:sp>
          <p:nvSpPr>
            <p:cNvPr id="969" name="Freeform 5"/>
            <p:cNvSpPr>
              <a:spLocks noEditPoints="1"/>
            </p:cNvSpPr>
            <p:nvPr/>
          </p:nvSpPr>
          <p:spPr bwMode="auto">
            <a:xfrm>
              <a:off x="3072" y="595"/>
              <a:ext cx="1179" cy="3639"/>
            </a:xfrm>
            <a:custGeom>
              <a:avLst/>
              <a:gdLst>
                <a:gd name="T0" fmla="*/ 45 w 112"/>
                <a:gd name="T1" fmla="*/ 11 h 352"/>
                <a:gd name="T2" fmla="*/ 44 w 112"/>
                <a:gd name="T3" fmla="*/ 34 h 352"/>
                <a:gd name="T4" fmla="*/ 51 w 112"/>
                <a:gd name="T5" fmla="*/ 45 h 352"/>
                <a:gd name="T6" fmla="*/ 31 w 112"/>
                <a:gd name="T7" fmla="*/ 60 h 352"/>
                <a:gd name="T8" fmla="*/ 29 w 112"/>
                <a:gd name="T9" fmla="*/ 183 h 352"/>
                <a:gd name="T10" fmla="*/ 32 w 112"/>
                <a:gd name="T11" fmla="*/ 183 h 352"/>
                <a:gd name="T12" fmla="*/ 31 w 112"/>
                <a:gd name="T13" fmla="*/ 195 h 352"/>
                <a:gd name="T14" fmla="*/ 29 w 112"/>
                <a:gd name="T15" fmla="*/ 261 h 352"/>
                <a:gd name="T16" fmla="*/ 34 w 112"/>
                <a:gd name="T17" fmla="*/ 262 h 352"/>
                <a:gd name="T18" fmla="*/ 37 w 112"/>
                <a:gd name="T19" fmla="*/ 306 h 352"/>
                <a:gd name="T20" fmla="*/ 34 w 112"/>
                <a:gd name="T21" fmla="*/ 335 h 352"/>
                <a:gd name="T22" fmla="*/ 52 w 112"/>
                <a:gd name="T23" fmla="*/ 337 h 352"/>
                <a:gd name="T24" fmla="*/ 56 w 112"/>
                <a:gd name="T25" fmla="*/ 316 h 352"/>
                <a:gd name="T26" fmla="*/ 55 w 112"/>
                <a:gd name="T27" fmla="*/ 282 h 352"/>
                <a:gd name="T28" fmla="*/ 64 w 112"/>
                <a:gd name="T29" fmla="*/ 207 h 352"/>
                <a:gd name="T30" fmla="*/ 73 w 112"/>
                <a:gd name="T31" fmla="*/ 223 h 352"/>
                <a:gd name="T32" fmla="*/ 82 w 112"/>
                <a:gd name="T33" fmla="*/ 298 h 352"/>
                <a:gd name="T34" fmla="*/ 80 w 112"/>
                <a:gd name="T35" fmla="*/ 311 h 352"/>
                <a:gd name="T36" fmla="*/ 86 w 112"/>
                <a:gd name="T37" fmla="*/ 334 h 352"/>
                <a:gd name="T38" fmla="*/ 103 w 112"/>
                <a:gd name="T39" fmla="*/ 350 h 352"/>
                <a:gd name="T40" fmla="*/ 101 w 112"/>
                <a:gd name="T41" fmla="*/ 321 h 352"/>
                <a:gd name="T42" fmla="*/ 102 w 112"/>
                <a:gd name="T43" fmla="*/ 304 h 352"/>
                <a:gd name="T44" fmla="*/ 103 w 112"/>
                <a:gd name="T45" fmla="*/ 241 h 352"/>
                <a:gd name="T46" fmla="*/ 103 w 112"/>
                <a:gd name="T47" fmla="*/ 175 h 352"/>
                <a:gd name="T48" fmla="*/ 106 w 112"/>
                <a:gd name="T49" fmla="*/ 164 h 352"/>
                <a:gd name="T50" fmla="*/ 110 w 112"/>
                <a:gd name="T51" fmla="*/ 135 h 352"/>
                <a:gd name="T52" fmla="*/ 106 w 112"/>
                <a:gd name="T53" fmla="*/ 78 h 352"/>
                <a:gd name="T54" fmla="*/ 74 w 112"/>
                <a:gd name="T55" fmla="*/ 53 h 352"/>
                <a:gd name="T56" fmla="*/ 73 w 112"/>
                <a:gd name="T57" fmla="*/ 36 h 352"/>
                <a:gd name="T58" fmla="*/ 78 w 112"/>
                <a:gd name="T59" fmla="*/ 25 h 352"/>
                <a:gd name="T60" fmla="*/ 76 w 112"/>
                <a:gd name="T61" fmla="*/ 11 h 352"/>
                <a:gd name="T62" fmla="*/ 29 w 112"/>
                <a:gd name="T63" fmla="*/ 60 h 352"/>
                <a:gd name="T64" fmla="*/ 16 w 112"/>
                <a:gd name="T65" fmla="*/ 108 h 352"/>
                <a:gd name="T66" fmla="*/ 11 w 112"/>
                <a:gd name="T67" fmla="*/ 176 h 352"/>
                <a:gd name="T68" fmla="*/ 13 w 112"/>
                <a:gd name="T69" fmla="*/ 188 h 352"/>
                <a:gd name="T70" fmla="*/ 0 w 112"/>
                <a:gd name="T71" fmla="*/ 192 h 352"/>
                <a:gd name="T72" fmla="*/ 22 w 112"/>
                <a:gd name="T73" fmla="*/ 264 h 352"/>
                <a:gd name="T74" fmla="*/ 29 w 112"/>
                <a:gd name="T75" fmla="*/ 194 h 352"/>
                <a:gd name="T76" fmla="*/ 26 w 112"/>
                <a:gd name="T77" fmla="*/ 187 h 352"/>
                <a:gd name="T78" fmla="*/ 29 w 112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59" y="0"/>
                  </a:moveTo>
                  <a:cubicBezTo>
                    <a:pt x="53" y="0"/>
                    <a:pt x="46" y="5"/>
                    <a:pt x="45" y="11"/>
                  </a:cubicBezTo>
                  <a:cubicBezTo>
                    <a:pt x="44" y="18"/>
                    <a:pt x="45" y="27"/>
                    <a:pt x="45" y="27"/>
                  </a:cubicBezTo>
                  <a:cubicBezTo>
                    <a:pt x="45" y="27"/>
                    <a:pt x="43" y="31"/>
                    <a:pt x="44" y="34"/>
                  </a:cubicBezTo>
                  <a:cubicBezTo>
                    <a:pt x="46" y="38"/>
                    <a:pt x="50" y="37"/>
                    <a:pt x="50" y="37"/>
                  </a:cubicBezTo>
                  <a:cubicBezTo>
                    <a:pt x="50" y="37"/>
                    <a:pt x="51" y="42"/>
                    <a:pt x="51" y="45"/>
                  </a:cubicBezTo>
                  <a:cubicBezTo>
                    <a:pt x="51" y="48"/>
                    <a:pt x="51" y="50"/>
                    <a:pt x="49" y="52"/>
                  </a:cubicBezTo>
                  <a:cubicBezTo>
                    <a:pt x="46" y="54"/>
                    <a:pt x="38" y="58"/>
                    <a:pt x="31" y="60"/>
                  </a:cubicBezTo>
                  <a:cubicBezTo>
                    <a:pt x="30" y="60"/>
                    <a:pt x="29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1" y="183"/>
                    <a:pt x="32" y="183"/>
                    <a:pt x="32" y="183"/>
                  </a:cubicBezTo>
                  <a:cubicBezTo>
                    <a:pt x="32" y="183"/>
                    <a:pt x="31" y="186"/>
                    <a:pt x="31" y="189"/>
                  </a:cubicBezTo>
                  <a:cubicBezTo>
                    <a:pt x="31" y="192"/>
                    <a:pt x="31" y="195"/>
                    <a:pt x="31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2" y="261"/>
                    <a:pt x="34" y="262"/>
                    <a:pt x="34" y="262"/>
                  </a:cubicBezTo>
                  <a:cubicBezTo>
                    <a:pt x="34" y="262"/>
                    <a:pt x="33" y="278"/>
                    <a:pt x="33" y="284"/>
                  </a:cubicBezTo>
                  <a:cubicBezTo>
                    <a:pt x="33" y="291"/>
                    <a:pt x="34" y="301"/>
                    <a:pt x="37" y="306"/>
                  </a:cubicBezTo>
                  <a:cubicBezTo>
                    <a:pt x="39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1" y="345"/>
                  </a:cubicBezTo>
                  <a:cubicBezTo>
                    <a:pt x="48" y="345"/>
                    <a:pt x="52" y="342"/>
                    <a:pt x="52" y="337"/>
                  </a:cubicBezTo>
                  <a:cubicBezTo>
                    <a:pt x="52" y="332"/>
                    <a:pt x="51" y="329"/>
                    <a:pt x="54" y="327"/>
                  </a:cubicBezTo>
                  <a:cubicBezTo>
                    <a:pt x="56" y="325"/>
                    <a:pt x="52" y="320"/>
                    <a:pt x="56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5" y="282"/>
                  </a:cubicBezTo>
                  <a:cubicBezTo>
                    <a:pt x="55" y="276"/>
                    <a:pt x="56" y="270"/>
                    <a:pt x="59" y="246"/>
                  </a:cubicBezTo>
                  <a:cubicBezTo>
                    <a:pt x="62" y="223"/>
                    <a:pt x="63" y="212"/>
                    <a:pt x="64" y="207"/>
                  </a:cubicBezTo>
                  <a:cubicBezTo>
                    <a:pt x="65" y="202"/>
                    <a:pt x="66" y="196"/>
                    <a:pt x="66" y="196"/>
                  </a:cubicBezTo>
                  <a:cubicBezTo>
                    <a:pt x="66" y="196"/>
                    <a:pt x="70" y="218"/>
                    <a:pt x="73" y="223"/>
                  </a:cubicBezTo>
                  <a:cubicBezTo>
                    <a:pt x="76" y="229"/>
                    <a:pt x="79" y="256"/>
                    <a:pt x="80" y="264"/>
                  </a:cubicBezTo>
                  <a:cubicBezTo>
                    <a:pt x="81" y="272"/>
                    <a:pt x="81" y="295"/>
                    <a:pt x="82" y="298"/>
                  </a:cubicBezTo>
                  <a:cubicBezTo>
                    <a:pt x="84" y="300"/>
                    <a:pt x="85" y="304"/>
                    <a:pt x="85" y="304"/>
                  </a:cubicBezTo>
                  <a:cubicBezTo>
                    <a:pt x="85" y="304"/>
                    <a:pt x="80" y="307"/>
                    <a:pt x="80" y="311"/>
                  </a:cubicBezTo>
                  <a:cubicBezTo>
                    <a:pt x="80" y="315"/>
                    <a:pt x="84" y="318"/>
                    <a:pt x="84" y="323"/>
                  </a:cubicBezTo>
                  <a:cubicBezTo>
                    <a:pt x="84" y="328"/>
                    <a:pt x="84" y="332"/>
                    <a:pt x="86" y="334"/>
                  </a:cubicBezTo>
                  <a:cubicBezTo>
                    <a:pt x="88" y="335"/>
                    <a:pt x="88" y="343"/>
                    <a:pt x="91" y="346"/>
                  </a:cubicBezTo>
                  <a:cubicBezTo>
                    <a:pt x="93" y="350"/>
                    <a:pt x="98" y="352"/>
                    <a:pt x="103" y="350"/>
                  </a:cubicBezTo>
                  <a:cubicBezTo>
                    <a:pt x="108" y="349"/>
                    <a:pt x="108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7" y="309"/>
                    <a:pt x="100" y="307"/>
                    <a:pt x="102" y="304"/>
                  </a:cubicBezTo>
                  <a:cubicBezTo>
                    <a:pt x="104" y="302"/>
                    <a:pt x="103" y="291"/>
                    <a:pt x="103" y="286"/>
                  </a:cubicBezTo>
                  <a:cubicBezTo>
                    <a:pt x="104" y="280"/>
                    <a:pt x="103" y="252"/>
                    <a:pt x="103" y="241"/>
                  </a:cubicBezTo>
                  <a:cubicBezTo>
                    <a:pt x="104" y="231"/>
                    <a:pt x="104" y="199"/>
                    <a:pt x="103" y="191"/>
                  </a:cubicBezTo>
                  <a:cubicBezTo>
                    <a:pt x="101" y="182"/>
                    <a:pt x="103" y="175"/>
                    <a:pt x="103" y="175"/>
                  </a:cubicBezTo>
                  <a:cubicBezTo>
                    <a:pt x="103" y="175"/>
                    <a:pt x="106" y="177"/>
                    <a:pt x="106" y="174"/>
                  </a:cubicBezTo>
                  <a:cubicBezTo>
                    <a:pt x="106" y="171"/>
                    <a:pt x="105" y="170"/>
                    <a:pt x="106" y="164"/>
                  </a:cubicBezTo>
                  <a:cubicBezTo>
                    <a:pt x="108" y="159"/>
                    <a:pt x="108" y="153"/>
                    <a:pt x="110" y="149"/>
                  </a:cubicBezTo>
                  <a:cubicBezTo>
                    <a:pt x="112" y="145"/>
                    <a:pt x="112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7" y="101"/>
                    <a:pt x="106" y="86"/>
                    <a:pt x="106" y="78"/>
                  </a:cubicBezTo>
                  <a:cubicBezTo>
                    <a:pt x="105" y="70"/>
                    <a:pt x="105" y="64"/>
                    <a:pt x="94" y="61"/>
                  </a:cubicBezTo>
                  <a:cubicBezTo>
                    <a:pt x="84" y="59"/>
                    <a:pt x="76" y="55"/>
                    <a:pt x="74" y="53"/>
                  </a:cubicBezTo>
                  <a:cubicBezTo>
                    <a:pt x="73" y="51"/>
                    <a:pt x="72" y="45"/>
                    <a:pt x="73" y="42"/>
                  </a:cubicBezTo>
                  <a:cubicBezTo>
                    <a:pt x="73" y="40"/>
                    <a:pt x="73" y="38"/>
                    <a:pt x="73" y="36"/>
                  </a:cubicBezTo>
                  <a:cubicBezTo>
                    <a:pt x="73" y="35"/>
                    <a:pt x="76" y="37"/>
                    <a:pt x="77" y="34"/>
                  </a:cubicBezTo>
                  <a:cubicBezTo>
                    <a:pt x="78" y="31"/>
                    <a:pt x="78" y="25"/>
                    <a:pt x="78" y="25"/>
                  </a:cubicBezTo>
                  <a:cubicBezTo>
                    <a:pt x="77" y="24"/>
                    <a:pt x="77" y="24"/>
                    <a:pt x="76" y="24"/>
                  </a:cubicBezTo>
                  <a:cubicBezTo>
                    <a:pt x="76" y="23"/>
                    <a:pt x="77" y="17"/>
                    <a:pt x="76" y="11"/>
                  </a:cubicBezTo>
                  <a:cubicBezTo>
                    <a:pt x="76" y="6"/>
                    <a:pt x="70" y="1"/>
                    <a:pt x="59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8" y="71"/>
                  </a:cubicBezTo>
                  <a:cubicBezTo>
                    <a:pt x="18" y="80"/>
                    <a:pt x="17" y="97"/>
                    <a:pt x="16" y="108"/>
                  </a:cubicBezTo>
                  <a:cubicBezTo>
                    <a:pt x="15" y="119"/>
                    <a:pt x="12" y="143"/>
                    <a:pt x="11" y="150"/>
                  </a:cubicBezTo>
                  <a:cubicBezTo>
                    <a:pt x="11" y="158"/>
                    <a:pt x="11" y="174"/>
                    <a:pt x="11" y="176"/>
                  </a:cubicBezTo>
                  <a:cubicBezTo>
                    <a:pt x="11" y="178"/>
                    <a:pt x="12" y="177"/>
                    <a:pt x="12" y="180"/>
                  </a:cubicBezTo>
                  <a:cubicBezTo>
                    <a:pt x="11" y="183"/>
                    <a:pt x="11" y="186"/>
                    <a:pt x="13" y="188"/>
                  </a:cubicBezTo>
                  <a:cubicBezTo>
                    <a:pt x="14" y="190"/>
                    <a:pt x="13" y="193"/>
                    <a:pt x="13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2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4"/>
                    <a:pt x="27" y="190"/>
                    <a:pt x="26" y="187"/>
                  </a:cubicBezTo>
                  <a:cubicBezTo>
                    <a:pt x="25" y="185"/>
                    <a:pt x="25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0" name="Freeform 6"/>
            <p:cNvSpPr>
              <a:spLocks/>
            </p:cNvSpPr>
            <p:nvPr/>
          </p:nvSpPr>
          <p:spPr bwMode="auto">
            <a:xfrm>
              <a:off x="4072" y="2238"/>
              <a:ext cx="126" cy="114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10" y="6"/>
                    <a:pt x="9" y="8"/>
                    <a:pt x="9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1" name="Freeform 7"/>
            <p:cNvSpPr>
              <a:spLocks/>
            </p:cNvSpPr>
            <p:nvPr/>
          </p:nvSpPr>
          <p:spPr bwMode="auto">
            <a:xfrm>
              <a:off x="3199" y="2394"/>
              <a:ext cx="147" cy="51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2" name="Freeform 8"/>
            <p:cNvSpPr>
              <a:spLocks/>
            </p:cNvSpPr>
            <p:nvPr/>
          </p:nvSpPr>
          <p:spPr bwMode="auto">
            <a:xfrm>
              <a:off x="3588" y="1101"/>
              <a:ext cx="400" cy="1013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6" y="14"/>
                    <a:pt x="26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5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3" name="Freeform 9"/>
            <p:cNvSpPr>
              <a:spLocks/>
            </p:cNvSpPr>
            <p:nvPr/>
          </p:nvSpPr>
          <p:spPr bwMode="auto">
            <a:xfrm>
              <a:off x="3641" y="1225"/>
              <a:ext cx="168" cy="99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1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6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3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1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78" name="TextBox 977"/>
          <p:cNvSpPr txBox="1"/>
          <p:nvPr/>
        </p:nvSpPr>
        <p:spPr>
          <a:xfrm>
            <a:off x="2198785" y="4209320"/>
            <a:ext cx="101819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Option 1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9" name="Rectangle 978"/>
          <p:cNvSpPr/>
          <p:nvPr/>
        </p:nvSpPr>
        <p:spPr>
          <a:xfrm>
            <a:off x="2198785" y="4554252"/>
            <a:ext cx="1637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980" name="TextBox 979"/>
          <p:cNvSpPr txBox="1"/>
          <p:nvPr/>
        </p:nvSpPr>
        <p:spPr>
          <a:xfrm>
            <a:off x="5919222" y="4082765"/>
            <a:ext cx="101819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Option 2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1" name="Rectangle 980"/>
          <p:cNvSpPr/>
          <p:nvPr/>
        </p:nvSpPr>
        <p:spPr>
          <a:xfrm>
            <a:off x="5919222" y="4427697"/>
            <a:ext cx="1637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982" name="TextBox 981"/>
          <p:cNvSpPr txBox="1"/>
          <p:nvPr/>
        </p:nvSpPr>
        <p:spPr>
          <a:xfrm>
            <a:off x="9591547" y="3832653"/>
            <a:ext cx="1018191" cy="338536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Option 3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3" name="Rectangle 982"/>
          <p:cNvSpPr/>
          <p:nvPr/>
        </p:nvSpPr>
        <p:spPr>
          <a:xfrm>
            <a:off x="9591547" y="4177585"/>
            <a:ext cx="1637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conse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08348" y="4603965"/>
            <a:ext cx="1210528" cy="1209078"/>
            <a:chOff x="908348" y="4603965"/>
            <a:chExt cx="1210528" cy="1209078"/>
          </a:xfrm>
        </p:grpSpPr>
        <p:grpSp>
          <p:nvGrpSpPr>
            <p:cNvPr id="3" name="Group 2"/>
            <p:cNvGrpSpPr/>
            <p:nvPr/>
          </p:nvGrpSpPr>
          <p:grpSpPr>
            <a:xfrm>
              <a:off x="908348" y="4603965"/>
              <a:ext cx="1210528" cy="1209078"/>
              <a:chOff x="1087637" y="4604419"/>
              <a:chExt cx="1325563" cy="1323975"/>
            </a:xfrm>
          </p:grpSpPr>
          <p:sp>
            <p:nvSpPr>
              <p:cNvPr id="7766" name="Oval 153"/>
              <p:cNvSpPr>
                <a:spLocks noChangeArrowheads="1"/>
              </p:cNvSpPr>
              <p:nvPr/>
            </p:nvSpPr>
            <p:spPr bwMode="auto">
              <a:xfrm>
                <a:off x="1087637" y="4604419"/>
                <a:ext cx="1325563" cy="13239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67" name="Oval 154"/>
              <p:cNvSpPr>
                <a:spLocks noChangeArrowheads="1"/>
              </p:cNvSpPr>
              <p:nvPr/>
            </p:nvSpPr>
            <p:spPr bwMode="auto">
              <a:xfrm>
                <a:off x="1087637" y="4604419"/>
                <a:ext cx="1325563" cy="1323975"/>
              </a:xfrm>
              <a:prstGeom prst="ellipse">
                <a:avLst/>
              </a:prstGeom>
              <a:noFill/>
              <a:ln w="49213" cap="flat">
                <a:solidFill>
                  <a:srgbClr val="E4DED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68" name="Oval 155"/>
              <p:cNvSpPr>
                <a:spLocks noChangeArrowheads="1"/>
              </p:cNvSpPr>
              <p:nvPr/>
            </p:nvSpPr>
            <p:spPr bwMode="auto">
              <a:xfrm>
                <a:off x="1155900" y="4672681"/>
                <a:ext cx="1189038" cy="1187450"/>
              </a:xfrm>
              <a:prstGeom prst="ellipse">
                <a:avLst/>
              </a:prstGeom>
              <a:noFill/>
              <a:ln w="9525" cap="flat">
                <a:solidFill>
                  <a:srgbClr val="E4DED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114303" y="4999119"/>
              <a:ext cx="798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128K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299892" y="4603964"/>
            <a:ext cx="1207629" cy="1209078"/>
            <a:chOff x="8299892" y="4603964"/>
            <a:chExt cx="1207629" cy="1209078"/>
          </a:xfrm>
        </p:grpSpPr>
        <p:grpSp>
          <p:nvGrpSpPr>
            <p:cNvPr id="5" name="Group 4"/>
            <p:cNvGrpSpPr/>
            <p:nvPr/>
          </p:nvGrpSpPr>
          <p:grpSpPr>
            <a:xfrm>
              <a:off x="8299892" y="4603964"/>
              <a:ext cx="1207629" cy="1209078"/>
              <a:chOff x="7697705" y="4604418"/>
              <a:chExt cx="1322388" cy="1323975"/>
            </a:xfrm>
          </p:grpSpPr>
          <p:sp>
            <p:nvSpPr>
              <p:cNvPr id="6724" name="Oval 606"/>
              <p:cNvSpPr>
                <a:spLocks noChangeArrowheads="1"/>
              </p:cNvSpPr>
              <p:nvPr/>
            </p:nvSpPr>
            <p:spPr bwMode="auto">
              <a:xfrm>
                <a:off x="7697705" y="4604418"/>
                <a:ext cx="1322388" cy="13239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Oval 608"/>
              <p:cNvSpPr>
                <a:spLocks noChangeArrowheads="1"/>
              </p:cNvSpPr>
              <p:nvPr/>
            </p:nvSpPr>
            <p:spPr bwMode="auto">
              <a:xfrm>
                <a:off x="7697705" y="4604418"/>
                <a:ext cx="1322388" cy="1323975"/>
              </a:xfrm>
              <a:prstGeom prst="ellipse">
                <a:avLst/>
              </a:prstGeom>
              <a:noFill/>
              <a:ln w="49213" cap="flat">
                <a:solidFill>
                  <a:srgbClr val="E4DED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Oval 609"/>
              <p:cNvSpPr>
                <a:spLocks noChangeArrowheads="1"/>
              </p:cNvSpPr>
              <p:nvPr/>
            </p:nvSpPr>
            <p:spPr bwMode="auto">
              <a:xfrm>
                <a:off x="7765967" y="4672681"/>
                <a:ext cx="1185863" cy="1187450"/>
              </a:xfrm>
              <a:prstGeom prst="ellipse">
                <a:avLst/>
              </a:prstGeom>
              <a:noFill/>
              <a:ln w="9525" cap="flat">
                <a:solidFill>
                  <a:srgbClr val="E4DED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87" name="TextBox 986"/>
            <p:cNvSpPr txBox="1"/>
            <p:nvPr/>
          </p:nvSpPr>
          <p:spPr>
            <a:xfrm>
              <a:off x="8504398" y="4999119"/>
              <a:ext cx="798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378K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630235" y="4603965"/>
            <a:ext cx="1209078" cy="1209078"/>
            <a:chOff x="4630235" y="4603965"/>
            <a:chExt cx="1209078" cy="1209078"/>
          </a:xfrm>
        </p:grpSpPr>
        <p:grpSp>
          <p:nvGrpSpPr>
            <p:cNvPr id="4" name="Group 3"/>
            <p:cNvGrpSpPr/>
            <p:nvPr/>
          </p:nvGrpSpPr>
          <p:grpSpPr>
            <a:xfrm>
              <a:off x="4630235" y="4603965"/>
              <a:ext cx="1209078" cy="1209078"/>
              <a:chOff x="4392671" y="4604419"/>
              <a:chExt cx="1323975" cy="1323975"/>
            </a:xfrm>
          </p:grpSpPr>
          <p:sp>
            <p:nvSpPr>
              <p:cNvPr id="138" name="Oval 939"/>
              <p:cNvSpPr>
                <a:spLocks noChangeArrowheads="1"/>
              </p:cNvSpPr>
              <p:nvPr/>
            </p:nvSpPr>
            <p:spPr bwMode="auto">
              <a:xfrm>
                <a:off x="4392671" y="4604419"/>
                <a:ext cx="1323975" cy="13239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Oval 940"/>
              <p:cNvSpPr>
                <a:spLocks noChangeArrowheads="1"/>
              </p:cNvSpPr>
              <p:nvPr/>
            </p:nvSpPr>
            <p:spPr bwMode="auto">
              <a:xfrm>
                <a:off x="4392671" y="4604419"/>
                <a:ext cx="1323975" cy="1323975"/>
              </a:xfrm>
              <a:prstGeom prst="ellipse">
                <a:avLst/>
              </a:prstGeom>
              <a:noFill/>
              <a:ln w="49213" cap="flat">
                <a:solidFill>
                  <a:srgbClr val="E4DED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Oval 941"/>
              <p:cNvSpPr>
                <a:spLocks noChangeArrowheads="1"/>
              </p:cNvSpPr>
              <p:nvPr/>
            </p:nvSpPr>
            <p:spPr bwMode="auto">
              <a:xfrm>
                <a:off x="4460934" y="4672681"/>
                <a:ext cx="1187450" cy="1187450"/>
              </a:xfrm>
              <a:prstGeom prst="ellipse">
                <a:avLst/>
              </a:prstGeom>
              <a:noFill/>
              <a:ln w="9525" cap="flat">
                <a:solidFill>
                  <a:srgbClr val="E4DED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86" name="TextBox 985"/>
            <p:cNvSpPr txBox="1"/>
            <p:nvPr/>
          </p:nvSpPr>
          <p:spPr>
            <a:xfrm>
              <a:off x="4835466" y="4999119"/>
              <a:ext cx="798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256K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88982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 167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169" name="TextBox 168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Marketing Layout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 dirty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Your </a:t>
              </a:r>
              <a:r>
                <a:rPr kumimoji="0" lang="en-US" sz="15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386139" y="2212094"/>
            <a:ext cx="5807240" cy="3229229"/>
            <a:chOff x="6045639" y="2271442"/>
            <a:chExt cx="5807240" cy="3229229"/>
          </a:xfrm>
        </p:grpSpPr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812010" y="4169900"/>
              <a:ext cx="2129234" cy="992684"/>
            </a:xfrm>
            <a:custGeom>
              <a:avLst/>
              <a:gdLst>
                <a:gd name="T0" fmla="*/ 443 w 500"/>
                <a:gd name="T1" fmla="*/ 0 h 233"/>
                <a:gd name="T2" fmla="*/ 410 w 500"/>
                <a:gd name="T3" fmla="*/ 1 h 233"/>
                <a:gd name="T4" fmla="*/ 389 w 500"/>
                <a:gd name="T5" fmla="*/ 3 h 233"/>
                <a:gd name="T6" fmla="*/ 378 w 500"/>
                <a:gd name="T7" fmla="*/ 4 h 233"/>
                <a:gd name="T8" fmla="*/ 367 w 500"/>
                <a:gd name="T9" fmla="*/ 6 h 233"/>
                <a:gd name="T10" fmla="*/ 319 w 500"/>
                <a:gd name="T11" fmla="*/ 15 h 233"/>
                <a:gd name="T12" fmla="*/ 268 w 500"/>
                <a:gd name="T13" fmla="*/ 30 h 233"/>
                <a:gd name="T14" fmla="*/ 243 w 500"/>
                <a:gd name="T15" fmla="*/ 39 h 233"/>
                <a:gd name="T16" fmla="*/ 218 w 500"/>
                <a:gd name="T17" fmla="*/ 50 h 233"/>
                <a:gd name="T18" fmla="*/ 206 w 500"/>
                <a:gd name="T19" fmla="*/ 55 h 233"/>
                <a:gd name="T20" fmla="*/ 194 w 500"/>
                <a:gd name="T21" fmla="*/ 61 h 233"/>
                <a:gd name="T22" fmla="*/ 170 w 500"/>
                <a:gd name="T23" fmla="*/ 74 h 233"/>
                <a:gd name="T24" fmla="*/ 126 w 500"/>
                <a:gd name="T25" fmla="*/ 103 h 233"/>
                <a:gd name="T26" fmla="*/ 88 w 500"/>
                <a:gd name="T27" fmla="*/ 133 h 233"/>
                <a:gd name="T28" fmla="*/ 56 w 500"/>
                <a:gd name="T29" fmla="*/ 163 h 233"/>
                <a:gd name="T30" fmla="*/ 31 w 500"/>
                <a:gd name="T31" fmla="*/ 190 h 233"/>
                <a:gd name="T32" fmla="*/ 14 w 500"/>
                <a:gd name="T33" fmla="*/ 213 h 233"/>
                <a:gd name="T34" fmla="*/ 3 w 500"/>
                <a:gd name="T35" fmla="*/ 228 h 233"/>
                <a:gd name="T36" fmla="*/ 0 w 500"/>
                <a:gd name="T37" fmla="*/ 233 h 233"/>
                <a:gd name="T38" fmla="*/ 15 w 500"/>
                <a:gd name="T39" fmla="*/ 214 h 233"/>
                <a:gd name="T40" fmla="*/ 34 w 500"/>
                <a:gd name="T41" fmla="*/ 193 h 233"/>
                <a:gd name="T42" fmla="*/ 61 w 500"/>
                <a:gd name="T43" fmla="*/ 168 h 233"/>
                <a:gd name="T44" fmla="*/ 93 w 500"/>
                <a:gd name="T45" fmla="*/ 140 h 233"/>
                <a:gd name="T46" fmla="*/ 132 w 500"/>
                <a:gd name="T47" fmla="*/ 111 h 233"/>
                <a:gd name="T48" fmla="*/ 153 w 500"/>
                <a:gd name="T49" fmla="*/ 97 h 233"/>
                <a:gd name="T50" fmla="*/ 164 w 500"/>
                <a:gd name="T51" fmla="*/ 91 h 233"/>
                <a:gd name="T52" fmla="*/ 176 w 500"/>
                <a:gd name="T53" fmla="*/ 84 h 233"/>
                <a:gd name="T54" fmla="*/ 199 w 500"/>
                <a:gd name="T55" fmla="*/ 72 h 233"/>
                <a:gd name="T56" fmla="*/ 211 w 500"/>
                <a:gd name="T57" fmla="*/ 66 h 233"/>
                <a:gd name="T58" fmla="*/ 223 w 500"/>
                <a:gd name="T59" fmla="*/ 60 h 233"/>
                <a:gd name="T60" fmla="*/ 247 w 500"/>
                <a:gd name="T61" fmla="*/ 50 h 233"/>
                <a:gd name="T62" fmla="*/ 272 w 500"/>
                <a:gd name="T63" fmla="*/ 41 h 233"/>
                <a:gd name="T64" fmla="*/ 285 w 500"/>
                <a:gd name="T65" fmla="*/ 37 h 233"/>
                <a:gd name="T66" fmla="*/ 297 w 500"/>
                <a:gd name="T67" fmla="*/ 33 h 233"/>
                <a:gd name="T68" fmla="*/ 321 w 500"/>
                <a:gd name="T69" fmla="*/ 26 h 233"/>
                <a:gd name="T70" fmla="*/ 368 w 500"/>
                <a:gd name="T71" fmla="*/ 15 h 233"/>
                <a:gd name="T72" fmla="*/ 379 w 500"/>
                <a:gd name="T73" fmla="*/ 13 h 233"/>
                <a:gd name="T74" fmla="*/ 390 w 500"/>
                <a:gd name="T75" fmla="*/ 11 h 233"/>
                <a:gd name="T76" fmla="*/ 411 w 500"/>
                <a:gd name="T77" fmla="*/ 8 h 233"/>
                <a:gd name="T78" fmla="*/ 430 w 500"/>
                <a:gd name="T79" fmla="*/ 6 h 233"/>
                <a:gd name="T80" fmla="*/ 447 w 500"/>
                <a:gd name="T81" fmla="*/ 5 h 233"/>
                <a:gd name="T82" fmla="*/ 475 w 500"/>
                <a:gd name="T83" fmla="*/ 3 h 233"/>
                <a:gd name="T84" fmla="*/ 500 w 500"/>
                <a:gd name="T85" fmla="*/ 2 h 233"/>
                <a:gd name="T86" fmla="*/ 475 w 500"/>
                <a:gd name="T87" fmla="*/ 0 h 233"/>
                <a:gd name="T88" fmla="*/ 457 w 500"/>
                <a:gd name="T89" fmla="*/ 0 h 233"/>
                <a:gd name="T90" fmla="*/ 455 w 500"/>
                <a:gd name="T91" fmla="*/ 0 h 233"/>
                <a:gd name="T92" fmla="*/ 452 w 500"/>
                <a:gd name="T93" fmla="*/ 0 h 233"/>
                <a:gd name="T94" fmla="*/ 447 w 500"/>
                <a:gd name="T95" fmla="*/ 0 h 233"/>
                <a:gd name="T96" fmla="*/ 443 w 500"/>
                <a:gd name="T9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0" h="233">
                  <a:moveTo>
                    <a:pt x="443" y="0"/>
                  </a:moveTo>
                  <a:cubicBezTo>
                    <a:pt x="433" y="0"/>
                    <a:pt x="422" y="1"/>
                    <a:pt x="410" y="1"/>
                  </a:cubicBezTo>
                  <a:cubicBezTo>
                    <a:pt x="403" y="2"/>
                    <a:pt x="396" y="3"/>
                    <a:pt x="389" y="3"/>
                  </a:cubicBezTo>
                  <a:cubicBezTo>
                    <a:pt x="385" y="4"/>
                    <a:pt x="382" y="4"/>
                    <a:pt x="378" y="4"/>
                  </a:cubicBezTo>
                  <a:cubicBezTo>
                    <a:pt x="374" y="5"/>
                    <a:pt x="370" y="6"/>
                    <a:pt x="367" y="6"/>
                  </a:cubicBezTo>
                  <a:cubicBezTo>
                    <a:pt x="351" y="8"/>
                    <a:pt x="335" y="11"/>
                    <a:pt x="319" y="15"/>
                  </a:cubicBezTo>
                  <a:cubicBezTo>
                    <a:pt x="302" y="19"/>
                    <a:pt x="285" y="24"/>
                    <a:pt x="268" y="30"/>
                  </a:cubicBezTo>
                  <a:cubicBezTo>
                    <a:pt x="260" y="33"/>
                    <a:pt x="251" y="35"/>
                    <a:pt x="243" y="39"/>
                  </a:cubicBezTo>
                  <a:cubicBezTo>
                    <a:pt x="235" y="42"/>
                    <a:pt x="226" y="46"/>
                    <a:pt x="218" y="50"/>
                  </a:cubicBezTo>
                  <a:cubicBezTo>
                    <a:pt x="214" y="51"/>
                    <a:pt x="210" y="53"/>
                    <a:pt x="206" y="55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86" y="65"/>
                    <a:pt x="178" y="70"/>
                    <a:pt x="170" y="74"/>
                  </a:cubicBezTo>
                  <a:cubicBezTo>
                    <a:pt x="155" y="83"/>
                    <a:pt x="140" y="93"/>
                    <a:pt x="126" y="103"/>
                  </a:cubicBezTo>
                  <a:cubicBezTo>
                    <a:pt x="112" y="112"/>
                    <a:pt x="100" y="123"/>
                    <a:pt x="88" y="133"/>
                  </a:cubicBezTo>
                  <a:cubicBezTo>
                    <a:pt x="76" y="143"/>
                    <a:pt x="65" y="153"/>
                    <a:pt x="56" y="163"/>
                  </a:cubicBezTo>
                  <a:cubicBezTo>
                    <a:pt x="46" y="173"/>
                    <a:pt x="38" y="182"/>
                    <a:pt x="31" y="190"/>
                  </a:cubicBezTo>
                  <a:cubicBezTo>
                    <a:pt x="24" y="199"/>
                    <a:pt x="18" y="206"/>
                    <a:pt x="14" y="213"/>
                  </a:cubicBezTo>
                  <a:cubicBezTo>
                    <a:pt x="9" y="219"/>
                    <a:pt x="6" y="224"/>
                    <a:pt x="3" y="228"/>
                  </a:cubicBezTo>
                  <a:cubicBezTo>
                    <a:pt x="1" y="231"/>
                    <a:pt x="0" y="233"/>
                    <a:pt x="0" y="233"/>
                  </a:cubicBezTo>
                  <a:cubicBezTo>
                    <a:pt x="0" y="233"/>
                    <a:pt x="5" y="226"/>
                    <a:pt x="15" y="214"/>
                  </a:cubicBezTo>
                  <a:cubicBezTo>
                    <a:pt x="21" y="208"/>
                    <a:pt x="27" y="201"/>
                    <a:pt x="34" y="193"/>
                  </a:cubicBezTo>
                  <a:cubicBezTo>
                    <a:pt x="42" y="185"/>
                    <a:pt x="51" y="177"/>
                    <a:pt x="61" y="168"/>
                  </a:cubicBezTo>
                  <a:cubicBezTo>
                    <a:pt x="70" y="159"/>
                    <a:pt x="81" y="149"/>
                    <a:pt x="93" y="140"/>
                  </a:cubicBezTo>
                  <a:cubicBezTo>
                    <a:pt x="105" y="130"/>
                    <a:pt x="118" y="121"/>
                    <a:pt x="132" y="111"/>
                  </a:cubicBezTo>
                  <a:cubicBezTo>
                    <a:pt x="139" y="107"/>
                    <a:pt x="146" y="102"/>
                    <a:pt x="153" y="97"/>
                  </a:cubicBezTo>
                  <a:cubicBezTo>
                    <a:pt x="157" y="95"/>
                    <a:pt x="161" y="93"/>
                    <a:pt x="164" y="91"/>
                  </a:cubicBezTo>
                  <a:cubicBezTo>
                    <a:pt x="168" y="89"/>
                    <a:pt x="172" y="86"/>
                    <a:pt x="176" y="84"/>
                  </a:cubicBezTo>
                  <a:cubicBezTo>
                    <a:pt x="183" y="80"/>
                    <a:pt x="191" y="76"/>
                    <a:pt x="199" y="72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5" y="64"/>
                    <a:pt x="219" y="62"/>
                    <a:pt x="223" y="60"/>
                  </a:cubicBezTo>
                  <a:cubicBezTo>
                    <a:pt x="231" y="57"/>
                    <a:pt x="239" y="53"/>
                    <a:pt x="247" y="50"/>
                  </a:cubicBezTo>
                  <a:cubicBezTo>
                    <a:pt x="256" y="46"/>
                    <a:pt x="264" y="44"/>
                    <a:pt x="272" y="41"/>
                  </a:cubicBezTo>
                  <a:cubicBezTo>
                    <a:pt x="276" y="39"/>
                    <a:pt x="280" y="38"/>
                    <a:pt x="285" y="37"/>
                  </a:cubicBezTo>
                  <a:cubicBezTo>
                    <a:pt x="289" y="35"/>
                    <a:pt x="293" y="34"/>
                    <a:pt x="297" y="33"/>
                  </a:cubicBezTo>
                  <a:cubicBezTo>
                    <a:pt x="305" y="30"/>
                    <a:pt x="313" y="28"/>
                    <a:pt x="321" y="26"/>
                  </a:cubicBezTo>
                  <a:cubicBezTo>
                    <a:pt x="337" y="21"/>
                    <a:pt x="353" y="18"/>
                    <a:pt x="368" y="15"/>
                  </a:cubicBezTo>
                  <a:cubicBezTo>
                    <a:pt x="372" y="14"/>
                    <a:pt x="376" y="14"/>
                    <a:pt x="379" y="13"/>
                  </a:cubicBezTo>
                  <a:cubicBezTo>
                    <a:pt x="383" y="12"/>
                    <a:pt x="387" y="12"/>
                    <a:pt x="390" y="11"/>
                  </a:cubicBezTo>
                  <a:cubicBezTo>
                    <a:pt x="397" y="10"/>
                    <a:pt x="404" y="9"/>
                    <a:pt x="411" y="8"/>
                  </a:cubicBezTo>
                  <a:cubicBezTo>
                    <a:pt x="417" y="7"/>
                    <a:pt x="424" y="7"/>
                    <a:pt x="430" y="6"/>
                  </a:cubicBezTo>
                  <a:cubicBezTo>
                    <a:pt x="436" y="5"/>
                    <a:pt x="442" y="5"/>
                    <a:pt x="447" y="5"/>
                  </a:cubicBezTo>
                  <a:cubicBezTo>
                    <a:pt x="458" y="4"/>
                    <a:pt x="468" y="3"/>
                    <a:pt x="475" y="3"/>
                  </a:cubicBezTo>
                  <a:cubicBezTo>
                    <a:pt x="491" y="2"/>
                    <a:pt x="500" y="2"/>
                    <a:pt x="500" y="2"/>
                  </a:cubicBezTo>
                  <a:cubicBezTo>
                    <a:pt x="500" y="2"/>
                    <a:pt x="491" y="1"/>
                    <a:pt x="475" y="0"/>
                  </a:cubicBezTo>
                  <a:cubicBezTo>
                    <a:pt x="470" y="0"/>
                    <a:pt x="464" y="0"/>
                    <a:pt x="457" y="0"/>
                  </a:cubicBezTo>
                  <a:cubicBezTo>
                    <a:pt x="456" y="0"/>
                    <a:pt x="455" y="0"/>
                    <a:pt x="455" y="0"/>
                  </a:cubicBezTo>
                  <a:cubicBezTo>
                    <a:pt x="454" y="0"/>
                    <a:pt x="453" y="0"/>
                    <a:pt x="452" y="0"/>
                  </a:cubicBezTo>
                  <a:cubicBezTo>
                    <a:pt x="450" y="0"/>
                    <a:pt x="449" y="0"/>
                    <a:pt x="447" y="0"/>
                  </a:cubicBezTo>
                  <a:cubicBezTo>
                    <a:pt x="446" y="0"/>
                    <a:pt x="444" y="0"/>
                    <a:pt x="44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9162563" y="2278046"/>
              <a:ext cx="1096987" cy="1008869"/>
            </a:xfrm>
            <a:custGeom>
              <a:avLst/>
              <a:gdLst>
                <a:gd name="T0" fmla="*/ 134 w 258"/>
                <a:gd name="T1" fmla="*/ 184 h 237"/>
                <a:gd name="T2" fmla="*/ 133 w 258"/>
                <a:gd name="T3" fmla="*/ 189 h 237"/>
                <a:gd name="T4" fmla="*/ 138 w 258"/>
                <a:gd name="T5" fmla="*/ 199 h 237"/>
                <a:gd name="T6" fmla="*/ 138 w 258"/>
                <a:gd name="T7" fmla="*/ 199 h 237"/>
                <a:gd name="T8" fmla="*/ 138 w 258"/>
                <a:gd name="T9" fmla="*/ 199 h 237"/>
                <a:gd name="T10" fmla="*/ 138 w 258"/>
                <a:gd name="T11" fmla="*/ 199 h 237"/>
                <a:gd name="T12" fmla="*/ 138 w 258"/>
                <a:gd name="T13" fmla="*/ 199 h 237"/>
                <a:gd name="T14" fmla="*/ 138 w 258"/>
                <a:gd name="T15" fmla="*/ 199 h 237"/>
                <a:gd name="T16" fmla="*/ 138 w 258"/>
                <a:gd name="T17" fmla="*/ 199 h 237"/>
                <a:gd name="T18" fmla="*/ 138 w 258"/>
                <a:gd name="T19" fmla="*/ 199 h 237"/>
                <a:gd name="T20" fmla="*/ 138 w 258"/>
                <a:gd name="T21" fmla="*/ 199 h 237"/>
                <a:gd name="T22" fmla="*/ 138 w 258"/>
                <a:gd name="T23" fmla="*/ 199 h 237"/>
                <a:gd name="T24" fmla="*/ 138 w 258"/>
                <a:gd name="T25" fmla="*/ 199 h 237"/>
                <a:gd name="T26" fmla="*/ 137 w 258"/>
                <a:gd name="T27" fmla="*/ 199 h 237"/>
                <a:gd name="T28" fmla="*/ 137 w 258"/>
                <a:gd name="T29" fmla="*/ 199 h 237"/>
                <a:gd name="T30" fmla="*/ 137 w 258"/>
                <a:gd name="T31" fmla="*/ 199 h 237"/>
                <a:gd name="T32" fmla="*/ 137 w 258"/>
                <a:gd name="T33" fmla="*/ 199 h 237"/>
                <a:gd name="T34" fmla="*/ 137 w 258"/>
                <a:gd name="T35" fmla="*/ 199 h 237"/>
                <a:gd name="T36" fmla="*/ 137 w 258"/>
                <a:gd name="T37" fmla="*/ 199 h 237"/>
                <a:gd name="T38" fmla="*/ 137 w 258"/>
                <a:gd name="T39" fmla="*/ 199 h 237"/>
                <a:gd name="T40" fmla="*/ 144 w 258"/>
                <a:gd name="T41" fmla="*/ 203 h 237"/>
                <a:gd name="T42" fmla="*/ 159 w 258"/>
                <a:gd name="T43" fmla="*/ 211 h 237"/>
                <a:gd name="T44" fmla="*/ 166 w 258"/>
                <a:gd name="T45" fmla="*/ 214 h 237"/>
                <a:gd name="T46" fmla="*/ 173 w 258"/>
                <a:gd name="T47" fmla="*/ 217 h 237"/>
                <a:gd name="T48" fmla="*/ 200 w 258"/>
                <a:gd name="T49" fmla="*/ 226 h 237"/>
                <a:gd name="T50" fmla="*/ 224 w 258"/>
                <a:gd name="T51" fmla="*/ 232 h 237"/>
                <a:gd name="T52" fmla="*/ 242 w 258"/>
                <a:gd name="T53" fmla="*/ 235 h 237"/>
                <a:gd name="T54" fmla="*/ 258 w 258"/>
                <a:gd name="T55" fmla="*/ 237 h 237"/>
                <a:gd name="T56" fmla="*/ 242 w 258"/>
                <a:gd name="T57" fmla="*/ 233 h 237"/>
                <a:gd name="T58" fmla="*/ 225 w 258"/>
                <a:gd name="T59" fmla="*/ 228 h 237"/>
                <a:gd name="T60" fmla="*/ 219 w 258"/>
                <a:gd name="T61" fmla="*/ 226 h 237"/>
                <a:gd name="T62" fmla="*/ 214 w 258"/>
                <a:gd name="T63" fmla="*/ 224 h 237"/>
                <a:gd name="T64" fmla="*/ 202 w 258"/>
                <a:gd name="T65" fmla="*/ 220 h 237"/>
                <a:gd name="T66" fmla="*/ 177 w 258"/>
                <a:gd name="T67" fmla="*/ 209 h 237"/>
                <a:gd name="T68" fmla="*/ 170 w 258"/>
                <a:gd name="T69" fmla="*/ 206 h 237"/>
                <a:gd name="T70" fmla="*/ 163 w 258"/>
                <a:gd name="T71" fmla="*/ 202 h 237"/>
                <a:gd name="T72" fmla="*/ 157 w 258"/>
                <a:gd name="T73" fmla="*/ 198 h 237"/>
                <a:gd name="T74" fmla="*/ 150 w 258"/>
                <a:gd name="T75" fmla="*/ 194 h 237"/>
                <a:gd name="T76" fmla="*/ 143 w 258"/>
                <a:gd name="T77" fmla="*/ 190 h 237"/>
                <a:gd name="T78" fmla="*/ 136 w 258"/>
                <a:gd name="T79" fmla="*/ 186 h 237"/>
                <a:gd name="T80" fmla="*/ 134 w 258"/>
                <a:gd name="T81" fmla="*/ 184 h 237"/>
                <a:gd name="T82" fmla="*/ 125 w 258"/>
                <a:gd name="T83" fmla="*/ 178 h 237"/>
                <a:gd name="T84" fmla="*/ 126 w 258"/>
                <a:gd name="T85" fmla="*/ 179 h 237"/>
                <a:gd name="T86" fmla="*/ 127 w 258"/>
                <a:gd name="T87" fmla="*/ 179 h 237"/>
                <a:gd name="T88" fmla="*/ 125 w 258"/>
                <a:gd name="T89" fmla="*/ 178 h 237"/>
                <a:gd name="T90" fmla="*/ 0 w 258"/>
                <a:gd name="T91" fmla="*/ 0 h 237"/>
                <a:gd name="T92" fmla="*/ 1 w 258"/>
                <a:gd name="T93" fmla="*/ 4 h 237"/>
                <a:gd name="T94" fmla="*/ 3 w 258"/>
                <a:gd name="T95" fmla="*/ 16 h 237"/>
                <a:gd name="T96" fmla="*/ 16 w 258"/>
                <a:gd name="T97" fmla="*/ 56 h 237"/>
                <a:gd name="T98" fmla="*/ 28 w 258"/>
                <a:gd name="T99" fmla="*/ 82 h 237"/>
                <a:gd name="T100" fmla="*/ 32 w 258"/>
                <a:gd name="T101" fmla="*/ 89 h 237"/>
                <a:gd name="T102" fmla="*/ 38 w 258"/>
                <a:gd name="T103" fmla="*/ 82 h 237"/>
                <a:gd name="T104" fmla="*/ 36 w 258"/>
                <a:gd name="T105" fmla="*/ 78 h 237"/>
                <a:gd name="T106" fmla="*/ 22 w 258"/>
                <a:gd name="T107" fmla="*/ 53 h 237"/>
                <a:gd name="T108" fmla="*/ 6 w 258"/>
                <a:gd name="T109" fmla="*/ 15 h 237"/>
                <a:gd name="T110" fmla="*/ 2 w 258"/>
                <a:gd name="T111" fmla="*/ 4 h 237"/>
                <a:gd name="T112" fmla="*/ 0 w 258"/>
                <a:gd name="T1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8" h="237">
                  <a:moveTo>
                    <a:pt x="134" y="184"/>
                  </a:moveTo>
                  <a:cubicBezTo>
                    <a:pt x="134" y="186"/>
                    <a:pt x="134" y="187"/>
                    <a:pt x="133" y="189"/>
                  </a:cubicBezTo>
                  <a:cubicBezTo>
                    <a:pt x="137" y="190"/>
                    <a:pt x="140" y="195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38" y="199"/>
                    <a:pt x="138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40" y="201"/>
                    <a:pt x="142" y="202"/>
                    <a:pt x="144" y="203"/>
                  </a:cubicBezTo>
                  <a:cubicBezTo>
                    <a:pt x="149" y="206"/>
                    <a:pt x="154" y="209"/>
                    <a:pt x="159" y="211"/>
                  </a:cubicBezTo>
                  <a:cubicBezTo>
                    <a:pt x="161" y="212"/>
                    <a:pt x="164" y="213"/>
                    <a:pt x="166" y="214"/>
                  </a:cubicBezTo>
                  <a:cubicBezTo>
                    <a:pt x="169" y="215"/>
                    <a:pt x="171" y="216"/>
                    <a:pt x="173" y="217"/>
                  </a:cubicBezTo>
                  <a:cubicBezTo>
                    <a:pt x="183" y="221"/>
                    <a:pt x="192" y="224"/>
                    <a:pt x="200" y="226"/>
                  </a:cubicBezTo>
                  <a:cubicBezTo>
                    <a:pt x="209" y="229"/>
                    <a:pt x="216" y="231"/>
                    <a:pt x="224" y="232"/>
                  </a:cubicBezTo>
                  <a:cubicBezTo>
                    <a:pt x="231" y="233"/>
                    <a:pt x="237" y="235"/>
                    <a:pt x="242" y="235"/>
                  </a:cubicBezTo>
                  <a:cubicBezTo>
                    <a:pt x="252" y="236"/>
                    <a:pt x="258" y="237"/>
                    <a:pt x="258" y="237"/>
                  </a:cubicBezTo>
                  <a:cubicBezTo>
                    <a:pt x="258" y="237"/>
                    <a:pt x="252" y="235"/>
                    <a:pt x="242" y="233"/>
                  </a:cubicBezTo>
                  <a:cubicBezTo>
                    <a:pt x="237" y="232"/>
                    <a:pt x="231" y="230"/>
                    <a:pt x="225" y="228"/>
                  </a:cubicBezTo>
                  <a:cubicBezTo>
                    <a:pt x="223" y="227"/>
                    <a:pt x="221" y="227"/>
                    <a:pt x="219" y="226"/>
                  </a:cubicBezTo>
                  <a:cubicBezTo>
                    <a:pt x="218" y="225"/>
                    <a:pt x="216" y="225"/>
                    <a:pt x="214" y="224"/>
                  </a:cubicBezTo>
                  <a:cubicBezTo>
                    <a:pt x="210" y="223"/>
                    <a:pt x="206" y="221"/>
                    <a:pt x="202" y="220"/>
                  </a:cubicBezTo>
                  <a:cubicBezTo>
                    <a:pt x="194" y="217"/>
                    <a:pt x="186" y="213"/>
                    <a:pt x="177" y="209"/>
                  </a:cubicBezTo>
                  <a:cubicBezTo>
                    <a:pt x="175" y="208"/>
                    <a:pt x="172" y="207"/>
                    <a:pt x="170" y="206"/>
                  </a:cubicBezTo>
                  <a:cubicBezTo>
                    <a:pt x="168" y="204"/>
                    <a:pt x="166" y="203"/>
                    <a:pt x="163" y="202"/>
                  </a:cubicBezTo>
                  <a:cubicBezTo>
                    <a:pt x="161" y="201"/>
                    <a:pt x="159" y="200"/>
                    <a:pt x="157" y="198"/>
                  </a:cubicBezTo>
                  <a:cubicBezTo>
                    <a:pt x="154" y="197"/>
                    <a:pt x="152" y="196"/>
                    <a:pt x="150" y="194"/>
                  </a:cubicBezTo>
                  <a:cubicBezTo>
                    <a:pt x="147" y="193"/>
                    <a:pt x="145" y="192"/>
                    <a:pt x="143" y="190"/>
                  </a:cubicBezTo>
                  <a:cubicBezTo>
                    <a:pt x="141" y="189"/>
                    <a:pt x="138" y="187"/>
                    <a:pt x="136" y="186"/>
                  </a:cubicBezTo>
                  <a:cubicBezTo>
                    <a:pt x="135" y="185"/>
                    <a:pt x="135" y="185"/>
                    <a:pt x="134" y="184"/>
                  </a:cubicBezTo>
                  <a:moveTo>
                    <a:pt x="125" y="178"/>
                  </a:moveTo>
                  <a:cubicBezTo>
                    <a:pt x="125" y="178"/>
                    <a:pt x="126" y="179"/>
                    <a:pt x="126" y="179"/>
                  </a:cubicBezTo>
                  <a:cubicBezTo>
                    <a:pt x="126" y="179"/>
                    <a:pt x="126" y="179"/>
                    <a:pt x="127" y="179"/>
                  </a:cubicBezTo>
                  <a:cubicBezTo>
                    <a:pt x="126" y="179"/>
                    <a:pt x="126" y="178"/>
                    <a:pt x="125" y="178"/>
                  </a:cubicBezTo>
                  <a:moveTo>
                    <a:pt x="0" y="0"/>
                  </a:moveTo>
                  <a:cubicBezTo>
                    <a:pt x="0" y="0"/>
                    <a:pt x="1" y="1"/>
                    <a:pt x="1" y="4"/>
                  </a:cubicBezTo>
                  <a:cubicBezTo>
                    <a:pt x="1" y="7"/>
                    <a:pt x="2" y="11"/>
                    <a:pt x="3" y="16"/>
                  </a:cubicBezTo>
                  <a:cubicBezTo>
                    <a:pt x="6" y="26"/>
                    <a:pt x="10" y="40"/>
                    <a:pt x="16" y="56"/>
                  </a:cubicBezTo>
                  <a:cubicBezTo>
                    <a:pt x="19" y="64"/>
                    <a:pt x="23" y="73"/>
                    <a:pt x="28" y="82"/>
                  </a:cubicBezTo>
                  <a:cubicBezTo>
                    <a:pt x="29" y="84"/>
                    <a:pt x="30" y="87"/>
                    <a:pt x="32" y="89"/>
                  </a:cubicBezTo>
                  <a:cubicBezTo>
                    <a:pt x="34" y="87"/>
                    <a:pt x="36" y="84"/>
                    <a:pt x="38" y="82"/>
                  </a:cubicBezTo>
                  <a:cubicBezTo>
                    <a:pt x="37" y="81"/>
                    <a:pt x="37" y="79"/>
                    <a:pt x="36" y="78"/>
                  </a:cubicBezTo>
                  <a:cubicBezTo>
                    <a:pt x="31" y="69"/>
                    <a:pt x="26" y="61"/>
                    <a:pt x="22" y="53"/>
                  </a:cubicBezTo>
                  <a:cubicBezTo>
                    <a:pt x="15" y="38"/>
                    <a:pt x="9" y="25"/>
                    <a:pt x="6" y="15"/>
                  </a:cubicBezTo>
                  <a:cubicBezTo>
                    <a:pt x="4" y="10"/>
                    <a:pt x="2" y="7"/>
                    <a:pt x="2" y="4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3" name="Group 162"/>
            <p:cNvGrpSpPr/>
            <p:nvPr/>
          </p:nvGrpSpPr>
          <p:grpSpPr>
            <a:xfrm>
              <a:off x="7385803" y="2562184"/>
              <a:ext cx="2483508" cy="998079"/>
              <a:chOff x="7116763" y="2457450"/>
              <a:chExt cx="2192338" cy="881063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58"/>
              <p:cNvSpPr>
                <a:spLocks noEditPoints="1"/>
              </p:cNvSpPr>
              <p:nvPr/>
            </p:nvSpPr>
            <p:spPr bwMode="auto">
              <a:xfrm>
                <a:off x="7116763" y="2457450"/>
                <a:ext cx="2192338" cy="881063"/>
              </a:xfrm>
              <a:custGeom>
                <a:avLst/>
                <a:gdLst>
                  <a:gd name="T0" fmla="*/ 364 w 583"/>
                  <a:gd name="T1" fmla="*/ 200 h 234"/>
                  <a:gd name="T2" fmla="*/ 369 w 583"/>
                  <a:gd name="T3" fmla="*/ 204 h 234"/>
                  <a:gd name="T4" fmla="*/ 378 w 583"/>
                  <a:gd name="T5" fmla="*/ 209 h 234"/>
                  <a:gd name="T6" fmla="*/ 381 w 583"/>
                  <a:gd name="T7" fmla="*/ 208 h 234"/>
                  <a:gd name="T8" fmla="*/ 387 w 583"/>
                  <a:gd name="T9" fmla="*/ 209 h 234"/>
                  <a:gd name="T10" fmla="*/ 395 w 583"/>
                  <a:gd name="T11" fmla="*/ 208 h 234"/>
                  <a:gd name="T12" fmla="*/ 398 w 583"/>
                  <a:gd name="T13" fmla="*/ 207 h 234"/>
                  <a:gd name="T14" fmla="*/ 396 w 583"/>
                  <a:gd name="T15" fmla="*/ 216 h 234"/>
                  <a:gd name="T16" fmla="*/ 433 w 583"/>
                  <a:gd name="T17" fmla="*/ 222 h 234"/>
                  <a:gd name="T18" fmla="*/ 482 w 583"/>
                  <a:gd name="T19" fmla="*/ 228 h 234"/>
                  <a:gd name="T20" fmla="*/ 523 w 583"/>
                  <a:gd name="T21" fmla="*/ 232 h 234"/>
                  <a:gd name="T22" fmla="*/ 555 w 583"/>
                  <a:gd name="T23" fmla="*/ 233 h 234"/>
                  <a:gd name="T24" fmla="*/ 583 w 583"/>
                  <a:gd name="T25" fmla="*/ 234 h 234"/>
                  <a:gd name="T26" fmla="*/ 555 w 583"/>
                  <a:gd name="T27" fmla="*/ 231 h 234"/>
                  <a:gd name="T28" fmla="*/ 523 w 583"/>
                  <a:gd name="T29" fmla="*/ 227 h 234"/>
                  <a:gd name="T30" fmla="*/ 483 w 583"/>
                  <a:gd name="T31" fmla="*/ 221 h 234"/>
                  <a:gd name="T32" fmla="*/ 408 w 583"/>
                  <a:gd name="T33" fmla="*/ 208 h 234"/>
                  <a:gd name="T34" fmla="*/ 381 w 583"/>
                  <a:gd name="T35" fmla="*/ 202 h 234"/>
                  <a:gd name="T36" fmla="*/ 340 w 583"/>
                  <a:gd name="T37" fmla="*/ 192 h 234"/>
                  <a:gd name="T38" fmla="*/ 345 w 583"/>
                  <a:gd name="T39" fmla="*/ 201 h 234"/>
                  <a:gd name="T40" fmla="*/ 351 w 583"/>
                  <a:gd name="T41" fmla="*/ 206 h 234"/>
                  <a:gd name="T42" fmla="*/ 355 w 583"/>
                  <a:gd name="T43" fmla="*/ 205 h 234"/>
                  <a:gd name="T44" fmla="*/ 360 w 583"/>
                  <a:gd name="T45" fmla="*/ 199 h 234"/>
                  <a:gd name="T46" fmla="*/ 360 w 583"/>
                  <a:gd name="T47" fmla="*/ 197 h 234"/>
                  <a:gd name="T48" fmla="*/ 312 w 583"/>
                  <a:gd name="T49" fmla="*/ 184 h 234"/>
                  <a:gd name="T50" fmla="*/ 320 w 583"/>
                  <a:gd name="T51" fmla="*/ 188 h 234"/>
                  <a:gd name="T52" fmla="*/ 324 w 583"/>
                  <a:gd name="T53" fmla="*/ 190 h 234"/>
                  <a:gd name="T54" fmla="*/ 331 w 583"/>
                  <a:gd name="T55" fmla="*/ 200 h 234"/>
                  <a:gd name="T56" fmla="*/ 334 w 583"/>
                  <a:gd name="T57" fmla="*/ 196 h 234"/>
                  <a:gd name="T58" fmla="*/ 334 w 583"/>
                  <a:gd name="T59" fmla="*/ 192 h 234"/>
                  <a:gd name="T60" fmla="*/ 325 w 583"/>
                  <a:gd name="T61" fmla="*/ 188 h 234"/>
                  <a:gd name="T62" fmla="*/ 0 w 583"/>
                  <a:gd name="T63" fmla="*/ 0 h 234"/>
                  <a:gd name="T64" fmla="*/ 16 w 583"/>
                  <a:gd name="T65" fmla="*/ 22 h 234"/>
                  <a:gd name="T66" fmla="*/ 69 w 583"/>
                  <a:gd name="T67" fmla="*/ 74 h 234"/>
                  <a:gd name="T68" fmla="*/ 155 w 583"/>
                  <a:gd name="T69" fmla="*/ 132 h 234"/>
                  <a:gd name="T70" fmla="*/ 221 w 583"/>
                  <a:gd name="T71" fmla="*/ 165 h 234"/>
                  <a:gd name="T72" fmla="*/ 264 w 583"/>
                  <a:gd name="T73" fmla="*/ 181 h 234"/>
                  <a:gd name="T74" fmla="*/ 282 w 583"/>
                  <a:gd name="T75" fmla="*/ 187 h 234"/>
                  <a:gd name="T76" fmla="*/ 285 w 583"/>
                  <a:gd name="T77" fmla="*/ 179 h 234"/>
                  <a:gd name="T78" fmla="*/ 286 w 583"/>
                  <a:gd name="T79" fmla="*/ 178 h 234"/>
                  <a:gd name="T80" fmla="*/ 296 w 583"/>
                  <a:gd name="T81" fmla="*/ 179 h 234"/>
                  <a:gd name="T82" fmla="*/ 240 w 583"/>
                  <a:gd name="T83" fmla="*/ 159 h 234"/>
                  <a:gd name="T84" fmla="*/ 212 w 583"/>
                  <a:gd name="T85" fmla="*/ 148 h 234"/>
                  <a:gd name="T86" fmla="*/ 160 w 583"/>
                  <a:gd name="T87" fmla="*/ 123 h 234"/>
                  <a:gd name="T88" fmla="*/ 73 w 583"/>
                  <a:gd name="T89" fmla="*/ 69 h 234"/>
                  <a:gd name="T90" fmla="*/ 4 w 583"/>
                  <a:gd name="T91" fmla="*/ 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3" h="234">
                    <a:moveTo>
                      <a:pt x="363" y="198"/>
                    </a:moveTo>
                    <a:cubicBezTo>
                      <a:pt x="363" y="199"/>
                      <a:pt x="363" y="200"/>
                      <a:pt x="364" y="200"/>
                    </a:cubicBezTo>
                    <a:cubicBezTo>
                      <a:pt x="364" y="201"/>
                      <a:pt x="365" y="202"/>
                      <a:pt x="366" y="202"/>
                    </a:cubicBezTo>
                    <a:cubicBezTo>
                      <a:pt x="367" y="203"/>
                      <a:pt x="368" y="204"/>
                      <a:pt x="369" y="204"/>
                    </a:cubicBezTo>
                    <a:cubicBezTo>
                      <a:pt x="371" y="205"/>
                      <a:pt x="372" y="206"/>
                      <a:pt x="372" y="206"/>
                    </a:cubicBezTo>
                    <a:cubicBezTo>
                      <a:pt x="373" y="208"/>
                      <a:pt x="376" y="209"/>
                      <a:pt x="378" y="209"/>
                    </a:cubicBezTo>
                    <a:cubicBezTo>
                      <a:pt x="379" y="209"/>
                      <a:pt x="380" y="209"/>
                      <a:pt x="381" y="208"/>
                    </a:cubicBezTo>
                    <a:cubicBezTo>
                      <a:pt x="381" y="208"/>
                      <a:pt x="381" y="208"/>
                      <a:pt x="381" y="208"/>
                    </a:cubicBezTo>
                    <a:cubicBezTo>
                      <a:pt x="381" y="208"/>
                      <a:pt x="381" y="208"/>
                      <a:pt x="381" y="208"/>
                    </a:cubicBezTo>
                    <a:cubicBezTo>
                      <a:pt x="383" y="208"/>
                      <a:pt x="386" y="209"/>
                      <a:pt x="387" y="209"/>
                    </a:cubicBezTo>
                    <a:cubicBezTo>
                      <a:pt x="387" y="209"/>
                      <a:pt x="388" y="209"/>
                      <a:pt x="388" y="209"/>
                    </a:cubicBezTo>
                    <a:cubicBezTo>
                      <a:pt x="390" y="209"/>
                      <a:pt x="393" y="208"/>
                      <a:pt x="395" y="208"/>
                    </a:cubicBezTo>
                    <a:cubicBezTo>
                      <a:pt x="396" y="207"/>
                      <a:pt x="397" y="207"/>
                      <a:pt x="398" y="207"/>
                    </a:cubicBezTo>
                    <a:cubicBezTo>
                      <a:pt x="398" y="207"/>
                      <a:pt x="398" y="207"/>
                      <a:pt x="398" y="207"/>
                    </a:cubicBezTo>
                    <a:cubicBezTo>
                      <a:pt x="398" y="208"/>
                      <a:pt x="398" y="208"/>
                      <a:pt x="398" y="208"/>
                    </a:cubicBezTo>
                    <a:cubicBezTo>
                      <a:pt x="397" y="210"/>
                      <a:pt x="397" y="213"/>
                      <a:pt x="396" y="216"/>
                    </a:cubicBezTo>
                    <a:cubicBezTo>
                      <a:pt x="400" y="217"/>
                      <a:pt x="403" y="217"/>
                      <a:pt x="406" y="218"/>
                    </a:cubicBezTo>
                    <a:cubicBezTo>
                      <a:pt x="416" y="219"/>
                      <a:pt x="424" y="221"/>
                      <a:pt x="433" y="222"/>
                    </a:cubicBezTo>
                    <a:cubicBezTo>
                      <a:pt x="442" y="223"/>
                      <a:pt x="450" y="225"/>
                      <a:pt x="458" y="226"/>
                    </a:cubicBezTo>
                    <a:cubicBezTo>
                      <a:pt x="466" y="227"/>
                      <a:pt x="474" y="227"/>
                      <a:pt x="482" y="228"/>
                    </a:cubicBezTo>
                    <a:cubicBezTo>
                      <a:pt x="489" y="229"/>
                      <a:pt x="496" y="230"/>
                      <a:pt x="503" y="230"/>
                    </a:cubicBezTo>
                    <a:cubicBezTo>
                      <a:pt x="510" y="231"/>
                      <a:pt x="517" y="231"/>
                      <a:pt x="523" y="232"/>
                    </a:cubicBezTo>
                    <a:cubicBezTo>
                      <a:pt x="529" y="232"/>
                      <a:pt x="535" y="232"/>
                      <a:pt x="540" y="233"/>
                    </a:cubicBezTo>
                    <a:cubicBezTo>
                      <a:pt x="546" y="233"/>
                      <a:pt x="550" y="233"/>
                      <a:pt x="555" y="233"/>
                    </a:cubicBezTo>
                    <a:cubicBezTo>
                      <a:pt x="564" y="234"/>
                      <a:pt x="571" y="234"/>
                      <a:pt x="575" y="234"/>
                    </a:cubicBezTo>
                    <a:cubicBezTo>
                      <a:pt x="580" y="234"/>
                      <a:pt x="583" y="234"/>
                      <a:pt x="583" y="234"/>
                    </a:cubicBezTo>
                    <a:cubicBezTo>
                      <a:pt x="583" y="234"/>
                      <a:pt x="580" y="234"/>
                      <a:pt x="575" y="233"/>
                    </a:cubicBezTo>
                    <a:cubicBezTo>
                      <a:pt x="571" y="233"/>
                      <a:pt x="564" y="232"/>
                      <a:pt x="555" y="231"/>
                    </a:cubicBezTo>
                    <a:cubicBezTo>
                      <a:pt x="551" y="231"/>
                      <a:pt x="546" y="230"/>
                      <a:pt x="540" y="229"/>
                    </a:cubicBezTo>
                    <a:cubicBezTo>
                      <a:pt x="535" y="229"/>
                      <a:pt x="530" y="228"/>
                      <a:pt x="523" y="227"/>
                    </a:cubicBezTo>
                    <a:cubicBezTo>
                      <a:pt x="517" y="226"/>
                      <a:pt x="511" y="226"/>
                      <a:pt x="504" y="225"/>
                    </a:cubicBezTo>
                    <a:cubicBezTo>
                      <a:pt x="497" y="224"/>
                      <a:pt x="490" y="223"/>
                      <a:pt x="483" y="221"/>
                    </a:cubicBezTo>
                    <a:cubicBezTo>
                      <a:pt x="468" y="219"/>
                      <a:pt x="451" y="216"/>
                      <a:pt x="434" y="213"/>
                    </a:cubicBezTo>
                    <a:cubicBezTo>
                      <a:pt x="426" y="212"/>
                      <a:pt x="417" y="210"/>
                      <a:pt x="408" y="208"/>
                    </a:cubicBezTo>
                    <a:cubicBezTo>
                      <a:pt x="404" y="207"/>
                      <a:pt x="399" y="206"/>
                      <a:pt x="395" y="205"/>
                    </a:cubicBezTo>
                    <a:cubicBezTo>
                      <a:pt x="390" y="204"/>
                      <a:pt x="386" y="203"/>
                      <a:pt x="381" y="202"/>
                    </a:cubicBezTo>
                    <a:cubicBezTo>
                      <a:pt x="375" y="201"/>
                      <a:pt x="369" y="199"/>
                      <a:pt x="363" y="198"/>
                    </a:cubicBezTo>
                    <a:moveTo>
                      <a:pt x="340" y="192"/>
                    </a:moveTo>
                    <a:cubicBezTo>
                      <a:pt x="341" y="194"/>
                      <a:pt x="342" y="195"/>
                      <a:pt x="342" y="195"/>
                    </a:cubicBezTo>
                    <a:cubicBezTo>
                      <a:pt x="343" y="196"/>
                      <a:pt x="344" y="198"/>
                      <a:pt x="345" y="201"/>
                    </a:cubicBezTo>
                    <a:cubicBezTo>
                      <a:pt x="345" y="202"/>
                      <a:pt x="346" y="204"/>
                      <a:pt x="347" y="205"/>
                    </a:cubicBezTo>
                    <a:cubicBezTo>
                      <a:pt x="348" y="206"/>
                      <a:pt x="349" y="206"/>
                      <a:pt x="351" y="206"/>
                    </a:cubicBezTo>
                    <a:cubicBezTo>
                      <a:pt x="352" y="207"/>
                      <a:pt x="352" y="207"/>
                      <a:pt x="353" y="207"/>
                    </a:cubicBezTo>
                    <a:cubicBezTo>
                      <a:pt x="354" y="206"/>
                      <a:pt x="355" y="206"/>
                      <a:pt x="355" y="205"/>
                    </a:cubicBezTo>
                    <a:cubicBezTo>
                      <a:pt x="356" y="205"/>
                      <a:pt x="357" y="204"/>
                      <a:pt x="358" y="203"/>
                    </a:cubicBezTo>
                    <a:cubicBezTo>
                      <a:pt x="359" y="202"/>
                      <a:pt x="360" y="201"/>
                      <a:pt x="360" y="199"/>
                    </a:cubicBezTo>
                    <a:cubicBezTo>
                      <a:pt x="360" y="199"/>
                      <a:pt x="360" y="199"/>
                      <a:pt x="360" y="199"/>
                    </a:cubicBezTo>
                    <a:cubicBezTo>
                      <a:pt x="360" y="198"/>
                      <a:pt x="360" y="198"/>
                      <a:pt x="360" y="197"/>
                    </a:cubicBezTo>
                    <a:cubicBezTo>
                      <a:pt x="354" y="196"/>
                      <a:pt x="347" y="194"/>
                      <a:pt x="340" y="192"/>
                    </a:cubicBezTo>
                    <a:moveTo>
                      <a:pt x="312" y="184"/>
                    </a:moveTo>
                    <a:cubicBezTo>
                      <a:pt x="313" y="185"/>
                      <a:pt x="314" y="185"/>
                      <a:pt x="314" y="186"/>
                    </a:cubicBezTo>
                    <a:cubicBezTo>
                      <a:pt x="315" y="186"/>
                      <a:pt x="317" y="187"/>
                      <a:pt x="320" y="188"/>
                    </a:cubicBezTo>
                    <a:cubicBezTo>
                      <a:pt x="321" y="189"/>
                      <a:pt x="322" y="189"/>
                      <a:pt x="323" y="189"/>
                    </a:cubicBezTo>
                    <a:cubicBezTo>
                      <a:pt x="324" y="190"/>
                      <a:pt x="324" y="190"/>
                      <a:pt x="324" y="190"/>
                    </a:cubicBezTo>
                    <a:cubicBezTo>
                      <a:pt x="325" y="191"/>
                      <a:pt x="327" y="194"/>
                      <a:pt x="327" y="197"/>
                    </a:cubicBezTo>
                    <a:cubicBezTo>
                      <a:pt x="328" y="199"/>
                      <a:pt x="329" y="200"/>
                      <a:pt x="331" y="200"/>
                    </a:cubicBezTo>
                    <a:cubicBezTo>
                      <a:pt x="333" y="200"/>
                      <a:pt x="333" y="199"/>
                      <a:pt x="334" y="197"/>
                    </a:cubicBezTo>
                    <a:cubicBezTo>
                      <a:pt x="334" y="196"/>
                      <a:pt x="334" y="196"/>
                      <a:pt x="334" y="196"/>
                    </a:cubicBezTo>
                    <a:cubicBezTo>
                      <a:pt x="334" y="194"/>
                      <a:pt x="333" y="193"/>
                      <a:pt x="333" y="192"/>
                    </a:cubicBezTo>
                    <a:cubicBezTo>
                      <a:pt x="334" y="192"/>
                      <a:pt x="334" y="192"/>
                      <a:pt x="334" y="192"/>
                    </a:cubicBezTo>
                    <a:cubicBezTo>
                      <a:pt x="335" y="192"/>
                      <a:pt x="336" y="191"/>
                      <a:pt x="337" y="191"/>
                    </a:cubicBezTo>
                    <a:cubicBezTo>
                      <a:pt x="333" y="190"/>
                      <a:pt x="329" y="189"/>
                      <a:pt x="325" y="188"/>
                    </a:cubicBezTo>
                    <a:cubicBezTo>
                      <a:pt x="321" y="187"/>
                      <a:pt x="316" y="185"/>
                      <a:pt x="312" y="184"/>
                    </a:cubicBezTo>
                    <a:moveTo>
                      <a:pt x="0" y="0"/>
                    </a:moveTo>
                    <a:cubicBezTo>
                      <a:pt x="0" y="0"/>
                      <a:pt x="1" y="2"/>
                      <a:pt x="4" y="6"/>
                    </a:cubicBezTo>
                    <a:cubicBezTo>
                      <a:pt x="7" y="10"/>
                      <a:pt x="11" y="15"/>
                      <a:pt x="16" y="22"/>
                    </a:cubicBezTo>
                    <a:cubicBezTo>
                      <a:pt x="22" y="29"/>
                      <a:pt x="29" y="37"/>
                      <a:pt x="38" y="46"/>
                    </a:cubicBezTo>
                    <a:cubicBezTo>
                      <a:pt x="47" y="55"/>
                      <a:pt x="57" y="64"/>
                      <a:pt x="69" y="74"/>
                    </a:cubicBezTo>
                    <a:cubicBezTo>
                      <a:pt x="80" y="84"/>
                      <a:pt x="94" y="94"/>
                      <a:pt x="108" y="104"/>
                    </a:cubicBezTo>
                    <a:cubicBezTo>
                      <a:pt x="122" y="113"/>
                      <a:pt x="138" y="123"/>
                      <a:pt x="155" y="132"/>
                    </a:cubicBezTo>
                    <a:cubicBezTo>
                      <a:pt x="172" y="141"/>
                      <a:pt x="189" y="151"/>
                      <a:pt x="208" y="158"/>
                    </a:cubicBezTo>
                    <a:cubicBezTo>
                      <a:pt x="212" y="160"/>
                      <a:pt x="217" y="162"/>
                      <a:pt x="221" y="165"/>
                    </a:cubicBezTo>
                    <a:cubicBezTo>
                      <a:pt x="226" y="166"/>
                      <a:pt x="231" y="168"/>
                      <a:pt x="235" y="170"/>
                    </a:cubicBezTo>
                    <a:cubicBezTo>
                      <a:pt x="245" y="174"/>
                      <a:pt x="254" y="177"/>
                      <a:pt x="264" y="181"/>
                    </a:cubicBezTo>
                    <a:cubicBezTo>
                      <a:pt x="270" y="183"/>
                      <a:pt x="275" y="185"/>
                      <a:pt x="281" y="187"/>
                    </a:cubicBezTo>
                    <a:cubicBezTo>
                      <a:pt x="281" y="187"/>
                      <a:pt x="281" y="187"/>
                      <a:pt x="282" y="187"/>
                    </a:cubicBezTo>
                    <a:cubicBezTo>
                      <a:pt x="283" y="186"/>
                      <a:pt x="283" y="185"/>
                      <a:pt x="284" y="184"/>
                    </a:cubicBezTo>
                    <a:cubicBezTo>
                      <a:pt x="284" y="183"/>
                      <a:pt x="284" y="181"/>
                      <a:pt x="285" y="179"/>
                    </a:cubicBezTo>
                    <a:cubicBezTo>
                      <a:pt x="285" y="179"/>
                      <a:pt x="285" y="178"/>
                      <a:pt x="286" y="178"/>
                    </a:cubicBezTo>
                    <a:cubicBezTo>
                      <a:pt x="286" y="178"/>
                      <a:pt x="286" y="178"/>
                      <a:pt x="286" y="178"/>
                    </a:cubicBezTo>
                    <a:cubicBezTo>
                      <a:pt x="288" y="178"/>
                      <a:pt x="291" y="180"/>
                      <a:pt x="294" y="180"/>
                    </a:cubicBezTo>
                    <a:cubicBezTo>
                      <a:pt x="295" y="180"/>
                      <a:pt x="295" y="179"/>
                      <a:pt x="296" y="179"/>
                    </a:cubicBezTo>
                    <a:cubicBezTo>
                      <a:pt x="287" y="176"/>
                      <a:pt x="277" y="173"/>
                      <a:pt x="268" y="170"/>
                    </a:cubicBezTo>
                    <a:cubicBezTo>
                      <a:pt x="258" y="166"/>
                      <a:pt x="249" y="163"/>
                      <a:pt x="240" y="159"/>
                    </a:cubicBezTo>
                    <a:cubicBezTo>
                      <a:pt x="235" y="157"/>
                      <a:pt x="230" y="156"/>
                      <a:pt x="226" y="154"/>
                    </a:cubicBezTo>
                    <a:cubicBezTo>
                      <a:pt x="221" y="152"/>
                      <a:pt x="217" y="150"/>
                      <a:pt x="212" y="148"/>
                    </a:cubicBezTo>
                    <a:cubicBezTo>
                      <a:pt x="203" y="144"/>
                      <a:pt x="194" y="140"/>
                      <a:pt x="185" y="136"/>
                    </a:cubicBezTo>
                    <a:cubicBezTo>
                      <a:pt x="177" y="132"/>
                      <a:pt x="168" y="127"/>
                      <a:pt x="160" y="123"/>
                    </a:cubicBezTo>
                    <a:cubicBezTo>
                      <a:pt x="143" y="114"/>
                      <a:pt x="127" y="105"/>
                      <a:pt x="113" y="96"/>
                    </a:cubicBezTo>
                    <a:cubicBezTo>
                      <a:pt x="98" y="87"/>
                      <a:pt x="85" y="78"/>
                      <a:pt x="73" y="69"/>
                    </a:cubicBezTo>
                    <a:cubicBezTo>
                      <a:pt x="49" y="51"/>
                      <a:pt x="30" y="34"/>
                      <a:pt x="18" y="21"/>
                    </a:cubicBezTo>
                    <a:cubicBezTo>
                      <a:pt x="12" y="14"/>
                      <a:pt x="7" y="9"/>
                      <a:pt x="4" y="5"/>
                    </a:cubicBezTo>
                    <a:cubicBezTo>
                      <a:pt x="1" y="2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59"/>
              <p:cNvSpPr>
                <a:spLocks noEditPoints="1"/>
              </p:cNvSpPr>
              <p:nvPr/>
            </p:nvSpPr>
            <p:spPr bwMode="auto">
              <a:xfrm>
                <a:off x="8174038" y="3127375"/>
                <a:ext cx="439738" cy="142875"/>
              </a:xfrm>
              <a:custGeom>
                <a:avLst/>
                <a:gdLst>
                  <a:gd name="T0" fmla="*/ 79 w 117"/>
                  <a:gd name="T1" fmla="*/ 19 h 38"/>
                  <a:gd name="T2" fmla="*/ 79 w 117"/>
                  <a:gd name="T3" fmla="*/ 21 h 38"/>
                  <a:gd name="T4" fmla="*/ 79 w 117"/>
                  <a:gd name="T5" fmla="*/ 21 h 38"/>
                  <a:gd name="T6" fmla="*/ 77 w 117"/>
                  <a:gd name="T7" fmla="*/ 25 h 38"/>
                  <a:gd name="T8" fmla="*/ 74 w 117"/>
                  <a:gd name="T9" fmla="*/ 27 h 38"/>
                  <a:gd name="T10" fmla="*/ 72 w 117"/>
                  <a:gd name="T11" fmla="*/ 29 h 38"/>
                  <a:gd name="T12" fmla="*/ 98 w 117"/>
                  <a:gd name="T13" fmla="*/ 35 h 38"/>
                  <a:gd name="T14" fmla="*/ 112 w 117"/>
                  <a:gd name="T15" fmla="*/ 37 h 38"/>
                  <a:gd name="T16" fmla="*/ 115 w 117"/>
                  <a:gd name="T17" fmla="*/ 38 h 38"/>
                  <a:gd name="T18" fmla="*/ 117 w 117"/>
                  <a:gd name="T19" fmla="*/ 30 h 38"/>
                  <a:gd name="T20" fmla="*/ 117 w 117"/>
                  <a:gd name="T21" fmla="*/ 29 h 38"/>
                  <a:gd name="T22" fmla="*/ 117 w 117"/>
                  <a:gd name="T23" fmla="*/ 29 h 38"/>
                  <a:gd name="T24" fmla="*/ 114 w 117"/>
                  <a:gd name="T25" fmla="*/ 30 h 38"/>
                  <a:gd name="T26" fmla="*/ 107 w 117"/>
                  <a:gd name="T27" fmla="*/ 31 h 38"/>
                  <a:gd name="T28" fmla="*/ 106 w 117"/>
                  <a:gd name="T29" fmla="*/ 31 h 38"/>
                  <a:gd name="T30" fmla="*/ 100 w 117"/>
                  <a:gd name="T31" fmla="*/ 30 h 38"/>
                  <a:gd name="T32" fmla="*/ 100 w 117"/>
                  <a:gd name="T33" fmla="*/ 30 h 38"/>
                  <a:gd name="T34" fmla="*/ 100 w 117"/>
                  <a:gd name="T35" fmla="*/ 30 h 38"/>
                  <a:gd name="T36" fmla="*/ 97 w 117"/>
                  <a:gd name="T37" fmla="*/ 31 h 38"/>
                  <a:gd name="T38" fmla="*/ 91 w 117"/>
                  <a:gd name="T39" fmla="*/ 28 h 38"/>
                  <a:gd name="T40" fmla="*/ 88 w 117"/>
                  <a:gd name="T41" fmla="*/ 26 h 38"/>
                  <a:gd name="T42" fmla="*/ 85 w 117"/>
                  <a:gd name="T43" fmla="*/ 24 h 38"/>
                  <a:gd name="T44" fmla="*/ 83 w 117"/>
                  <a:gd name="T45" fmla="*/ 22 h 38"/>
                  <a:gd name="T46" fmla="*/ 82 w 117"/>
                  <a:gd name="T47" fmla="*/ 20 h 38"/>
                  <a:gd name="T48" fmla="*/ 79 w 117"/>
                  <a:gd name="T49" fmla="*/ 19 h 38"/>
                  <a:gd name="T50" fmla="*/ 5 w 117"/>
                  <a:gd name="T51" fmla="*/ 0 h 38"/>
                  <a:gd name="T52" fmla="*/ 5 w 117"/>
                  <a:gd name="T53" fmla="*/ 0 h 38"/>
                  <a:gd name="T54" fmla="*/ 4 w 117"/>
                  <a:gd name="T55" fmla="*/ 1 h 38"/>
                  <a:gd name="T56" fmla="*/ 3 w 117"/>
                  <a:gd name="T57" fmla="*/ 6 h 38"/>
                  <a:gd name="T58" fmla="*/ 1 w 117"/>
                  <a:gd name="T59" fmla="*/ 9 h 38"/>
                  <a:gd name="T60" fmla="*/ 0 w 117"/>
                  <a:gd name="T61" fmla="*/ 9 h 38"/>
                  <a:gd name="T62" fmla="*/ 17 w 117"/>
                  <a:gd name="T63" fmla="*/ 14 h 38"/>
                  <a:gd name="T64" fmla="*/ 17 w 117"/>
                  <a:gd name="T65" fmla="*/ 12 h 38"/>
                  <a:gd name="T66" fmla="*/ 18 w 117"/>
                  <a:gd name="T67" fmla="*/ 8 h 38"/>
                  <a:gd name="T68" fmla="*/ 22 w 117"/>
                  <a:gd name="T69" fmla="*/ 6 h 38"/>
                  <a:gd name="T70" fmla="*/ 25 w 117"/>
                  <a:gd name="T71" fmla="*/ 8 h 38"/>
                  <a:gd name="T72" fmla="*/ 27 w 117"/>
                  <a:gd name="T73" fmla="*/ 12 h 38"/>
                  <a:gd name="T74" fmla="*/ 26 w 117"/>
                  <a:gd name="T75" fmla="*/ 15 h 38"/>
                  <a:gd name="T76" fmla="*/ 25 w 117"/>
                  <a:gd name="T77" fmla="*/ 14 h 38"/>
                  <a:gd name="T78" fmla="*/ 26 w 117"/>
                  <a:gd name="T79" fmla="*/ 15 h 38"/>
                  <a:gd name="T80" fmla="*/ 25 w 117"/>
                  <a:gd name="T81" fmla="*/ 16 h 38"/>
                  <a:gd name="T82" fmla="*/ 41 w 117"/>
                  <a:gd name="T83" fmla="*/ 21 h 38"/>
                  <a:gd name="T84" fmla="*/ 66 w 117"/>
                  <a:gd name="T85" fmla="*/ 27 h 38"/>
                  <a:gd name="T86" fmla="*/ 64 w 117"/>
                  <a:gd name="T87" fmla="*/ 23 h 38"/>
                  <a:gd name="T88" fmla="*/ 61 w 117"/>
                  <a:gd name="T89" fmla="*/ 17 h 38"/>
                  <a:gd name="T90" fmla="*/ 59 w 117"/>
                  <a:gd name="T91" fmla="*/ 14 h 38"/>
                  <a:gd name="T92" fmla="*/ 56 w 117"/>
                  <a:gd name="T93" fmla="*/ 13 h 38"/>
                  <a:gd name="T94" fmla="*/ 53 w 117"/>
                  <a:gd name="T95" fmla="*/ 14 h 38"/>
                  <a:gd name="T96" fmla="*/ 52 w 117"/>
                  <a:gd name="T97" fmla="*/ 14 h 38"/>
                  <a:gd name="T98" fmla="*/ 53 w 117"/>
                  <a:gd name="T99" fmla="*/ 18 h 38"/>
                  <a:gd name="T100" fmla="*/ 53 w 117"/>
                  <a:gd name="T101" fmla="*/ 19 h 38"/>
                  <a:gd name="T102" fmla="*/ 50 w 117"/>
                  <a:gd name="T103" fmla="*/ 22 h 38"/>
                  <a:gd name="T104" fmla="*/ 46 w 117"/>
                  <a:gd name="T105" fmla="*/ 19 h 38"/>
                  <a:gd name="T106" fmla="*/ 43 w 117"/>
                  <a:gd name="T107" fmla="*/ 12 h 38"/>
                  <a:gd name="T108" fmla="*/ 42 w 117"/>
                  <a:gd name="T109" fmla="*/ 11 h 38"/>
                  <a:gd name="T110" fmla="*/ 39 w 117"/>
                  <a:gd name="T111" fmla="*/ 10 h 38"/>
                  <a:gd name="T112" fmla="*/ 33 w 117"/>
                  <a:gd name="T113" fmla="*/ 8 h 38"/>
                  <a:gd name="T114" fmla="*/ 31 w 117"/>
                  <a:gd name="T115" fmla="*/ 6 h 38"/>
                  <a:gd name="T116" fmla="*/ 15 w 117"/>
                  <a:gd name="T117" fmla="*/ 1 h 38"/>
                  <a:gd name="T118" fmla="*/ 13 w 117"/>
                  <a:gd name="T119" fmla="*/ 2 h 38"/>
                  <a:gd name="T120" fmla="*/ 5 w 117"/>
                  <a:gd name="T1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7" h="38">
                    <a:moveTo>
                      <a:pt x="79" y="19"/>
                    </a:moveTo>
                    <a:cubicBezTo>
                      <a:pt x="79" y="20"/>
                      <a:pt x="79" y="20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3"/>
                      <a:pt x="78" y="24"/>
                      <a:pt x="77" y="25"/>
                    </a:cubicBezTo>
                    <a:cubicBezTo>
                      <a:pt x="76" y="26"/>
                      <a:pt x="75" y="27"/>
                      <a:pt x="74" y="27"/>
                    </a:cubicBezTo>
                    <a:cubicBezTo>
                      <a:pt x="74" y="28"/>
                      <a:pt x="73" y="28"/>
                      <a:pt x="72" y="29"/>
                    </a:cubicBezTo>
                    <a:cubicBezTo>
                      <a:pt x="81" y="31"/>
                      <a:pt x="89" y="33"/>
                      <a:pt x="98" y="35"/>
                    </a:cubicBezTo>
                    <a:cubicBezTo>
                      <a:pt x="103" y="36"/>
                      <a:pt x="107" y="37"/>
                      <a:pt x="112" y="37"/>
                    </a:cubicBezTo>
                    <a:cubicBezTo>
                      <a:pt x="113" y="38"/>
                      <a:pt x="114" y="38"/>
                      <a:pt x="115" y="38"/>
                    </a:cubicBezTo>
                    <a:cubicBezTo>
                      <a:pt x="116" y="35"/>
                      <a:pt x="116" y="32"/>
                      <a:pt x="117" y="30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16" y="29"/>
                      <a:pt x="115" y="29"/>
                      <a:pt x="114" y="30"/>
                    </a:cubicBezTo>
                    <a:cubicBezTo>
                      <a:pt x="112" y="30"/>
                      <a:pt x="109" y="31"/>
                      <a:pt x="107" y="31"/>
                    </a:cubicBezTo>
                    <a:cubicBezTo>
                      <a:pt x="107" y="31"/>
                      <a:pt x="106" y="31"/>
                      <a:pt x="106" y="31"/>
                    </a:cubicBezTo>
                    <a:cubicBezTo>
                      <a:pt x="105" y="31"/>
                      <a:pt x="102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99" y="31"/>
                      <a:pt x="98" y="31"/>
                      <a:pt x="97" y="31"/>
                    </a:cubicBezTo>
                    <a:cubicBezTo>
                      <a:pt x="95" y="31"/>
                      <a:pt x="92" y="30"/>
                      <a:pt x="91" y="28"/>
                    </a:cubicBezTo>
                    <a:cubicBezTo>
                      <a:pt x="91" y="28"/>
                      <a:pt x="90" y="27"/>
                      <a:pt x="88" y="26"/>
                    </a:cubicBezTo>
                    <a:cubicBezTo>
                      <a:pt x="87" y="26"/>
                      <a:pt x="86" y="25"/>
                      <a:pt x="85" y="24"/>
                    </a:cubicBezTo>
                    <a:cubicBezTo>
                      <a:pt x="84" y="24"/>
                      <a:pt x="83" y="23"/>
                      <a:pt x="83" y="22"/>
                    </a:cubicBezTo>
                    <a:cubicBezTo>
                      <a:pt x="82" y="22"/>
                      <a:pt x="82" y="21"/>
                      <a:pt x="82" y="20"/>
                    </a:cubicBezTo>
                    <a:cubicBezTo>
                      <a:pt x="81" y="20"/>
                      <a:pt x="80" y="19"/>
                      <a:pt x="79" y="19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3"/>
                      <a:pt x="3" y="5"/>
                      <a:pt x="3" y="6"/>
                    </a:cubicBezTo>
                    <a:cubicBezTo>
                      <a:pt x="2" y="7"/>
                      <a:pt x="2" y="8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11"/>
                      <a:pt x="11" y="12"/>
                      <a:pt x="17" y="14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7" y="11"/>
                      <a:pt x="17" y="9"/>
                      <a:pt x="18" y="8"/>
                    </a:cubicBezTo>
                    <a:cubicBezTo>
                      <a:pt x="19" y="7"/>
                      <a:pt x="20" y="6"/>
                      <a:pt x="22" y="6"/>
                    </a:cubicBezTo>
                    <a:cubicBezTo>
                      <a:pt x="23" y="6"/>
                      <a:pt x="24" y="7"/>
                      <a:pt x="25" y="8"/>
                    </a:cubicBezTo>
                    <a:cubicBezTo>
                      <a:pt x="26" y="9"/>
                      <a:pt x="27" y="10"/>
                      <a:pt x="27" y="12"/>
                    </a:cubicBezTo>
                    <a:cubicBezTo>
                      <a:pt x="27" y="13"/>
                      <a:pt x="26" y="14"/>
                      <a:pt x="26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5" y="16"/>
                      <a:pt x="25" y="16"/>
                    </a:cubicBezTo>
                    <a:cubicBezTo>
                      <a:pt x="30" y="18"/>
                      <a:pt x="35" y="19"/>
                      <a:pt x="41" y="21"/>
                    </a:cubicBezTo>
                    <a:cubicBezTo>
                      <a:pt x="49" y="23"/>
                      <a:pt x="57" y="25"/>
                      <a:pt x="66" y="27"/>
                    </a:cubicBezTo>
                    <a:cubicBezTo>
                      <a:pt x="65" y="26"/>
                      <a:pt x="64" y="24"/>
                      <a:pt x="64" y="23"/>
                    </a:cubicBezTo>
                    <a:cubicBezTo>
                      <a:pt x="63" y="20"/>
                      <a:pt x="62" y="18"/>
                      <a:pt x="61" y="17"/>
                    </a:cubicBezTo>
                    <a:cubicBezTo>
                      <a:pt x="61" y="17"/>
                      <a:pt x="60" y="16"/>
                      <a:pt x="59" y="14"/>
                    </a:cubicBezTo>
                    <a:cubicBezTo>
                      <a:pt x="58" y="14"/>
                      <a:pt x="57" y="13"/>
                      <a:pt x="56" y="13"/>
                    </a:cubicBezTo>
                    <a:cubicBezTo>
                      <a:pt x="55" y="13"/>
                      <a:pt x="54" y="14"/>
                      <a:pt x="53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5"/>
                      <a:pt x="53" y="16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21"/>
                      <a:pt x="52" y="22"/>
                      <a:pt x="50" y="22"/>
                    </a:cubicBezTo>
                    <a:cubicBezTo>
                      <a:pt x="48" y="22"/>
                      <a:pt x="47" y="21"/>
                      <a:pt x="46" y="19"/>
                    </a:cubicBezTo>
                    <a:cubicBezTo>
                      <a:pt x="46" y="16"/>
                      <a:pt x="44" y="13"/>
                      <a:pt x="43" y="12"/>
                    </a:cubicBezTo>
                    <a:cubicBezTo>
                      <a:pt x="43" y="12"/>
                      <a:pt x="43" y="12"/>
                      <a:pt x="42" y="11"/>
                    </a:cubicBezTo>
                    <a:cubicBezTo>
                      <a:pt x="41" y="11"/>
                      <a:pt x="40" y="11"/>
                      <a:pt x="39" y="10"/>
                    </a:cubicBezTo>
                    <a:cubicBezTo>
                      <a:pt x="36" y="9"/>
                      <a:pt x="34" y="8"/>
                      <a:pt x="33" y="8"/>
                    </a:cubicBezTo>
                    <a:cubicBezTo>
                      <a:pt x="33" y="7"/>
                      <a:pt x="32" y="7"/>
                      <a:pt x="31" y="6"/>
                    </a:cubicBezTo>
                    <a:cubicBezTo>
                      <a:pt x="25" y="4"/>
                      <a:pt x="20" y="3"/>
                      <a:pt x="15" y="1"/>
                    </a:cubicBezTo>
                    <a:cubicBezTo>
                      <a:pt x="14" y="1"/>
                      <a:pt x="14" y="2"/>
                      <a:pt x="13" y="2"/>
                    </a:cubicBezTo>
                    <a:cubicBezTo>
                      <a:pt x="10" y="2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237538" y="3151188"/>
                <a:ext cx="38100" cy="36513"/>
              </a:xfrm>
              <a:custGeom>
                <a:avLst/>
                <a:gdLst>
                  <a:gd name="T0" fmla="*/ 5 w 10"/>
                  <a:gd name="T1" fmla="*/ 0 h 10"/>
                  <a:gd name="T2" fmla="*/ 1 w 10"/>
                  <a:gd name="T3" fmla="*/ 2 h 10"/>
                  <a:gd name="T4" fmla="*/ 0 w 10"/>
                  <a:gd name="T5" fmla="*/ 6 h 10"/>
                  <a:gd name="T6" fmla="*/ 0 w 10"/>
                  <a:gd name="T7" fmla="*/ 8 h 10"/>
                  <a:gd name="T8" fmla="*/ 8 w 10"/>
                  <a:gd name="T9" fmla="*/ 10 h 10"/>
                  <a:gd name="T10" fmla="*/ 9 w 10"/>
                  <a:gd name="T11" fmla="*/ 9 h 10"/>
                  <a:gd name="T12" fmla="*/ 8 w 10"/>
                  <a:gd name="T13" fmla="*/ 8 h 10"/>
                  <a:gd name="T14" fmla="*/ 9 w 10"/>
                  <a:gd name="T15" fmla="*/ 9 h 10"/>
                  <a:gd name="T16" fmla="*/ 10 w 10"/>
                  <a:gd name="T17" fmla="*/ 6 h 10"/>
                  <a:gd name="T18" fmla="*/ 8 w 10"/>
                  <a:gd name="T19" fmla="*/ 2 h 10"/>
                  <a:gd name="T20" fmla="*/ 5 w 10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3" y="9"/>
                      <a:pt x="5" y="10"/>
                      <a:pt x="8" y="10"/>
                    </a:cubicBezTo>
                    <a:cubicBezTo>
                      <a:pt x="8" y="10"/>
                      <a:pt x="9" y="9"/>
                      <a:pt x="9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6"/>
                    </a:cubicBezTo>
                    <a:cubicBezTo>
                      <a:pt x="10" y="4"/>
                      <a:pt x="9" y="3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6045639" y="3613743"/>
              <a:ext cx="3965340" cy="891977"/>
              <a:chOff x="5808663" y="3544888"/>
              <a:chExt cx="3500438" cy="787400"/>
            </a:xfrm>
            <a:solidFill>
              <a:schemeClr val="bg1">
                <a:lumMod val="95000"/>
              </a:schemeClr>
            </a:solidFill>
          </p:grpSpPr>
          <p:sp>
            <p:nvSpPr>
              <p:cNvPr id="61" name="Freeform 61"/>
              <p:cNvSpPr>
                <a:spLocks noEditPoints="1"/>
              </p:cNvSpPr>
              <p:nvPr/>
            </p:nvSpPr>
            <p:spPr bwMode="auto">
              <a:xfrm>
                <a:off x="5808663" y="3544888"/>
                <a:ext cx="3500438" cy="787400"/>
              </a:xfrm>
              <a:custGeom>
                <a:avLst/>
                <a:gdLst>
                  <a:gd name="T0" fmla="*/ 770 w 931"/>
                  <a:gd name="T1" fmla="*/ 5 h 209"/>
                  <a:gd name="T2" fmla="*/ 780 w 931"/>
                  <a:gd name="T3" fmla="*/ 10 h 209"/>
                  <a:gd name="T4" fmla="*/ 827 w 931"/>
                  <a:gd name="T5" fmla="*/ 12 h 209"/>
                  <a:gd name="T6" fmla="*/ 867 w 931"/>
                  <a:gd name="T7" fmla="*/ 16 h 209"/>
                  <a:gd name="T8" fmla="*/ 889 w 931"/>
                  <a:gd name="T9" fmla="*/ 18 h 209"/>
                  <a:gd name="T10" fmla="*/ 920 w 931"/>
                  <a:gd name="T11" fmla="*/ 21 h 209"/>
                  <a:gd name="T12" fmla="*/ 879 w 931"/>
                  <a:gd name="T13" fmla="*/ 14 h 209"/>
                  <a:gd name="T14" fmla="*/ 842 w 931"/>
                  <a:gd name="T15" fmla="*/ 9 h 209"/>
                  <a:gd name="T16" fmla="*/ 813 w 931"/>
                  <a:gd name="T17" fmla="*/ 6 h 209"/>
                  <a:gd name="T18" fmla="*/ 769 w 931"/>
                  <a:gd name="T19" fmla="*/ 2 h 209"/>
                  <a:gd name="T20" fmla="*/ 666 w 931"/>
                  <a:gd name="T21" fmla="*/ 0 h 209"/>
                  <a:gd name="T22" fmla="*/ 635 w 931"/>
                  <a:gd name="T23" fmla="*/ 1 h 209"/>
                  <a:gd name="T24" fmla="*/ 536 w 931"/>
                  <a:gd name="T25" fmla="*/ 9 h 209"/>
                  <a:gd name="T26" fmla="*/ 446 w 931"/>
                  <a:gd name="T27" fmla="*/ 23 h 209"/>
                  <a:gd name="T28" fmla="*/ 402 w 931"/>
                  <a:gd name="T29" fmla="*/ 33 h 209"/>
                  <a:gd name="T30" fmla="*/ 315 w 931"/>
                  <a:gd name="T31" fmla="*/ 56 h 209"/>
                  <a:gd name="T32" fmla="*/ 273 w 931"/>
                  <a:gd name="T33" fmla="*/ 69 h 209"/>
                  <a:gd name="T34" fmla="*/ 234 w 931"/>
                  <a:gd name="T35" fmla="*/ 84 h 209"/>
                  <a:gd name="T36" fmla="*/ 130 w 931"/>
                  <a:gd name="T37" fmla="*/ 130 h 209"/>
                  <a:gd name="T38" fmla="*/ 75 w 931"/>
                  <a:gd name="T39" fmla="*/ 160 h 209"/>
                  <a:gd name="T40" fmla="*/ 9 w 931"/>
                  <a:gd name="T41" fmla="*/ 203 h 209"/>
                  <a:gd name="T42" fmla="*/ 9 w 931"/>
                  <a:gd name="T43" fmla="*/ 203 h 209"/>
                  <a:gd name="T44" fmla="*/ 77 w 931"/>
                  <a:gd name="T45" fmla="*/ 164 h 209"/>
                  <a:gd name="T46" fmla="*/ 200 w 931"/>
                  <a:gd name="T47" fmla="*/ 107 h 209"/>
                  <a:gd name="T48" fmla="*/ 257 w 931"/>
                  <a:gd name="T49" fmla="*/ 86 h 209"/>
                  <a:gd name="T50" fmla="*/ 297 w 931"/>
                  <a:gd name="T51" fmla="*/ 73 h 209"/>
                  <a:gd name="T52" fmla="*/ 339 w 931"/>
                  <a:gd name="T53" fmla="*/ 61 h 209"/>
                  <a:gd name="T54" fmla="*/ 404 w 931"/>
                  <a:gd name="T55" fmla="*/ 44 h 209"/>
                  <a:gd name="T56" fmla="*/ 449 w 931"/>
                  <a:gd name="T57" fmla="*/ 35 h 209"/>
                  <a:gd name="T58" fmla="*/ 538 w 931"/>
                  <a:gd name="T59" fmla="*/ 21 h 209"/>
                  <a:gd name="T60" fmla="*/ 582 w 931"/>
                  <a:gd name="T61" fmla="*/ 16 h 209"/>
                  <a:gd name="T62" fmla="*/ 625 w 931"/>
                  <a:gd name="T63" fmla="*/ 12 h 209"/>
                  <a:gd name="T64" fmla="*/ 646 w 931"/>
                  <a:gd name="T65" fmla="*/ 11 h 209"/>
                  <a:gd name="T66" fmla="*/ 706 w 931"/>
                  <a:gd name="T67" fmla="*/ 9 h 209"/>
                  <a:gd name="T68" fmla="*/ 727 w 931"/>
                  <a:gd name="T69" fmla="*/ 9 h 209"/>
                  <a:gd name="T70" fmla="*/ 767 w 931"/>
                  <a:gd name="T71" fmla="*/ 10 h 209"/>
                  <a:gd name="T72" fmla="*/ 762 w 931"/>
                  <a:gd name="T73" fmla="*/ 2 h 209"/>
                  <a:gd name="T74" fmla="*/ 726 w 931"/>
                  <a:gd name="T75" fmla="*/ 0 h 209"/>
                  <a:gd name="T76" fmla="*/ 682 w 931"/>
                  <a:gd name="T7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1" h="209">
                    <a:moveTo>
                      <a:pt x="769" y="2"/>
                    </a:moveTo>
                    <a:cubicBezTo>
                      <a:pt x="770" y="3"/>
                      <a:pt x="770" y="4"/>
                      <a:pt x="770" y="5"/>
                    </a:cubicBezTo>
                    <a:cubicBezTo>
                      <a:pt x="770" y="6"/>
                      <a:pt x="770" y="8"/>
                      <a:pt x="771" y="10"/>
                    </a:cubicBezTo>
                    <a:cubicBezTo>
                      <a:pt x="774" y="10"/>
                      <a:pt x="777" y="10"/>
                      <a:pt x="780" y="10"/>
                    </a:cubicBezTo>
                    <a:cubicBezTo>
                      <a:pt x="791" y="11"/>
                      <a:pt x="802" y="11"/>
                      <a:pt x="812" y="12"/>
                    </a:cubicBezTo>
                    <a:cubicBezTo>
                      <a:pt x="817" y="12"/>
                      <a:pt x="822" y="12"/>
                      <a:pt x="827" y="12"/>
                    </a:cubicBezTo>
                    <a:cubicBezTo>
                      <a:pt x="832" y="13"/>
                      <a:pt x="837" y="13"/>
                      <a:pt x="842" y="14"/>
                    </a:cubicBezTo>
                    <a:cubicBezTo>
                      <a:pt x="851" y="14"/>
                      <a:pt x="859" y="15"/>
                      <a:pt x="867" y="16"/>
                    </a:cubicBezTo>
                    <a:cubicBezTo>
                      <a:pt x="871" y="16"/>
                      <a:pt x="875" y="16"/>
                      <a:pt x="879" y="17"/>
                    </a:cubicBezTo>
                    <a:cubicBezTo>
                      <a:pt x="882" y="17"/>
                      <a:pt x="886" y="18"/>
                      <a:pt x="889" y="18"/>
                    </a:cubicBezTo>
                    <a:cubicBezTo>
                      <a:pt x="916" y="21"/>
                      <a:pt x="931" y="23"/>
                      <a:pt x="931" y="23"/>
                    </a:cubicBezTo>
                    <a:cubicBezTo>
                      <a:pt x="931" y="23"/>
                      <a:pt x="927" y="22"/>
                      <a:pt x="920" y="21"/>
                    </a:cubicBezTo>
                    <a:cubicBezTo>
                      <a:pt x="913" y="20"/>
                      <a:pt x="903" y="18"/>
                      <a:pt x="889" y="16"/>
                    </a:cubicBezTo>
                    <a:cubicBezTo>
                      <a:pt x="886" y="15"/>
                      <a:pt x="883" y="15"/>
                      <a:pt x="879" y="14"/>
                    </a:cubicBezTo>
                    <a:cubicBezTo>
                      <a:pt x="875" y="13"/>
                      <a:pt x="872" y="13"/>
                      <a:pt x="868" y="12"/>
                    </a:cubicBezTo>
                    <a:cubicBezTo>
                      <a:pt x="860" y="11"/>
                      <a:pt x="851" y="10"/>
                      <a:pt x="842" y="9"/>
                    </a:cubicBezTo>
                    <a:cubicBezTo>
                      <a:pt x="837" y="9"/>
                      <a:pt x="833" y="8"/>
                      <a:pt x="828" y="7"/>
                    </a:cubicBezTo>
                    <a:cubicBezTo>
                      <a:pt x="823" y="7"/>
                      <a:pt x="818" y="6"/>
                      <a:pt x="813" y="6"/>
                    </a:cubicBezTo>
                    <a:cubicBezTo>
                      <a:pt x="802" y="5"/>
                      <a:pt x="791" y="4"/>
                      <a:pt x="780" y="3"/>
                    </a:cubicBezTo>
                    <a:cubicBezTo>
                      <a:pt x="777" y="3"/>
                      <a:pt x="773" y="3"/>
                      <a:pt x="769" y="2"/>
                    </a:cubicBezTo>
                    <a:moveTo>
                      <a:pt x="682" y="0"/>
                    </a:moveTo>
                    <a:cubicBezTo>
                      <a:pt x="677" y="0"/>
                      <a:pt x="672" y="0"/>
                      <a:pt x="666" y="0"/>
                    </a:cubicBezTo>
                    <a:cubicBezTo>
                      <a:pt x="659" y="0"/>
                      <a:pt x="652" y="1"/>
                      <a:pt x="645" y="1"/>
                    </a:cubicBezTo>
                    <a:cubicBezTo>
                      <a:pt x="642" y="1"/>
                      <a:pt x="638" y="1"/>
                      <a:pt x="635" y="1"/>
                    </a:cubicBezTo>
                    <a:cubicBezTo>
                      <a:pt x="631" y="1"/>
                      <a:pt x="628" y="1"/>
                      <a:pt x="624" y="2"/>
                    </a:cubicBezTo>
                    <a:cubicBezTo>
                      <a:pt x="595" y="3"/>
                      <a:pt x="566" y="5"/>
                      <a:pt x="536" y="9"/>
                    </a:cubicBezTo>
                    <a:cubicBezTo>
                      <a:pt x="521" y="11"/>
                      <a:pt x="506" y="13"/>
                      <a:pt x="491" y="15"/>
                    </a:cubicBezTo>
                    <a:cubicBezTo>
                      <a:pt x="476" y="18"/>
                      <a:pt x="461" y="20"/>
                      <a:pt x="446" y="23"/>
                    </a:cubicBezTo>
                    <a:cubicBezTo>
                      <a:pt x="424" y="28"/>
                      <a:pt x="424" y="28"/>
                      <a:pt x="424" y="28"/>
                    </a:cubicBezTo>
                    <a:cubicBezTo>
                      <a:pt x="416" y="29"/>
                      <a:pt x="409" y="31"/>
                      <a:pt x="402" y="33"/>
                    </a:cubicBezTo>
                    <a:cubicBezTo>
                      <a:pt x="387" y="36"/>
                      <a:pt x="372" y="40"/>
                      <a:pt x="358" y="44"/>
                    </a:cubicBezTo>
                    <a:cubicBezTo>
                      <a:pt x="343" y="47"/>
                      <a:pt x="329" y="52"/>
                      <a:pt x="315" y="56"/>
                    </a:cubicBezTo>
                    <a:cubicBezTo>
                      <a:pt x="308" y="58"/>
                      <a:pt x="301" y="60"/>
                      <a:pt x="294" y="63"/>
                    </a:cubicBezTo>
                    <a:cubicBezTo>
                      <a:pt x="287" y="65"/>
                      <a:pt x="280" y="67"/>
                      <a:pt x="273" y="69"/>
                    </a:cubicBezTo>
                    <a:cubicBezTo>
                      <a:pt x="267" y="72"/>
                      <a:pt x="260" y="74"/>
                      <a:pt x="253" y="76"/>
                    </a:cubicBezTo>
                    <a:cubicBezTo>
                      <a:pt x="247" y="79"/>
                      <a:pt x="240" y="81"/>
                      <a:pt x="234" y="84"/>
                    </a:cubicBezTo>
                    <a:cubicBezTo>
                      <a:pt x="221" y="89"/>
                      <a:pt x="209" y="94"/>
                      <a:pt x="197" y="99"/>
                    </a:cubicBezTo>
                    <a:cubicBezTo>
                      <a:pt x="173" y="109"/>
                      <a:pt x="150" y="120"/>
                      <a:pt x="130" y="130"/>
                    </a:cubicBezTo>
                    <a:cubicBezTo>
                      <a:pt x="119" y="135"/>
                      <a:pt x="110" y="140"/>
                      <a:pt x="101" y="145"/>
                    </a:cubicBezTo>
                    <a:cubicBezTo>
                      <a:pt x="92" y="150"/>
                      <a:pt x="83" y="155"/>
                      <a:pt x="75" y="160"/>
                    </a:cubicBezTo>
                    <a:cubicBezTo>
                      <a:pt x="59" y="169"/>
                      <a:pt x="45" y="178"/>
                      <a:pt x="34" y="185"/>
                    </a:cubicBezTo>
                    <a:cubicBezTo>
                      <a:pt x="23" y="192"/>
                      <a:pt x="14" y="198"/>
                      <a:pt x="9" y="203"/>
                    </a:cubicBezTo>
                    <a:cubicBezTo>
                      <a:pt x="3" y="207"/>
                      <a:pt x="0" y="209"/>
                      <a:pt x="0" y="209"/>
                    </a:cubicBezTo>
                    <a:cubicBezTo>
                      <a:pt x="0" y="209"/>
                      <a:pt x="3" y="207"/>
                      <a:pt x="9" y="203"/>
                    </a:cubicBezTo>
                    <a:cubicBezTo>
                      <a:pt x="15" y="199"/>
                      <a:pt x="24" y="194"/>
                      <a:pt x="35" y="187"/>
                    </a:cubicBezTo>
                    <a:cubicBezTo>
                      <a:pt x="47" y="180"/>
                      <a:pt x="61" y="172"/>
                      <a:pt x="77" y="164"/>
                    </a:cubicBezTo>
                    <a:cubicBezTo>
                      <a:pt x="93" y="155"/>
                      <a:pt x="112" y="146"/>
                      <a:pt x="133" y="136"/>
                    </a:cubicBezTo>
                    <a:cubicBezTo>
                      <a:pt x="153" y="126"/>
                      <a:pt x="176" y="117"/>
                      <a:pt x="200" y="107"/>
                    </a:cubicBezTo>
                    <a:cubicBezTo>
                      <a:pt x="212" y="103"/>
                      <a:pt x="224" y="98"/>
                      <a:pt x="237" y="93"/>
                    </a:cubicBezTo>
                    <a:cubicBezTo>
                      <a:pt x="244" y="91"/>
                      <a:pt x="250" y="88"/>
                      <a:pt x="257" y="86"/>
                    </a:cubicBezTo>
                    <a:cubicBezTo>
                      <a:pt x="263" y="84"/>
                      <a:pt x="270" y="82"/>
                      <a:pt x="277" y="79"/>
                    </a:cubicBezTo>
                    <a:cubicBezTo>
                      <a:pt x="284" y="77"/>
                      <a:pt x="290" y="75"/>
                      <a:pt x="297" y="73"/>
                    </a:cubicBezTo>
                    <a:cubicBezTo>
                      <a:pt x="304" y="71"/>
                      <a:pt x="311" y="69"/>
                      <a:pt x="318" y="66"/>
                    </a:cubicBezTo>
                    <a:cubicBezTo>
                      <a:pt x="325" y="65"/>
                      <a:pt x="332" y="63"/>
                      <a:pt x="339" y="61"/>
                    </a:cubicBezTo>
                    <a:cubicBezTo>
                      <a:pt x="346" y="59"/>
                      <a:pt x="353" y="56"/>
                      <a:pt x="361" y="55"/>
                    </a:cubicBezTo>
                    <a:cubicBezTo>
                      <a:pt x="375" y="51"/>
                      <a:pt x="390" y="47"/>
                      <a:pt x="404" y="44"/>
                    </a:cubicBezTo>
                    <a:cubicBezTo>
                      <a:pt x="412" y="42"/>
                      <a:pt x="419" y="41"/>
                      <a:pt x="426" y="39"/>
                    </a:cubicBezTo>
                    <a:cubicBezTo>
                      <a:pt x="449" y="35"/>
                      <a:pt x="449" y="35"/>
                      <a:pt x="449" y="35"/>
                    </a:cubicBezTo>
                    <a:cubicBezTo>
                      <a:pt x="463" y="32"/>
                      <a:pt x="478" y="29"/>
                      <a:pt x="493" y="27"/>
                    </a:cubicBezTo>
                    <a:cubicBezTo>
                      <a:pt x="508" y="24"/>
                      <a:pt x="523" y="23"/>
                      <a:pt x="538" y="21"/>
                    </a:cubicBezTo>
                    <a:cubicBezTo>
                      <a:pt x="545" y="20"/>
                      <a:pt x="552" y="19"/>
                      <a:pt x="560" y="18"/>
                    </a:cubicBezTo>
                    <a:cubicBezTo>
                      <a:pt x="567" y="17"/>
                      <a:pt x="574" y="16"/>
                      <a:pt x="582" y="16"/>
                    </a:cubicBezTo>
                    <a:cubicBezTo>
                      <a:pt x="589" y="15"/>
                      <a:pt x="596" y="14"/>
                      <a:pt x="603" y="14"/>
                    </a:cubicBezTo>
                    <a:cubicBezTo>
                      <a:pt x="610" y="13"/>
                      <a:pt x="618" y="13"/>
                      <a:pt x="625" y="12"/>
                    </a:cubicBezTo>
                    <a:cubicBezTo>
                      <a:pt x="628" y="12"/>
                      <a:pt x="632" y="12"/>
                      <a:pt x="635" y="11"/>
                    </a:cubicBezTo>
                    <a:cubicBezTo>
                      <a:pt x="639" y="11"/>
                      <a:pt x="642" y="11"/>
                      <a:pt x="646" y="11"/>
                    </a:cubicBezTo>
                    <a:cubicBezTo>
                      <a:pt x="653" y="11"/>
                      <a:pt x="660" y="10"/>
                      <a:pt x="666" y="10"/>
                    </a:cubicBezTo>
                    <a:cubicBezTo>
                      <a:pt x="680" y="9"/>
                      <a:pt x="693" y="9"/>
                      <a:pt x="706" y="9"/>
                    </a:cubicBezTo>
                    <a:cubicBezTo>
                      <a:pt x="713" y="9"/>
                      <a:pt x="719" y="9"/>
                      <a:pt x="726" y="9"/>
                    </a:cubicBezTo>
                    <a:cubicBezTo>
                      <a:pt x="726" y="9"/>
                      <a:pt x="727" y="9"/>
                      <a:pt x="727" y="9"/>
                    </a:cubicBezTo>
                    <a:cubicBezTo>
                      <a:pt x="733" y="9"/>
                      <a:pt x="739" y="9"/>
                      <a:pt x="744" y="9"/>
                    </a:cubicBezTo>
                    <a:cubicBezTo>
                      <a:pt x="752" y="9"/>
                      <a:pt x="760" y="9"/>
                      <a:pt x="767" y="10"/>
                    </a:cubicBezTo>
                    <a:cubicBezTo>
                      <a:pt x="767" y="9"/>
                      <a:pt x="766" y="8"/>
                      <a:pt x="765" y="7"/>
                    </a:cubicBezTo>
                    <a:cubicBezTo>
                      <a:pt x="764" y="6"/>
                      <a:pt x="763" y="4"/>
                      <a:pt x="762" y="2"/>
                    </a:cubicBezTo>
                    <a:cubicBezTo>
                      <a:pt x="757" y="2"/>
                      <a:pt x="751" y="2"/>
                      <a:pt x="744" y="1"/>
                    </a:cubicBezTo>
                    <a:cubicBezTo>
                      <a:pt x="738" y="1"/>
                      <a:pt x="732" y="1"/>
                      <a:pt x="726" y="0"/>
                    </a:cubicBezTo>
                    <a:cubicBezTo>
                      <a:pt x="719" y="0"/>
                      <a:pt x="713" y="0"/>
                      <a:pt x="706" y="0"/>
                    </a:cubicBezTo>
                    <a:cubicBezTo>
                      <a:pt x="698" y="0"/>
                      <a:pt x="691" y="0"/>
                      <a:pt x="682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674101" y="3552825"/>
                <a:ext cx="33338" cy="30163"/>
              </a:xfrm>
              <a:custGeom>
                <a:avLst/>
                <a:gdLst>
                  <a:gd name="T0" fmla="*/ 0 w 9"/>
                  <a:gd name="T1" fmla="*/ 0 h 8"/>
                  <a:gd name="T2" fmla="*/ 3 w 9"/>
                  <a:gd name="T3" fmla="*/ 5 h 8"/>
                  <a:gd name="T4" fmla="*/ 5 w 9"/>
                  <a:gd name="T5" fmla="*/ 8 h 8"/>
                  <a:gd name="T6" fmla="*/ 9 w 9"/>
                  <a:gd name="T7" fmla="*/ 8 h 8"/>
                  <a:gd name="T8" fmla="*/ 8 w 9"/>
                  <a:gd name="T9" fmla="*/ 3 h 8"/>
                  <a:gd name="T10" fmla="*/ 7 w 9"/>
                  <a:gd name="T11" fmla="*/ 0 h 8"/>
                  <a:gd name="T12" fmla="*/ 0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1" y="2"/>
                      <a:pt x="2" y="4"/>
                      <a:pt x="3" y="5"/>
                    </a:cubicBezTo>
                    <a:cubicBezTo>
                      <a:pt x="4" y="6"/>
                      <a:pt x="5" y="7"/>
                      <a:pt x="5" y="8"/>
                    </a:cubicBezTo>
                    <a:cubicBezTo>
                      <a:pt x="6" y="8"/>
                      <a:pt x="8" y="8"/>
                      <a:pt x="9" y="8"/>
                    </a:cubicBezTo>
                    <a:cubicBezTo>
                      <a:pt x="8" y="6"/>
                      <a:pt x="8" y="4"/>
                      <a:pt x="8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5" y="0"/>
                      <a:pt x="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4" name="Freeform 104"/>
            <p:cNvSpPr>
              <a:spLocks noEditPoints="1"/>
            </p:cNvSpPr>
            <p:nvPr/>
          </p:nvSpPr>
          <p:spPr bwMode="auto">
            <a:xfrm>
              <a:off x="8534303" y="3703308"/>
              <a:ext cx="740916" cy="708546"/>
            </a:xfrm>
            <a:custGeom>
              <a:avLst/>
              <a:gdLst>
                <a:gd name="T0" fmla="*/ 87 w 174"/>
                <a:gd name="T1" fmla="*/ 14 h 166"/>
                <a:gd name="T2" fmla="*/ 161 w 174"/>
                <a:gd name="T3" fmla="*/ 65 h 166"/>
                <a:gd name="T4" fmla="*/ 87 w 174"/>
                <a:gd name="T5" fmla="*/ 116 h 166"/>
                <a:gd name="T6" fmla="*/ 73 w 174"/>
                <a:gd name="T7" fmla="*/ 115 h 166"/>
                <a:gd name="T8" fmla="*/ 63 w 174"/>
                <a:gd name="T9" fmla="*/ 114 h 166"/>
                <a:gd name="T10" fmla="*/ 59 w 174"/>
                <a:gd name="T11" fmla="*/ 123 h 166"/>
                <a:gd name="T12" fmla="*/ 57 w 174"/>
                <a:gd name="T13" fmla="*/ 130 h 166"/>
                <a:gd name="T14" fmla="*/ 56 w 174"/>
                <a:gd name="T15" fmla="*/ 121 h 166"/>
                <a:gd name="T16" fmla="*/ 56 w 174"/>
                <a:gd name="T17" fmla="*/ 112 h 166"/>
                <a:gd name="T18" fmla="*/ 48 w 174"/>
                <a:gd name="T19" fmla="*/ 108 h 166"/>
                <a:gd name="T20" fmla="*/ 14 w 174"/>
                <a:gd name="T21" fmla="*/ 65 h 166"/>
                <a:gd name="T22" fmla="*/ 87 w 174"/>
                <a:gd name="T23" fmla="*/ 14 h 166"/>
                <a:gd name="T24" fmla="*/ 87 w 174"/>
                <a:gd name="T25" fmla="*/ 0 h 166"/>
                <a:gd name="T26" fmla="*/ 0 w 174"/>
                <a:gd name="T27" fmla="*/ 65 h 166"/>
                <a:gd name="T28" fmla="*/ 42 w 174"/>
                <a:gd name="T29" fmla="*/ 121 h 166"/>
                <a:gd name="T30" fmla="*/ 77 w 174"/>
                <a:gd name="T31" fmla="*/ 166 h 166"/>
                <a:gd name="T32" fmla="*/ 71 w 174"/>
                <a:gd name="T33" fmla="*/ 129 h 166"/>
                <a:gd name="T34" fmla="*/ 87 w 174"/>
                <a:gd name="T35" fmla="*/ 130 h 166"/>
                <a:gd name="T36" fmla="*/ 174 w 174"/>
                <a:gd name="T37" fmla="*/ 65 h 166"/>
                <a:gd name="T38" fmla="*/ 87 w 174"/>
                <a:gd name="T3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4" h="166">
                  <a:moveTo>
                    <a:pt x="87" y="14"/>
                  </a:moveTo>
                  <a:cubicBezTo>
                    <a:pt x="128" y="14"/>
                    <a:pt x="161" y="37"/>
                    <a:pt x="161" y="65"/>
                  </a:cubicBezTo>
                  <a:cubicBezTo>
                    <a:pt x="161" y="93"/>
                    <a:pt x="128" y="116"/>
                    <a:pt x="87" y="116"/>
                  </a:cubicBezTo>
                  <a:cubicBezTo>
                    <a:pt x="83" y="116"/>
                    <a:pt x="78" y="116"/>
                    <a:pt x="73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6"/>
                    <a:pt x="57" y="128"/>
                    <a:pt x="57" y="130"/>
                  </a:cubicBezTo>
                  <a:cubicBezTo>
                    <a:pt x="56" y="127"/>
                    <a:pt x="56" y="124"/>
                    <a:pt x="56" y="121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26" y="99"/>
                    <a:pt x="14" y="82"/>
                    <a:pt x="14" y="65"/>
                  </a:cubicBezTo>
                  <a:cubicBezTo>
                    <a:pt x="14" y="37"/>
                    <a:pt x="47" y="14"/>
                    <a:pt x="87" y="14"/>
                  </a:cubicBezTo>
                  <a:moveTo>
                    <a:pt x="87" y="0"/>
                  </a:moveTo>
                  <a:cubicBezTo>
                    <a:pt x="39" y="0"/>
                    <a:pt x="0" y="29"/>
                    <a:pt x="0" y="65"/>
                  </a:cubicBezTo>
                  <a:cubicBezTo>
                    <a:pt x="0" y="89"/>
                    <a:pt x="17" y="109"/>
                    <a:pt x="42" y="121"/>
                  </a:cubicBezTo>
                  <a:cubicBezTo>
                    <a:pt x="42" y="132"/>
                    <a:pt x="45" y="156"/>
                    <a:pt x="77" y="166"/>
                  </a:cubicBezTo>
                  <a:cubicBezTo>
                    <a:pt x="77" y="166"/>
                    <a:pt x="64" y="145"/>
                    <a:pt x="71" y="129"/>
                  </a:cubicBezTo>
                  <a:cubicBezTo>
                    <a:pt x="76" y="130"/>
                    <a:pt x="82" y="130"/>
                    <a:pt x="87" y="130"/>
                  </a:cubicBezTo>
                  <a:cubicBezTo>
                    <a:pt x="135" y="130"/>
                    <a:pt x="174" y="101"/>
                    <a:pt x="174" y="65"/>
                  </a:cubicBezTo>
                  <a:cubicBezTo>
                    <a:pt x="174" y="29"/>
                    <a:pt x="135" y="0"/>
                    <a:pt x="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Oval 105"/>
            <p:cNvSpPr>
              <a:spLocks noChangeArrowheads="1"/>
            </p:cNvSpPr>
            <p:nvPr/>
          </p:nvSpPr>
          <p:spPr bwMode="auto">
            <a:xfrm>
              <a:off x="9027048" y="3973059"/>
              <a:ext cx="77329" cy="71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Oval 106"/>
            <p:cNvSpPr>
              <a:spLocks noChangeArrowheads="1"/>
            </p:cNvSpPr>
            <p:nvPr/>
          </p:nvSpPr>
          <p:spPr bwMode="auto">
            <a:xfrm>
              <a:off x="8865198" y="3973059"/>
              <a:ext cx="77329" cy="71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Oval 107"/>
            <p:cNvSpPr>
              <a:spLocks noChangeArrowheads="1"/>
            </p:cNvSpPr>
            <p:nvPr/>
          </p:nvSpPr>
          <p:spPr bwMode="auto">
            <a:xfrm>
              <a:off x="8708742" y="3973059"/>
              <a:ext cx="75530" cy="71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>
              <a:spLocks noEditPoints="1"/>
            </p:cNvSpPr>
            <p:nvPr/>
          </p:nvSpPr>
          <p:spPr bwMode="auto">
            <a:xfrm>
              <a:off x="8964106" y="3973059"/>
              <a:ext cx="647402" cy="613234"/>
            </a:xfrm>
            <a:custGeom>
              <a:avLst/>
              <a:gdLst>
                <a:gd name="T0" fmla="*/ 0 w 152"/>
                <a:gd name="T1" fmla="*/ 56 h 144"/>
                <a:gd name="T2" fmla="*/ 76 w 152"/>
                <a:gd name="T3" fmla="*/ 113 h 144"/>
                <a:gd name="T4" fmla="*/ 90 w 152"/>
                <a:gd name="T5" fmla="*/ 112 h 144"/>
                <a:gd name="T6" fmla="*/ 85 w 152"/>
                <a:gd name="T7" fmla="*/ 144 h 144"/>
                <a:gd name="T8" fmla="*/ 115 w 152"/>
                <a:gd name="T9" fmla="*/ 104 h 144"/>
                <a:gd name="T10" fmla="*/ 152 w 152"/>
                <a:gd name="T11" fmla="*/ 56 h 144"/>
                <a:gd name="T12" fmla="*/ 76 w 152"/>
                <a:gd name="T13" fmla="*/ 0 h 144"/>
                <a:gd name="T14" fmla="*/ 0 w 152"/>
                <a:gd name="T15" fmla="*/ 56 h 144"/>
                <a:gd name="T16" fmla="*/ 105 w 152"/>
                <a:gd name="T17" fmla="*/ 71 h 144"/>
                <a:gd name="T18" fmla="*/ 114 w 152"/>
                <a:gd name="T19" fmla="*/ 62 h 144"/>
                <a:gd name="T20" fmla="*/ 122 w 152"/>
                <a:gd name="T21" fmla="*/ 71 h 144"/>
                <a:gd name="T22" fmla="*/ 114 w 152"/>
                <a:gd name="T23" fmla="*/ 79 h 144"/>
                <a:gd name="T24" fmla="*/ 105 w 152"/>
                <a:gd name="T25" fmla="*/ 71 h 144"/>
                <a:gd name="T26" fmla="*/ 67 w 152"/>
                <a:gd name="T27" fmla="*/ 71 h 144"/>
                <a:gd name="T28" fmla="*/ 76 w 152"/>
                <a:gd name="T29" fmla="*/ 62 h 144"/>
                <a:gd name="T30" fmla="*/ 85 w 152"/>
                <a:gd name="T31" fmla="*/ 71 h 144"/>
                <a:gd name="T32" fmla="*/ 76 w 152"/>
                <a:gd name="T33" fmla="*/ 79 h 144"/>
                <a:gd name="T34" fmla="*/ 67 w 152"/>
                <a:gd name="T35" fmla="*/ 71 h 144"/>
                <a:gd name="T36" fmla="*/ 30 w 152"/>
                <a:gd name="T37" fmla="*/ 71 h 144"/>
                <a:gd name="T38" fmla="*/ 39 w 152"/>
                <a:gd name="T39" fmla="*/ 62 h 144"/>
                <a:gd name="T40" fmla="*/ 47 w 152"/>
                <a:gd name="T41" fmla="*/ 71 h 144"/>
                <a:gd name="T42" fmla="*/ 39 w 152"/>
                <a:gd name="T43" fmla="*/ 79 h 144"/>
                <a:gd name="T44" fmla="*/ 30 w 152"/>
                <a:gd name="T45" fmla="*/ 7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2" h="144">
                  <a:moveTo>
                    <a:pt x="0" y="56"/>
                  </a:moveTo>
                  <a:cubicBezTo>
                    <a:pt x="0" y="87"/>
                    <a:pt x="34" y="113"/>
                    <a:pt x="76" y="113"/>
                  </a:cubicBezTo>
                  <a:cubicBezTo>
                    <a:pt x="81" y="113"/>
                    <a:pt x="85" y="112"/>
                    <a:pt x="90" y="112"/>
                  </a:cubicBezTo>
                  <a:cubicBezTo>
                    <a:pt x="96" y="126"/>
                    <a:pt x="85" y="144"/>
                    <a:pt x="85" y="144"/>
                  </a:cubicBezTo>
                  <a:cubicBezTo>
                    <a:pt x="113" y="135"/>
                    <a:pt x="116" y="114"/>
                    <a:pt x="115" y="104"/>
                  </a:cubicBezTo>
                  <a:cubicBezTo>
                    <a:pt x="137" y="95"/>
                    <a:pt x="152" y="77"/>
                    <a:pt x="152" y="56"/>
                  </a:cubicBezTo>
                  <a:cubicBezTo>
                    <a:pt x="152" y="25"/>
                    <a:pt x="118" y="0"/>
                    <a:pt x="76" y="0"/>
                  </a:cubicBezTo>
                  <a:cubicBezTo>
                    <a:pt x="34" y="0"/>
                    <a:pt x="0" y="25"/>
                    <a:pt x="0" y="56"/>
                  </a:cubicBezTo>
                  <a:close/>
                  <a:moveTo>
                    <a:pt x="105" y="71"/>
                  </a:moveTo>
                  <a:cubicBezTo>
                    <a:pt x="105" y="66"/>
                    <a:pt x="109" y="62"/>
                    <a:pt x="114" y="62"/>
                  </a:cubicBezTo>
                  <a:cubicBezTo>
                    <a:pt x="119" y="62"/>
                    <a:pt x="122" y="66"/>
                    <a:pt x="122" y="71"/>
                  </a:cubicBezTo>
                  <a:cubicBezTo>
                    <a:pt x="122" y="75"/>
                    <a:pt x="119" y="79"/>
                    <a:pt x="114" y="79"/>
                  </a:cubicBezTo>
                  <a:cubicBezTo>
                    <a:pt x="109" y="79"/>
                    <a:pt x="105" y="75"/>
                    <a:pt x="105" y="71"/>
                  </a:cubicBezTo>
                  <a:close/>
                  <a:moveTo>
                    <a:pt x="67" y="71"/>
                  </a:moveTo>
                  <a:cubicBezTo>
                    <a:pt x="67" y="66"/>
                    <a:pt x="71" y="62"/>
                    <a:pt x="76" y="62"/>
                  </a:cubicBezTo>
                  <a:cubicBezTo>
                    <a:pt x="81" y="62"/>
                    <a:pt x="85" y="66"/>
                    <a:pt x="85" y="71"/>
                  </a:cubicBezTo>
                  <a:cubicBezTo>
                    <a:pt x="85" y="75"/>
                    <a:pt x="81" y="79"/>
                    <a:pt x="76" y="79"/>
                  </a:cubicBezTo>
                  <a:cubicBezTo>
                    <a:pt x="71" y="79"/>
                    <a:pt x="67" y="75"/>
                    <a:pt x="67" y="71"/>
                  </a:cubicBezTo>
                  <a:close/>
                  <a:moveTo>
                    <a:pt x="30" y="71"/>
                  </a:moveTo>
                  <a:cubicBezTo>
                    <a:pt x="30" y="66"/>
                    <a:pt x="34" y="62"/>
                    <a:pt x="39" y="62"/>
                  </a:cubicBezTo>
                  <a:cubicBezTo>
                    <a:pt x="44" y="62"/>
                    <a:pt x="47" y="66"/>
                    <a:pt x="47" y="71"/>
                  </a:cubicBezTo>
                  <a:cubicBezTo>
                    <a:pt x="47" y="75"/>
                    <a:pt x="44" y="79"/>
                    <a:pt x="39" y="79"/>
                  </a:cubicBezTo>
                  <a:cubicBezTo>
                    <a:pt x="34" y="79"/>
                    <a:pt x="30" y="75"/>
                    <a:pt x="30" y="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Oval 109"/>
            <p:cNvSpPr>
              <a:spLocks noChangeArrowheads="1"/>
            </p:cNvSpPr>
            <p:nvPr/>
          </p:nvSpPr>
          <p:spPr bwMode="auto">
            <a:xfrm>
              <a:off x="7734681" y="4331750"/>
              <a:ext cx="640209" cy="63481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7849775" y="4450441"/>
              <a:ext cx="410021" cy="401030"/>
            </a:xfrm>
            <a:custGeom>
              <a:avLst/>
              <a:gdLst>
                <a:gd name="T0" fmla="*/ 95 w 96"/>
                <a:gd name="T1" fmla="*/ 71 h 94"/>
                <a:gd name="T2" fmla="*/ 95 w 96"/>
                <a:gd name="T3" fmla="*/ 71 h 94"/>
                <a:gd name="T4" fmla="*/ 95 w 96"/>
                <a:gd name="T5" fmla="*/ 0 h 94"/>
                <a:gd name="T6" fmla="*/ 95 w 96"/>
                <a:gd name="T7" fmla="*/ 0 h 94"/>
                <a:gd name="T8" fmla="*/ 95 w 96"/>
                <a:gd name="T9" fmla="*/ 0 h 94"/>
                <a:gd name="T10" fmla="*/ 95 w 96"/>
                <a:gd name="T11" fmla="*/ 0 h 94"/>
                <a:gd name="T12" fmla="*/ 95 w 96"/>
                <a:gd name="T13" fmla="*/ 0 h 94"/>
                <a:gd name="T14" fmla="*/ 26 w 96"/>
                <a:gd name="T15" fmla="*/ 9 h 94"/>
                <a:gd name="T16" fmla="*/ 26 w 96"/>
                <a:gd name="T17" fmla="*/ 9 h 94"/>
                <a:gd name="T18" fmla="*/ 26 w 96"/>
                <a:gd name="T19" fmla="*/ 65 h 94"/>
                <a:gd name="T20" fmla="*/ 17 w 96"/>
                <a:gd name="T21" fmla="*/ 64 h 94"/>
                <a:gd name="T22" fmla="*/ 0 w 96"/>
                <a:gd name="T23" fmla="*/ 80 h 94"/>
                <a:gd name="T24" fmla="*/ 20 w 96"/>
                <a:gd name="T25" fmla="*/ 93 h 94"/>
                <a:gd name="T26" fmla="*/ 37 w 96"/>
                <a:gd name="T27" fmla="*/ 77 h 94"/>
                <a:gd name="T28" fmla="*/ 37 w 96"/>
                <a:gd name="T29" fmla="*/ 77 h 94"/>
                <a:gd name="T30" fmla="*/ 37 w 96"/>
                <a:gd name="T31" fmla="*/ 77 h 94"/>
                <a:gd name="T32" fmla="*/ 37 w 96"/>
                <a:gd name="T33" fmla="*/ 28 h 94"/>
                <a:gd name="T34" fmla="*/ 85 w 96"/>
                <a:gd name="T35" fmla="*/ 21 h 94"/>
                <a:gd name="T36" fmla="*/ 85 w 96"/>
                <a:gd name="T37" fmla="*/ 60 h 94"/>
                <a:gd name="T38" fmla="*/ 76 w 96"/>
                <a:gd name="T39" fmla="*/ 59 h 94"/>
                <a:gd name="T40" fmla="*/ 59 w 96"/>
                <a:gd name="T41" fmla="*/ 75 h 94"/>
                <a:gd name="T42" fmla="*/ 78 w 96"/>
                <a:gd name="T43" fmla="*/ 88 h 94"/>
                <a:gd name="T44" fmla="*/ 95 w 96"/>
                <a:gd name="T45" fmla="*/ 72 h 94"/>
                <a:gd name="T46" fmla="*/ 95 w 96"/>
                <a:gd name="T47" fmla="*/ 7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94">
                  <a:moveTo>
                    <a:pt x="95" y="71"/>
                  </a:moveTo>
                  <a:cubicBezTo>
                    <a:pt x="95" y="71"/>
                    <a:pt x="95" y="71"/>
                    <a:pt x="95" y="7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4" y="64"/>
                    <a:pt x="21" y="64"/>
                    <a:pt x="17" y="64"/>
                  </a:cubicBezTo>
                  <a:cubicBezTo>
                    <a:pt x="7" y="65"/>
                    <a:pt x="0" y="73"/>
                    <a:pt x="0" y="80"/>
                  </a:cubicBezTo>
                  <a:cubicBezTo>
                    <a:pt x="1" y="88"/>
                    <a:pt x="10" y="94"/>
                    <a:pt x="20" y="93"/>
                  </a:cubicBezTo>
                  <a:cubicBezTo>
                    <a:pt x="30" y="92"/>
                    <a:pt x="38" y="85"/>
                    <a:pt x="37" y="77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2" y="59"/>
                    <a:pt x="79" y="59"/>
                    <a:pt x="76" y="59"/>
                  </a:cubicBezTo>
                  <a:cubicBezTo>
                    <a:pt x="66" y="60"/>
                    <a:pt x="58" y="67"/>
                    <a:pt x="59" y="75"/>
                  </a:cubicBezTo>
                  <a:cubicBezTo>
                    <a:pt x="59" y="83"/>
                    <a:pt x="68" y="89"/>
                    <a:pt x="78" y="88"/>
                  </a:cubicBezTo>
                  <a:cubicBezTo>
                    <a:pt x="89" y="87"/>
                    <a:pt x="96" y="79"/>
                    <a:pt x="95" y="72"/>
                  </a:cubicBezTo>
                  <a:lnTo>
                    <a:pt x="95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Oval 111"/>
            <p:cNvSpPr>
              <a:spLocks noChangeArrowheads="1"/>
            </p:cNvSpPr>
            <p:nvPr/>
          </p:nvSpPr>
          <p:spPr bwMode="auto">
            <a:xfrm>
              <a:off x="7412779" y="4608694"/>
              <a:ext cx="429804" cy="431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7518880" y="4729184"/>
              <a:ext cx="221196" cy="190624"/>
            </a:xfrm>
            <a:custGeom>
              <a:avLst/>
              <a:gdLst>
                <a:gd name="T0" fmla="*/ 50 w 52"/>
                <a:gd name="T1" fmla="*/ 25 h 45"/>
                <a:gd name="T2" fmla="*/ 47 w 52"/>
                <a:gd name="T3" fmla="*/ 17 h 45"/>
                <a:gd name="T4" fmla="*/ 35 w 52"/>
                <a:gd name="T5" fmla="*/ 17 h 45"/>
                <a:gd name="T6" fmla="*/ 36 w 52"/>
                <a:gd name="T7" fmla="*/ 10 h 45"/>
                <a:gd name="T8" fmla="*/ 34 w 52"/>
                <a:gd name="T9" fmla="*/ 2 h 45"/>
                <a:gd name="T10" fmla="*/ 29 w 52"/>
                <a:gd name="T11" fmla="*/ 0 h 45"/>
                <a:gd name="T12" fmla="*/ 26 w 52"/>
                <a:gd name="T13" fmla="*/ 3 h 45"/>
                <a:gd name="T14" fmla="*/ 26 w 52"/>
                <a:gd name="T15" fmla="*/ 9 h 45"/>
                <a:gd name="T16" fmla="*/ 18 w 52"/>
                <a:gd name="T17" fmla="*/ 21 h 45"/>
                <a:gd name="T18" fmla="*/ 17 w 52"/>
                <a:gd name="T19" fmla="*/ 20 h 45"/>
                <a:gd name="T20" fmla="*/ 2 w 52"/>
                <a:gd name="T21" fmla="*/ 20 h 45"/>
                <a:gd name="T22" fmla="*/ 0 w 52"/>
                <a:gd name="T23" fmla="*/ 23 h 45"/>
                <a:gd name="T24" fmla="*/ 0 w 52"/>
                <a:gd name="T25" fmla="*/ 43 h 45"/>
                <a:gd name="T26" fmla="*/ 2 w 52"/>
                <a:gd name="T27" fmla="*/ 45 h 45"/>
                <a:gd name="T28" fmla="*/ 16 w 52"/>
                <a:gd name="T29" fmla="*/ 45 h 45"/>
                <a:gd name="T30" fmla="*/ 18 w 52"/>
                <a:gd name="T31" fmla="*/ 43 h 45"/>
                <a:gd name="T32" fmla="*/ 18 w 52"/>
                <a:gd name="T33" fmla="*/ 42 h 45"/>
                <a:gd name="T34" fmla="*/ 18 w 52"/>
                <a:gd name="T35" fmla="*/ 43 h 45"/>
                <a:gd name="T36" fmla="*/ 22 w 52"/>
                <a:gd name="T37" fmla="*/ 44 h 45"/>
                <a:gd name="T38" fmla="*/ 42 w 52"/>
                <a:gd name="T39" fmla="*/ 44 h 45"/>
                <a:gd name="T40" fmla="*/ 48 w 52"/>
                <a:gd name="T41" fmla="*/ 36 h 45"/>
                <a:gd name="T42" fmla="*/ 49 w 52"/>
                <a:gd name="T43" fmla="*/ 31 h 45"/>
                <a:gd name="T44" fmla="*/ 50 w 52"/>
                <a:gd name="T45" fmla="*/ 25 h 45"/>
                <a:gd name="T46" fmla="*/ 15 w 52"/>
                <a:gd name="T47" fmla="*/ 43 h 45"/>
                <a:gd name="T48" fmla="*/ 2 w 52"/>
                <a:gd name="T49" fmla="*/ 43 h 45"/>
                <a:gd name="T50" fmla="*/ 2 w 52"/>
                <a:gd name="T51" fmla="*/ 23 h 45"/>
                <a:gd name="T52" fmla="*/ 15 w 52"/>
                <a:gd name="T53" fmla="*/ 23 h 45"/>
                <a:gd name="T54" fmla="*/ 15 w 52"/>
                <a:gd name="T55" fmla="*/ 43 h 45"/>
                <a:gd name="T56" fmla="*/ 46 w 52"/>
                <a:gd name="T57" fmla="*/ 25 h 45"/>
                <a:gd name="T58" fmla="*/ 46 w 52"/>
                <a:gd name="T59" fmla="*/ 25 h 45"/>
                <a:gd name="T60" fmla="*/ 45 w 52"/>
                <a:gd name="T61" fmla="*/ 30 h 45"/>
                <a:gd name="T62" fmla="*/ 45 w 52"/>
                <a:gd name="T63" fmla="*/ 31 h 45"/>
                <a:gd name="T64" fmla="*/ 44 w 52"/>
                <a:gd name="T65" fmla="*/ 36 h 45"/>
                <a:gd name="T66" fmla="*/ 44 w 52"/>
                <a:gd name="T67" fmla="*/ 37 h 45"/>
                <a:gd name="T68" fmla="*/ 42 w 52"/>
                <a:gd name="T69" fmla="*/ 42 h 45"/>
                <a:gd name="T70" fmla="*/ 22 w 52"/>
                <a:gd name="T71" fmla="*/ 42 h 45"/>
                <a:gd name="T72" fmla="*/ 18 w 52"/>
                <a:gd name="T73" fmla="*/ 40 h 45"/>
                <a:gd name="T74" fmla="*/ 17 w 52"/>
                <a:gd name="T75" fmla="*/ 40 h 45"/>
                <a:gd name="T76" fmla="*/ 17 w 52"/>
                <a:gd name="T77" fmla="*/ 24 h 45"/>
                <a:gd name="T78" fmla="*/ 20 w 52"/>
                <a:gd name="T79" fmla="*/ 22 h 45"/>
                <a:gd name="T80" fmla="*/ 28 w 52"/>
                <a:gd name="T81" fmla="*/ 10 h 45"/>
                <a:gd name="T82" fmla="*/ 28 w 52"/>
                <a:gd name="T83" fmla="*/ 3 h 45"/>
                <a:gd name="T84" fmla="*/ 32 w 52"/>
                <a:gd name="T85" fmla="*/ 3 h 45"/>
                <a:gd name="T86" fmla="*/ 34 w 52"/>
                <a:gd name="T87" fmla="*/ 10 h 45"/>
                <a:gd name="T88" fmla="*/ 33 w 52"/>
                <a:gd name="T89" fmla="*/ 19 h 45"/>
                <a:gd name="T90" fmla="*/ 47 w 52"/>
                <a:gd name="T91" fmla="*/ 19 h 45"/>
                <a:gd name="T92" fmla="*/ 46 w 52"/>
                <a:gd name="T9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" h="45">
                  <a:moveTo>
                    <a:pt x="50" y="25"/>
                  </a:moveTo>
                  <a:cubicBezTo>
                    <a:pt x="52" y="22"/>
                    <a:pt x="51" y="17"/>
                    <a:pt x="47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5"/>
                    <a:pt x="36" y="10"/>
                    <a:pt x="36" y="10"/>
                  </a:cubicBezTo>
                  <a:cubicBezTo>
                    <a:pt x="36" y="6"/>
                    <a:pt x="34" y="2"/>
                    <a:pt x="34" y="2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6" y="1"/>
                    <a:pt x="26" y="3"/>
                    <a:pt x="26" y="3"/>
                  </a:cubicBezTo>
                  <a:cubicBezTo>
                    <a:pt x="26" y="3"/>
                    <a:pt x="26" y="8"/>
                    <a:pt x="26" y="9"/>
                  </a:cubicBezTo>
                  <a:cubicBezTo>
                    <a:pt x="24" y="12"/>
                    <a:pt x="20" y="20"/>
                    <a:pt x="18" y="21"/>
                  </a:cubicBezTo>
                  <a:cubicBezTo>
                    <a:pt x="18" y="21"/>
                    <a:pt x="18" y="20"/>
                    <a:pt x="17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0" y="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4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4"/>
                    <a:pt x="2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9" y="44"/>
                    <a:pt x="48" y="37"/>
                    <a:pt x="48" y="36"/>
                  </a:cubicBezTo>
                  <a:cubicBezTo>
                    <a:pt x="49" y="35"/>
                    <a:pt x="50" y="33"/>
                    <a:pt x="49" y="31"/>
                  </a:cubicBezTo>
                  <a:cubicBezTo>
                    <a:pt x="50" y="30"/>
                    <a:pt x="51" y="27"/>
                    <a:pt x="50" y="25"/>
                  </a:cubicBezTo>
                  <a:close/>
                  <a:moveTo>
                    <a:pt x="15" y="43"/>
                  </a:moveTo>
                  <a:cubicBezTo>
                    <a:pt x="2" y="43"/>
                    <a:pt x="2" y="43"/>
                    <a:pt x="2" y="4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5" y="23"/>
                    <a:pt x="15" y="23"/>
                    <a:pt x="15" y="23"/>
                  </a:cubicBezTo>
                  <a:lnTo>
                    <a:pt x="15" y="43"/>
                  </a:lnTo>
                  <a:close/>
                  <a:moveTo>
                    <a:pt x="46" y="25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49" y="26"/>
                    <a:pt x="48" y="30"/>
                    <a:pt x="45" y="3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2"/>
                    <a:pt x="47" y="36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7" y="37"/>
                    <a:pt x="46" y="42"/>
                    <a:pt x="4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0" y="42"/>
                    <a:pt x="19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20" y="23"/>
                    <a:pt x="20" y="22"/>
                  </a:cubicBezTo>
                  <a:cubicBezTo>
                    <a:pt x="22" y="21"/>
                    <a:pt x="28" y="11"/>
                    <a:pt x="28" y="10"/>
                  </a:cubicBezTo>
                  <a:cubicBezTo>
                    <a:pt x="28" y="8"/>
                    <a:pt x="28" y="3"/>
                    <a:pt x="28" y="3"/>
                  </a:cubicBezTo>
                  <a:cubicBezTo>
                    <a:pt x="28" y="3"/>
                    <a:pt x="29" y="2"/>
                    <a:pt x="32" y="3"/>
                  </a:cubicBezTo>
                  <a:cubicBezTo>
                    <a:pt x="32" y="3"/>
                    <a:pt x="34" y="7"/>
                    <a:pt x="34" y="10"/>
                  </a:cubicBezTo>
                  <a:cubicBezTo>
                    <a:pt x="34" y="10"/>
                    <a:pt x="33" y="17"/>
                    <a:pt x="33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0" y="19"/>
                    <a:pt x="49" y="24"/>
                    <a:pt x="4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>
              <a:spLocks noEditPoints="1"/>
            </p:cNvSpPr>
            <p:nvPr/>
          </p:nvSpPr>
          <p:spPr bwMode="auto">
            <a:xfrm>
              <a:off x="10545487" y="4042218"/>
              <a:ext cx="694159" cy="690563"/>
            </a:xfrm>
            <a:custGeom>
              <a:avLst/>
              <a:gdLst>
                <a:gd name="T0" fmla="*/ 121 w 386"/>
                <a:gd name="T1" fmla="*/ 64 h 384"/>
                <a:gd name="T2" fmla="*/ 324 w 386"/>
                <a:gd name="T3" fmla="*/ 123 h 384"/>
                <a:gd name="T4" fmla="*/ 265 w 386"/>
                <a:gd name="T5" fmla="*/ 320 h 384"/>
                <a:gd name="T6" fmla="*/ 62 w 386"/>
                <a:gd name="T7" fmla="*/ 258 h 384"/>
                <a:gd name="T8" fmla="*/ 121 w 386"/>
                <a:gd name="T9" fmla="*/ 64 h 384"/>
                <a:gd name="T10" fmla="*/ 88 w 386"/>
                <a:gd name="T11" fmla="*/ 0 h 384"/>
                <a:gd name="T12" fmla="*/ 0 w 386"/>
                <a:gd name="T13" fmla="*/ 291 h 384"/>
                <a:gd name="T14" fmla="*/ 298 w 386"/>
                <a:gd name="T15" fmla="*/ 384 h 384"/>
                <a:gd name="T16" fmla="*/ 386 w 386"/>
                <a:gd name="T17" fmla="*/ 90 h 384"/>
                <a:gd name="T18" fmla="*/ 88 w 386"/>
                <a:gd name="T1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84">
                  <a:moveTo>
                    <a:pt x="121" y="64"/>
                  </a:moveTo>
                  <a:lnTo>
                    <a:pt x="324" y="123"/>
                  </a:lnTo>
                  <a:lnTo>
                    <a:pt x="265" y="320"/>
                  </a:lnTo>
                  <a:lnTo>
                    <a:pt x="62" y="258"/>
                  </a:lnTo>
                  <a:lnTo>
                    <a:pt x="121" y="64"/>
                  </a:lnTo>
                  <a:close/>
                  <a:moveTo>
                    <a:pt x="88" y="0"/>
                  </a:moveTo>
                  <a:lnTo>
                    <a:pt x="0" y="291"/>
                  </a:lnTo>
                  <a:lnTo>
                    <a:pt x="298" y="384"/>
                  </a:lnTo>
                  <a:lnTo>
                    <a:pt x="386" y="9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10545487" y="4042218"/>
              <a:ext cx="694159" cy="690563"/>
            </a:xfrm>
            <a:custGeom>
              <a:avLst/>
              <a:gdLst>
                <a:gd name="T0" fmla="*/ 121 w 386"/>
                <a:gd name="T1" fmla="*/ 64 h 384"/>
                <a:gd name="T2" fmla="*/ 324 w 386"/>
                <a:gd name="T3" fmla="*/ 123 h 384"/>
                <a:gd name="T4" fmla="*/ 265 w 386"/>
                <a:gd name="T5" fmla="*/ 320 h 384"/>
                <a:gd name="T6" fmla="*/ 62 w 386"/>
                <a:gd name="T7" fmla="*/ 258 h 384"/>
                <a:gd name="T8" fmla="*/ 121 w 386"/>
                <a:gd name="T9" fmla="*/ 64 h 384"/>
                <a:gd name="T10" fmla="*/ 88 w 386"/>
                <a:gd name="T11" fmla="*/ 0 h 384"/>
                <a:gd name="T12" fmla="*/ 0 w 386"/>
                <a:gd name="T13" fmla="*/ 291 h 384"/>
                <a:gd name="T14" fmla="*/ 298 w 386"/>
                <a:gd name="T15" fmla="*/ 384 h 384"/>
                <a:gd name="T16" fmla="*/ 386 w 386"/>
                <a:gd name="T17" fmla="*/ 90 h 384"/>
                <a:gd name="T18" fmla="*/ 88 w 386"/>
                <a:gd name="T1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84">
                  <a:moveTo>
                    <a:pt x="121" y="64"/>
                  </a:moveTo>
                  <a:lnTo>
                    <a:pt x="324" y="123"/>
                  </a:lnTo>
                  <a:lnTo>
                    <a:pt x="265" y="320"/>
                  </a:lnTo>
                  <a:lnTo>
                    <a:pt x="62" y="258"/>
                  </a:lnTo>
                  <a:lnTo>
                    <a:pt x="121" y="64"/>
                  </a:lnTo>
                  <a:moveTo>
                    <a:pt x="88" y="0"/>
                  </a:moveTo>
                  <a:lnTo>
                    <a:pt x="0" y="291"/>
                  </a:lnTo>
                  <a:lnTo>
                    <a:pt x="298" y="384"/>
                  </a:lnTo>
                  <a:lnTo>
                    <a:pt x="386" y="90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10327887" y="3286915"/>
              <a:ext cx="1266031" cy="1087996"/>
            </a:xfrm>
            <a:custGeom>
              <a:avLst/>
              <a:gdLst>
                <a:gd name="T0" fmla="*/ 183 w 704"/>
                <a:gd name="T1" fmla="*/ 0 h 605"/>
                <a:gd name="T2" fmla="*/ 696 w 704"/>
                <a:gd name="T3" fmla="*/ 361 h 605"/>
                <a:gd name="T4" fmla="*/ 704 w 704"/>
                <a:gd name="T5" fmla="*/ 486 h 605"/>
                <a:gd name="T6" fmla="*/ 625 w 704"/>
                <a:gd name="T7" fmla="*/ 588 h 605"/>
                <a:gd name="T8" fmla="*/ 0 w 704"/>
                <a:gd name="T9" fmla="*/ 605 h 605"/>
                <a:gd name="T10" fmla="*/ 83 w 704"/>
                <a:gd name="T11" fmla="*/ 299 h 605"/>
                <a:gd name="T12" fmla="*/ 183 w 704"/>
                <a:gd name="T13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605">
                  <a:moveTo>
                    <a:pt x="183" y="0"/>
                  </a:moveTo>
                  <a:lnTo>
                    <a:pt x="696" y="361"/>
                  </a:lnTo>
                  <a:lnTo>
                    <a:pt x="704" y="486"/>
                  </a:lnTo>
                  <a:lnTo>
                    <a:pt x="625" y="588"/>
                  </a:lnTo>
                  <a:lnTo>
                    <a:pt x="0" y="605"/>
                  </a:lnTo>
                  <a:lnTo>
                    <a:pt x="83" y="299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10056338" y="3134056"/>
              <a:ext cx="625822" cy="1312788"/>
            </a:xfrm>
            <a:custGeom>
              <a:avLst/>
              <a:gdLst>
                <a:gd name="T0" fmla="*/ 0 w 348"/>
                <a:gd name="T1" fmla="*/ 687 h 730"/>
                <a:gd name="T2" fmla="*/ 139 w 348"/>
                <a:gd name="T3" fmla="*/ 730 h 730"/>
                <a:gd name="T4" fmla="*/ 348 w 348"/>
                <a:gd name="T5" fmla="*/ 43 h 730"/>
                <a:gd name="T6" fmla="*/ 208 w 348"/>
                <a:gd name="T7" fmla="*/ 0 h 730"/>
                <a:gd name="T8" fmla="*/ 0 w 348"/>
                <a:gd name="T9" fmla="*/ 687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730">
                  <a:moveTo>
                    <a:pt x="0" y="687"/>
                  </a:moveTo>
                  <a:lnTo>
                    <a:pt x="139" y="730"/>
                  </a:lnTo>
                  <a:lnTo>
                    <a:pt x="348" y="43"/>
                  </a:lnTo>
                  <a:lnTo>
                    <a:pt x="208" y="0"/>
                  </a:lnTo>
                  <a:lnTo>
                    <a:pt x="0" y="6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11432067" y="3855191"/>
              <a:ext cx="420812" cy="647402"/>
            </a:xfrm>
            <a:custGeom>
              <a:avLst/>
              <a:gdLst>
                <a:gd name="T0" fmla="*/ 0 w 234"/>
                <a:gd name="T1" fmla="*/ 317 h 360"/>
                <a:gd name="T2" fmla="*/ 139 w 234"/>
                <a:gd name="T3" fmla="*/ 360 h 360"/>
                <a:gd name="T4" fmla="*/ 234 w 234"/>
                <a:gd name="T5" fmla="*/ 42 h 360"/>
                <a:gd name="T6" fmla="*/ 94 w 234"/>
                <a:gd name="T7" fmla="*/ 0 h 360"/>
                <a:gd name="T8" fmla="*/ 0 w 234"/>
                <a:gd name="T9" fmla="*/ 31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360">
                  <a:moveTo>
                    <a:pt x="0" y="317"/>
                  </a:moveTo>
                  <a:lnTo>
                    <a:pt x="139" y="360"/>
                  </a:lnTo>
                  <a:lnTo>
                    <a:pt x="234" y="42"/>
                  </a:lnTo>
                  <a:lnTo>
                    <a:pt x="94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10766682" y="4430659"/>
              <a:ext cx="294928" cy="426207"/>
            </a:xfrm>
            <a:custGeom>
              <a:avLst/>
              <a:gdLst>
                <a:gd name="T0" fmla="*/ 25 w 69"/>
                <a:gd name="T1" fmla="*/ 2 h 100"/>
                <a:gd name="T2" fmla="*/ 24 w 69"/>
                <a:gd name="T3" fmla="*/ 3 h 100"/>
                <a:gd name="T4" fmla="*/ 34 w 69"/>
                <a:gd name="T5" fmla="*/ 1 h 100"/>
                <a:gd name="T6" fmla="*/ 37 w 69"/>
                <a:gd name="T7" fmla="*/ 1 h 100"/>
                <a:gd name="T8" fmla="*/ 44 w 69"/>
                <a:gd name="T9" fmla="*/ 13 h 100"/>
                <a:gd name="T10" fmla="*/ 45 w 69"/>
                <a:gd name="T11" fmla="*/ 10 h 100"/>
                <a:gd name="T12" fmla="*/ 57 w 69"/>
                <a:gd name="T13" fmla="*/ 4 h 100"/>
                <a:gd name="T14" fmla="*/ 60 w 69"/>
                <a:gd name="T15" fmla="*/ 5 h 100"/>
                <a:gd name="T16" fmla="*/ 68 w 69"/>
                <a:gd name="T17" fmla="*/ 17 h 100"/>
                <a:gd name="T18" fmla="*/ 63 w 69"/>
                <a:gd name="T19" fmla="*/ 35 h 100"/>
                <a:gd name="T20" fmla="*/ 62 w 69"/>
                <a:gd name="T21" fmla="*/ 37 h 100"/>
                <a:gd name="T22" fmla="*/ 54 w 69"/>
                <a:gd name="T23" fmla="*/ 64 h 100"/>
                <a:gd name="T24" fmla="*/ 68 w 69"/>
                <a:gd name="T25" fmla="*/ 68 h 100"/>
                <a:gd name="T26" fmla="*/ 34 w 69"/>
                <a:gd name="T27" fmla="*/ 100 h 100"/>
                <a:gd name="T28" fmla="*/ 0 w 69"/>
                <a:gd name="T29" fmla="*/ 90 h 100"/>
                <a:gd name="T30" fmla="*/ 25 w 69"/>
                <a:gd name="T31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00">
                  <a:moveTo>
                    <a:pt x="25" y="2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7" y="1"/>
                    <a:pt x="30" y="0"/>
                    <a:pt x="34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2" y="3"/>
                    <a:pt x="46" y="8"/>
                    <a:pt x="44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5"/>
                    <a:pt x="52" y="3"/>
                    <a:pt x="57" y="4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6" y="6"/>
                    <a:pt x="69" y="12"/>
                    <a:pt x="68" y="17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2" y="36"/>
                    <a:pt x="62" y="36"/>
                    <a:pt x="62" y="37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4" y="94"/>
                    <a:pt x="34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5" y="2"/>
                    <a:pt x="25" y="2"/>
                    <a:pt x="25" y="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10601235" y="4416273"/>
              <a:ext cx="271550" cy="397434"/>
            </a:xfrm>
            <a:custGeom>
              <a:avLst/>
              <a:gdLst>
                <a:gd name="T0" fmla="*/ 39 w 64"/>
                <a:gd name="T1" fmla="*/ 93 h 93"/>
                <a:gd name="T2" fmla="*/ 8 w 64"/>
                <a:gd name="T3" fmla="*/ 85 h 93"/>
                <a:gd name="T4" fmla="*/ 5 w 64"/>
                <a:gd name="T5" fmla="*/ 81 h 93"/>
                <a:gd name="T6" fmla="*/ 5 w 64"/>
                <a:gd name="T7" fmla="*/ 81 h 93"/>
                <a:gd name="T8" fmla="*/ 2 w 64"/>
                <a:gd name="T9" fmla="*/ 74 h 93"/>
                <a:gd name="T10" fmla="*/ 2 w 64"/>
                <a:gd name="T11" fmla="*/ 74 h 93"/>
                <a:gd name="T12" fmla="*/ 0 w 64"/>
                <a:gd name="T13" fmla="*/ 67 h 93"/>
                <a:gd name="T14" fmla="*/ 0 w 64"/>
                <a:gd name="T15" fmla="*/ 67 h 93"/>
                <a:gd name="T16" fmla="*/ 0 w 64"/>
                <a:gd name="T17" fmla="*/ 60 h 93"/>
                <a:gd name="T18" fmla="*/ 0 w 64"/>
                <a:gd name="T19" fmla="*/ 60 h 93"/>
                <a:gd name="T20" fmla="*/ 0 w 64"/>
                <a:gd name="T21" fmla="*/ 53 h 93"/>
                <a:gd name="T22" fmla="*/ 0 w 64"/>
                <a:gd name="T23" fmla="*/ 53 h 93"/>
                <a:gd name="T24" fmla="*/ 1 w 64"/>
                <a:gd name="T25" fmla="*/ 48 h 93"/>
                <a:gd name="T26" fmla="*/ 1 w 64"/>
                <a:gd name="T27" fmla="*/ 48 h 93"/>
                <a:gd name="T28" fmla="*/ 2 w 64"/>
                <a:gd name="T29" fmla="*/ 44 h 93"/>
                <a:gd name="T30" fmla="*/ 2 w 64"/>
                <a:gd name="T31" fmla="*/ 44 h 93"/>
                <a:gd name="T32" fmla="*/ 3 w 64"/>
                <a:gd name="T33" fmla="*/ 42 h 93"/>
                <a:gd name="T34" fmla="*/ 3 w 64"/>
                <a:gd name="T35" fmla="*/ 42 h 93"/>
                <a:gd name="T36" fmla="*/ 3 w 64"/>
                <a:gd name="T37" fmla="*/ 42 h 93"/>
                <a:gd name="T38" fmla="*/ 7 w 64"/>
                <a:gd name="T39" fmla="*/ 26 h 93"/>
                <a:gd name="T40" fmla="*/ 12 w 64"/>
                <a:gd name="T41" fmla="*/ 8 h 93"/>
                <a:gd name="T42" fmla="*/ 12 w 64"/>
                <a:gd name="T43" fmla="*/ 8 h 93"/>
                <a:gd name="T44" fmla="*/ 12 w 64"/>
                <a:gd name="T45" fmla="*/ 8 h 93"/>
                <a:gd name="T46" fmla="*/ 25 w 64"/>
                <a:gd name="T47" fmla="*/ 2 h 93"/>
                <a:gd name="T48" fmla="*/ 28 w 64"/>
                <a:gd name="T49" fmla="*/ 3 h 93"/>
                <a:gd name="T50" fmla="*/ 35 w 64"/>
                <a:gd name="T51" fmla="*/ 14 h 93"/>
                <a:gd name="T52" fmla="*/ 35 w 64"/>
                <a:gd name="T53" fmla="*/ 14 h 93"/>
                <a:gd name="T54" fmla="*/ 36 w 64"/>
                <a:gd name="T55" fmla="*/ 9 h 93"/>
                <a:gd name="T56" fmla="*/ 49 w 64"/>
                <a:gd name="T57" fmla="*/ 3 h 93"/>
                <a:gd name="T58" fmla="*/ 52 w 64"/>
                <a:gd name="T59" fmla="*/ 4 h 93"/>
                <a:gd name="T60" fmla="*/ 59 w 64"/>
                <a:gd name="T61" fmla="*/ 16 h 93"/>
                <a:gd name="T62" fmla="*/ 61 w 64"/>
                <a:gd name="T63" fmla="*/ 10 h 93"/>
                <a:gd name="T64" fmla="*/ 61 w 64"/>
                <a:gd name="T65" fmla="*/ 8 h 93"/>
                <a:gd name="T66" fmla="*/ 62 w 64"/>
                <a:gd name="T67" fmla="*/ 8 h 93"/>
                <a:gd name="T68" fmla="*/ 62 w 64"/>
                <a:gd name="T69" fmla="*/ 7 h 93"/>
                <a:gd name="T70" fmla="*/ 63 w 64"/>
                <a:gd name="T71" fmla="*/ 6 h 93"/>
                <a:gd name="T72" fmla="*/ 63 w 64"/>
                <a:gd name="T73" fmla="*/ 6 h 93"/>
                <a:gd name="T74" fmla="*/ 64 w 64"/>
                <a:gd name="T75" fmla="*/ 5 h 93"/>
                <a:gd name="T76" fmla="*/ 39 w 64"/>
                <a:gd name="T7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93">
                  <a:moveTo>
                    <a:pt x="39" y="93"/>
                  </a:moveTo>
                  <a:cubicBezTo>
                    <a:pt x="8" y="85"/>
                    <a:pt x="8" y="85"/>
                    <a:pt x="8" y="85"/>
                  </a:cubicBezTo>
                  <a:cubicBezTo>
                    <a:pt x="7" y="83"/>
                    <a:pt x="6" y="82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79"/>
                    <a:pt x="3" y="76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4"/>
                    <a:pt x="0" y="62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1"/>
                    <a:pt x="1" y="50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7"/>
                    <a:pt x="2" y="45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3"/>
                    <a:pt x="19" y="0"/>
                    <a:pt x="25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3" y="4"/>
                    <a:pt x="36" y="9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8" y="4"/>
                    <a:pt x="43" y="2"/>
                    <a:pt x="49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7" y="6"/>
                    <a:pt x="60" y="11"/>
                    <a:pt x="59" y="1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39" y="93"/>
                    <a:pt x="39" y="93"/>
                    <a:pt x="39" y="93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10601235" y="4421667"/>
              <a:ext cx="271550" cy="392038"/>
            </a:xfrm>
            <a:custGeom>
              <a:avLst/>
              <a:gdLst>
                <a:gd name="T0" fmla="*/ 22 w 64"/>
                <a:gd name="T1" fmla="*/ 0 h 92"/>
                <a:gd name="T2" fmla="*/ 19 w 64"/>
                <a:gd name="T3" fmla="*/ 1 h 92"/>
                <a:gd name="T4" fmla="*/ 12 w 64"/>
                <a:gd name="T5" fmla="*/ 7 h 92"/>
                <a:gd name="T6" fmla="*/ 12 w 64"/>
                <a:gd name="T7" fmla="*/ 7 h 92"/>
                <a:gd name="T8" fmla="*/ 12 w 64"/>
                <a:gd name="T9" fmla="*/ 7 h 92"/>
                <a:gd name="T10" fmla="*/ 7 w 64"/>
                <a:gd name="T11" fmla="*/ 25 h 92"/>
                <a:gd name="T12" fmla="*/ 3 w 64"/>
                <a:gd name="T13" fmla="*/ 39 h 92"/>
                <a:gd name="T14" fmla="*/ 3 w 64"/>
                <a:gd name="T15" fmla="*/ 41 h 92"/>
                <a:gd name="T16" fmla="*/ 3 w 64"/>
                <a:gd name="T17" fmla="*/ 41 h 92"/>
                <a:gd name="T18" fmla="*/ 3 w 64"/>
                <a:gd name="T19" fmla="*/ 41 h 92"/>
                <a:gd name="T20" fmla="*/ 2 w 64"/>
                <a:gd name="T21" fmla="*/ 43 h 92"/>
                <a:gd name="T22" fmla="*/ 2 w 64"/>
                <a:gd name="T23" fmla="*/ 43 h 92"/>
                <a:gd name="T24" fmla="*/ 1 w 64"/>
                <a:gd name="T25" fmla="*/ 47 h 92"/>
                <a:gd name="T26" fmla="*/ 1 w 64"/>
                <a:gd name="T27" fmla="*/ 47 h 92"/>
                <a:gd name="T28" fmla="*/ 0 w 64"/>
                <a:gd name="T29" fmla="*/ 52 h 92"/>
                <a:gd name="T30" fmla="*/ 0 w 64"/>
                <a:gd name="T31" fmla="*/ 52 h 92"/>
                <a:gd name="T32" fmla="*/ 0 w 64"/>
                <a:gd name="T33" fmla="*/ 59 h 92"/>
                <a:gd name="T34" fmla="*/ 0 w 64"/>
                <a:gd name="T35" fmla="*/ 59 h 92"/>
                <a:gd name="T36" fmla="*/ 0 w 64"/>
                <a:gd name="T37" fmla="*/ 59 h 92"/>
                <a:gd name="T38" fmla="*/ 0 w 64"/>
                <a:gd name="T39" fmla="*/ 59 h 92"/>
                <a:gd name="T40" fmla="*/ 0 w 64"/>
                <a:gd name="T41" fmla="*/ 59 h 92"/>
                <a:gd name="T42" fmla="*/ 0 w 64"/>
                <a:gd name="T43" fmla="*/ 59 h 92"/>
                <a:gd name="T44" fmla="*/ 0 w 64"/>
                <a:gd name="T45" fmla="*/ 66 h 92"/>
                <a:gd name="T46" fmla="*/ 0 w 64"/>
                <a:gd name="T47" fmla="*/ 66 h 92"/>
                <a:gd name="T48" fmla="*/ 2 w 64"/>
                <a:gd name="T49" fmla="*/ 73 h 92"/>
                <a:gd name="T50" fmla="*/ 2 w 64"/>
                <a:gd name="T51" fmla="*/ 73 h 92"/>
                <a:gd name="T52" fmla="*/ 5 w 64"/>
                <a:gd name="T53" fmla="*/ 80 h 92"/>
                <a:gd name="T54" fmla="*/ 5 w 64"/>
                <a:gd name="T55" fmla="*/ 80 h 92"/>
                <a:gd name="T56" fmla="*/ 8 w 64"/>
                <a:gd name="T57" fmla="*/ 84 h 92"/>
                <a:gd name="T58" fmla="*/ 8 w 64"/>
                <a:gd name="T59" fmla="*/ 84 h 92"/>
                <a:gd name="T60" fmla="*/ 39 w 64"/>
                <a:gd name="T61" fmla="*/ 92 h 92"/>
                <a:gd name="T62" fmla="*/ 64 w 64"/>
                <a:gd name="T63" fmla="*/ 4 h 92"/>
                <a:gd name="T64" fmla="*/ 63 w 64"/>
                <a:gd name="T65" fmla="*/ 5 h 92"/>
                <a:gd name="T66" fmla="*/ 63 w 64"/>
                <a:gd name="T67" fmla="*/ 5 h 92"/>
                <a:gd name="T68" fmla="*/ 62 w 64"/>
                <a:gd name="T69" fmla="*/ 6 h 92"/>
                <a:gd name="T70" fmla="*/ 62 w 64"/>
                <a:gd name="T71" fmla="*/ 7 h 92"/>
                <a:gd name="T72" fmla="*/ 61 w 64"/>
                <a:gd name="T73" fmla="*/ 7 h 92"/>
                <a:gd name="T74" fmla="*/ 61 w 64"/>
                <a:gd name="T75" fmla="*/ 9 h 92"/>
                <a:gd name="T76" fmla="*/ 59 w 64"/>
                <a:gd name="T77" fmla="*/ 15 h 92"/>
                <a:gd name="T78" fmla="*/ 59 w 64"/>
                <a:gd name="T79" fmla="*/ 15 h 92"/>
                <a:gd name="T80" fmla="*/ 59 w 64"/>
                <a:gd name="T81" fmla="*/ 12 h 92"/>
                <a:gd name="T82" fmla="*/ 52 w 64"/>
                <a:gd name="T83" fmla="*/ 3 h 92"/>
                <a:gd name="T84" fmla="*/ 49 w 64"/>
                <a:gd name="T85" fmla="*/ 2 h 92"/>
                <a:gd name="T86" fmla="*/ 46 w 64"/>
                <a:gd name="T87" fmla="*/ 2 h 92"/>
                <a:gd name="T88" fmla="*/ 42 w 64"/>
                <a:gd name="T89" fmla="*/ 3 h 92"/>
                <a:gd name="T90" fmla="*/ 36 w 64"/>
                <a:gd name="T91" fmla="*/ 8 h 92"/>
                <a:gd name="T92" fmla="*/ 35 w 64"/>
                <a:gd name="T93" fmla="*/ 13 h 92"/>
                <a:gd name="T94" fmla="*/ 35 w 64"/>
                <a:gd name="T95" fmla="*/ 13 h 92"/>
                <a:gd name="T96" fmla="*/ 35 w 64"/>
                <a:gd name="T97" fmla="*/ 13 h 92"/>
                <a:gd name="T98" fmla="*/ 35 w 64"/>
                <a:gd name="T99" fmla="*/ 11 h 92"/>
                <a:gd name="T100" fmla="*/ 28 w 64"/>
                <a:gd name="T101" fmla="*/ 2 h 92"/>
                <a:gd name="T102" fmla="*/ 25 w 64"/>
                <a:gd name="T103" fmla="*/ 1 h 92"/>
                <a:gd name="T104" fmla="*/ 22 w 64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92">
                  <a:moveTo>
                    <a:pt x="22" y="0"/>
                  </a:moveTo>
                  <a:cubicBezTo>
                    <a:pt x="21" y="0"/>
                    <a:pt x="20" y="0"/>
                    <a:pt x="19" y="1"/>
                  </a:cubicBezTo>
                  <a:cubicBezTo>
                    <a:pt x="16" y="1"/>
                    <a:pt x="13" y="4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4"/>
                    <a:pt x="1" y="46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0" y="56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0" y="63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1" y="70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3" y="75"/>
                    <a:pt x="4" y="78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7" y="82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9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9" y="13"/>
                    <a:pt x="59" y="12"/>
                  </a:cubicBezTo>
                  <a:cubicBezTo>
                    <a:pt x="59" y="8"/>
                    <a:pt x="56" y="4"/>
                    <a:pt x="52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7" y="2"/>
                    <a:pt x="46" y="2"/>
                  </a:cubicBezTo>
                  <a:cubicBezTo>
                    <a:pt x="44" y="2"/>
                    <a:pt x="43" y="2"/>
                    <a:pt x="42" y="3"/>
                  </a:cubicBezTo>
                  <a:cubicBezTo>
                    <a:pt x="39" y="4"/>
                    <a:pt x="37" y="6"/>
                    <a:pt x="36" y="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1"/>
                  </a:cubicBezTo>
                  <a:cubicBezTo>
                    <a:pt x="35" y="7"/>
                    <a:pt x="32" y="3"/>
                    <a:pt x="28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10728917" y="4813705"/>
              <a:ext cx="196020" cy="187027"/>
            </a:xfrm>
            <a:custGeom>
              <a:avLst/>
              <a:gdLst>
                <a:gd name="T0" fmla="*/ 16 w 109"/>
                <a:gd name="T1" fmla="*/ 19 h 104"/>
                <a:gd name="T2" fmla="*/ 21 w 109"/>
                <a:gd name="T3" fmla="*/ 0 h 104"/>
                <a:gd name="T4" fmla="*/ 102 w 109"/>
                <a:gd name="T5" fmla="*/ 24 h 104"/>
                <a:gd name="T6" fmla="*/ 109 w 109"/>
                <a:gd name="T7" fmla="*/ 26 h 104"/>
                <a:gd name="T8" fmla="*/ 87 w 109"/>
                <a:gd name="T9" fmla="*/ 104 h 104"/>
                <a:gd name="T10" fmla="*/ 0 w 109"/>
                <a:gd name="T11" fmla="*/ 78 h 104"/>
                <a:gd name="T12" fmla="*/ 16 w 109"/>
                <a:gd name="T13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04">
                  <a:moveTo>
                    <a:pt x="16" y="19"/>
                  </a:moveTo>
                  <a:lnTo>
                    <a:pt x="21" y="0"/>
                  </a:lnTo>
                  <a:lnTo>
                    <a:pt x="102" y="24"/>
                  </a:lnTo>
                  <a:lnTo>
                    <a:pt x="109" y="26"/>
                  </a:lnTo>
                  <a:lnTo>
                    <a:pt x="87" y="104"/>
                  </a:lnTo>
                  <a:lnTo>
                    <a:pt x="0" y="78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10728917" y="4813705"/>
              <a:ext cx="196020" cy="187027"/>
            </a:xfrm>
            <a:custGeom>
              <a:avLst/>
              <a:gdLst>
                <a:gd name="T0" fmla="*/ 16 w 109"/>
                <a:gd name="T1" fmla="*/ 19 h 104"/>
                <a:gd name="T2" fmla="*/ 21 w 109"/>
                <a:gd name="T3" fmla="*/ 0 h 104"/>
                <a:gd name="T4" fmla="*/ 102 w 109"/>
                <a:gd name="T5" fmla="*/ 24 h 104"/>
                <a:gd name="T6" fmla="*/ 109 w 109"/>
                <a:gd name="T7" fmla="*/ 26 h 104"/>
                <a:gd name="T8" fmla="*/ 87 w 109"/>
                <a:gd name="T9" fmla="*/ 104 h 104"/>
                <a:gd name="T10" fmla="*/ 0 w 109"/>
                <a:gd name="T11" fmla="*/ 78 h 104"/>
                <a:gd name="T12" fmla="*/ 16 w 109"/>
                <a:gd name="T13" fmla="*/ 1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04">
                  <a:moveTo>
                    <a:pt x="16" y="19"/>
                  </a:moveTo>
                  <a:lnTo>
                    <a:pt x="21" y="0"/>
                  </a:lnTo>
                  <a:lnTo>
                    <a:pt x="102" y="24"/>
                  </a:lnTo>
                  <a:lnTo>
                    <a:pt x="109" y="26"/>
                  </a:lnTo>
                  <a:lnTo>
                    <a:pt x="87" y="104"/>
                  </a:lnTo>
                  <a:lnTo>
                    <a:pt x="0" y="78"/>
                  </a:lnTo>
                  <a:lnTo>
                    <a:pt x="1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10579654" y="4775941"/>
              <a:ext cx="187027" cy="178036"/>
            </a:xfrm>
            <a:custGeom>
              <a:avLst/>
              <a:gdLst>
                <a:gd name="T0" fmla="*/ 104 w 104"/>
                <a:gd name="T1" fmla="*/ 21 h 99"/>
                <a:gd name="T2" fmla="*/ 99 w 104"/>
                <a:gd name="T3" fmla="*/ 40 h 99"/>
                <a:gd name="T4" fmla="*/ 83 w 104"/>
                <a:gd name="T5" fmla="*/ 99 h 99"/>
                <a:gd name="T6" fmla="*/ 0 w 104"/>
                <a:gd name="T7" fmla="*/ 75 h 99"/>
                <a:gd name="T8" fmla="*/ 21 w 104"/>
                <a:gd name="T9" fmla="*/ 0 h 99"/>
                <a:gd name="T10" fmla="*/ 31 w 104"/>
                <a:gd name="T11" fmla="*/ 2 h 99"/>
                <a:gd name="T12" fmla="*/ 104 w 104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9">
                  <a:moveTo>
                    <a:pt x="104" y="21"/>
                  </a:moveTo>
                  <a:lnTo>
                    <a:pt x="99" y="40"/>
                  </a:lnTo>
                  <a:lnTo>
                    <a:pt x="83" y="99"/>
                  </a:lnTo>
                  <a:lnTo>
                    <a:pt x="0" y="75"/>
                  </a:lnTo>
                  <a:lnTo>
                    <a:pt x="21" y="0"/>
                  </a:lnTo>
                  <a:lnTo>
                    <a:pt x="31" y="2"/>
                  </a:lnTo>
                  <a:lnTo>
                    <a:pt x="104" y="21"/>
                  </a:lnTo>
                  <a:close/>
                </a:path>
              </a:pathLst>
            </a:custGeom>
            <a:solidFill>
              <a:srgbClr val="FF6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10579654" y="4775941"/>
              <a:ext cx="187027" cy="178036"/>
            </a:xfrm>
            <a:custGeom>
              <a:avLst/>
              <a:gdLst>
                <a:gd name="T0" fmla="*/ 104 w 104"/>
                <a:gd name="T1" fmla="*/ 21 h 99"/>
                <a:gd name="T2" fmla="*/ 99 w 104"/>
                <a:gd name="T3" fmla="*/ 40 h 99"/>
                <a:gd name="T4" fmla="*/ 83 w 104"/>
                <a:gd name="T5" fmla="*/ 99 h 99"/>
                <a:gd name="T6" fmla="*/ 0 w 104"/>
                <a:gd name="T7" fmla="*/ 75 h 99"/>
                <a:gd name="T8" fmla="*/ 21 w 104"/>
                <a:gd name="T9" fmla="*/ 0 h 99"/>
                <a:gd name="T10" fmla="*/ 31 w 104"/>
                <a:gd name="T11" fmla="*/ 2 h 99"/>
                <a:gd name="T12" fmla="*/ 104 w 104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9">
                  <a:moveTo>
                    <a:pt x="104" y="21"/>
                  </a:moveTo>
                  <a:lnTo>
                    <a:pt x="99" y="40"/>
                  </a:lnTo>
                  <a:lnTo>
                    <a:pt x="83" y="99"/>
                  </a:lnTo>
                  <a:lnTo>
                    <a:pt x="0" y="75"/>
                  </a:lnTo>
                  <a:lnTo>
                    <a:pt x="21" y="0"/>
                  </a:lnTo>
                  <a:lnTo>
                    <a:pt x="31" y="2"/>
                  </a:lnTo>
                  <a:lnTo>
                    <a:pt x="104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10579654" y="4775941"/>
              <a:ext cx="187027" cy="178036"/>
            </a:xfrm>
            <a:custGeom>
              <a:avLst/>
              <a:gdLst>
                <a:gd name="T0" fmla="*/ 21 w 104"/>
                <a:gd name="T1" fmla="*/ 0 h 99"/>
                <a:gd name="T2" fmla="*/ 0 w 104"/>
                <a:gd name="T3" fmla="*/ 75 h 99"/>
                <a:gd name="T4" fmla="*/ 83 w 104"/>
                <a:gd name="T5" fmla="*/ 99 h 99"/>
                <a:gd name="T6" fmla="*/ 99 w 104"/>
                <a:gd name="T7" fmla="*/ 40 h 99"/>
                <a:gd name="T8" fmla="*/ 104 w 104"/>
                <a:gd name="T9" fmla="*/ 21 h 99"/>
                <a:gd name="T10" fmla="*/ 31 w 104"/>
                <a:gd name="T11" fmla="*/ 2 h 99"/>
                <a:gd name="T12" fmla="*/ 21 w 104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9">
                  <a:moveTo>
                    <a:pt x="21" y="0"/>
                  </a:moveTo>
                  <a:lnTo>
                    <a:pt x="0" y="75"/>
                  </a:lnTo>
                  <a:lnTo>
                    <a:pt x="83" y="99"/>
                  </a:lnTo>
                  <a:lnTo>
                    <a:pt x="99" y="40"/>
                  </a:lnTo>
                  <a:lnTo>
                    <a:pt x="104" y="21"/>
                  </a:lnTo>
                  <a:lnTo>
                    <a:pt x="31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10579654" y="4775941"/>
              <a:ext cx="187027" cy="178036"/>
            </a:xfrm>
            <a:custGeom>
              <a:avLst/>
              <a:gdLst>
                <a:gd name="T0" fmla="*/ 21 w 104"/>
                <a:gd name="T1" fmla="*/ 0 h 99"/>
                <a:gd name="T2" fmla="*/ 0 w 104"/>
                <a:gd name="T3" fmla="*/ 75 h 99"/>
                <a:gd name="T4" fmla="*/ 83 w 104"/>
                <a:gd name="T5" fmla="*/ 99 h 99"/>
                <a:gd name="T6" fmla="*/ 99 w 104"/>
                <a:gd name="T7" fmla="*/ 40 h 99"/>
                <a:gd name="T8" fmla="*/ 104 w 104"/>
                <a:gd name="T9" fmla="*/ 21 h 99"/>
                <a:gd name="T10" fmla="*/ 31 w 104"/>
                <a:gd name="T11" fmla="*/ 2 h 99"/>
                <a:gd name="T12" fmla="*/ 21 w 104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9">
                  <a:moveTo>
                    <a:pt x="21" y="0"/>
                  </a:moveTo>
                  <a:lnTo>
                    <a:pt x="0" y="75"/>
                  </a:lnTo>
                  <a:lnTo>
                    <a:pt x="83" y="99"/>
                  </a:lnTo>
                  <a:lnTo>
                    <a:pt x="99" y="40"/>
                  </a:lnTo>
                  <a:lnTo>
                    <a:pt x="104" y="21"/>
                  </a:lnTo>
                  <a:lnTo>
                    <a:pt x="31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10576058" y="4953976"/>
              <a:ext cx="314710" cy="546695"/>
            </a:xfrm>
            <a:custGeom>
              <a:avLst/>
              <a:gdLst>
                <a:gd name="T0" fmla="*/ 0 w 175"/>
                <a:gd name="T1" fmla="*/ 304 h 304"/>
                <a:gd name="T2" fmla="*/ 85 w 175"/>
                <a:gd name="T3" fmla="*/ 0 h 304"/>
                <a:gd name="T4" fmla="*/ 172 w 175"/>
                <a:gd name="T5" fmla="*/ 26 h 304"/>
                <a:gd name="T6" fmla="*/ 175 w 175"/>
                <a:gd name="T7" fmla="*/ 26 h 304"/>
                <a:gd name="T8" fmla="*/ 99 w 175"/>
                <a:gd name="T9" fmla="*/ 304 h 304"/>
                <a:gd name="T10" fmla="*/ 0 w 175"/>
                <a:gd name="T11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04">
                  <a:moveTo>
                    <a:pt x="0" y="304"/>
                  </a:moveTo>
                  <a:lnTo>
                    <a:pt x="85" y="0"/>
                  </a:lnTo>
                  <a:lnTo>
                    <a:pt x="172" y="26"/>
                  </a:lnTo>
                  <a:lnTo>
                    <a:pt x="175" y="26"/>
                  </a:lnTo>
                  <a:lnTo>
                    <a:pt x="99" y="304"/>
                  </a:lnTo>
                  <a:lnTo>
                    <a:pt x="0" y="30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10576058" y="4953976"/>
              <a:ext cx="314710" cy="546695"/>
            </a:xfrm>
            <a:custGeom>
              <a:avLst/>
              <a:gdLst>
                <a:gd name="T0" fmla="*/ 0 w 175"/>
                <a:gd name="T1" fmla="*/ 304 h 304"/>
                <a:gd name="T2" fmla="*/ 85 w 175"/>
                <a:gd name="T3" fmla="*/ 0 h 304"/>
                <a:gd name="T4" fmla="*/ 172 w 175"/>
                <a:gd name="T5" fmla="*/ 26 h 304"/>
                <a:gd name="T6" fmla="*/ 175 w 175"/>
                <a:gd name="T7" fmla="*/ 26 h 304"/>
                <a:gd name="T8" fmla="*/ 99 w 175"/>
                <a:gd name="T9" fmla="*/ 304 h 304"/>
                <a:gd name="T10" fmla="*/ 0 w 175"/>
                <a:gd name="T11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04">
                  <a:moveTo>
                    <a:pt x="0" y="304"/>
                  </a:moveTo>
                  <a:lnTo>
                    <a:pt x="85" y="0"/>
                  </a:lnTo>
                  <a:lnTo>
                    <a:pt x="172" y="26"/>
                  </a:lnTo>
                  <a:lnTo>
                    <a:pt x="175" y="26"/>
                  </a:lnTo>
                  <a:lnTo>
                    <a:pt x="99" y="304"/>
                  </a:lnTo>
                  <a:lnTo>
                    <a:pt x="0" y="3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10414207" y="4910816"/>
              <a:ext cx="314710" cy="589855"/>
            </a:xfrm>
            <a:custGeom>
              <a:avLst/>
              <a:gdLst>
                <a:gd name="T0" fmla="*/ 0 w 175"/>
                <a:gd name="T1" fmla="*/ 328 h 328"/>
                <a:gd name="T2" fmla="*/ 90 w 175"/>
                <a:gd name="T3" fmla="*/ 0 h 328"/>
                <a:gd name="T4" fmla="*/ 92 w 175"/>
                <a:gd name="T5" fmla="*/ 0 h 328"/>
                <a:gd name="T6" fmla="*/ 175 w 175"/>
                <a:gd name="T7" fmla="*/ 24 h 328"/>
                <a:gd name="T8" fmla="*/ 90 w 175"/>
                <a:gd name="T9" fmla="*/ 328 h 328"/>
                <a:gd name="T10" fmla="*/ 0 w 175"/>
                <a:gd name="T11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28">
                  <a:moveTo>
                    <a:pt x="0" y="328"/>
                  </a:moveTo>
                  <a:lnTo>
                    <a:pt x="90" y="0"/>
                  </a:lnTo>
                  <a:lnTo>
                    <a:pt x="92" y="0"/>
                  </a:lnTo>
                  <a:lnTo>
                    <a:pt x="175" y="24"/>
                  </a:lnTo>
                  <a:lnTo>
                    <a:pt x="90" y="328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rgbClr val="004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10414207" y="4910816"/>
              <a:ext cx="314710" cy="589855"/>
            </a:xfrm>
            <a:custGeom>
              <a:avLst/>
              <a:gdLst>
                <a:gd name="T0" fmla="*/ 0 w 175"/>
                <a:gd name="T1" fmla="*/ 328 h 328"/>
                <a:gd name="T2" fmla="*/ 90 w 175"/>
                <a:gd name="T3" fmla="*/ 0 h 328"/>
                <a:gd name="T4" fmla="*/ 92 w 175"/>
                <a:gd name="T5" fmla="*/ 0 h 328"/>
                <a:gd name="T6" fmla="*/ 175 w 175"/>
                <a:gd name="T7" fmla="*/ 24 h 328"/>
                <a:gd name="T8" fmla="*/ 90 w 175"/>
                <a:gd name="T9" fmla="*/ 328 h 328"/>
                <a:gd name="T10" fmla="*/ 0 w 175"/>
                <a:gd name="T11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28">
                  <a:moveTo>
                    <a:pt x="0" y="328"/>
                  </a:moveTo>
                  <a:lnTo>
                    <a:pt x="90" y="0"/>
                  </a:lnTo>
                  <a:lnTo>
                    <a:pt x="92" y="0"/>
                  </a:lnTo>
                  <a:lnTo>
                    <a:pt x="175" y="24"/>
                  </a:lnTo>
                  <a:lnTo>
                    <a:pt x="90" y="328"/>
                  </a:lnTo>
                  <a:lnTo>
                    <a:pt x="0" y="3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10414207" y="4910816"/>
              <a:ext cx="314710" cy="589855"/>
            </a:xfrm>
            <a:custGeom>
              <a:avLst/>
              <a:gdLst>
                <a:gd name="T0" fmla="*/ 90 w 175"/>
                <a:gd name="T1" fmla="*/ 0 h 328"/>
                <a:gd name="T2" fmla="*/ 0 w 175"/>
                <a:gd name="T3" fmla="*/ 328 h 328"/>
                <a:gd name="T4" fmla="*/ 90 w 175"/>
                <a:gd name="T5" fmla="*/ 328 h 328"/>
                <a:gd name="T6" fmla="*/ 175 w 175"/>
                <a:gd name="T7" fmla="*/ 24 h 328"/>
                <a:gd name="T8" fmla="*/ 92 w 175"/>
                <a:gd name="T9" fmla="*/ 0 h 328"/>
                <a:gd name="T10" fmla="*/ 90 w 175"/>
                <a:gd name="T1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28">
                  <a:moveTo>
                    <a:pt x="90" y="0"/>
                  </a:moveTo>
                  <a:lnTo>
                    <a:pt x="0" y="328"/>
                  </a:lnTo>
                  <a:lnTo>
                    <a:pt x="90" y="328"/>
                  </a:lnTo>
                  <a:lnTo>
                    <a:pt x="175" y="24"/>
                  </a:lnTo>
                  <a:lnTo>
                    <a:pt x="92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159"/>
            <p:cNvSpPr>
              <a:spLocks/>
            </p:cNvSpPr>
            <p:nvPr/>
          </p:nvSpPr>
          <p:spPr bwMode="auto">
            <a:xfrm>
              <a:off x="10414207" y="4910816"/>
              <a:ext cx="314710" cy="589855"/>
            </a:xfrm>
            <a:custGeom>
              <a:avLst/>
              <a:gdLst>
                <a:gd name="T0" fmla="*/ 90 w 175"/>
                <a:gd name="T1" fmla="*/ 0 h 328"/>
                <a:gd name="T2" fmla="*/ 0 w 175"/>
                <a:gd name="T3" fmla="*/ 328 h 328"/>
                <a:gd name="T4" fmla="*/ 90 w 175"/>
                <a:gd name="T5" fmla="*/ 328 h 328"/>
                <a:gd name="T6" fmla="*/ 175 w 175"/>
                <a:gd name="T7" fmla="*/ 24 h 328"/>
                <a:gd name="T8" fmla="*/ 92 w 175"/>
                <a:gd name="T9" fmla="*/ 0 h 328"/>
                <a:gd name="T10" fmla="*/ 90 w 175"/>
                <a:gd name="T1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328">
                  <a:moveTo>
                    <a:pt x="90" y="0"/>
                  </a:moveTo>
                  <a:lnTo>
                    <a:pt x="0" y="328"/>
                  </a:lnTo>
                  <a:lnTo>
                    <a:pt x="90" y="328"/>
                  </a:lnTo>
                  <a:lnTo>
                    <a:pt x="175" y="24"/>
                  </a:lnTo>
                  <a:lnTo>
                    <a:pt x="92" y="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160"/>
            <p:cNvSpPr>
              <a:spLocks/>
            </p:cNvSpPr>
            <p:nvPr/>
          </p:nvSpPr>
          <p:spPr bwMode="auto">
            <a:xfrm>
              <a:off x="6554070" y="3379966"/>
              <a:ext cx="825439" cy="767892"/>
            </a:xfrm>
            <a:custGeom>
              <a:avLst/>
              <a:gdLst>
                <a:gd name="T0" fmla="*/ 459 w 459"/>
                <a:gd name="T1" fmla="*/ 242 h 427"/>
                <a:gd name="T2" fmla="*/ 140 w 459"/>
                <a:gd name="T3" fmla="*/ 427 h 427"/>
                <a:gd name="T4" fmla="*/ 0 w 459"/>
                <a:gd name="T5" fmla="*/ 187 h 427"/>
                <a:gd name="T6" fmla="*/ 320 w 459"/>
                <a:gd name="T7" fmla="*/ 0 h 427"/>
                <a:gd name="T8" fmla="*/ 459 w 459"/>
                <a:gd name="T9" fmla="*/ 24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427">
                  <a:moveTo>
                    <a:pt x="459" y="242"/>
                  </a:moveTo>
                  <a:lnTo>
                    <a:pt x="140" y="427"/>
                  </a:lnTo>
                  <a:lnTo>
                    <a:pt x="0" y="187"/>
                  </a:lnTo>
                  <a:lnTo>
                    <a:pt x="320" y="0"/>
                  </a:lnTo>
                  <a:lnTo>
                    <a:pt x="459" y="24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6805838" y="3665901"/>
              <a:ext cx="573671" cy="481955"/>
            </a:xfrm>
            <a:custGeom>
              <a:avLst/>
              <a:gdLst>
                <a:gd name="T0" fmla="*/ 319 w 319"/>
                <a:gd name="T1" fmla="*/ 83 h 268"/>
                <a:gd name="T2" fmla="*/ 59 w 319"/>
                <a:gd name="T3" fmla="*/ 0 h 268"/>
                <a:gd name="T4" fmla="*/ 0 w 319"/>
                <a:gd name="T5" fmla="*/ 268 h 268"/>
                <a:gd name="T6" fmla="*/ 319 w 319"/>
                <a:gd name="T7" fmla="*/ 8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68">
                  <a:moveTo>
                    <a:pt x="319" y="83"/>
                  </a:moveTo>
                  <a:lnTo>
                    <a:pt x="59" y="0"/>
                  </a:lnTo>
                  <a:lnTo>
                    <a:pt x="0" y="268"/>
                  </a:lnTo>
                  <a:lnTo>
                    <a:pt x="319" y="8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6554070" y="3379966"/>
              <a:ext cx="575469" cy="481955"/>
            </a:xfrm>
            <a:custGeom>
              <a:avLst/>
              <a:gdLst>
                <a:gd name="T0" fmla="*/ 0 w 320"/>
                <a:gd name="T1" fmla="*/ 187 h 268"/>
                <a:gd name="T2" fmla="*/ 261 w 320"/>
                <a:gd name="T3" fmla="*/ 268 h 268"/>
                <a:gd name="T4" fmla="*/ 320 w 320"/>
                <a:gd name="T5" fmla="*/ 0 h 268"/>
                <a:gd name="T6" fmla="*/ 0 w 320"/>
                <a:gd name="T7" fmla="*/ 18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" h="268">
                  <a:moveTo>
                    <a:pt x="0" y="187"/>
                  </a:moveTo>
                  <a:lnTo>
                    <a:pt x="261" y="268"/>
                  </a:lnTo>
                  <a:lnTo>
                    <a:pt x="320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7" name="Group 166"/>
            <p:cNvGrpSpPr/>
            <p:nvPr/>
          </p:nvGrpSpPr>
          <p:grpSpPr>
            <a:xfrm>
              <a:off x="7644407" y="2409324"/>
              <a:ext cx="1125399" cy="1123963"/>
              <a:chOff x="674688" y="2178050"/>
              <a:chExt cx="1243013" cy="1241426"/>
            </a:xfrm>
            <a:solidFill>
              <a:schemeClr val="accent3"/>
            </a:solidFill>
          </p:grpSpPr>
          <p:sp>
            <p:nvSpPr>
              <p:cNvPr id="165" name="Freeform 9"/>
              <p:cNvSpPr>
                <a:spLocks noEditPoints="1"/>
              </p:cNvSpPr>
              <p:nvPr/>
            </p:nvSpPr>
            <p:spPr bwMode="auto">
              <a:xfrm>
                <a:off x="674688" y="2478088"/>
                <a:ext cx="942975" cy="941388"/>
              </a:xfrm>
              <a:custGeom>
                <a:avLst/>
                <a:gdLst>
                  <a:gd name="T0" fmla="*/ 0 w 251"/>
                  <a:gd name="T1" fmla="*/ 116 h 250"/>
                  <a:gd name="T2" fmla="*/ 16 w 251"/>
                  <a:gd name="T3" fmla="*/ 150 h 250"/>
                  <a:gd name="T4" fmla="*/ 36 w 251"/>
                  <a:gd name="T5" fmla="*/ 157 h 250"/>
                  <a:gd name="T6" fmla="*/ 39 w 251"/>
                  <a:gd name="T7" fmla="*/ 177 h 250"/>
                  <a:gd name="T8" fmla="*/ 30 w 251"/>
                  <a:gd name="T9" fmla="*/ 207 h 250"/>
                  <a:gd name="T10" fmla="*/ 55 w 251"/>
                  <a:gd name="T11" fmla="*/ 225 h 250"/>
                  <a:gd name="T12" fmla="*/ 74 w 251"/>
                  <a:gd name="T13" fmla="*/ 212 h 250"/>
                  <a:gd name="T14" fmla="*/ 85 w 251"/>
                  <a:gd name="T15" fmla="*/ 211 h 250"/>
                  <a:gd name="T16" fmla="*/ 101 w 251"/>
                  <a:gd name="T17" fmla="*/ 223 h 250"/>
                  <a:gd name="T18" fmla="*/ 116 w 251"/>
                  <a:gd name="T19" fmla="*/ 250 h 250"/>
                  <a:gd name="T20" fmla="*/ 151 w 251"/>
                  <a:gd name="T21" fmla="*/ 235 h 250"/>
                  <a:gd name="T22" fmla="*/ 157 w 251"/>
                  <a:gd name="T23" fmla="*/ 215 h 250"/>
                  <a:gd name="T24" fmla="*/ 171 w 251"/>
                  <a:gd name="T25" fmla="*/ 210 h 250"/>
                  <a:gd name="T26" fmla="*/ 186 w 251"/>
                  <a:gd name="T27" fmla="*/ 221 h 250"/>
                  <a:gd name="T28" fmla="*/ 207 w 251"/>
                  <a:gd name="T29" fmla="*/ 221 h 250"/>
                  <a:gd name="T30" fmla="*/ 221 w 251"/>
                  <a:gd name="T31" fmla="*/ 185 h 250"/>
                  <a:gd name="T32" fmla="*/ 211 w 251"/>
                  <a:gd name="T33" fmla="*/ 166 h 250"/>
                  <a:gd name="T34" fmla="*/ 223 w 251"/>
                  <a:gd name="T35" fmla="*/ 150 h 250"/>
                  <a:gd name="T36" fmla="*/ 251 w 251"/>
                  <a:gd name="T37" fmla="*/ 135 h 250"/>
                  <a:gd name="T38" fmla="*/ 235 w 251"/>
                  <a:gd name="T39" fmla="*/ 100 h 250"/>
                  <a:gd name="T40" fmla="*/ 215 w 251"/>
                  <a:gd name="T41" fmla="*/ 94 h 250"/>
                  <a:gd name="T42" fmla="*/ 213 w 251"/>
                  <a:gd name="T43" fmla="*/ 74 h 250"/>
                  <a:gd name="T44" fmla="*/ 226 w 251"/>
                  <a:gd name="T45" fmla="*/ 55 h 250"/>
                  <a:gd name="T46" fmla="*/ 207 w 251"/>
                  <a:gd name="T47" fmla="*/ 30 h 250"/>
                  <a:gd name="T48" fmla="*/ 186 w 251"/>
                  <a:gd name="T49" fmla="*/ 30 h 250"/>
                  <a:gd name="T50" fmla="*/ 171 w 251"/>
                  <a:gd name="T51" fmla="*/ 41 h 250"/>
                  <a:gd name="T52" fmla="*/ 157 w 251"/>
                  <a:gd name="T53" fmla="*/ 36 h 250"/>
                  <a:gd name="T54" fmla="*/ 151 w 251"/>
                  <a:gd name="T55" fmla="*/ 15 h 250"/>
                  <a:gd name="T56" fmla="*/ 116 w 251"/>
                  <a:gd name="T57" fmla="*/ 0 h 250"/>
                  <a:gd name="T58" fmla="*/ 101 w 251"/>
                  <a:gd name="T59" fmla="*/ 27 h 250"/>
                  <a:gd name="T60" fmla="*/ 85 w 251"/>
                  <a:gd name="T61" fmla="*/ 40 h 250"/>
                  <a:gd name="T62" fmla="*/ 74 w 251"/>
                  <a:gd name="T63" fmla="*/ 38 h 250"/>
                  <a:gd name="T64" fmla="*/ 55 w 251"/>
                  <a:gd name="T65" fmla="*/ 25 h 250"/>
                  <a:gd name="T66" fmla="*/ 30 w 251"/>
                  <a:gd name="T67" fmla="*/ 44 h 250"/>
                  <a:gd name="T68" fmla="*/ 39 w 251"/>
                  <a:gd name="T69" fmla="*/ 74 h 250"/>
                  <a:gd name="T70" fmla="*/ 36 w 251"/>
                  <a:gd name="T71" fmla="*/ 94 h 250"/>
                  <a:gd name="T72" fmla="*/ 16 w 251"/>
                  <a:gd name="T73" fmla="*/ 100 h 250"/>
                  <a:gd name="T74" fmla="*/ 126 w 251"/>
                  <a:gd name="T75" fmla="*/ 80 h 250"/>
                  <a:gd name="T76" fmla="*/ 126 w 251"/>
                  <a:gd name="T77" fmla="*/ 17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250">
                    <a:moveTo>
                      <a:pt x="16" y="100"/>
                    </a:moveTo>
                    <a:cubicBezTo>
                      <a:pt x="7" y="100"/>
                      <a:pt x="0" y="107"/>
                      <a:pt x="0" y="116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4"/>
                      <a:pt x="7" y="150"/>
                      <a:pt x="16" y="150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1" y="150"/>
                      <a:pt x="35" y="153"/>
                      <a:pt x="36" y="157"/>
                    </a:cubicBezTo>
                    <a:cubicBezTo>
                      <a:pt x="37" y="160"/>
                      <a:pt x="39" y="163"/>
                      <a:pt x="40" y="166"/>
                    </a:cubicBezTo>
                    <a:cubicBezTo>
                      <a:pt x="42" y="170"/>
                      <a:pt x="41" y="174"/>
                      <a:pt x="39" y="177"/>
                    </a:cubicBezTo>
                    <a:cubicBezTo>
                      <a:pt x="30" y="185"/>
                      <a:pt x="30" y="185"/>
                      <a:pt x="30" y="185"/>
                    </a:cubicBezTo>
                    <a:cubicBezTo>
                      <a:pt x="24" y="191"/>
                      <a:pt x="24" y="201"/>
                      <a:pt x="30" y="207"/>
                    </a:cubicBezTo>
                    <a:cubicBezTo>
                      <a:pt x="44" y="221"/>
                      <a:pt x="44" y="221"/>
                      <a:pt x="44" y="221"/>
                    </a:cubicBezTo>
                    <a:cubicBezTo>
                      <a:pt x="47" y="224"/>
                      <a:pt x="51" y="225"/>
                      <a:pt x="55" y="225"/>
                    </a:cubicBezTo>
                    <a:cubicBezTo>
                      <a:pt x="59" y="225"/>
                      <a:pt x="63" y="224"/>
                      <a:pt x="66" y="221"/>
                    </a:cubicBezTo>
                    <a:cubicBezTo>
                      <a:pt x="74" y="212"/>
                      <a:pt x="74" y="212"/>
                      <a:pt x="74" y="212"/>
                    </a:cubicBezTo>
                    <a:cubicBezTo>
                      <a:pt x="76" y="211"/>
                      <a:pt x="78" y="210"/>
                      <a:pt x="80" y="210"/>
                    </a:cubicBezTo>
                    <a:cubicBezTo>
                      <a:pt x="82" y="210"/>
                      <a:pt x="83" y="210"/>
                      <a:pt x="85" y="211"/>
                    </a:cubicBezTo>
                    <a:cubicBezTo>
                      <a:pt x="88" y="212"/>
                      <a:pt x="91" y="214"/>
                      <a:pt x="94" y="215"/>
                    </a:cubicBezTo>
                    <a:cubicBezTo>
                      <a:pt x="98" y="216"/>
                      <a:pt x="101" y="220"/>
                      <a:pt x="101" y="223"/>
                    </a:cubicBezTo>
                    <a:cubicBezTo>
                      <a:pt x="101" y="235"/>
                      <a:pt x="101" y="235"/>
                      <a:pt x="101" y="235"/>
                    </a:cubicBezTo>
                    <a:cubicBezTo>
                      <a:pt x="101" y="244"/>
                      <a:pt x="107" y="250"/>
                      <a:pt x="116" y="250"/>
                    </a:cubicBezTo>
                    <a:cubicBezTo>
                      <a:pt x="135" y="250"/>
                      <a:pt x="135" y="250"/>
                      <a:pt x="135" y="250"/>
                    </a:cubicBezTo>
                    <a:cubicBezTo>
                      <a:pt x="144" y="250"/>
                      <a:pt x="151" y="244"/>
                      <a:pt x="151" y="235"/>
                    </a:cubicBezTo>
                    <a:cubicBezTo>
                      <a:pt x="151" y="223"/>
                      <a:pt x="151" y="223"/>
                      <a:pt x="151" y="223"/>
                    </a:cubicBezTo>
                    <a:cubicBezTo>
                      <a:pt x="151" y="220"/>
                      <a:pt x="154" y="216"/>
                      <a:pt x="157" y="215"/>
                    </a:cubicBezTo>
                    <a:cubicBezTo>
                      <a:pt x="160" y="214"/>
                      <a:pt x="164" y="212"/>
                      <a:pt x="167" y="211"/>
                    </a:cubicBezTo>
                    <a:cubicBezTo>
                      <a:pt x="168" y="210"/>
                      <a:pt x="169" y="210"/>
                      <a:pt x="171" y="210"/>
                    </a:cubicBezTo>
                    <a:cubicBezTo>
                      <a:pt x="173" y="210"/>
                      <a:pt x="176" y="211"/>
                      <a:pt x="177" y="212"/>
                    </a:cubicBezTo>
                    <a:cubicBezTo>
                      <a:pt x="186" y="221"/>
                      <a:pt x="186" y="221"/>
                      <a:pt x="186" y="221"/>
                    </a:cubicBezTo>
                    <a:cubicBezTo>
                      <a:pt x="188" y="224"/>
                      <a:pt x="192" y="225"/>
                      <a:pt x="196" y="225"/>
                    </a:cubicBezTo>
                    <a:cubicBezTo>
                      <a:pt x="200" y="225"/>
                      <a:pt x="204" y="224"/>
                      <a:pt x="207" y="221"/>
                    </a:cubicBezTo>
                    <a:cubicBezTo>
                      <a:pt x="221" y="207"/>
                      <a:pt x="221" y="207"/>
                      <a:pt x="221" y="207"/>
                    </a:cubicBezTo>
                    <a:cubicBezTo>
                      <a:pt x="227" y="201"/>
                      <a:pt x="227" y="191"/>
                      <a:pt x="221" y="185"/>
                    </a:cubicBezTo>
                    <a:cubicBezTo>
                      <a:pt x="213" y="177"/>
                      <a:pt x="213" y="177"/>
                      <a:pt x="213" y="177"/>
                    </a:cubicBezTo>
                    <a:cubicBezTo>
                      <a:pt x="210" y="174"/>
                      <a:pt x="210" y="170"/>
                      <a:pt x="211" y="166"/>
                    </a:cubicBezTo>
                    <a:cubicBezTo>
                      <a:pt x="213" y="163"/>
                      <a:pt x="214" y="160"/>
                      <a:pt x="215" y="157"/>
                    </a:cubicBezTo>
                    <a:cubicBezTo>
                      <a:pt x="216" y="153"/>
                      <a:pt x="220" y="150"/>
                      <a:pt x="223" y="150"/>
                    </a:cubicBezTo>
                    <a:cubicBezTo>
                      <a:pt x="235" y="150"/>
                      <a:pt x="235" y="150"/>
                      <a:pt x="235" y="150"/>
                    </a:cubicBezTo>
                    <a:cubicBezTo>
                      <a:pt x="244" y="150"/>
                      <a:pt x="251" y="144"/>
                      <a:pt x="251" y="135"/>
                    </a:cubicBezTo>
                    <a:cubicBezTo>
                      <a:pt x="251" y="115"/>
                      <a:pt x="251" y="115"/>
                      <a:pt x="251" y="115"/>
                    </a:cubicBezTo>
                    <a:cubicBezTo>
                      <a:pt x="251" y="107"/>
                      <a:pt x="244" y="100"/>
                      <a:pt x="235" y="100"/>
                    </a:cubicBezTo>
                    <a:cubicBezTo>
                      <a:pt x="223" y="100"/>
                      <a:pt x="223" y="100"/>
                      <a:pt x="223" y="100"/>
                    </a:cubicBezTo>
                    <a:cubicBezTo>
                      <a:pt x="220" y="100"/>
                      <a:pt x="216" y="97"/>
                      <a:pt x="215" y="94"/>
                    </a:cubicBezTo>
                    <a:cubicBezTo>
                      <a:pt x="214" y="91"/>
                      <a:pt x="213" y="87"/>
                      <a:pt x="211" y="84"/>
                    </a:cubicBezTo>
                    <a:cubicBezTo>
                      <a:pt x="210" y="81"/>
                      <a:pt x="210" y="76"/>
                      <a:pt x="213" y="74"/>
                    </a:cubicBezTo>
                    <a:cubicBezTo>
                      <a:pt x="221" y="65"/>
                      <a:pt x="221" y="65"/>
                      <a:pt x="221" y="65"/>
                    </a:cubicBezTo>
                    <a:cubicBezTo>
                      <a:pt x="224" y="62"/>
                      <a:pt x="226" y="59"/>
                      <a:pt x="226" y="55"/>
                    </a:cubicBezTo>
                    <a:cubicBezTo>
                      <a:pt x="226" y="50"/>
                      <a:pt x="224" y="47"/>
                      <a:pt x="221" y="44"/>
                    </a:cubicBezTo>
                    <a:cubicBezTo>
                      <a:pt x="207" y="30"/>
                      <a:pt x="207" y="30"/>
                      <a:pt x="207" y="30"/>
                    </a:cubicBezTo>
                    <a:cubicBezTo>
                      <a:pt x="204" y="27"/>
                      <a:pt x="200" y="25"/>
                      <a:pt x="196" y="25"/>
                    </a:cubicBezTo>
                    <a:cubicBezTo>
                      <a:pt x="192" y="25"/>
                      <a:pt x="188" y="27"/>
                      <a:pt x="186" y="30"/>
                    </a:cubicBezTo>
                    <a:cubicBezTo>
                      <a:pt x="177" y="38"/>
                      <a:pt x="177" y="38"/>
                      <a:pt x="177" y="38"/>
                    </a:cubicBezTo>
                    <a:cubicBezTo>
                      <a:pt x="176" y="40"/>
                      <a:pt x="173" y="41"/>
                      <a:pt x="171" y="41"/>
                    </a:cubicBezTo>
                    <a:cubicBezTo>
                      <a:pt x="169" y="41"/>
                      <a:pt x="168" y="40"/>
                      <a:pt x="167" y="40"/>
                    </a:cubicBezTo>
                    <a:cubicBezTo>
                      <a:pt x="164" y="38"/>
                      <a:pt x="160" y="37"/>
                      <a:pt x="157" y="36"/>
                    </a:cubicBezTo>
                    <a:cubicBezTo>
                      <a:pt x="154" y="34"/>
                      <a:pt x="151" y="31"/>
                      <a:pt x="151" y="27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1" y="7"/>
                      <a:pt x="144" y="0"/>
                      <a:pt x="135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7" y="0"/>
                      <a:pt x="101" y="7"/>
                      <a:pt x="101" y="15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31"/>
                      <a:pt x="98" y="34"/>
                      <a:pt x="94" y="36"/>
                    </a:cubicBezTo>
                    <a:cubicBezTo>
                      <a:pt x="91" y="37"/>
                      <a:pt x="88" y="38"/>
                      <a:pt x="85" y="40"/>
                    </a:cubicBezTo>
                    <a:cubicBezTo>
                      <a:pt x="83" y="40"/>
                      <a:pt x="82" y="41"/>
                      <a:pt x="80" y="41"/>
                    </a:cubicBezTo>
                    <a:cubicBezTo>
                      <a:pt x="78" y="41"/>
                      <a:pt x="76" y="40"/>
                      <a:pt x="74" y="38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3" y="27"/>
                      <a:pt x="59" y="25"/>
                      <a:pt x="55" y="25"/>
                    </a:cubicBezTo>
                    <a:cubicBezTo>
                      <a:pt x="51" y="25"/>
                      <a:pt x="47" y="27"/>
                      <a:pt x="44" y="3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4" y="50"/>
                      <a:pt x="24" y="59"/>
                      <a:pt x="30" y="65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1" y="76"/>
                      <a:pt x="42" y="81"/>
                      <a:pt x="40" y="84"/>
                    </a:cubicBezTo>
                    <a:cubicBezTo>
                      <a:pt x="39" y="87"/>
                      <a:pt x="37" y="91"/>
                      <a:pt x="36" y="94"/>
                    </a:cubicBezTo>
                    <a:cubicBezTo>
                      <a:pt x="35" y="97"/>
                      <a:pt x="31" y="100"/>
                      <a:pt x="28" y="100"/>
                    </a:cubicBezTo>
                    <a:lnTo>
                      <a:pt x="16" y="100"/>
                    </a:lnTo>
                    <a:close/>
                    <a:moveTo>
                      <a:pt x="81" y="125"/>
                    </a:moveTo>
                    <a:cubicBezTo>
                      <a:pt x="81" y="101"/>
                      <a:pt x="101" y="80"/>
                      <a:pt x="126" y="80"/>
                    </a:cubicBezTo>
                    <a:cubicBezTo>
                      <a:pt x="150" y="80"/>
                      <a:pt x="171" y="101"/>
                      <a:pt x="171" y="125"/>
                    </a:cubicBezTo>
                    <a:cubicBezTo>
                      <a:pt x="171" y="150"/>
                      <a:pt x="150" y="170"/>
                      <a:pt x="126" y="170"/>
                    </a:cubicBezTo>
                    <a:cubicBezTo>
                      <a:pt x="101" y="170"/>
                      <a:pt x="81" y="150"/>
                      <a:pt x="81" y="1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10"/>
              <p:cNvSpPr>
                <a:spLocks noEditPoints="1"/>
              </p:cNvSpPr>
              <p:nvPr/>
            </p:nvSpPr>
            <p:spPr bwMode="auto">
              <a:xfrm>
                <a:off x="1430338" y="2178050"/>
                <a:ext cx="487363" cy="488950"/>
              </a:xfrm>
              <a:custGeom>
                <a:avLst/>
                <a:gdLst>
                  <a:gd name="T0" fmla="*/ 20 w 130"/>
                  <a:gd name="T1" fmla="*/ 87 h 130"/>
                  <a:gd name="T2" fmla="*/ 15 w 130"/>
                  <a:gd name="T3" fmla="*/ 93 h 130"/>
                  <a:gd name="T4" fmla="*/ 22 w 130"/>
                  <a:gd name="T5" fmla="*/ 115 h 130"/>
                  <a:gd name="T6" fmla="*/ 37 w 130"/>
                  <a:gd name="T7" fmla="*/ 115 h 130"/>
                  <a:gd name="T8" fmla="*/ 42 w 130"/>
                  <a:gd name="T9" fmla="*/ 110 h 130"/>
                  <a:gd name="T10" fmla="*/ 48 w 130"/>
                  <a:gd name="T11" fmla="*/ 112 h 130"/>
                  <a:gd name="T12" fmla="*/ 50 w 130"/>
                  <a:gd name="T13" fmla="*/ 120 h 130"/>
                  <a:gd name="T14" fmla="*/ 70 w 130"/>
                  <a:gd name="T15" fmla="*/ 130 h 130"/>
                  <a:gd name="T16" fmla="*/ 80 w 130"/>
                  <a:gd name="T17" fmla="*/ 114 h 130"/>
                  <a:gd name="T18" fmla="*/ 86 w 130"/>
                  <a:gd name="T19" fmla="*/ 110 h 130"/>
                  <a:gd name="T20" fmla="*/ 89 w 130"/>
                  <a:gd name="T21" fmla="*/ 110 h 130"/>
                  <a:gd name="T22" fmla="*/ 100 w 130"/>
                  <a:gd name="T23" fmla="*/ 118 h 130"/>
                  <a:gd name="T24" fmla="*/ 114 w 130"/>
                  <a:gd name="T25" fmla="*/ 108 h 130"/>
                  <a:gd name="T26" fmla="*/ 114 w 130"/>
                  <a:gd name="T27" fmla="*/ 93 h 130"/>
                  <a:gd name="T28" fmla="*/ 110 w 130"/>
                  <a:gd name="T29" fmla="*/ 87 h 130"/>
                  <a:gd name="T30" fmla="*/ 114 w 130"/>
                  <a:gd name="T31" fmla="*/ 80 h 130"/>
                  <a:gd name="T32" fmla="*/ 130 w 130"/>
                  <a:gd name="T33" fmla="*/ 70 h 130"/>
                  <a:gd name="T34" fmla="*/ 120 w 130"/>
                  <a:gd name="T35" fmla="*/ 50 h 130"/>
                  <a:gd name="T36" fmla="*/ 112 w 130"/>
                  <a:gd name="T37" fmla="*/ 49 h 130"/>
                  <a:gd name="T38" fmla="*/ 110 w 130"/>
                  <a:gd name="T39" fmla="*/ 41 h 130"/>
                  <a:gd name="T40" fmla="*/ 114 w 130"/>
                  <a:gd name="T41" fmla="*/ 23 h 130"/>
                  <a:gd name="T42" fmla="*/ 100 w 130"/>
                  <a:gd name="T43" fmla="*/ 13 h 130"/>
                  <a:gd name="T44" fmla="*/ 89 w 130"/>
                  <a:gd name="T45" fmla="*/ 20 h 130"/>
                  <a:gd name="T46" fmla="*/ 86 w 130"/>
                  <a:gd name="T47" fmla="*/ 20 h 130"/>
                  <a:gd name="T48" fmla="*/ 80 w 130"/>
                  <a:gd name="T49" fmla="*/ 16 h 130"/>
                  <a:gd name="T50" fmla="*/ 70 w 130"/>
                  <a:gd name="T51" fmla="*/ 0 h 130"/>
                  <a:gd name="T52" fmla="*/ 50 w 130"/>
                  <a:gd name="T53" fmla="*/ 10 h 130"/>
                  <a:gd name="T54" fmla="*/ 48 w 130"/>
                  <a:gd name="T55" fmla="*/ 18 h 130"/>
                  <a:gd name="T56" fmla="*/ 42 w 130"/>
                  <a:gd name="T57" fmla="*/ 20 h 130"/>
                  <a:gd name="T58" fmla="*/ 37 w 130"/>
                  <a:gd name="T59" fmla="*/ 16 h 130"/>
                  <a:gd name="T60" fmla="*/ 22 w 130"/>
                  <a:gd name="T61" fmla="*/ 16 h 130"/>
                  <a:gd name="T62" fmla="*/ 15 w 130"/>
                  <a:gd name="T63" fmla="*/ 37 h 130"/>
                  <a:gd name="T64" fmla="*/ 20 w 130"/>
                  <a:gd name="T65" fmla="*/ 44 h 130"/>
                  <a:gd name="T66" fmla="*/ 16 w 130"/>
                  <a:gd name="T67" fmla="*/ 50 h 130"/>
                  <a:gd name="T68" fmla="*/ 0 w 130"/>
                  <a:gd name="T69" fmla="*/ 60 h 130"/>
                  <a:gd name="T70" fmla="*/ 10 w 130"/>
                  <a:gd name="T71" fmla="*/ 80 h 130"/>
                  <a:gd name="T72" fmla="*/ 17 w 130"/>
                  <a:gd name="T73" fmla="*/ 82 h 130"/>
                  <a:gd name="T74" fmla="*/ 65 w 130"/>
                  <a:gd name="T75" fmla="*/ 45 h 130"/>
                  <a:gd name="T76" fmla="*/ 65 w 130"/>
                  <a:gd name="T77" fmla="*/ 8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0" h="130">
                    <a:moveTo>
                      <a:pt x="17" y="82"/>
                    </a:moveTo>
                    <a:cubicBezTo>
                      <a:pt x="18" y="84"/>
                      <a:pt x="19" y="85"/>
                      <a:pt x="20" y="87"/>
                    </a:cubicBezTo>
                    <a:cubicBezTo>
                      <a:pt x="20" y="88"/>
                      <a:pt x="20" y="89"/>
                      <a:pt x="19" y="89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1" y="97"/>
                      <a:pt x="11" y="104"/>
                      <a:pt x="15" y="108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4" y="117"/>
                      <a:pt x="27" y="118"/>
                      <a:pt x="29" y="118"/>
                    </a:cubicBezTo>
                    <a:cubicBezTo>
                      <a:pt x="32" y="118"/>
                      <a:pt x="35" y="117"/>
                      <a:pt x="37" y="115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10"/>
                      <a:pt x="41" y="110"/>
                      <a:pt x="42" y="110"/>
                    </a:cubicBezTo>
                    <a:cubicBezTo>
                      <a:pt x="42" y="110"/>
                      <a:pt x="43" y="110"/>
                      <a:pt x="43" y="110"/>
                    </a:cubicBezTo>
                    <a:cubicBezTo>
                      <a:pt x="45" y="111"/>
                      <a:pt x="46" y="112"/>
                      <a:pt x="48" y="112"/>
                    </a:cubicBezTo>
                    <a:cubicBezTo>
                      <a:pt x="49" y="113"/>
                      <a:pt x="50" y="114"/>
                      <a:pt x="50" y="114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26"/>
                      <a:pt x="54" y="130"/>
                      <a:pt x="60" y="130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5" y="130"/>
                      <a:pt x="80" y="126"/>
                      <a:pt x="80" y="120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0" y="114"/>
                      <a:pt x="80" y="113"/>
                      <a:pt x="81" y="112"/>
                    </a:cubicBezTo>
                    <a:cubicBezTo>
                      <a:pt x="83" y="112"/>
                      <a:pt x="85" y="111"/>
                      <a:pt x="86" y="110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88" y="110"/>
                      <a:pt x="88" y="110"/>
                      <a:pt x="89" y="110"/>
                    </a:cubicBezTo>
                    <a:cubicBezTo>
                      <a:pt x="93" y="115"/>
                      <a:pt x="93" y="115"/>
                      <a:pt x="93" y="115"/>
                    </a:cubicBezTo>
                    <a:cubicBezTo>
                      <a:pt x="95" y="117"/>
                      <a:pt x="97" y="118"/>
                      <a:pt x="100" y="118"/>
                    </a:cubicBezTo>
                    <a:cubicBezTo>
                      <a:pt x="103" y="118"/>
                      <a:pt x="105" y="117"/>
                      <a:pt x="107" y="115"/>
                    </a:cubicBezTo>
                    <a:cubicBezTo>
                      <a:pt x="114" y="108"/>
                      <a:pt x="114" y="108"/>
                      <a:pt x="114" y="108"/>
                    </a:cubicBezTo>
                    <a:cubicBezTo>
                      <a:pt x="116" y="106"/>
                      <a:pt x="117" y="103"/>
                      <a:pt x="117" y="101"/>
                    </a:cubicBezTo>
                    <a:cubicBezTo>
                      <a:pt x="117" y="98"/>
                      <a:pt x="116" y="95"/>
                      <a:pt x="114" y="93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0" y="89"/>
                      <a:pt x="109" y="88"/>
                      <a:pt x="110" y="87"/>
                    </a:cubicBezTo>
                    <a:cubicBezTo>
                      <a:pt x="111" y="85"/>
                      <a:pt x="111" y="84"/>
                      <a:pt x="112" y="82"/>
                    </a:cubicBezTo>
                    <a:cubicBezTo>
                      <a:pt x="112" y="81"/>
                      <a:pt x="113" y="80"/>
                      <a:pt x="114" y="8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5" y="80"/>
                      <a:pt x="130" y="76"/>
                      <a:pt x="130" y="70"/>
                    </a:cubicBezTo>
                    <a:cubicBezTo>
                      <a:pt x="130" y="60"/>
                      <a:pt x="130" y="60"/>
                      <a:pt x="130" y="60"/>
                    </a:cubicBezTo>
                    <a:cubicBezTo>
                      <a:pt x="130" y="55"/>
                      <a:pt x="125" y="50"/>
                      <a:pt x="120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50"/>
                      <a:pt x="112" y="49"/>
                      <a:pt x="112" y="49"/>
                    </a:cubicBezTo>
                    <a:cubicBezTo>
                      <a:pt x="111" y="47"/>
                      <a:pt x="111" y="45"/>
                      <a:pt x="110" y="44"/>
                    </a:cubicBezTo>
                    <a:cubicBezTo>
                      <a:pt x="109" y="43"/>
                      <a:pt x="110" y="42"/>
                      <a:pt x="110" y="41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8" y="33"/>
                      <a:pt x="118" y="27"/>
                      <a:pt x="114" y="23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5" y="14"/>
                      <a:pt x="103" y="13"/>
                      <a:pt x="100" y="13"/>
                    </a:cubicBezTo>
                    <a:cubicBezTo>
                      <a:pt x="97" y="13"/>
                      <a:pt x="95" y="14"/>
                      <a:pt x="93" y="16"/>
                    </a:cubicBezTo>
                    <a:cubicBezTo>
                      <a:pt x="89" y="20"/>
                      <a:pt x="89" y="20"/>
                      <a:pt x="89" y="20"/>
                    </a:cubicBezTo>
                    <a:cubicBezTo>
                      <a:pt x="88" y="20"/>
                      <a:pt x="88" y="20"/>
                      <a:pt x="87" y="20"/>
                    </a:cubicBezTo>
                    <a:cubicBezTo>
                      <a:pt x="87" y="20"/>
                      <a:pt x="87" y="20"/>
                      <a:pt x="86" y="20"/>
                    </a:cubicBezTo>
                    <a:cubicBezTo>
                      <a:pt x="85" y="19"/>
                      <a:pt x="83" y="19"/>
                      <a:pt x="81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5"/>
                      <a:pt x="75" y="0"/>
                      <a:pt x="7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4" y="0"/>
                      <a:pt x="50" y="5"/>
                      <a:pt x="50" y="10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7"/>
                      <a:pt x="49" y="18"/>
                      <a:pt x="48" y="18"/>
                    </a:cubicBezTo>
                    <a:cubicBezTo>
                      <a:pt x="46" y="19"/>
                      <a:pt x="45" y="19"/>
                      <a:pt x="43" y="20"/>
                    </a:cubicBezTo>
                    <a:cubicBezTo>
                      <a:pt x="43" y="20"/>
                      <a:pt x="42" y="20"/>
                      <a:pt x="42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5" y="14"/>
                      <a:pt x="32" y="13"/>
                      <a:pt x="29" y="13"/>
                    </a:cubicBezTo>
                    <a:cubicBezTo>
                      <a:pt x="27" y="13"/>
                      <a:pt x="24" y="14"/>
                      <a:pt x="22" y="16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1" y="27"/>
                      <a:pt x="11" y="33"/>
                      <a:pt x="15" y="37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2"/>
                      <a:pt x="20" y="43"/>
                      <a:pt x="20" y="44"/>
                    </a:cubicBezTo>
                    <a:cubicBezTo>
                      <a:pt x="19" y="45"/>
                      <a:pt x="18" y="47"/>
                      <a:pt x="17" y="49"/>
                    </a:cubicBezTo>
                    <a:cubicBezTo>
                      <a:pt x="17" y="49"/>
                      <a:pt x="16" y="50"/>
                      <a:pt x="16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4" y="50"/>
                      <a:pt x="0" y="55"/>
                      <a:pt x="0" y="6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6"/>
                      <a:pt x="4" y="80"/>
                      <a:pt x="10" y="80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80"/>
                      <a:pt x="17" y="81"/>
                      <a:pt x="17" y="82"/>
                    </a:cubicBezTo>
                    <a:moveTo>
                      <a:pt x="45" y="65"/>
                    </a:moveTo>
                    <a:cubicBezTo>
                      <a:pt x="45" y="54"/>
                      <a:pt x="54" y="45"/>
                      <a:pt x="65" y="45"/>
                    </a:cubicBezTo>
                    <a:cubicBezTo>
                      <a:pt x="76" y="45"/>
                      <a:pt x="85" y="54"/>
                      <a:pt x="85" y="65"/>
                    </a:cubicBezTo>
                    <a:cubicBezTo>
                      <a:pt x="85" y="76"/>
                      <a:pt x="76" y="85"/>
                      <a:pt x="65" y="85"/>
                    </a:cubicBezTo>
                    <a:cubicBezTo>
                      <a:pt x="54" y="85"/>
                      <a:pt x="45" y="76"/>
                      <a:pt x="45" y="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2" name="Freeform 5"/>
            <p:cNvSpPr>
              <a:spLocks/>
            </p:cNvSpPr>
            <p:nvPr/>
          </p:nvSpPr>
          <p:spPr bwMode="auto">
            <a:xfrm>
              <a:off x="6704754" y="2271442"/>
              <a:ext cx="708025" cy="519113"/>
            </a:xfrm>
            <a:custGeom>
              <a:avLst/>
              <a:gdLst>
                <a:gd name="T0" fmla="*/ 157 w 188"/>
                <a:gd name="T1" fmla="*/ 138 h 138"/>
                <a:gd name="T2" fmla="*/ 30 w 188"/>
                <a:gd name="T3" fmla="*/ 138 h 138"/>
                <a:gd name="T4" fmla="*/ 0 w 188"/>
                <a:gd name="T5" fmla="*/ 107 h 138"/>
                <a:gd name="T6" fmla="*/ 0 w 188"/>
                <a:gd name="T7" fmla="*/ 30 h 138"/>
                <a:gd name="T8" fmla="*/ 30 w 188"/>
                <a:gd name="T9" fmla="*/ 0 h 138"/>
                <a:gd name="T10" fmla="*/ 157 w 188"/>
                <a:gd name="T11" fmla="*/ 0 h 138"/>
                <a:gd name="T12" fmla="*/ 188 w 188"/>
                <a:gd name="T13" fmla="*/ 30 h 138"/>
                <a:gd name="T14" fmla="*/ 188 w 188"/>
                <a:gd name="T15" fmla="*/ 107 h 138"/>
                <a:gd name="T16" fmla="*/ 157 w 188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38">
                  <a:moveTo>
                    <a:pt x="157" y="138"/>
                  </a:moveTo>
                  <a:cubicBezTo>
                    <a:pt x="30" y="138"/>
                    <a:pt x="30" y="138"/>
                    <a:pt x="30" y="138"/>
                  </a:cubicBezTo>
                  <a:cubicBezTo>
                    <a:pt x="14" y="138"/>
                    <a:pt x="0" y="124"/>
                    <a:pt x="0" y="10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4" y="0"/>
                    <a:pt x="188" y="14"/>
                    <a:pt x="188" y="30"/>
                  </a:cubicBezTo>
                  <a:cubicBezTo>
                    <a:pt x="188" y="107"/>
                    <a:pt x="188" y="107"/>
                    <a:pt x="188" y="107"/>
                  </a:cubicBezTo>
                  <a:cubicBezTo>
                    <a:pt x="188" y="124"/>
                    <a:pt x="174" y="138"/>
                    <a:pt x="157" y="138"/>
                  </a:cubicBezTo>
                </a:path>
              </a:pathLst>
            </a:custGeom>
            <a:solidFill>
              <a:srgbClr val="2EA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Freeform 6"/>
            <p:cNvSpPr>
              <a:spLocks/>
            </p:cNvSpPr>
            <p:nvPr/>
          </p:nvSpPr>
          <p:spPr bwMode="auto">
            <a:xfrm>
              <a:off x="6704754" y="2271442"/>
              <a:ext cx="708025" cy="519113"/>
            </a:xfrm>
            <a:custGeom>
              <a:avLst/>
              <a:gdLst>
                <a:gd name="T0" fmla="*/ 157 w 188"/>
                <a:gd name="T1" fmla="*/ 138 h 138"/>
                <a:gd name="T2" fmla="*/ 30 w 188"/>
                <a:gd name="T3" fmla="*/ 138 h 138"/>
                <a:gd name="T4" fmla="*/ 0 w 188"/>
                <a:gd name="T5" fmla="*/ 107 h 138"/>
                <a:gd name="T6" fmla="*/ 0 w 188"/>
                <a:gd name="T7" fmla="*/ 30 h 138"/>
                <a:gd name="T8" fmla="*/ 30 w 188"/>
                <a:gd name="T9" fmla="*/ 0 h 138"/>
                <a:gd name="T10" fmla="*/ 157 w 188"/>
                <a:gd name="T11" fmla="*/ 0 h 138"/>
                <a:gd name="T12" fmla="*/ 188 w 188"/>
                <a:gd name="T13" fmla="*/ 30 h 138"/>
                <a:gd name="T14" fmla="*/ 188 w 188"/>
                <a:gd name="T15" fmla="*/ 107 h 138"/>
                <a:gd name="T16" fmla="*/ 157 w 188"/>
                <a:gd name="T1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38">
                  <a:moveTo>
                    <a:pt x="157" y="138"/>
                  </a:moveTo>
                  <a:cubicBezTo>
                    <a:pt x="30" y="138"/>
                    <a:pt x="30" y="138"/>
                    <a:pt x="30" y="138"/>
                  </a:cubicBezTo>
                  <a:cubicBezTo>
                    <a:pt x="14" y="138"/>
                    <a:pt x="0" y="124"/>
                    <a:pt x="0" y="10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74" y="0"/>
                    <a:pt x="188" y="14"/>
                    <a:pt x="188" y="30"/>
                  </a:cubicBezTo>
                  <a:cubicBezTo>
                    <a:pt x="188" y="107"/>
                    <a:pt x="188" y="107"/>
                    <a:pt x="188" y="107"/>
                  </a:cubicBezTo>
                  <a:cubicBezTo>
                    <a:pt x="188" y="124"/>
                    <a:pt x="174" y="138"/>
                    <a:pt x="157" y="138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7"/>
            <p:cNvSpPr>
              <a:spLocks/>
            </p:cNvSpPr>
            <p:nvPr/>
          </p:nvSpPr>
          <p:spPr bwMode="auto">
            <a:xfrm>
              <a:off x="6984154" y="2406379"/>
              <a:ext cx="214313" cy="244475"/>
            </a:xfrm>
            <a:custGeom>
              <a:avLst/>
              <a:gdLst>
                <a:gd name="T0" fmla="*/ 10 w 57"/>
                <a:gd name="T1" fmla="*/ 3 h 65"/>
                <a:gd name="T2" fmla="*/ 52 w 57"/>
                <a:gd name="T3" fmla="*/ 27 h 65"/>
                <a:gd name="T4" fmla="*/ 52 w 57"/>
                <a:gd name="T5" fmla="*/ 38 h 65"/>
                <a:gd name="T6" fmla="*/ 10 w 57"/>
                <a:gd name="T7" fmla="*/ 63 h 65"/>
                <a:gd name="T8" fmla="*/ 0 w 57"/>
                <a:gd name="T9" fmla="*/ 57 h 65"/>
                <a:gd name="T10" fmla="*/ 0 w 57"/>
                <a:gd name="T11" fmla="*/ 8 h 65"/>
                <a:gd name="T12" fmla="*/ 10 w 57"/>
                <a:gd name="T13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5">
                  <a:moveTo>
                    <a:pt x="10" y="3"/>
                  </a:moveTo>
                  <a:cubicBezTo>
                    <a:pt x="52" y="27"/>
                    <a:pt x="52" y="27"/>
                    <a:pt x="52" y="27"/>
                  </a:cubicBezTo>
                  <a:cubicBezTo>
                    <a:pt x="57" y="30"/>
                    <a:pt x="57" y="36"/>
                    <a:pt x="52" y="3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6" y="65"/>
                    <a:pt x="0" y="62"/>
                    <a:pt x="0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6" y="0"/>
                    <a:pt x="10" y="3"/>
                  </a:cubicBez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8"/>
            <p:cNvSpPr>
              <a:spLocks noEditPoints="1"/>
            </p:cNvSpPr>
            <p:nvPr/>
          </p:nvSpPr>
          <p:spPr bwMode="auto">
            <a:xfrm>
              <a:off x="6747617" y="2527029"/>
              <a:ext cx="665163" cy="263525"/>
            </a:xfrm>
            <a:custGeom>
              <a:avLst/>
              <a:gdLst>
                <a:gd name="T0" fmla="*/ 0 w 177"/>
                <a:gd name="T1" fmla="*/ 63 h 70"/>
                <a:gd name="T2" fmla="*/ 19 w 177"/>
                <a:gd name="T3" fmla="*/ 70 h 70"/>
                <a:gd name="T4" fmla="*/ 0 w 177"/>
                <a:gd name="T5" fmla="*/ 63 h 70"/>
                <a:gd name="T6" fmla="*/ 177 w 177"/>
                <a:gd name="T7" fmla="*/ 0 h 70"/>
                <a:gd name="T8" fmla="*/ 177 w 177"/>
                <a:gd name="T9" fmla="*/ 0 h 70"/>
                <a:gd name="T10" fmla="*/ 177 w 177"/>
                <a:gd name="T11" fmla="*/ 39 h 70"/>
                <a:gd name="T12" fmla="*/ 177 w 177"/>
                <a:gd name="T13" fmla="*/ 39 h 70"/>
                <a:gd name="T14" fmla="*/ 166 w 177"/>
                <a:gd name="T15" fmla="*/ 63 h 70"/>
                <a:gd name="T16" fmla="*/ 177 w 177"/>
                <a:gd name="T17" fmla="*/ 40 h 70"/>
                <a:gd name="T18" fmla="*/ 177 w 177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70">
                  <a:moveTo>
                    <a:pt x="0" y="63"/>
                  </a:moveTo>
                  <a:cubicBezTo>
                    <a:pt x="5" y="67"/>
                    <a:pt x="12" y="70"/>
                    <a:pt x="19" y="70"/>
                  </a:cubicBezTo>
                  <a:cubicBezTo>
                    <a:pt x="12" y="70"/>
                    <a:pt x="5" y="67"/>
                    <a:pt x="0" y="63"/>
                  </a:cubicBezTo>
                  <a:moveTo>
                    <a:pt x="177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77" y="49"/>
                    <a:pt x="172" y="57"/>
                    <a:pt x="166" y="63"/>
                  </a:cubicBezTo>
                  <a:cubicBezTo>
                    <a:pt x="172" y="57"/>
                    <a:pt x="176" y="49"/>
                    <a:pt x="177" y="40"/>
                  </a:cubicBezTo>
                  <a:cubicBezTo>
                    <a:pt x="177" y="0"/>
                    <a:pt x="177" y="0"/>
                    <a:pt x="177" y="0"/>
                  </a:cubicBezTo>
                </a:path>
              </a:pathLst>
            </a:custGeom>
            <a:solidFill>
              <a:srgbClr val="AFE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9"/>
            <p:cNvSpPr>
              <a:spLocks/>
            </p:cNvSpPr>
            <p:nvPr/>
          </p:nvSpPr>
          <p:spPr bwMode="auto">
            <a:xfrm>
              <a:off x="6704754" y="2527029"/>
              <a:ext cx="708025" cy="263525"/>
            </a:xfrm>
            <a:custGeom>
              <a:avLst/>
              <a:gdLst>
                <a:gd name="T0" fmla="*/ 188 w 188"/>
                <a:gd name="T1" fmla="*/ 0 h 70"/>
                <a:gd name="T2" fmla="*/ 130 w 188"/>
                <a:gd name="T3" fmla="*/ 0 h 70"/>
                <a:gd name="T4" fmla="*/ 126 w 188"/>
                <a:gd name="T5" fmla="*/ 6 h 70"/>
                <a:gd name="T6" fmla="*/ 84 w 188"/>
                <a:gd name="T7" fmla="*/ 31 h 70"/>
                <a:gd name="T8" fmla="*/ 81 w 188"/>
                <a:gd name="T9" fmla="*/ 32 h 70"/>
                <a:gd name="T10" fmla="*/ 74 w 188"/>
                <a:gd name="T11" fmla="*/ 25 h 70"/>
                <a:gd name="T12" fmla="*/ 74 w 188"/>
                <a:gd name="T13" fmla="*/ 0 h 70"/>
                <a:gd name="T14" fmla="*/ 0 w 188"/>
                <a:gd name="T15" fmla="*/ 0 h 70"/>
                <a:gd name="T16" fmla="*/ 0 w 188"/>
                <a:gd name="T17" fmla="*/ 39 h 70"/>
                <a:gd name="T18" fmla="*/ 11 w 188"/>
                <a:gd name="T19" fmla="*/ 63 h 70"/>
                <a:gd name="T20" fmla="*/ 30 w 188"/>
                <a:gd name="T21" fmla="*/ 70 h 70"/>
                <a:gd name="T22" fmla="*/ 30 w 188"/>
                <a:gd name="T23" fmla="*/ 70 h 70"/>
                <a:gd name="T24" fmla="*/ 157 w 188"/>
                <a:gd name="T25" fmla="*/ 70 h 70"/>
                <a:gd name="T26" fmla="*/ 177 w 188"/>
                <a:gd name="T27" fmla="*/ 63 h 70"/>
                <a:gd name="T28" fmla="*/ 188 w 188"/>
                <a:gd name="T29" fmla="*/ 39 h 70"/>
                <a:gd name="T30" fmla="*/ 188 w 188"/>
                <a:gd name="T31" fmla="*/ 39 h 70"/>
                <a:gd name="T32" fmla="*/ 188 w 188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70">
                  <a:moveTo>
                    <a:pt x="188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30" y="2"/>
                    <a:pt x="129" y="5"/>
                    <a:pt x="126" y="6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3" y="31"/>
                    <a:pt x="82" y="32"/>
                    <a:pt x="81" y="32"/>
                  </a:cubicBezTo>
                  <a:cubicBezTo>
                    <a:pt x="77" y="32"/>
                    <a:pt x="74" y="29"/>
                    <a:pt x="74" y="2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9"/>
                    <a:pt x="4" y="57"/>
                    <a:pt x="11" y="63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65" y="70"/>
                    <a:pt x="171" y="67"/>
                    <a:pt x="177" y="63"/>
                  </a:cubicBezTo>
                  <a:cubicBezTo>
                    <a:pt x="183" y="57"/>
                    <a:pt x="188" y="49"/>
                    <a:pt x="188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10"/>
            <p:cNvSpPr>
              <a:spLocks/>
            </p:cNvSpPr>
            <p:nvPr/>
          </p:nvSpPr>
          <p:spPr bwMode="auto">
            <a:xfrm>
              <a:off x="6984154" y="2527029"/>
              <a:ext cx="209550" cy="120650"/>
            </a:xfrm>
            <a:custGeom>
              <a:avLst/>
              <a:gdLst>
                <a:gd name="T0" fmla="*/ 56 w 56"/>
                <a:gd name="T1" fmla="*/ 0 h 32"/>
                <a:gd name="T2" fmla="*/ 0 w 56"/>
                <a:gd name="T3" fmla="*/ 0 h 32"/>
                <a:gd name="T4" fmla="*/ 0 w 56"/>
                <a:gd name="T5" fmla="*/ 25 h 32"/>
                <a:gd name="T6" fmla="*/ 7 w 56"/>
                <a:gd name="T7" fmla="*/ 32 h 32"/>
                <a:gd name="T8" fmla="*/ 10 w 56"/>
                <a:gd name="T9" fmla="*/ 31 h 32"/>
                <a:gd name="T10" fmla="*/ 52 w 56"/>
                <a:gd name="T11" fmla="*/ 6 h 32"/>
                <a:gd name="T12" fmla="*/ 56 w 5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2">
                  <a:moveTo>
                    <a:pt x="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3" y="32"/>
                    <a:pt x="7" y="32"/>
                  </a:cubicBezTo>
                  <a:cubicBezTo>
                    <a:pt x="8" y="32"/>
                    <a:pt x="9" y="31"/>
                    <a:pt x="10" y="3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5" y="5"/>
                    <a:pt x="56" y="2"/>
                    <a:pt x="56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Oval 97"/>
            <p:cNvSpPr>
              <a:spLocks noChangeArrowheads="1"/>
            </p:cNvSpPr>
            <p:nvPr/>
          </p:nvSpPr>
          <p:spPr bwMode="auto">
            <a:xfrm>
              <a:off x="9081638" y="2406379"/>
              <a:ext cx="931863" cy="9334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98"/>
            <p:cNvSpPr>
              <a:spLocks/>
            </p:cNvSpPr>
            <p:nvPr/>
          </p:nvSpPr>
          <p:spPr bwMode="auto">
            <a:xfrm>
              <a:off x="9307063" y="2601642"/>
              <a:ext cx="525463" cy="527050"/>
            </a:xfrm>
            <a:custGeom>
              <a:avLst/>
              <a:gdLst>
                <a:gd name="T0" fmla="*/ 331 w 331"/>
                <a:gd name="T1" fmla="*/ 313 h 332"/>
                <a:gd name="T2" fmla="*/ 331 w 331"/>
                <a:gd name="T3" fmla="*/ 332 h 332"/>
                <a:gd name="T4" fmla="*/ 0 w 331"/>
                <a:gd name="T5" fmla="*/ 332 h 332"/>
                <a:gd name="T6" fmla="*/ 0 w 331"/>
                <a:gd name="T7" fmla="*/ 0 h 332"/>
                <a:gd name="T8" fmla="*/ 19 w 331"/>
                <a:gd name="T9" fmla="*/ 0 h 332"/>
                <a:gd name="T10" fmla="*/ 19 w 331"/>
                <a:gd name="T11" fmla="*/ 313 h 332"/>
                <a:gd name="T12" fmla="*/ 331 w 331"/>
                <a:gd name="T13" fmla="*/ 31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332">
                  <a:moveTo>
                    <a:pt x="331" y="313"/>
                  </a:moveTo>
                  <a:lnTo>
                    <a:pt x="331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313"/>
                  </a:lnTo>
                  <a:lnTo>
                    <a:pt x="331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99"/>
            <p:cNvSpPr>
              <a:spLocks/>
            </p:cNvSpPr>
            <p:nvPr/>
          </p:nvSpPr>
          <p:spPr bwMode="auto">
            <a:xfrm>
              <a:off x="9392788" y="2636567"/>
              <a:ext cx="373063" cy="274638"/>
            </a:xfrm>
            <a:custGeom>
              <a:avLst/>
              <a:gdLst>
                <a:gd name="T0" fmla="*/ 93 w 235"/>
                <a:gd name="T1" fmla="*/ 94 h 173"/>
                <a:gd name="T2" fmla="*/ 178 w 235"/>
                <a:gd name="T3" fmla="*/ 116 h 173"/>
                <a:gd name="T4" fmla="*/ 206 w 235"/>
                <a:gd name="T5" fmla="*/ 66 h 173"/>
                <a:gd name="T6" fmla="*/ 235 w 235"/>
                <a:gd name="T7" fmla="*/ 83 h 173"/>
                <a:gd name="T8" fmla="*/ 235 w 235"/>
                <a:gd name="T9" fmla="*/ 0 h 173"/>
                <a:gd name="T10" fmla="*/ 164 w 235"/>
                <a:gd name="T11" fmla="*/ 40 h 173"/>
                <a:gd name="T12" fmla="*/ 190 w 235"/>
                <a:gd name="T13" fmla="*/ 57 h 173"/>
                <a:gd name="T14" fmla="*/ 168 w 235"/>
                <a:gd name="T15" fmla="*/ 92 h 173"/>
                <a:gd name="T16" fmla="*/ 88 w 235"/>
                <a:gd name="T17" fmla="*/ 71 h 173"/>
                <a:gd name="T18" fmla="*/ 0 w 235"/>
                <a:gd name="T19" fmla="*/ 158 h 173"/>
                <a:gd name="T20" fmla="*/ 15 w 235"/>
                <a:gd name="T21" fmla="*/ 173 h 173"/>
                <a:gd name="T22" fmla="*/ 93 w 235"/>
                <a:gd name="T23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" h="173">
                  <a:moveTo>
                    <a:pt x="93" y="94"/>
                  </a:moveTo>
                  <a:lnTo>
                    <a:pt x="178" y="116"/>
                  </a:lnTo>
                  <a:lnTo>
                    <a:pt x="206" y="66"/>
                  </a:lnTo>
                  <a:lnTo>
                    <a:pt x="235" y="83"/>
                  </a:lnTo>
                  <a:lnTo>
                    <a:pt x="235" y="0"/>
                  </a:lnTo>
                  <a:lnTo>
                    <a:pt x="164" y="40"/>
                  </a:lnTo>
                  <a:lnTo>
                    <a:pt x="190" y="57"/>
                  </a:lnTo>
                  <a:lnTo>
                    <a:pt x="168" y="92"/>
                  </a:lnTo>
                  <a:lnTo>
                    <a:pt x="88" y="71"/>
                  </a:lnTo>
                  <a:lnTo>
                    <a:pt x="0" y="158"/>
                  </a:lnTo>
                  <a:lnTo>
                    <a:pt x="15" y="173"/>
                  </a:lnTo>
                  <a:lnTo>
                    <a:pt x="93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100"/>
            <p:cNvSpPr>
              <a:spLocks/>
            </p:cNvSpPr>
            <p:nvPr/>
          </p:nvSpPr>
          <p:spPr bwMode="auto">
            <a:xfrm>
              <a:off x="9502326" y="2823892"/>
              <a:ext cx="68263" cy="241300"/>
            </a:xfrm>
            <a:custGeom>
              <a:avLst/>
              <a:gdLst>
                <a:gd name="T0" fmla="*/ 0 w 43"/>
                <a:gd name="T1" fmla="*/ 152 h 152"/>
                <a:gd name="T2" fmla="*/ 43 w 43"/>
                <a:gd name="T3" fmla="*/ 152 h 152"/>
                <a:gd name="T4" fmla="*/ 43 w 43"/>
                <a:gd name="T5" fmla="*/ 3 h 152"/>
                <a:gd name="T6" fmla="*/ 31 w 43"/>
                <a:gd name="T7" fmla="*/ 0 h 152"/>
                <a:gd name="T8" fmla="*/ 0 w 43"/>
                <a:gd name="T9" fmla="*/ 29 h 152"/>
                <a:gd name="T10" fmla="*/ 0 w 43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52">
                  <a:moveTo>
                    <a:pt x="0" y="152"/>
                  </a:moveTo>
                  <a:lnTo>
                    <a:pt x="43" y="152"/>
                  </a:lnTo>
                  <a:lnTo>
                    <a:pt x="43" y="3"/>
                  </a:lnTo>
                  <a:lnTo>
                    <a:pt x="31" y="0"/>
                  </a:lnTo>
                  <a:lnTo>
                    <a:pt x="0" y="29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101"/>
            <p:cNvSpPr>
              <a:spLocks/>
            </p:cNvSpPr>
            <p:nvPr/>
          </p:nvSpPr>
          <p:spPr bwMode="auto">
            <a:xfrm>
              <a:off x="9405488" y="2903267"/>
              <a:ext cx="63500" cy="161925"/>
            </a:xfrm>
            <a:custGeom>
              <a:avLst/>
              <a:gdLst>
                <a:gd name="T0" fmla="*/ 0 w 40"/>
                <a:gd name="T1" fmla="*/ 26 h 102"/>
                <a:gd name="T2" fmla="*/ 0 w 40"/>
                <a:gd name="T3" fmla="*/ 102 h 102"/>
                <a:gd name="T4" fmla="*/ 40 w 40"/>
                <a:gd name="T5" fmla="*/ 102 h 102"/>
                <a:gd name="T6" fmla="*/ 40 w 40"/>
                <a:gd name="T7" fmla="*/ 0 h 102"/>
                <a:gd name="T8" fmla="*/ 7 w 40"/>
                <a:gd name="T9" fmla="*/ 35 h 102"/>
                <a:gd name="T10" fmla="*/ 0 w 40"/>
                <a:gd name="T11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02">
                  <a:moveTo>
                    <a:pt x="0" y="26"/>
                  </a:moveTo>
                  <a:lnTo>
                    <a:pt x="0" y="102"/>
                  </a:lnTo>
                  <a:lnTo>
                    <a:pt x="40" y="102"/>
                  </a:lnTo>
                  <a:lnTo>
                    <a:pt x="40" y="0"/>
                  </a:lnTo>
                  <a:lnTo>
                    <a:pt x="7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102"/>
            <p:cNvSpPr>
              <a:spLocks/>
            </p:cNvSpPr>
            <p:nvPr/>
          </p:nvSpPr>
          <p:spPr bwMode="auto">
            <a:xfrm>
              <a:off x="9700763" y="2785792"/>
              <a:ext cx="65088" cy="279400"/>
            </a:xfrm>
            <a:custGeom>
              <a:avLst/>
              <a:gdLst>
                <a:gd name="T0" fmla="*/ 0 w 41"/>
                <a:gd name="T1" fmla="*/ 36 h 176"/>
                <a:gd name="T2" fmla="*/ 0 w 41"/>
                <a:gd name="T3" fmla="*/ 176 h 176"/>
                <a:gd name="T4" fmla="*/ 41 w 41"/>
                <a:gd name="T5" fmla="*/ 176 h 176"/>
                <a:gd name="T6" fmla="*/ 41 w 41"/>
                <a:gd name="T7" fmla="*/ 12 h 176"/>
                <a:gd name="T8" fmla="*/ 19 w 41"/>
                <a:gd name="T9" fmla="*/ 0 h 176"/>
                <a:gd name="T10" fmla="*/ 0 w 41"/>
                <a:gd name="T11" fmla="*/ 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76">
                  <a:moveTo>
                    <a:pt x="0" y="36"/>
                  </a:moveTo>
                  <a:lnTo>
                    <a:pt x="0" y="176"/>
                  </a:lnTo>
                  <a:lnTo>
                    <a:pt x="41" y="176"/>
                  </a:lnTo>
                  <a:lnTo>
                    <a:pt x="41" y="12"/>
                  </a:lnTo>
                  <a:lnTo>
                    <a:pt x="19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103"/>
            <p:cNvSpPr>
              <a:spLocks/>
            </p:cNvSpPr>
            <p:nvPr/>
          </p:nvSpPr>
          <p:spPr bwMode="auto">
            <a:xfrm>
              <a:off x="9600751" y="2835004"/>
              <a:ext cx="66675" cy="230188"/>
            </a:xfrm>
            <a:custGeom>
              <a:avLst/>
              <a:gdLst>
                <a:gd name="T0" fmla="*/ 42 w 42"/>
                <a:gd name="T1" fmla="*/ 145 h 145"/>
                <a:gd name="T2" fmla="*/ 42 w 42"/>
                <a:gd name="T3" fmla="*/ 10 h 145"/>
                <a:gd name="T4" fmla="*/ 0 w 42"/>
                <a:gd name="T5" fmla="*/ 0 h 145"/>
                <a:gd name="T6" fmla="*/ 0 w 42"/>
                <a:gd name="T7" fmla="*/ 145 h 145"/>
                <a:gd name="T8" fmla="*/ 42 w 42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45">
                  <a:moveTo>
                    <a:pt x="42" y="145"/>
                  </a:moveTo>
                  <a:lnTo>
                    <a:pt x="42" y="10"/>
                  </a:lnTo>
                  <a:lnTo>
                    <a:pt x="0" y="0"/>
                  </a:lnTo>
                  <a:lnTo>
                    <a:pt x="0" y="145"/>
                  </a:lnTo>
                  <a:lnTo>
                    <a:pt x="42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5" name="TextBox 184"/>
          <p:cNvSpPr txBox="1"/>
          <p:nvPr/>
        </p:nvSpPr>
        <p:spPr>
          <a:xfrm>
            <a:off x="1160484" y="2396865"/>
            <a:ext cx="1963002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What Did We Do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6" name="Group 185"/>
          <p:cNvGrpSpPr/>
          <p:nvPr/>
        </p:nvGrpSpPr>
        <p:grpSpPr>
          <a:xfrm>
            <a:off x="1160485" y="2836607"/>
            <a:ext cx="3744714" cy="923312"/>
            <a:chOff x="12238818" y="4933683"/>
            <a:chExt cx="7489428" cy="1846624"/>
          </a:xfrm>
        </p:grpSpPr>
        <p:sp>
          <p:nvSpPr>
            <p:cNvPr id="187" name="TextBox 186"/>
            <p:cNvSpPr txBox="1"/>
            <p:nvPr/>
          </p:nvSpPr>
          <p:spPr>
            <a:xfrm>
              <a:off x="15110672" y="5136793"/>
              <a:ext cx="4617574" cy="1473574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Lorem ipsum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conectatetur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teis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Pellentesque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consequat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12238818" y="4933683"/>
              <a:ext cx="2831472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cs typeface="+mn-ea"/>
                  <a:sym typeface="+mn-lt"/>
                </a:rPr>
                <a:t>68K</a:t>
              </a:r>
              <a:endParaRPr kumimoji="0" lang="id-ID" sz="540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9" name="Rectangle 188"/>
          <p:cNvSpPr/>
          <p:nvPr/>
        </p:nvSpPr>
        <p:spPr>
          <a:xfrm>
            <a:off x="1160485" y="3826709"/>
            <a:ext cx="3658600" cy="73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Fusce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metus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leo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dapibus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est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quis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arcu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faucibus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sagittis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Duis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dapibus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ac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nulla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vitae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vestibulum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Phasellus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neque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  <p:sp>
        <p:nvSpPr>
          <p:cNvPr id="190" name="Rectangle 189"/>
          <p:cNvSpPr/>
          <p:nvPr/>
        </p:nvSpPr>
        <p:spPr>
          <a:xfrm>
            <a:off x="1160485" y="4742397"/>
            <a:ext cx="3658600" cy="515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Phasellus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neque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viverra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a ipsum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quis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fermentum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iaculis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Suspendisse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53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386388" y="2276258"/>
            <a:ext cx="3343023" cy="3261717"/>
            <a:chOff x="2574" y="940"/>
            <a:chExt cx="2467" cy="240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331" y="940"/>
              <a:ext cx="1433" cy="1237"/>
            </a:xfrm>
            <a:custGeom>
              <a:avLst/>
              <a:gdLst>
                <a:gd name="T0" fmla="*/ 1414 w 1414"/>
                <a:gd name="T1" fmla="*/ 558 h 1222"/>
                <a:gd name="T2" fmla="*/ 802 w 1414"/>
                <a:gd name="T3" fmla="*/ 152 h 1222"/>
                <a:gd name="T4" fmla="*/ 578 w 1414"/>
                <a:gd name="T5" fmla="*/ 43 h 1222"/>
                <a:gd name="T6" fmla="*/ 291 w 1414"/>
                <a:gd name="T7" fmla="*/ 104 h 1222"/>
                <a:gd name="T8" fmla="*/ 30 w 1414"/>
                <a:gd name="T9" fmla="*/ 288 h 1222"/>
                <a:gd name="T10" fmla="*/ 90 w 1414"/>
                <a:gd name="T11" fmla="*/ 620 h 1222"/>
                <a:gd name="T12" fmla="*/ 328 w 1414"/>
                <a:gd name="T13" fmla="*/ 1222 h 1222"/>
                <a:gd name="T14" fmla="*/ 933 w 1414"/>
                <a:gd name="T15" fmla="*/ 718 h 1222"/>
                <a:gd name="T16" fmla="*/ 1414 w 1414"/>
                <a:gd name="T17" fmla="*/ 558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1222">
                  <a:moveTo>
                    <a:pt x="1414" y="558"/>
                  </a:moveTo>
                  <a:cubicBezTo>
                    <a:pt x="802" y="152"/>
                    <a:pt x="802" y="152"/>
                    <a:pt x="802" y="152"/>
                  </a:cubicBezTo>
                  <a:cubicBezTo>
                    <a:pt x="802" y="152"/>
                    <a:pt x="674" y="70"/>
                    <a:pt x="578" y="43"/>
                  </a:cubicBezTo>
                  <a:cubicBezTo>
                    <a:pt x="578" y="43"/>
                    <a:pt x="465" y="0"/>
                    <a:pt x="291" y="104"/>
                  </a:cubicBezTo>
                  <a:cubicBezTo>
                    <a:pt x="291" y="104"/>
                    <a:pt x="105" y="212"/>
                    <a:pt x="30" y="288"/>
                  </a:cubicBezTo>
                  <a:cubicBezTo>
                    <a:pt x="30" y="288"/>
                    <a:pt x="0" y="384"/>
                    <a:pt x="90" y="620"/>
                  </a:cubicBezTo>
                  <a:cubicBezTo>
                    <a:pt x="90" y="620"/>
                    <a:pt x="164" y="851"/>
                    <a:pt x="328" y="1222"/>
                  </a:cubicBezTo>
                  <a:cubicBezTo>
                    <a:pt x="333" y="1217"/>
                    <a:pt x="933" y="718"/>
                    <a:pt x="933" y="718"/>
                  </a:cubicBezTo>
                  <a:cubicBezTo>
                    <a:pt x="933" y="718"/>
                    <a:pt x="1236" y="440"/>
                    <a:pt x="1414" y="5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592" y="1460"/>
              <a:ext cx="300" cy="251"/>
            </a:xfrm>
            <a:custGeom>
              <a:avLst/>
              <a:gdLst>
                <a:gd name="T0" fmla="*/ 0 w 296"/>
                <a:gd name="T1" fmla="*/ 19 h 248"/>
                <a:gd name="T2" fmla="*/ 296 w 296"/>
                <a:gd name="T3" fmla="*/ 248 h 248"/>
                <a:gd name="T4" fmla="*/ 143 w 296"/>
                <a:gd name="T5" fmla="*/ 29 h 248"/>
                <a:gd name="T6" fmla="*/ 0 w 296"/>
                <a:gd name="T7" fmla="*/ 1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248">
                  <a:moveTo>
                    <a:pt x="0" y="19"/>
                  </a:moveTo>
                  <a:cubicBezTo>
                    <a:pt x="0" y="19"/>
                    <a:pt x="168" y="139"/>
                    <a:pt x="296" y="248"/>
                  </a:cubicBezTo>
                  <a:cubicBezTo>
                    <a:pt x="296" y="248"/>
                    <a:pt x="253" y="80"/>
                    <a:pt x="143" y="29"/>
                  </a:cubicBezTo>
                  <a:cubicBezTo>
                    <a:pt x="143" y="29"/>
                    <a:pt x="89" y="0"/>
                    <a:pt x="0" y="1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595" y="1099"/>
              <a:ext cx="1150" cy="1301"/>
            </a:xfrm>
            <a:custGeom>
              <a:avLst/>
              <a:gdLst>
                <a:gd name="T0" fmla="*/ 831 w 1135"/>
                <a:gd name="T1" fmla="*/ 0 h 1286"/>
                <a:gd name="T2" fmla="*/ 251 w 1135"/>
                <a:gd name="T3" fmla="*/ 452 h 1286"/>
                <a:gd name="T4" fmla="*/ 77 w 1135"/>
                <a:gd name="T5" fmla="*/ 630 h 1286"/>
                <a:gd name="T6" fmla="*/ 43 w 1135"/>
                <a:gd name="T7" fmla="*/ 922 h 1286"/>
                <a:gd name="T8" fmla="*/ 136 w 1135"/>
                <a:gd name="T9" fmla="*/ 1228 h 1286"/>
                <a:gd name="T10" fmla="*/ 469 w 1135"/>
                <a:gd name="T11" fmla="*/ 1276 h 1286"/>
                <a:gd name="T12" fmla="*/ 1135 w 1135"/>
                <a:gd name="T13" fmla="*/ 1239 h 1286"/>
                <a:gd name="T14" fmla="*/ 834 w 1135"/>
                <a:gd name="T15" fmla="*/ 508 h 1286"/>
                <a:gd name="T16" fmla="*/ 831 w 1135"/>
                <a:gd name="T17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5" h="1286">
                  <a:moveTo>
                    <a:pt x="831" y="0"/>
                  </a:moveTo>
                  <a:cubicBezTo>
                    <a:pt x="251" y="452"/>
                    <a:pt x="251" y="452"/>
                    <a:pt x="251" y="452"/>
                  </a:cubicBezTo>
                  <a:cubicBezTo>
                    <a:pt x="251" y="452"/>
                    <a:pt x="133" y="548"/>
                    <a:pt x="77" y="630"/>
                  </a:cubicBezTo>
                  <a:cubicBezTo>
                    <a:pt x="77" y="630"/>
                    <a:pt x="0" y="723"/>
                    <a:pt x="43" y="922"/>
                  </a:cubicBezTo>
                  <a:cubicBezTo>
                    <a:pt x="43" y="922"/>
                    <a:pt x="87" y="1133"/>
                    <a:pt x="136" y="1228"/>
                  </a:cubicBezTo>
                  <a:cubicBezTo>
                    <a:pt x="136" y="1228"/>
                    <a:pt x="217" y="1286"/>
                    <a:pt x="469" y="1276"/>
                  </a:cubicBezTo>
                  <a:cubicBezTo>
                    <a:pt x="1135" y="1239"/>
                    <a:pt x="1135" y="1239"/>
                    <a:pt x="1135" y="1239"/>
                  </a:cubicBezTo>
                  <a:cubicBezTo>
                    <a:pt x="1135" y="1239"/>
                    <a:pt x="846" y="547"/>
                    <a:pt x="834" y="508"/>
                  </a:cubicBezTo>
                  <a:cubicBezTo>
                    <a:pt x="822" y="468"/>
                    <a:pt x="662" y="126"/>
                    <a:pt x="83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361" y="1025"/>
              <a:ext cx="288" cy="217"/>
            </a:xfrm>
            <a:custGeom>
              <a:avLst/>
              <a:gdLst>
                <a:gd name="T0" fmla="*/ 0 w 285"/>
                <a:gd name="T1" fmla="*/ 215 h 215"/>
                <a:gd name="T2" fmla="*/ 285 w 285"/>
                <a:gd name="T3" fmla="*/ 11 h 215"/>
                <a:gd name="T4" fmla="*/ 65 w 285"/>
                <a:gd name="T5" fmla="*/ 82 h 215"/>
                <a:gd name="T6" fmla="*/ 0 w 285"/>
                <a:gd name="T7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215">
                  <a:moveTo>
                    <a:pt x="0" y="215"/>
                  </a:moveTo>
                  <a:cubicBezTo>
                    <a:pt x="0" y="215"/>
                    <a:pt x="122" y="103"/>
                    <a:pt x="285" y="11"/>
                  </a:cubicBezTo>
                  <a:cubicBezTo>
                    <a:pt x="285" y="11"/>
                    <a:pt x="154" y="0"/>
                    <a:pt x="65" y="82"/>
                  </a:cubicBezTo>
                  <a:cubicBezTo>
                    <a:pt x="65" y="82"/>
                    <a:pt x="8" y="124"/>
                    <a:pt x="0" y="21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615" y="2189"/>
              <a:ext cx="1308" cy="1095"/>
            </a:xfrm>
            <a:custGeom>
              <a:avLst/>
              <a:gdLst>
                <a:gd name="T0" fmla="*/ 0 w 1291"/>
                <a:gd name="T1" fmla="*/ 0 h 1082"/>
                <a:gd name="T2" fmla="*/ 232 w 1291"/>
                <a:gd name="T3" fmla="*/ 698 h 1082"/>
                <a:gd name="T4" fmla="*/ 340 w 1291"/>
                <a:gd name="T5" fmla="*/ 922 h 1082"/>
                <a:gd name="T6" fmla="*/ 604 w 1291"/>
                <a:gd name="T7" fmla="*/ 1051 h 1082"/>
                <a:gd name="T8" fmla="*/ 923 w 1291"/>
                <a:gd name="T9" fmla="*/ 1067 h 1082"/>
                <a:gd name="T10" fmla="*/ 1080 w 1291"/>
                <a:gd name="T11" fmla="*/ 769 h 1082"/>
                <a:gd name="T12" fmla="*/ 1291 w 1291"/>
                <a:gd name="T13" fmla="*/ 129 h 1082"/>
                <a:gd name="T14" fmla="*/ 479 w 1291"/>
                <a:gd name="T15" fmla="*/ 168 h 1082"/>
                <a:gd name="T16" fmla="*/ 0 w 1291"/>
                <a:gd name="T17" fmla="*/ 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1" h="1082">
                  <a:moveTo>
                    <a:pt x="0" y="0"/>
                  </a:moveTo>
                  <a:cubicBezTo>
                    <a:pt x="232" y="698"/>
                    <a:pt x="232" y="698"/>
                    <a:pt x="232" y="698"/>
                  </a:cubicBezTo>
                  <a:cubicBezTo>
                    <a:pt x="232" y="698"/>
                    <a:pt x="282" y="842"/>
                    <a:pt x="340" y="922"/>
                  </a:cubicBezTo>
                  <a:cubicBezTo>
                    <a:pt x="340" y="922"/>
                    <a:pt x="402" y="1026"/>
                    <a:pt x="604" y="1051"/>
                  </a:cubicBezTo>
                  <a:cubicBezTo>
                    <a:pt x="604" y="1051"/>
                    <a:pt x="817" y="1082"/>
                    <a:pt x="923" y="1067"/>
                  </a:cubicBezTo>
                  <a:cubicBezTo>
                    <a:pt x="923" y="1067"/>
                    <a:pt x="1006" y="1010"/>
                    <a:pt x="1080" y="769"/>
                  </a:cubicBezTo>
                  <a:cubicBezTo>
                    <a:pt x="1291" y="129"/>
                    <a:pt x="1291" y="129"/>
                    <a:pt x="1291" y="129"/>
                  </a:cubicBezTo>
                  <a:cubicBezTo>
                    <a:pt x="1291" y="129"/>
                    <a:pt x="521" y="170"/>
                    <a:pt x="479" y="168"/>
                  </a:cubicBezTo>
                  <a:cubicBezTo>
                    <a:pt x="438" y="166"/>
                    <a:pt x="65" y="20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574" y="1961"/>
              <a:ext cx="154" cy="348"/>
            </a:xfrm>
            <a:custGeom>
              <a:avLst/>
              <a:gdLst>
                <a:gd name="T0" fmla="*/ 152 w 152"/>
                <a:gd name="T1" fmla="*/ 344 h 344"/>
                <a:gd name="T2" fmla="*/ 56 w 152"/>
                <a:gd name="T3" fmla="*/ 0 h 344"/>
                <a:gd name="T4" fmla="*/ 45 w 152"/>
                <a:gd name="T5" fmla="*/ 238 h 344"/>
                <a:gd name="T6" fmla="*/ 152 w 152"/>
                <a:gd name="T7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344">
                  <a:moveTo>
                    <a:pt x="152" y="344"/>
                  </a:moveTo>
                  <a:cubicBezTo>
                    <a:pt x="152" y="344"/>
                    <a:pt x="88" y="184"/>
                    <a:pt x="56" y="0"/>
                  </a:cubicBezTo>
                  <a:cubicBezTo>
                    <a:pt x="56" y="0"/>
                    <a:pt x="0" y="125"/>
                    <a:pt x="45" y="238"/>
                  </a:cubicBezTo>
                  <a:cubicBezTo>
                    <a:pt x="45" y="238"/>
                    <a:pt x="63" y="303"/>
                    <a:pt x="152" y="34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398" y="2153"/>
              <a:ext cx="1334" cy="1194"/>
            </a:xfrm>
            <a:custGeom>
              <a:avLst/>
              <a:gdLst>
                <a:gd name="T0" fmla="*/ 0 w 1317"/>
                <a:gd name="T1" fmla="*/ 1171 h 1179"/>
                <a:gd name="T2" fmla="*/ 735 w 1317"/>
                <a:gd name="T3" fmla="*/ 1179 h 1179"/>
                <a:gd name="T4" fmla="*/ 982 w 1317"/>
                <a:gd name="T5" fmla="*/ 1149 h 1179"/>
                <a:gd name="T6" fmla="*/ 1191 w 1317"/>
                <a:gd name="T7" fmla="*/ 941 h 1179"/>
                <a:gd name="T8" fmla="*/ 1317 w 1317"/>
                <a:gd name="T9" fmla="*/ 609 h 1179"/>
                <a:gd name="T10" fmla="*/ 1099 w 1317"/>
                <a:gd name="T11" fmla="*/ 382 h 1179"/>
                <a:gd name="T12" fmla="*/ 548 w 1317"/>
                <a:gd name="T13" fmla="*/ 0 h 1179"/>
                <a:gd name="T14" fmla="*/ 314 w 1317"/>
                <a:gd name="T15" fmla="*/ 772 h 1179"/>
                <a:gd name="T16" fmla="*/ 0 w 1317"/>
                <a:gd name="T17" fmla="*/ 1171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7" h="1179">
                  <a:moveTo>
                    <a:pt x="0" y="1171"/>
                  </a:moveTo>
                  <a:cubicBezTo>
                    <a:pt x="735" y="1179"/>
                    <a:pt x="735" y="1179"/>
                    <a:pt x="735" y="1179"/>
                  </a:cubicBezTo>
                  <a:cubicBezTo>
                    <a:pt x="735" y="1179"/>
                    <a:pt x="887" y="1178"/>
                    <a:pt x="982" y="1149"/>
                  </a:cubicBezTo>
                  <a:cubicBezTo>
                    <a:pt x="982" y="1149"/>
                    <a:pt x="1101" y="1124"/>
                    <a:pt x="1191" y="941"/>
                  </a:cubicBezTo>
                  <a:cubicBezTo>
                    <a:pt x="1191" y="941"/>
                    <a:pt x="1296" y="714"/>
                    <a:pt x="1317" y="609"/>
                  </a:cubicBezTo>
                  <a:cubicBezTo>
                    <a:pt x="1317" y="609"/>
                    <a:pt x="1302" y="531"/>
                    <a:pt x="1099" y="382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356" y="674"/>
                    <a:pt x="348" y="688"/>
                    <a:pt x="314" y="772"/>
                  </a:cubicBezTo>
                  <a:cubicBezTo>
                    <a:pt x="299" y="811"/>
                    <a:pt x="212" y="1175"/>
                    <a:pt x="0" y="11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186" y="3247"/>
              <a:ext cx="367" cy="98"/>
            </a:xfrm>
            <a:custGeom>
              <a:avLst/>
              <a:gdLst>
                <a:gd name="T0" fmla="*/ 362 w 362"/>
                <a:gd name="T1" fmla="*/ 20 h 97"/>
                <a:gd name="T2" fmla="*/ 0 w 362"/>
                <a:gd name="T3" fmla="*/ 0 h 97"/>
                <a:gd name="T4" fmla="*/ 222 w 362"/>
                <a:gd name="T5" fmla="*/ 91 h 97"/>
                <a:gd name="T6" fmla="*/ 362 w 362"/>
                <a:gd name="T7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97">
                  <a:moveTo>
                    <a:pt x="362" y="20"/>
                  </a:moveTo>
                  <a:cubicBezTo>
                    <a:pt x="362" y="20"/>
                    <a:pt x="199" y="32"/>
                    <a:pt x="0" y="0"/>
                  </a:cubicBezTo>
                  <a:cubicBezTo>
                    <a:pt x="0" y="0"/>
                    <a:pt x="101" y="97"/>
                    <a:pt x="222" y="91"/>
                  </a:cubicBezTo>
                  <a:cubicBezTo>
                    <a:pt x="222" y="91"/>
                    <a:pt x="295" y="92"/>
                    <a:pt x="362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99" y="1479"/>
              <a:ext cx="1242" cy="1452"/>
            </a:xfrm>
            <a:custGeom>
              <a:avLst/>
              <a:gdLst>
                <a:gd name="T0" fmla="*/ 938 w 1226"/>
                <a:gd name="T1" fmla="*/ 1434 h 1434"/>
                <a:gd name="T2" fmla="*/ 1168 w 1226"/>
                <a:gd name="T3" fmla="*/ 735 h 1434"/>
                <a:gd name="T4" fmla="*/ 1214 w 1226"/>
                <a:gd name="T5" fmla="*/ 490 h 1434"/>
                <a:gd name="T6" fmla="*/ 1079 w 1226"/>
                <a:gd name="T7" fmla="*/ 229 h 1434"/>
                <a:gd name="T8" fmla="*/ 788 w 1226"/>
                <a:gd name="T9" fmla="*/ 0 h 1434"/>
                <a:gd name="T10" fmla="*/ 511 w 1226"/>
                <a:gd name="T11" fmla="*/ 150 h 1434"/>
                <a:gd name="T12" fmla="*/ 0 w 1226"/>
                <a:gd name="T13" fmla="*/ 577 h 1434"/>
                <a:gd name="T14" fmla="*/ 653 w 1226"/>
                <a:gd name="T15" fmla="*/ 1013 h 1434"/>
                <a:gd name="T16" fmla="*/ 938 w 1226"/>
                <a:gd name="T17" fmla="*/ 1434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6" h="1434">
                  <a:moveTo>
                    <a:pt x="938" y="1434"/>
                  </a:moveTo>
                  <a:cubicBezTo>
                    <a:pt x="1168" y="735"/>
                    <a:pt x="1168" y="735"/>
                    <a:pt x="1168" y="735"/>
                  </a:cubicBezTo>
                  <a:cubicBezTo>
                    <a:pt x="1168" y="735"/>
                    <a:pt x="1213" y="589"/>
                    <a:pt x="1214" y="490"/>
                  </a:cubicBezTo>
                  <a:cubicBezTo>
                    <a:pt x="1214" y="490"/>
                    <a:pt x="1226" y="369"/>
                    <a:pt x="1079" y="229"/>
                  </a:cubicBezTo>
                  <a:cubicBezTo>
                    <a:pt x="1079" y="229"/>
                    <a:pt x="882" y="51"/>
                    <a:pt x="788" y="0"/>
                  </a:cubicBezTo>
                  <a:cubicBezTo>
                    <a:pt x="788" y="0"/>
                    <a:pt x="688" y="6"/>
                    <a:pt x="511" y="150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77"/>
                    <a:pt x="621" y="987"/>
                    <a:pt x="653" y="1013"/>
                  </a:cubicBezTo>
                  <a:cubicBezTo>
                    <a:pt x="685" y="1040"/>
                    <a:pt x="1006" y="1233"/>
                    <a:pt x="938" y="14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599" y="2761"/>
              <a:ext cx="178" cy="343"/>
            </a:xfrm>
            <a:custGeom>
              <a:avLst/>
              <a:gdLst>
                <a:gd name="T0" fmla="*/ 128 w 176"/>
                <a:gd name="T1" fmla="*/ 0 h 339"/>
                <a:gd name="T2" fmla="*/ 0 w 176"/>
                <a:gd name="T3" fmla="*/ 339 h 339"/>
                <a:gd name="T4" fmla="*/ 153 w 176"/>
                <a:gd name="T5" fmla="*/ 155 h 339"/>
                <a:gd name="T6" fmla="*/ 128 w 176"/>
                <a:gd name="T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9">
                  <a:moveTo>
                    <a:pt x="128" y="0"/>
                  </a:moveTo>
                  <a:cubicBezTo>
                    <a:pt x="128" y="0"/>
                    <a:pt x="90" y="159"/>
                    <a:pt x="0" y="339"/>
                  </a:cubicBezTo>
                  <a:cubicBezTo>
                    <a:pt x="0" y="339"/>
                    <a:pt x="123" y="272"/>
                    <a:pt x="153" y="155"/>
                  </a:cubicBezTo>
                  <a:cubicBezTo>
                    <a:pt x="153" y="155"/>
                    <a:pt x="176" y="85"/>
                    <a:pt x="128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16" name="TextBox 15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cs typeface="+mn-ea"/>
                  <a:sym typeface="+mn-lt"/>
                </a:rPr>
                <a:t>Business Graphic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8" name="Freeform 17"/>
          <p:cNvSpPr>
            <a:spLocks noChangeAspect="1" noChangeArrowheads="1"/>
          </p:cNvSpPr>
          <p:nvPr/>
        </p:nvSpPr>
        <p:spPr bwMode="auto">
          <a:xfrm>
            <a:off x="4896308" y="3347806"/>
            <a:ext cx="428824" cy="513237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AutoShape 124"/>
          <p:cNvSpPr>
            <a:spLocks noChangeAspect="1"/>
          </p:cNvSpPr>
          <p:nvPr/>
        </p:nvSpPr>
        <p:spPr bwMode="auto">
          <a:xfrm>
            <a:off x="5110720" y="4569498"/>
            <a:ext cx="533523" cy="42639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marL="0" marR="0" lvl="0" indent="0" algn="l" defTabSz="9140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6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0" name="AutoShape 82"/>
          <p:cNvSpPr>
            <a:spLocks noChangeAspect="1"/>
          </p:cNvSpPr>
          <p:nvPr/>
        </p:nvSpPr>
        <p:spPr bwMode="auto">
          <a:xfrm>
            <a:off x="5942522" y="2770867"/>
            <a:ext cx="427437" cy="4275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1" name="AutoShape 12"/>
          <p:cNvSpPr>
            <a:spLocks noChangeAspect="1"/>
          </p:cNvSpPr>
          <p:nvPr/>
        </p:nvSpPr>
        <p:spPr bwMode="auto">
          <a:xfrm>
            <a:off x="6821496" y="3554174"/>
            <a:ext cx="429565" cy="472646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74"/>
          <p:cNvSpPr>
            <a:spLocks noChangeAspect="1" noChangeArrowheads="1"/>
          </p:cNvSpPr>
          <p:nvPr/>
        </p:nvSpPr>
        <p:spPr bwMode="auto">
          <a:xfrm>
            <a:off x="6273116" y="4664638"/>
            <a:ext cx="507357" cy="449374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31477" y="2133600"/>
            <a:ext cx="75804" cy="662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53277" y="2067101"/>
            <a:ext cx="1184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Teamwork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653277" y="2337293"/>
            <a:ext cx="270746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 talor somies.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31477" y="3495499"/>
            <a:ext cx="75804" cy="6628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53277" y="3429000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Solution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53277" y="3699192"/>
            <a:ext cx="270746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 talor somies.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531477" y="4841957"/>
            <a:ext cx="75804" cy="6628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53277" y="4775458"/>
            <a:ext cx="8098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House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653277" y="5045650"/>
            <a:ext cx="270746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 talor somies.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 flipH="1">
            <a:off x="3605802" y="2751057"/>
            <a:ext cx="75804" cy="6628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692261" y="2684558"/>
            <a:ext cx="867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Rocket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852345" y="2954750"/>
            <a:ext cx="270746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 talor somies.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 flipH="1">
            <a:off x="3605802" y="4486474"/>
            <a:ext cx="75804" cy="6628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2828644" y="4419975"/>
            <a:ext cx="731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Truck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852345" y="4690167"/>
            <a:ext cx="2707461" cy="515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Lorem ipsum dolor sit at, consectetur adipiscing elit talor somies.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89521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5257" y="3968614"/>
            <a:ext cx="4467570" cy="27494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1" hangingPunct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spc="0" normalizeH="0" baseline="0" dirty="0" smtClean="0">
                <a:ln>
                  <a:noFill/>
                </a:ln>
                <a:solidFill>
                  <a:srgbClr val="64696E"/>
                </a:solidFill>
                <a:effectLst/>
                <a:uFillTx/>
                <a:latin typeface="Arimo"/>
                <a:ea typeface="Arimo"/>
                <a:cs typeface="Arimo"/>
                <a:sym typeface="Arimo"/>
              </a:rPr>
              <a:t>51PPT</a:t>
            </a:r>
            <a:r>
              <a:rPr kumimoji="0" lang="zh-CN" altLang="en-US" sz="1600" b="1" i="0" u="none" strike="noStrike" cap="none" spc="0" normalizeH="0" baseline="0" dirty="0" smtClean="0">
                <a:ln>
                  <a:noFill/>
                </a:ln>
                <a:solidFill>
                  <a:srgbClr val="64696E"/>
                </a:solidFill>
                <a:effectLst/>
                <a:uFillTx/>
                <a:latin typeface="Arimo"/>
                <a:ea typeface="Arimo"/>
                <a:cs typeface="Arimo"/>
                <a:sym typeface="Arimo"/>
              </a:rPr>
              <a:t>模板网  </a:t>
            </a:r>
            <a:r>
              <a:rPr kumimoji="0" lang="en-US" altLang="zh-CN" sz="1600" b="1" i="0" u="none" strike="noStrike" cap="none" spc="0" normalizeH="0" baseline="0" dirty="0" smtClean="0">
                <a:ln>
                  <a:noFill/>
                </a:ln>
                <a:solidFill>
                  <a:srgbClr val="64696E"/>
                </a:solidFill>
                <a:effectLst/>
                <a:uFillTx/>
                <a:latin typeface="Arimo"/>
                <a:ea typeface="Arimo"/>
                <a:cs typeface="Arimo"/>
                <a:sym typeface="Arimo"/>
                <a:hlinkClick r:id="rId2"/>
              </a:rPr>
              <a:t>www.51pptmob an.com</a:t>
            </a:r>
            <a:r>
              <a:rPr kumimoji="0" lang="en-US" altLang="zh-CN" sz="1600" b="1" i="0" u="none" strike="noStrike" cap="none" spc="0" normalizeH="0" baseline="0" dirty="0" smtClean="0">
                <a:ln>
                  <a:noFill/>
                </a:ln>
                <a:solidFill>
                  <a:srgbClr val="64696E"/>
                </a:solidFill>
                <a:effectLst/>
                <a:uFillTx/>
                <a:latin typeface="Arimo"/>
                <a:ea typeface="Arimo"/>
                <a:cs typeface="Arimo"/>
                <a:sym typeface="Arimo"/>
              </a:rPr>
              <a:t>  </a:t>
            </a:r>
            <a:r>
              <a:rPr kumimoji="0" lang="zh-CN" altLang="en-US" sz="1600" b="1" i="0" u="none" strike="noStrike" cap="none" spc="0" normalizeH="0" baseline="0" dirty="0" smtClean="0">
                <a:ln>
                  <a:noFill/>
                </a:ln>
                <a:solidFill>
                  <a:srgbClr val="64696E"/>
                </a:solidFill>
                <a:effectLst/>
                <a:uFillTx/>
                <a:latin typeface="Arimo"/>
                <a:ea typeface="Arimo"/>
                <a:cs typeface="Arimo"/>
                <a:sym typeface="Arimo"/>
              </a:rPr>
              <a:t>整理发布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rgbClr val="64696E"/>
              </a:solidFill>
              <a:effectLst/>
              <a:uFillTx/>
              <a:latin typeface="Arimo"/>
              <a:ea typeface="Arimo"/>
              <a:cs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6488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Shape 1123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2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1125" name="Shape 1125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defRPr b="0"/>
            </a:lvl1pPr>
          </a:lstStyle>
          <a:p>
            <a:pPr defTabSz="412750">
              <a:lnSpc>
                <a:spcPct val="70000"/>
              </a:lnSpc>
              <a:defRPr sz="1800">
                <a:solidFill>
                  <a:srgbClr val="000000"/>
                </a:solidFill>
              </a:defRPr>
            </a:pPr>
            <a:r>
              <a:rPr sz="2500" kern="0" dirty="0">
                <a:solidFill>
                  <a:srgbClr val="64696E"/>
                </a:solidFill>
                <a:cs typeface="+mn-ea"/>
                <a:sym typeface="+mn-lt"/>
              </a:rPr>
              <a:t>Real Estate Marketing</a:t>
            </a:r>
          </a:p>
        </p:txBody>
      </p:sp>
      <p:sp>
        <p:nvSpPr>
          <p:cNvPr id="1126" name="Shape 1126"/>
          <p:cNvSpPr/>
          <p:nvPr/>
        </p:nvSpPr>
        <p:spPr>
          <a:xfrm>
            <a:off x="3344900" y="107736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 dirty="0" err="1">
                <a:cs typeface="+mn-ea"/>
                <a:sym typeface="+mn-lt"/>
              </a:rPr>
              <a:t>Lorem</a:t>
            </a:r>
            <a:r>
              <a:rPr sz="1100" kern="0" dirty="0">
                <a:cs typeface="+mn-ea"/>
                <a:sym typeface="+mn-lt"/>
              </a:rPr>
              <a:t> </a:t>
            </a:r>
            <a:r>
              <a:rPr sz="1100" kern="0" dirty="0" err="1">
                <a:cs typeface="+mn-ea"/>
                <a:sym typeface="+mn-lt"/>
              </a:rPr>
              <a:t>Ipsum</a:t>
            </a:r>
            <a:r>
              <a:rPr sz="1100" kern="0" dirty="0">
                <a:cs typeface="+mn-ea"/>
                <a:sym typeface="+mn-lt"/>
              </a:rPr>
              <a:t> is simply dummy text of the printing and typesetting industry.</a:t>
            </a:r>
          </a:p>
        </p:txBody>
      </p:sp>
      <p:grpSp>
        <p:nvGrpSpPr>
          <p:cNvPr id="1129" name="Group 1129"/>
          <p:cNvGrpSpPr/>
          <p:nvPr/>
        </p:nvGrpSpPr>
        <p:grpSpPr>
          <a:xfrm>
            <a:off x="889523" y="3719512"/>
            <a:ext cx="735554" cy="1134251"/>
            <a:chOff x="0" y="0"/>
            <a:chExt cx="1471106" cy="2268499"/>
          </a:xfrm>
        </p:grpSpPr>
        <p:sp>
          <p:nvSpPr>
            <p:cNvPr id="1127" name="Shape 1127"/>
            <p:cNvSpPr/>
            <p:nvPr/>
          </p:nvSpPr>
          <p:spPr>
            <a:xfrm>
              <a:off x="0" y="797392"/>
              <a:ext cx="1471107" cy="1471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2D5F7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8" name="Shape 1128"/>
            <p:cNvSpPr/>
            <p:nvPr/>
          </p:nvSpPr>
          <p:spPr>
            <a:xfrm flipH="1">
              <a:off x="735553" y="0"/>
              <a:ext cx="1" cy="817427"/>
            </a:xfrm>
            <a:prstGeom prst="line">
              <a:avLst/>
            </a:prstGeom>
            <a:noFill/>
            <a:ln w="25400" cap="flat">
              <a:solidFill>
                <a:srgbClr val="2D5F7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30" name="Shape 1130"/>
          <p:cNvSpPr/>
          <p:nvPr/>
        </p:nvSpPr>
        <p:spPr>
          <a:xfrm>
            <a:off x="1014016" y="4279503"/>
            <a:ext cx="486569" cy="408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9940" y="0"/>
                  <a:pt x="9241" y="909"/>
                  <a:pt x="9241" y="2024"/>
                </a:cubicBezTo>
                <a:cubicBezTo>
                  <a:pt x="9241" y="2907"/>
                  <a:pt x="9687" y="3658"/>
                  <a:pt x="10298" y="3932"/>
                </a:cubicBezTo>
                <a:cubicBezTo>
                  <a:pt x="9474" y="6642"/>
                  <a:pt x="7803" y="11208"/>
                  <a:pt x="6008" y="10464"/>
                </a:cubicBezTo>
                <a:cubicBezTo>
                  <a:pt x="4644" y="9904"/>
                  <a:pt x="3315" y="7946"/>
                  <a:pt x="2378" y="6270"/>
                </a:cubicBezTo>
                <a:cubicBezTo>
                  <a:pt x="2818" y="5915"/>
                  <a:pt x="3118" y="5288"/>
                  <a:pt x="3118" y="4561"/>
                </a:cubicBezTo>
                <a:cubicBezTo>
                  <a:pt x="3118" y="3446"/>
                  <a:pt x="2411" y="2537"/>
                  <a:pt x="1550" y="2537"/>
                </a:cubicBezTo>
                <a:cubicBezTo>
                  <a:pt x="691" y="2537"/>
                  <a:pt x="0" y="3446"/>
                  <a:pt x="0" y="4561"/>
                </a:cubicBezTo>
                <a:cubicBezTo>
                  <a:pt x="0" y="5677"/>
                  <a:pt x="691" y="6585"/>
                  <a:pt x="1550" y="6585"/>
                </a:cubicBezTo>
                <a:cubicBezTo>
                  <a:pt x="1568" y="6585"/>
                  <a:pt x="1590" y="6574"/>
                  <a:pt x="1603" y="6574"/>
                </a:cubicBezTo>
                <a:lnTo>
                  <a:pt x="3709" y="18213"/>
                </a:lnTo>
                <a:lnTo>
                  <a:pt x="17891" y="18213"/>
                </a:lnTo>
                <a:lnTo>
                  <a:pt x="19997" y="6574"/>
                </a:lnTo>
                <a:cubicBezTo>
                  <a:pt x="20015" y="6574"/>
                  <a:pt x="20031" y="6585"/>
                  <a:pt x="20050" y="6585"/>
                </a:cubicBezTo>
                <a:cubicBezTo>
                  <a:pt x="20905" y="6585"/>
                  <a:pt x="21600" y="5677"/>
                  <a:pt x="21600" y="4561"/>
                </a:cubicBezTo>
                <a:cubicBezTo>
                  <a:pt x="21596" y="3446"/>
                  <a:pt x="20905" y="2537"/>
                  <a:pt x="20050" y="2537"/>
                </a:cubicBezTo>
                <a:cubicBezTo>
                  <a:pt x="19185" y="2537"/>
                  <a:pt x="18482" y="3446"/>
                  <a:pt x="18482" y="4561"/>
                </a:cubicBezTo>
                <a:cubicBezTo>
                  <a:pt x="18482" y="5288"/>
                  <a:pt x="18778" y="5915"/>
                  <a:pt x="19222" y="6270"/>
                </a:cubicBezTo>
                <a:cubicBezTo>
                  <a:pt x="18280" y="7946"/>
                  <a:pt x="16955" y="9904"/>
                  <a:pt x="15592" y="10464"/>
                </a:cubicBezTo>
                <a:cubicBezTo>
                  <a:pt x="13795" y="11208"/>
                  <a:pt x="12125" y="6642"/>
                  <a:pt x="11302" y="3932"/>
                </a:cubicBezTo>
                <a:cubicBezTo>
                  <a:pt x="11913" y="3658"/>
                  <a:pt x="12359" y="2907"/>
                  <a:pt x="12359" y="2024"/>
                </a:cubicBezTo>
                <a:cubicBezTo>
                  <a:pt x="12359" y="909"/>
                  <a:pt x="11660" y="0"/>
                  <a:pt x="10800" y="0"/>
                </a:cubicBezTo>
                <a:close/>
                <a:moveTo>
                  <a:pt x="3973" y="19335"/>
                </a:moveTo>
                <a:cubicBezTo>
                  <a:pt x="3973" y="19335"/>
                  <a:pt x="3973" y="21600"/>
                  <a:pt x="3973" y="21600"/>
                </a:cubicBezTo>
                <a:lnTo>
                  <a:pt x="18015" y="21600"/>
                </a:lnTo>
                <a:lnTo>
                  <a:pt x="18015" y="19335"/>
                </a:lnTo>
                <a:lnTo>
                  <a:pt x="3973" y="19335"/>
                </a:lnTo>
                <a:close/>
              </a:path>
            </a:pathLst>
          </a:custGeom>
          <a:solidFill>
            <a:srgbClr val="2D5F78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31" name="Shape 1131"/>
          <p:cNvSpPr/>
          <p:nvPr/>
        </p:nvSpPr>
        <p:spPr>
          <a:xfrm>
            <a:off x="3392301" y="4240084"/>
            <a:ext cx="426611" cy="458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600" extrusionOk="0">
                <a:moveTo>
                  <a:pt x="10327" y="0"/>
                </a:moveTo>
                <a:cubicBezTo>
                  <a:pt x="7761" y="0"/>
                  <a:pt x="7985" y="2502"/>
                  <a:pt x="7985" y="3328"/>
                </a:cubicBezTo>
                <a:cubicBezTo>
                  <a:pt x="7985" y="3965"/>
                  <a:pt x="7515" y="4271"/>
                  <a:pt x="7301" y="4379"/>
                </a:cubicBezTo>
                <a:cubicBezTo>
                  <a:pt x="7237" y="4412"/>
                  <a:pt x="7208" y="4481"/>
                  <a:pt x="7231" y="4543"/>
                </a:cubicBezTo>
                <a:cubicBezTo>
                  <a:pt x="7373" y="4970"/>
                  <a:pt x="7733" y="5102"/>
                  <a:pt x="8116" y="5102"/>
                </a:cubicBezTo>
                <a:cubicBezTo>
                  <a:pt x="8708" y="5102"/>
                  <a:pt x="9357" y="4792"/>
                  <a:pt x="9357" y="4792"/>
                </a:cubicBezTo>
                <a:cubicBezTo>
                  <a:pt x="9051" y="4625"/>
                  <a:pt x="8895" y="4296"/>
                  <a:pt x="8819" y="3961"/>
                </a:cubicBezTo>
                <a:cubicBezTo>
                  <a:pt x="9141" y="4459"/>
                  <a:pt x="9696" y="4783"/>
                  <a:pt x="10327" y="4783"/>
                </a:cubicBezTo>
                <a:cubicBezTo>
                  <a:pt x="10958" y="4783"/>
                  <a:pt x="11519" y="4459"/>
                  <a:pt x="11841" y="3961"/>
                </a:cubicBezTo>
                <a:cubicBezTo>
                  <a:pt x="11765" y="4298"/>
                  <a:pt x="11605" y="4625"/>
                  <a:pt x="11298" y="4792"/>
                </a:cubicBezTo>
                <a:cubicBezTo>
                  <a:pt x="11298" y="4792"/>
                  <a:pt x="11947" y="5102"/>
                  <a:pt x="12539" y="5102"/>
                </a:cubicBezTo>
                <a:cubicBezTo>
                  <a:pt x="12922" y="5102"/>
                  <a:pt x="13287" y="4972"/>
                  <a:pt x="13429" y="4543"/>
                </a:cubicBezTo>
                <a:cubicBezTo>
                  <a:pt x="13452" y="4479"/>
                  <a:pt x="13423" y="4409"/>
                  <a:pt x="13359" y="4379"/>
                </a:cubicBezTo>
                <a:cubicBezTo>
                  <a:pt x="13145" y="4271"/>
                  <a:pt x="12675" y="3965"/>
                  <a:pt x="12675" y="3328"/>
                </a:cubicBezTo>
                <a:cubicBezTo>
                  <a:pt x="12675" y="2502"/>
                  <a:pt x="12894" y="0"/>
                  <a:pt x="10327" y="0"/>
                </a:cubicBezTo>
                <a:close/>
                <a:moveTo>
                  <a:pt x="2133" y="920"/>
                </a:moveTo>
                <a:cubicBezTo>
                  <a:pt x="1863" y="920"/>
                  <a:pt x="1641" y="1128"/>
                  <a:pt x="1641" y="1380"/>
                </a:cubicBezTo>
                <a:lnTo>
                  <a:pt x="1641" y="15883"/>
                </a:lnTo>
                <a:cubicBezTo>
                  <a:pt x="1763" y="15860"/>
                  <a:pt x="1893" y="15850"/>
                  <a:pt x="2018" y="15850"/>
                </a:cubicBezTo>
                <a:cubicBezTo>
                  <a:pt x="2224" y="15850"/>
                  <a:pt x="2432" y="15877"/>
                  <a:pt x="2626" y="15935"/>
                </a:cubicBezTo>
                <a:lnTo>
                  <a:pt x="2626" y="1380"/>
                </a:lnTo>
                <a:cubicBezTo>
                  <a:pt x="2626" y="1128"/>
                  <a:pt x="2404" y="920"/>
                  <a:pt x="2133" y="920"/>
                </a:cubicBezTo>
                <a:close/>
                <a:moveTo>
                  <a:pt x="10604" y="5520"/>
                </a:moveTo>
                <a:cubicBezTo>
                  <a:pt x="9929" y="5491"/>
                  <a:pt x="9228" y="5689"/>
                  <a:pt x="8689" y="6064"/>
                </a:cubicBezTo>
                <a:cubicBezTo>
                  <a:pt x="8686" y="6066"/>
                  <a:pt x="5320" y="8411"/>
                  <a:pt x="5320" y="8411"/>
                </a:cubicBezTo>
                <a:lnTo>
                  <a:pt x="3284" y="7355"/>
                </a:lnTo>
                <a:lnTo>
                  <a:pt x="3284" y="9171"/>
                </a:lnTo>
                <a:lnTo>
                  <a:pt x="4974" y="10044"/>
                </a:lnTo>
                <a:cubicBezTo>
                  <a:pt x="5101" y="10111"/>
                  <a:pt x="5244" y="10143"/>
                  <a:pt x="5386" y="10143"/>
                </a:cubicBezTo>
                <a:cubicBezTo>
                  <a:pt x="5565" y="10143"/>
                  <a:pt x="5749" y="10091"/>
                  <a:pt x="5899" y="9988"/>
                </a:cubicBezTo>
                <a:lnTo>
                  <a:pt x="7819" y="8655"/>
                </a:lnTo>
                <a:lnTo>
                  <a:pt x="7819" y="10622"/>
                </a:lnTo>
                <a:lnTo>
                  <a:pt x="5783" y="15921"/>
                </a:lnTo>
                <a:cubicBezTo>
                  <a:pt x="5712" y="16098"/>
                  <a:pt x="5853" y="16287"/>
                  <a:pt x="6054" y="16287"/>
                </a:cubicBezTo>
                <a:lnTo>
                  <a:pt x="7819" y="16287"/>
                </a:lnTo>
                <a:lnTo>
                  <a:pt x="7819" y="20389"/>
                </a:lnTo>
                <a:cubicBezTo>
                  <a:pt x="7819" y="20979"/>
                  <a:pt x="8329" y="21454"/>
                  <a:pt x="8960" y="21454"/>
                </a:cubicBezTo>
                <a:cubicBezTo>
                  <a:pt x="9592" y="21454"/>
                  <a:pt x="10101" y="20979"/>
                  <a:pt x="10101" y="20389"/>
                </a:cubicBezTo>
                <a:lnTo>
                  <a:pt x="10101" y="16282"/>
                </a:lnTo>
                <a:lnTo>
                  <a:pt x="10649" y="16282"/>
                </a:lnTo>
                <a:lnTo>
                  <a:pt x="10649" y="20384"/>
                </a:lnTo>
                <a:cubicBezTo>
                  <a:pt x="10649" y="20973"/>
                  <a:pt x="11164" y="21450"/>
                  <a:pt x="11795" y="21450"/>
                </a:cubicBezTo>
                <a:cubicBezTo>
                  <a:pt x="12427" y="21450"/>
                  <a:pt x="12937" y="20973"/>
                  <a:pt x="12937" y="20384"/>
                </a:cubicBezTo>
                <a:lnTo>
                  <a:pt x="12937" y="16282"/>
                </a:lnTo>
                <a:lnTo>
                  <a:pt x="14696" y="16282"/>
                </a:lnTo>
                <a:cubicBezTo>
                  <a:pt x="14900" y="16282"/>
                  <a:pt x="15039" y="16094"/>
                  <a:pt x="14968" y="15916"/>
                </a:cubicBezTo>
                <a:lnTo>
                  <a:pt x="12937" y="10622"/>
                </a:lnTo>
                <a:lnTo>
                  <a:pt x="12937" y="9716"/>
                </a:lnTo>
                <a:lnTo>
                  <a:pt x="15073" y="12401"/>
                </a:lnTo>
                <a:cubicBezTo>
                  <a:pt x="15240" y="12610"/>
                  <a:pt x="15497" y="12720"/>
                  <a:pt x="15757" y="12720"/>
                </a:cubicBezTo>
                <a:cubicBezTo>
                  <a:pt x="15929" y="12722"/>
                  <a:pt x="16107" y="12670"/>
                  <a:pt x="16260" y="12565"/>
                </a:cubicBezTo>
                <a:cubicBezTo>
                  <a:pt x="16635" y="12304"/>
                  <a:pt x="16710" y="11803"/>
                  <a:pt x="16430" y="11452"/>
                </a:cubicBezTo>
                <a:lnTo>
                  <a:pt x="12363" y="6346"/>
                </a:lnTo>
                <a:cubicBezTo>
                  <a:pt x="11930" y="5807"/>
                  <a:pt x="11279" y="5549"/>
                  <a:pt x="10604" y="5520"/>
                </a:cubicBezTo>
                <a:close/>
                <a:moveTo>
                  <a:pt x="15867" y="14714"/>
                </a:moveTo>
                <a:cubicBezTo>
                  <a:pt x="15735" y="14733"/>
                  <a:pt x="15615" y="14803"/>
                  <a:pt x="15531" y="14912"/>
                </a:cubicBezTo>
                <a:cubicBezTo>
                  <a:pt x="15360" y="15130"/>
                  <a:pt x="15407" y="15433"/>
                  <a:pt x="15641" y="15592"/>
                </a:cubicBezTo>
                <a:lnTo>
                  <a:pt x="16878" y="16442"/>
                </a:lnTo>
                <a:lnTo>
                  <a:pt x="16053" y="16442"/>
                </a:lnTo>
                <a:cubicBezTo>
                  <a:pt x="15876" y="16442"/>
                  <a:pt x="15741" y="16593"/>
                  <a:pt x="15772" y="16756"/>
                </a:cubicBezTo>
                <a:lnTo>
                  <a:pt x="16531" y="20887"/>
                </a:lnTo>
                <a:cubicBezTo>
                  <a:pt x="16555" y="21016"/>
                  <a:pt x="16677" y="21107"/>
                  <a:pt x="16818" y="21107"/>
                </a:cubicBezTo>
                <a:lnTo>
                  <a:pt x="20497" y="21107"/>
                </a:lnTo>
                <a:cubicBezTo>
                  <a:pt x="20638" y="21107"/>
                  <a:pt x="20757" y="21012"/>
                  <a:pt x="20779" y="20882"/>
                </a:cubicBezTo>
                <a:lnTo>
                  <a:pt x="21518" y="16751"/>
                </a:lnTo>
                <a:cubicBezTo>
                  <a:pt x="21550" y="16588"/>
                  <a:pt x="21413" y="16442"/>
                  <a:pt x="21236" y="16442"/>
                </a:cubicBezTo>
                <a:lnTo>
                  <a:pt x="18652" y="16442"/>
                </a:lnTo>
                <a:lnTo>
                  <a:pt x="16260" y="14804"/>
                </a:lnTo>
                <a:cubicBezTo>
                  <a:pt x="16143" y="14724"/>
                  <a:pt x="15999" y="14696"/>
                  <a:pt x="15867" y="14714"/>
                </a:cubicBezTo>
                <a:close/>
                <a:moveTo>
                  <a:pt x="2108" y="16245"/>
                </a:moveTo>
                <a:cubicBezTo>
                  <a:pt x="1981" y="16245"/>
                  <a:pt x="1858" y="16257"/>
                  <a:pt x="1736" y="16287"/>
                </a:cubicBezTo>
                <a:cubicBezTo>
                  <a:pt x="1657" y="16305"/>
                  <a:pt x="1575" y="16334"/>
                  <a:pt x="1500" y="16367"/>
                </a:cubicBezTo>
                <a:lnTo>
                  <a:pt x="1434" y="16390"/>
                </a:lnTo>
                <a:cubicBezTo>
                  <a:pt x="1380" y="16416"/>
                  <a:pt x="1325" y="16454"/>
                  <a:pt x="1274" y="16498"/>
                </a:cubicBezTo>
                <a:cubicBezTo>
                  <a:pt x="1160" y="16594"/>
                  <a:pt x="1063" y="16727"/>
                  <a:pt x="987" y="16883"/>
                </a:cubicBezTo>
                <a:cubicBezTo>
                  <a:pt x="1114" y="16853"/>
                  <a:pt x="1246" y="16828"/>
                  <a:pt x="1384" y="16808"/>
                </a:cubicBezTo>
                <a:cubicBezTo>
                  <a:pt x="1467" y="16796"/>
                  <a:pt x="1552" y="16782"/>
                  <a:pt x="1641" y="16775"/>
                </a:cubicBezTo>
                <a:cubicBezTo>
                  <a:pt x="1741" y="16766"/>
                  <a:pt x="1843" y="16763"/>
                  <a:pt x="1947" y="16761"/>
                </a:cubicBezTo>
                <a:cubicBezTo>
                  <a:pt x="2001" y="16759"/>
                  <a:pt x="2054" y="16756"/>
                  <a:pt x="2108" y="16756"/>
                </a:cubicBezTo>
                <a:cubicBezTo>
                  <a:pt x="2236" y="16756"/>
                  <a:pt x="2363" y="16761"/>
                  <a:pt x="2485" y="16770"/>
                </a:cubicBezTo>
                <a:cubicBezTo>
                  <a:pt x="2588" y="16777"/>
                  <a:pt x="2691" y="16789"/>
                  <a:pt x="2792" y="16803"/>
                </a:cubicBezTo>
                <a:cubicBezTo>
                  <a:pt x="2878" y="16815"/>
                  <a:pt x="2959" y="16829"/>
                  <a:pt x="3043" y="16845"/>
                </a:cubicBezTo>
                <a:lnTo>
                  <a:pt x="3234" y="16883"/>
                </a:lnTo>
                <a:cubicBezTo>
                  <a:pt x="3199" y="16815"/>
                  <a:pt x="3165" y="16753"/>
                  <a:pt x="3124" y="16695"/>
                </a:cubicBezTo>
                <a:cubicBezTo>
                  <a:pt x="3067" y="16617"/>
                  <a:pt x="3002" y="16548"/>
                  <a:pt x="2938" y="16493"/>
                </a:cubicBezTo>
                <a:cubicBezTo>
                  <a:pt x="2888" y="16452"/>
                  <a:pt x="2842" y="16416"/>
                  <a:pt x="2787" y="16390"/>
                </a:cubicBezTo>
                <a:cubicBezTo>
                  <a:pt x="2765" y="16379"/>
                  <a:pt x="2739" y="16371"/>
                  <a:pt x="2716" y="16362"/>
                </a:cubicBezTo>
                <a:cubicBezTo>
                  <a:pt x="2525" y="16285"/>
                  <a:pt x="2317" y="16245"/>
                  <a:pt x="2108" y="16245"/>
                </a:cubicBezTo>
                <a:close/>
                <a:moveTo>
                  <a:pt x="18507" y="17136"/>
                </a:moveTo>
                <a:cubicBezTo>
                  <a:pt x="18656" y="17115"/>
                  <a:pt x="18803" y="17172"/>
                  <a:pt x="18889" y="17277"/>
                </a:cubicBezTo>
                <a:cubicBezTo>
                  <a:pt x="18930" y="17327"/>
                  <a:pt x="18959" y="17390"/>
                  <a:pt x="18969" y="17456"/>
                </a:cubicBezTo>
                <a:cubicBezTo>
                  <a:pt x="19001" y="17660"/>
                  <a:pt x="18851" y="17851"/>
                  <a:pt x="18627" y="17883"/>
                </a:cubicBezTo>
                <a:cubicBezTo>
                  <a:pt x="18407" y="17915"/>
                  <a:pt x="18199" y="17774"/>
                  <a:pt x="18165" y="17568"/>
                </a:cubicBezTo>
                <a:cubicBezTo>
                  <a:pt x="18152" y="17487"/>
                  <a:pt x="18168" y="17412"/>
                  <a:pt x="18205" y="17343"/>
                </a:cubicBezTo>
                <a:cubicBezTo>
                  <a:pt x="18261" y="17238"/>
                  <a:pt x="18372" y="17155"/>
                  <a:pt x="18507" y="17136"/>
                </a:cubicBezTo>
                <a:close/>
                <a:moveTo>
                  <a:pt x="1942" y="17165"/>
                </a:moveTo>
                <a:cubicBezTo>
                  <a:pt x="1407" y="17183"/>
                  <a:pt x="913" y="17297"/>
                  <a:pt x="530" y="17474"/>
                </a:cubicBezTo>
                <a:cubicBezTo>
                  <a:pt x="-50" y="17834"/>
                  <a:pt x="2" y="18605"/>
                  <a:pt x="2" y="18605"/>
                </a:cubicBezTo>
                <a:cubicBezTo>
                  <a:pt x="2" y="21056"/>
                  <a:pt x="1976" y="21600"/>
                  <a:pt x="3732" y="21600"/>
                </a:cubicBezTo>
                <a:cubicBezTo>
                  <a:pt x="4506" y="21600"/>
                  <a:pt x="5237" y="21495"/>
                  <a:pt x="5738" y="21398"/>
                </a:cubicBezTo>
                <a:cubicBezTo>
                  <a:pt x="5931" y="21364"/>
                  <a:pt x="5964" y="21123"/>
                  <a:pt x="5788" y="21041"/>
                </a:cubicBezTo>
                <a:cubicBezTo>
                  <a:pt x="4978" y="20663"/>
                  <a:pt x="4315" y="19927"/>
                  <a:pt x="4315" y="18939"/>
                </a:cubicBezTo>
                <a:cubicBezTo>
                  <a:pt x="4315" y="17951"/>
                  <a:pt x="3696" y="17520"/>
                  <a:pt x="3450" y="17390"/>
                </a:cubicBezTo>
                <a:cubicBezTo>
                  <a:pt x="3154" y="17282"/>
                  <a:pt x="2808" y="17208"/>
                  <a:pt x="2435" y="17179"/>
                </a:cubicBezTo>
                <a:cubicBezTo>
                  <a:pt x="2324" y="17169"/>
                  <a:pt x="2209" y="17165"/>
                  <a:pt x="2093" y="17165"/>
                </a:cubicBezTo>
                <a:cubicBezTo>
                  <a:pt x="2044" y="17165"/>
                  <a:pt x="1991" y="17162"/>
                  <a:pt x="1942" y="17165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32" name="Shape 1132"/>
          <p:cNvSpPr/>
          <p:nvPr/>
        </p:nvSpPr>
        <p:spPr>
          <a:xfrm>
            <a:off x="2219176" y="4266837"/>
            <a:ext cx="407327" cy="408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445" extrusionOk="0">
                <a:moveTo>
                  <a:pt x="831" y="0"/>
                </a:moveTo>
                <a:cubicBezTo>
                  <a:pt x="486" y="0"/>
                  <a:pt x="200" y="285"/>
                  <a:pt x="200" y="627"/>
                </a:cubicBezTo>
                <a:lnTo>
                  <a:pt x="200" y="1511"/>
                </a:lnTo>
                <a:cubicBezTo>
                  <a:pt x="200" y="1544"/>
                  <a:pt x="206" y="1572"/>
                  <a:pt x="211" y="1602"/>
                </a:cubicBezTo>
                <a:cubicBezTo>
                  <a:pt x="203" y="1651"/>
                  <a:pt x="197" y="1707"/>
                  <a:pt x="200" y="1763"/>
                </a:cubicBezTo>
                <a:cubicBezTo>
                  <a:pt x="549" y="7606"/>
                  <a:pt x="-92" y="14701"/>
                  <a:pt x="12" y="20547"/>
                </a:cubicBezTo>
                <a:cubicBezTo>
                  <a:pt x="13" y="20611"/>
                  <a:pt x="24" y="20664"/>
                  <a:pt x="39" y="20718"/>
                </a:cubicBezTo>
                <a:cubicBezTo>
                  <a:pt x="71" y="21005"/>
                  <a:pt x="271" y="21280"/>
                  <a:pt x="642" y="21297"/>
                </a:cubicBezTo>
                <a:cubicBezTo>
                  <a:pt x="7274" y="21600"/>
                  <a:pt x="13911" y="21365"/>
                  <a:pt x="20543" y="21238"/>
                </a:cubicBezTo>
                <a:cubicBezTo>
                  <a:pt x="20865" y="21230"/>
                  <a:pt x="21059" y="21026"/>
                  <a:pt x="21125" y="20788"/>
                </a:cubicBezTo>
                <a:cubicBezTo>
                  <a:pt x="21197" y="20692"/>
                  <a:pt x="21240" y="20570"/>
                  <a:pt x="21238" y="20418"/>
                </a:cubicBezTo>
                <a:cubicBezTo>
                  <a:pt x="21198" y="16327"/>
                  <a:pt x="21242" y="11123"/>
                  <a:pt x="21335" y="6811"/>
                </a:cubicBezTo>
                <a:cubicBezTo>
                  <a:pt x="21503" y="6590"/>
                  <a:pt x="21508" y="6257"/>
                  <a:pt x="21352" y="6029"/>
                </a:cubicBezTo>
                <a:cubicBezTo>
                  <a:pt x="21391" y="4340"/>
                  <a:pt x="21441" y="2675"/>
                  <a:pt x="21492" y="1066"/>
                </a:cubicBezTo>
                <a:cubicBezTo>
                  <a:pt x="21494" y="993"/>
                  <a:pt x="21482" y="928"/>
                  <a:pt x="21465" y="868"/>
                </a:cubicBezTo>
                <a:cubicBezTo>
                  <a:pt x="21436" y="579"/>
                  <a:pt x="21233" y="314"/>
                  <a:pt x="20856" y="316"/>
                </a:cubicBezTo>
                <a:cubicBezTo>
                  <a:pt x="14216" y="362"/>
                  <a:pt x="7598" y="15"/>
                  <a:pt x="960" y="0"/>
                </a:cubicBezTo>
                <a:cubicBezTo>
                  <a:pt x="935" y="0"/>
                  <a:pt x="908" y="3"/>
                  <a:pt x="885" y="5"/>
                </a:cubicBezTo>
                <a:cubicBezTo>
                  <a:pt x="866" y="3"/>
                  <a:pt x="849" y="0"/>
                  <a:pt x="831" y="0"/>
                </a:cubicBezTo>
                <a:close/>
                <a:moveTo>
                  <a:pt x="1461" y="1265"/>
                </a:moveTo>
                <a:cubicBezTo>
                  <a:pt x="2009" y="1267"/>
                  <a:pt x="2557" y="1274"/>
                  <a:pt x="3105" y="1281"/>
                </a:cubicBezTo>
                <a:cubicBezTo>
                  <a:pt x="3104" y="2638"/>
                  <a:pt x="3090" y="3995"/>
                  <a:pt x="2986" y="5348"/>
                </a:cubicBezTo>
                <a:cubicBezTo>
                  <a:pt x="2511" y="5319"/>
                  <a:pt x="2039" y="5292"/>
                  <a:pt x="1564" y="5257"/>
                </a:cubicBezTo>
                <a:cubicBezTo>
                  <a:pt x="1564" y="5118"/>
                  <a:pt x="1565" y="4976"/>
                  <a:pt x="1564" y="4839"/>
                </a:cubicBezTo>
                <a:cubicBezTo>
                  <a:pt x="1569" y="4788"/>
                  <a:pt x="1566" y="4735"/>
                  <a:pt x="1558" y="4684"/>
                </a:cubicBezTo>
                <a:cubicBezTo>
                  <a:pt x="1547" y="3699"/>
                  <a:pt x="1518" y="2720"/>
                  <a:pt x="1461" y="1758"/>
                </a:cubicBezTo>
                <a:cubicBezTo>
                  <a:pt x="1459" y="1720"/>
                  <a:pt x="1453" y="1690"/>
                  <a:pt x="1445" y="1656"/>
                </a:cubicBezTo>
                <a:cubicBezTo>
                  <a:pt x="1457" y="1609"/>
                  <a:pt x="1461" y="1560"/>
                  <a:pt x="1461" y="1511"/>
                </a:cubicBezTo>
                <a:lnTo>
                  <a:pt x="1461" y="1265"/>
                </a:lnTo>
                <a:close/>
                <a:moveTo>
                  <a:pt x="4371" y="1297"/>
                </a:moveTo>
                <a:cubicBezTo>
                  <a:pt x="4875" y="1306"/>
                  <a:pt x="5376" y="1314"/>
                  <a:pt x="5880" y="1324"/>
                </a:cubicBezTo>
                <a:cubicBezTo>
                  <a:pt x="5829" y="2714"/>
                  <a:pt x="5820" y="4108"/>
                  <a:pt x="5767" y="5498"/>
                </a:cubicBezTo>
                <a:cubicBezTo>
                  <a:pt x="5260" y="5475"/>
                  <a:pt x="4753" y="5445"/>
                  <a:pt x="4247" y="5418"/>
                </a:cubicBezTo>
                <a:cubicBezTo>
                  <a:pt x="4356" y="4046"/>
                  <a:pt x="4370" y="2672"/>
                  <a:pt x="4371" y="1297"/>
                </a:cubicBezTo>
                <a:close/>
                <a:moveTo>
                  <a:pt x="7146" y="1350"/>
                </a:moveTo>
                <a:cubicBezTo>
                  <a:pt x="7589" y="1361"/>
                  <a:pt x="8029" y="1368"/>
                  <a:pt x="8472" y="1377"/>
                </a:cubicBezTo>
                <a:cubicBezTo>
                  <a:pt x="8426" y="2791"/>
                  <a:pt x="8480" y="4201"/>
                  <a:pt x="8580" y="5611"/>
                </a:cubicBezTo>
                <a:cubicBezTo>
                  <a:pt x="8063" y="5594"/>
                  <a:pt x="7545" y="5573"/>
                  <a:pt x="7028" y="5552"/>
                </a:cubicBezTo>
                <a:cubicBezTo>
                  <a:pt x="7082" y="4152"/>
                  <a:pt x="7095" y="2752"/>
                  <a:pt x="7146" y="1350"/>
                </a:cubicBezTo>
                <a:close/>
                <a:moveTo>
                  <a:pt x="9739" y="1409"/>
                </a:moveTo>
                <a:cubicBezTo>
                  <a:pt x="13228" y="1492"/>
                  <a:pt x="16716" y="1573"/>
                  <a:pt x="20209" y="1570"/>
                </a:cubicBezTo>
                <a:cubicBezTo>
                  <a:pt x="20166" y="2935"/>
                  <a:pt x="20129" y="4345"/>
                  <a:pt x="20096" y="5777"/>
                </a:cubicBezTo>
                <a:cubicBezTo>
                  <a:pt x="16678" y="5774"/>
                  <a:pt x="13262" y="5745"/>
                  <a:pt x="9846" y="5648"/>
                </a:cubicBezTo>
                <a:cubicBezTo>
                  <a:pt x="9745" y="4236"/>
                  <a:pt x="9692" y="2826"/>
                  <a:pt x="9739" y="1409"/>
                </a:cubicBezTo>
                <a:close/>
                <a:moveTo>
                  <a:pt x="15014" y="2058"/>
                </a:moveTo>
                <a:cubicBezTo>
                  <a:pt x="14782" y="2058"/>
                  <a:pt x="14618" y="2159"/>
                  <a:pt x="14518" y="2304"/>
                </a:cubicBezTo>
                <a:cubicBezTo>
                  <a:pt x="14300" y="2382"/>
                  <a:pt x="14128" y="2572"/>
                  <a:pt x="14130" y="2872"/>
                </a:cubicBezTo>
                <a:cubicBezTo>
                  <a:pt x="14135" y="3375"/>
                  <a:pt x="14185" y="3880"/>
                  <a:pt x="14190" y="4384"/>
                </a:cubicBezTo>
                <a:cubicBezTo>
                  <a:pt x="14191" y="4521"/>
                  <a:pt x="14230" y="4631"/>
                  <a:pt x="14292" y="4721"/>
                </a:cubicBezTo>
                <a:cubicBezTo>
                  <a:pt x="14348" y="4977"/>
                  <a:pt x="14544" y="5198"/>
                  <a:pt x="14885" y="5198"/>
                </a:cubicBezTo>
                <a:lnTo>
                  <a:pt x="16782" y="5198"/>
                </a:lnTo>
                <a:cubicBezTo>
                  <a:pt x="16937" y="5198"/>
                  <a:pt x="17063" y="5154"/>
                  <a:pt x="17159" y="5080"/>
                </a:cubicBezTo>
                <a:cubicBezTo>
                  <a:pt x="17385" y="4981"/>
                  <a:pt x="17568" y="4758"/>
                  <a:pt x="17542" y="4507"/>
                </a:cubicBezTo>
                <a:cubicBezTo>
                  <a:pt x="17482" y="3944"/>
                  <a:pt x="17477" y="3375"/>
                  <a:pt x="17477" y="2808"/>
                </a:cubicBezTo>
                <a:cubicBezTo>
                  <a:pt x="17477" y="2745"/>
                  <a:pt x="17465" y="2691"/>
                  <a:pt x="17450" y="2637"/>
                </a:cubicBezTo>
                <a:cubicBezTo>
                  <a:pt x="17430" y="2340"/>
                  <a:pt x="17231" y="2058"/>
                  <a:pt x="16846" y="2058"/>
                </a:cubicBezTo>
                <a:lnTo>
                  <a:pt x="15014" y="2058"/>
                </a:lnTo>
                <a:close/>
                <a:moveTo>
                  <a:pt x="18549" y="2058"/>
                </a:moveTo>
                <a:cubicBezTo>
                  <a:pt x="18233" y="2058"/>
                  <a:pt x="17919" y="2258"/>
                  <a:pt x="17919" y="2663"/>
                </a:cubicBezTo>
                <a:lnTo>
                  <a:pt x="17919" y="4421"/>
                </a:lnTo>
                <a:cubicBezTo>
                  <a:pt x="17919" y="5231"/>
                  <a:pt x="19180" y="5231"/>
                  <a:pt x="19180" y="4421"/>
                </a:cubicBezTo>
                <a:lnTo>
                  <a:pt x="19180" y="2663"/>
                </a:lnTo>
                <a:cubicBezTo>
                  <a:pt x="19180" y="2258"/>
                  <a:pt x="18865" y="2058"/>
                  <a:pt x="18549" y="2058"/>
                </a:cubicBezTo>
                <a:close/>
                <a:moveTo>
                  <a:pt x="15408" y="3312"/>
                </a:moveTo>
                <a:cubicBezTo>
                  <a:pt x="15408" y="3312"/>
                  <a:pt x="16216" y="3312"/>
                  <a:pt x="16216" y="3312"/>
                </a:cubicBezTo>
                <a:cubicBezTo>
                  <a:pt x="16218" y="3520"/>
                  <a:pt x="16226" y="3734"/>
                  <a:pt x="16237" y="3944"/>
                </a:cubicBezTo>
                <a:lnTo>
                  <a:pt x="15440" y="3944"/>
                </a:lnTo>
                <a:cubicBezTo>
                  <a:pt x="15430" y="3734"/>
                  <a:pt x="15418" y="3520"/>
                  <a:pt x="15408" y="3312"/>
                </a:cubicBezTo>
                <a:close/>
                <a:moveTo>
                  <a:pt x="1564" y="6511"/>
                </a:moveTo>
                <a:cubicBezTo>
                  <a:pt x="7722" y="6945"/>
                  <a:pt x="13897" y="7029"/>
                  <a:pt x="20069" y="7036"/>
                </a:cubicBezTo>
                <a:cubicBezTo>
                  <a:pt x="19983" y="11133"/>
                  <a:pt x="19940" y="16114"/>
                  <a:pt x="19972" y="19989"/>
                </a:cubicBezTo>
                <a:cubicBezTo>
                  <a:pt x="13739" y="20116"/>
                  <a:pt x="7499" y="20317"/>
                  <a:pt x="1267" y="20064"/>
                </a:cubicBezTo>
                <a:cubicBezTo>
                  <a:pt x="1221" y="15933"/>
                  <a:pt x="1525" y="10786"/>
                  <a:pt x="1564" y="6511"/>
                </a:cubicBezTo>
                <a:close/>
                <a:moveTo>
                  <a:pt x="10789" y="7546"/>
                </a:moveTo>
                <a:cubicBezTo>
                  <a:pt x="10662" y="7533"/>
                  <a:pt x="10558" y="7556"/>
                  <a:pt x="10471" y="7599"/>
                </a:cubicBezTo>
                <a:cubicBezTo>
                  <a:pt x="6577" y="7451"/>
                  <a:pt x="3511" y="11189"/>
                  <a:pt x="4242" y="15059"/>
                </a:cubicBezTo>
                <a:cubicBezTo>
                  <a:pt x="4811" y="18073"/>
                  <a:pt x="7849" y="19690"/>
                  <a:pt x="10719" y="19555"/>
                </a:cubicBezTo>
                <a:cubicBezTo>
                  <a:pt x="13402" y="19429"/>
                  <a:pt x="16072" y="17798"/>
                  <a:pt x="16776" y="15123"/>
                </a:cubicBezTo>
                <a:cubicBezTo>
                  <a:pt x="17192" y="13544"/>
                  <a:pt x="16717" y="11837"/>
                  <a:pt x="15930" y="10455"/>
                </a:cubicBezTo>
                <a:cubicBezTo>
                  <a:pt x="14865" y="8584"/>
                  <a:pt x="12848" y="7751"/>
                  <a:pt x="10789" y="7546"/>
                </a:cubicBezTo>
                <a:close/>
                <a:moveTo>
                  <a:pt x="10331" y="8832"/>
                </a:moveTo>
                <a:cubicBezTo>
                  <a:pt x="10553" y="8837"/>
                  <a:pt x="10774" y="8860"/>
                  <a:pt x="11000" y="8901"/>
                </a:cubicBezTo>
                <a:cubicBezTo>
                  <a:pt x="11122" y="8924"/>
                  <a:pt x="11235" y="8913"/>
                  <a:pt x="11334" y="8880"/>
                </a:cubicBezTo>
                <a:cubicBezTo>
                  <a:pt x="14146" y="9432"/>
                  <a:pt x="16286" y="12026"/>
                  <a:pt x="15505" y="14989"/>
                </a:cubicBezTo>
                <a:cubicBezTo>
                  <a:pt x="14983" y="16969"/>
                  <a:pt x="12836" y="18082"/>
                  <a:pt x="10929" y="18285"/>
                </a:cubicBezTo>
                <a:cubicBezTo>
                  <a:pt x="8822" y="18511"/>
                  <a:pt x="6777" y="17632"/>
                  <a:pt x="5799" y="15718"/>
                </a:cubicBezTo>
                <a:cubicBezTo>
                  <a:pt x="4208" y="12604"/>
                  <a:pt x="7008" y="8753"/>
                  <a:pt x="10331" y="8832"/>
                </a:cubicBezTo>
                <a:close/>
                <a:moveTo>
                  <a:pt x="10660" y="9946"/>
                </a:moveTo>
                <a:cubicBezTo>
                  <a:pt x="10559" y="9936"/>
                  <a:pt x="10473" y="9941"/>
                  <a:pt x="10385" y="9968"/>
                </a:cubicBezTo>
                <a:cubicBezTo>
                  <a:pt x="9265" y="9947"/>
                  <a:pt x="8208" y="10450"/>
                  <a:pt x="7470" y="11334"/>
                </a:cubicBezTo>
                <a:cubicBezTo>
                  <a:pt x="6711" y="12244"/>
                  <a:pt x="6397" y="13422"/>
                  <a:pt x="6613" y="14566"/>
                </a:cubicBezTo>
                <a:cubicBezTo>
                  <a:pt x="6868" y="15918"/>
                  <a:pt x="8164" y="17374"/>
                  <a:pt x="10401" y="17374"/>
                </a:cubicBezTo>
                <a:cubicBezTo>
                  <a:pt x="10469" y="17374"/>
                  <a:pt x="10533" y="17372"/>
                  <a:pt x="10601" y="17369"/>
                </a:cubicBezTo>
                <a:cubicBezTo>
                  <a:pt x="12384" y="17285"/>
                  <a:pt x="13910" y="16157"/>
                  <a:pt x="14314" y="14625"/>
                </a:cubicBezTo>
                <a:cubicBezTo>
                  <a:pt x="14625" y="13441"/>
                  <a:pt x="14135" y="12318"/>
                  <a:pt x="13813" y="11752"/>
                </a:cubicBezTo>
                <a:cubicBezTo>
                  <a:pt x="13230" y="10730"/>
                  <a:pt x="12110" y="10090"/>
                  <a:pt x="10660" y="9946"/>
                </a:cubicBezTo>
                <a:close/>
                <a:moveTo>
                  <a:pt x="10310" y="11409"/>
                </a:moveTo>
                <a:cubicBezTo>
                  <a:pt x="10430" y="11409"/>
                  <a:pt x="10552" y="11425"/>
                  <a:pt x="10671" y="11447"/>
                </a:cubicBezTo>
                <a:cubicBezTo>
                  <a:pt x="10762" y="11464"/>
                  <a:pt x="10846" y="11460"/>
                  <a:pt x="10929" y="11447"/>
                </a:cubicBezTo>
                <a:cubicBezTo>
                  <a:pt x="11637" y="11606"/>
                  <a:pt x="12246" y="12025"/>
                  <a:pt x="12611" y="12604"/>
                </a:cubicBezTo>
                <a:cubicBezTo>
                  <a:pt x="12946" y="13137"/>
                  <a:pt x="13038" y="13746"/>
                  <a:pt x="12875" y="14362"/>
                </a:cubicBezTo>
                <a:cubicBezTo>
                  <a:pt x="12629" y="15296"/>
                  <a:pt x="11587" y="15813"/>
                  <a:pt x="10660" y="15911"/>
                </a:cubicBezTo>
                <a:cubicBezTo>
                  <a:pt x="10555" y="15923"/>
                  <a:pt x="10447" y="15927"/>
                  <a:pt x="10342" y="15927"/>
                </a:cubicBezTo>
                <a:cubicBezTo>
                  <a:pt x="9390" y="15927"/>
                  <a:pt x="8588" y="15465"/>
                  <a:pt x="8192" y="14689"/>
                </a:cubicBezTo>
                <a:cubicBezTo>
                  <a:pt x="7861" y="14043"/>
                  <a:pt x="7910" y="13278"/>
                  <a:pt x="8332" y="12594"/>
                </a:cubicBezTo>
                <a:cubicBezTo>
                  <a:pt x="8782" y="11863"/>
                  <a:pt x="9540" y="11409"/>
                  <a:pt x="10310" y="11409"/>
                </a:cubicBezTo>
                <a:close/>
                <a:moveTo>
                  <a:pt x="10461" y="11672"/>
                </a:moveTo>
                <a:cubicBezTo>
                  <a:pt x="10307" y="11707"/>
                  <a:pt x="10171" y="11798"/>
                  <a:pt x="10078" y="11956"/>
                </a:cubicBezTo>
                <a:cubicBezTo>
                  <a:pt x="9915" y="12230"/>
                  <a:pt x="9992" y="12668"/>
                  <a:pt x="10304" y="12813"/>
                </a:cubicBezTo>
                <a:cubicBezTo>
                  <a:pt x="10512" y="12912"/>
                  <a:pt x="10643" y="13002"/>
                  <a:pt x="10795" y="13173"/>
                </a:cubicBezTo>
                <a:cubicBezTo>
                  <a:pt x="10887" y="13277"/>
                  <a:pt x="10931" y="13467"/>
                  <a:pt x="10935" y="13591"/>
                </a:cubicBezTo>
                <a:cubicBezTo>
                  <a:pt x="10958" y="14399"/>
                  <a:pt x="12224" y="14402"/>
                  <a:pt x="12201" y="13591"/>
                </a:cubicBezTo>
                <a:cubicBezTo>
                  <a:pt x="12178" y="12776"/>
                  <a:pt x="11678" y="12076"/>
                  <a:pt x="10940" y="11731"/>
                </a:cubicBezTo>
                <a:cubicBezTo>
                  <a:pt x="10785" y="11658"/>
                  <a:pt x="10615" y="11637"/>
                  <a:pt x="10461" y="11672"/>
                </a:cubicBezTo>
                <a:close/>
              </a:path>
            </a:pathLst>
          </a:custGeom>
          <a:solidFill>
            <a:srgbClr val="3C96E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135" name="Group 1135"/>
          <p:cNvGrpSpPr/>
          <p:nvPr/>
        </p:nvGrpSpPr>
        <p:grpSpPr>
          <a:xfrm>
            <a:off x="2048713" y="3719512"/>
            <a:ext cx="735554" cy="1134251"/>
            <a:chOff x="0" y="0"/>
            <a:chExt cx="1471106" cy="2268499"/>
          </a:xfrm>
        </p:grpSpPr>
        <p:sp>
          <p:nvSpPr>
            <p:cNvPr id="1133" name="Shape 1133"/>
            <p:cNvSpPr/>
            <p:nvPr/>
          </p:nvSpPr>
          <p:spPr>
            <a:xfrm>
              <a:off x="0" y="797392"/>
              <a:ext cx="1471107" cy="1471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3C96E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4" name="Shape 1134"/>
            <p:cNvSpPr/>
            <p:nvPr/>
          </p:nvSpPr>
          <p:spPr>
            <a:xfrm flipH="1">
              <a:off x="735553" y="0"/>
              <a:ext cx="1" cy="817427"/>
            </a:xfrm>
            <a:prstGeom prst="line">
              <a:avLst/>
            </a:prstGeom>
            <a:noFill/>
            <a:ln w="25400" cap="flat">
              <a:solidFill>
                <a:srgbClr val="3C96E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8" name="Group 1138"/>
          <p:cNvGrpSpPr/>
          <p:nvPr/>
        </p:nvGrpSpPr>
        <p:grpSpPr>
          <a:xfrm>
            <a:off x="3237830" y="3719512"/>
            <a:ext cx="735554" cy="1134251"/>
            <a:chOff x="0" y="0"/>
            <a:chExt cx="1471106" cy="2268499"/>
          </a:xfrm>
        </p:grpSpPr>
        <p:sp>
          <p:nvSpPr>
            <p:cNvPr id="1136" name="Shape 1136"/>
            <p:cNvSpPr/>
            <p:nvPr/>
          </p:nvSpPr>
          <p:spPr>
            <a:xfrm>
              <a:off x="0" y="797392"/>
              <a:ext cx="1471107" cy="1471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32968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7" name="Shape 1137"/>
            <p:cNvSpPr/>
            <p:nvPr/>
          </p:nvSpPr>
          <p:spPr>
            <a:xfrm flipH="1">
              <a:off x="735553" y="0"/>
              <a:ext cx="1" cy="817427"/>
            </a:xfrm>
            <a:prstGeom prst="line">
              <a:avLst/>
            </a:prstGeom>
            <a:noFill/>
            <a:ln w="25400" cap="flat">
              <a:solidFill>
                <a:srgbClr val="329687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39" name="Shape 1139"/>
          <p:cNvSpPr/>
          <p:nvPr/>
        </p:nvSpPr>
        <p:spPr>
          <a:xfrm>
            <a:off x="5120703" y="2693273"/>
            <a:ext cx="1950420" cy="1946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365" extrusionOk="0">
                <a:moveTo>
                  <a:pt x="0" y="11475"/>
                </a:moveTo>
                <a:cubicBezTo>
                  <a:pt x="-1" y="7797"/>
                  <a:pt x="1316" y="4949"/>
                  <a:pt x="3398" y="2977"/>
                </a:cubicBezTo>
                <a:cubicBezTo>
                  <a:pt x="5531" y="957"/>
                  <a:pt x="8493" y="-193"/>
                  <a:pt x="11509" y="26"/>
                </a:cubicBezTo>
                <a:cubicBezTo>
                  <a:pt x="13981" y="206"/>
                  <a:pt x="16316" y="1305"/>
                  <a:pt x="18115" y="3028"/>
                </a:cubicBezTo>
                <a:cubicBezTo>
                  <a:pt x="19863" y="4701"/>
                  <a:pt x="21189" y="7017"/>
                  <a:pt x="21416" y="10121"/>
                </a:cubicBezTo>
                <a:cubicBezTo>
                  <a:pt x="21599" y="12617"/>
                  <a:pt x="20878" y="14834"/>
                  <a:pt x="19630" y="16603"/>
                </a:cubicBezTo>
                <a:cubicBezTo>
                  <a:pt x="17581" y="19508"/>
                  <a:pt x="14312" y="21336"/>
                  <a:pt x="10769" y="21364"/>
                </a:cubicBezTo>
                <a:cubicBezTo>
                  <a:pt x="5244" y="21407"/>
                  <a:pt x="416" y="17310"/>
                  <a:pt x="29" y="11412"/>
                </a:cubicBezTo>
              </a:path>
            </a:pathLst>
          </a:custGeom>
          <a:ln w="457200">
            <a:solidFill>
              <a:srgbClr val="A5AAAF">
                <a:alpha val="2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0" name="Shape 1140"/>
          <p:cNvSpPr/>
          <p:nvPr/>
        </p:nvSpPr>
        <p:spPr>
          <a:xfrm rot="21329784">
            <a:off x="5692239" y="3263787"/>
            <a:ext cx="807347" cy="805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365" extrusionOk="0">
                <a:moveTo>
                  <a:pt x="0" y="11475"/>
                </a:moveTo>
                <a:cubicBezTo>
                  <a:pt x="-1" y="7797"/>
                  <a:pt x="1316" y="4949"/>
                  <a:pt x="3398" y="2977"/>
                </a:cubicBezTo>
                <a:cubicBezTo>
                  <a:pt x="5531" y="957"/>
                  <a:pt x="8493" y="-193"/>
                  <a:pt x="11509" y="26"/>
                </a:cubicBezTo>
                <a:cubicBezTo>
                  <a:pt x="13981" y="206"/>
                  <a:pt x="16316" y="1305"/>
                  <a:pt x="18115" y="3028"/>
                </a:cubicBezTo>
                <a:cubicBezTo>
                  <a:pt x="19863" y="4701"/>
                  <a:pt x="21189" y="7017"/>
                  <a:pt x="21416" y="10121"/>
                </a:cubicBezTo>
                <a:cubicBezTo>
                  <a:pt x="21599" y="12617"/>
                  <a:pt x="20878" y="14834"/>
                  <a:pt x="19630" y="16603"/>
                </a:cubicBezTo>
                <a:cubicBezTo>
                  <a:pt x="17581" y="19508"/>
                  <a:pt x="14312" y="21336"/>
                  <a:pt x="10769" y="21364"/>
                </a:cubicBezTo>
                <a:cubicBezTo>
                  <a:pt x="5244" y="21407"/>
                  <a:pt x="416" y="17310"/>
                  <a:pt x="29" y="11412"/>
                </a:cubicBezTo>
              </a:path>
            </a:pathLst>
          </a:custGeom>
          <a:ln w="457200">
            <a:solidFill>
              <a:srgbClr val="A5AAAF">
                <a:alpha val="2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1" name="Shape 1141"/>
          <p:cNvSpPr/>
          <p:nvPr/>
        </p:nvSpPr>
        <p:spPr>
          <a:xfrm rot="21329784">
            <a:off x="5671850" y="3279837"/>
            <a:ext cx="439622" cy="4318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55" extrusionOk="0">
                <a:moveTo>
                  <a:pt x="0" y="21355"/>
                </a:moveTo>
                <a:cubicBezTo>
                  <a:pt x="117" y="14517"/>
                  <a:pt x="2644" y="9194"/>
                  <a:pt x="6596" y="5528"/>
                </a:cubicBezTo>
                <a:cubicBezTo>
                  <a:pt x="10582" y="1832"/>
                  <a:pt x="16036" y="-245"/>
                  <a:pt x="21600" y="24"/>
                </a:cubicBezTo>
              </a:path>
            </a:pathLst>
          </a:custGeom>
          <a:ln w="457200">
            <a:solidFill>
              <a:srgbClr val="3C96E1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2" name="Shape 1142"/>
          <p:cNvSpPr/>
          <p:nvPr/>
        </p:nvSpPr>
        <p:spPr>
          <a:xfrm rot="21537772">
            <a:off x="5405845" y="2977907"/>
            <a:ext cx="1380134" cy="1377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365" extrusionOk="0">
                <a:moveTo>
                  <a:pt x="0" y="11475"/>
                </a:moveTo>
                <a:cubicBezTo>
                  <a:pt x="-1" y="7797"/>
                  <a:pt x="1316" y="4949"/>
                  <a:pt x="3398" y="2977"/>
                </a:cubicBezTo>
                <a:cubicBezTo>
                  <a:pt x="5531" y="957"/>
                  <a:pt x="8493" y="-193"/>
                  <a:pt x="11509" y="26"/>
                </a:cubicBezTo>
                <a:cubicBezTo>
                  <a:pt x="13981" y="206"/>
                  <a:pt x="16316" y="1305"/>
                  <a:pt x="18115" y="3028"/>
                </a:cubicBezTo>
                <a:cubicBezTo>
                  <a:pt x="19863" y="4701"/>
                  <a:pt x="21189" y="7017"/>
                  <a:pt x="21416" y="10121"/>
                </a:cubicBezTo>
                <a:cubicBezTo>
                  <a:pt x="21599" y="12617"/>
                  <a:pt x="20878" y="14834"/>
                  <a:pt x="19630" y="16603"/>
                </a:cubicBezTo>
                <a:cubicBezTo>
                  <a:pt x="17581" y="19508"/>
                  <a:pt x="14312" y="21336"/>
                  <a:pt x="10769" y="21364"/>
                </a:cubicBezTo>
                <a:cubicBezTo>
                  <a:pt x="5244" y="21407"/>
                  <a:pt x="416" y="17310"/>
                  <a:pt x="29" y="11412"/>
                </a:cubicBezTo>
              </a:path>
            </a:pathLst>
          </a:custGeom>
          <a:ln w="457200">
            <a:solidFill>
              <a:srgbClr val="A5AAAF">
                <a:alpha val="2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3" name="Shape 1143"/>
          <p:cNvSpPr/>
          <p:nvPr/>
        </p:nvSpPr>
        <p:spPr>
          <a:xfrm rot="21537772">
            <a:off x="5405844" y="2977912"/>
            <a:ext cx="1380134" cy="1377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2" h="21407" extrusionOk="0">
                <a:moveTo>
                  <a:pt x="0" y="11498"/>
                </a:moveTo>
                <a:cubicBezTo>
                  <a:pt x="-1" y="7812"/>
                  <a:pt x="1316" y="4959"/>
                  <a:pt x="3398" y="2983"/>
                </a:cubicBezTo>
                <a:cubicBezTo>
                  <a:pt x="5531" y="959"/>
                  <a:pt x="8492" y="-193"/>
                  <a:pt x="11508" y="27"/>
                </a:cubicBezTo>
                <a:cubicBezTo>
                  <a:pt x="13980" y="207"/>
                  <a:pt x="16315" y="1308"/>
                  <a:pt x="18113" y="3034"/>
                </a:cubicBezTo>
                <a:cubicBezTo>
                  <a:pt x="19860" y="4711"/>
                  <a:pt x="21183" y="7032"/>
                  <a:pt x="21414" y="10142"/>
                </a:cubicBezTo>
                <a:cubicBezTo>
                  <a:pt x="21599" y="12643"/>
                  <a:pt x="20882" y="14867"/>
                  <a:pt x="19628" y="16636"/>
                </a:cubicBezTo>
                <a:cubicBezTo>
                  <a:pt x="17576" y="19532"/>
                  <a:pt x="14303" y="21325"/>
                  <a:pt x="10768" y="21407"/>
                </a:cubicBezTo>
              </a:path>
            </a:pathLst>
          </a:custGeom>
          <a:ln w="457200">
            <a:solidFill>
              <a:srgbClr val="2D5F78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4" name="Shape 1144"/>
          <p:cNvSpPr/>
          <p:nvPr/>
        </p:nvSpPr>
        <p:spPr>
          <a:xfrm>
            <a:off x="5120701" y="2693334"/>
            <a:ext cx="1947857" cy="1039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45" extrusionOk="0">
                <a:moveTo>
                  <a:pt x="0" y="21245"/>
                </a:moveTo>
                <a:cubicBezTo>
                  <a:pt x="18" y="14449"/>
                  <a:pt x="1341" y="9192"/>
                  <a:pt x="3427" y="5545"/>
                </a:cubicBezTo>
                <a:cubicBezTo>
                  <a:pt x="5579" y="1783"/>
                  <a:pt x="8566" y="-355"/>
                  <a:pt x="11608" y="48"/>
                </a:cubicBezTo>
                <a:cubicBezTo>
                  <a:pt x="14103" y="379"/>
                  <a:pt x="16462" y="2418"/>
                  <a:pt x="18271" y="5640"/>
                </a:cubicBezTo>
                <a:cubicBezTo>
                  <a:pt x="20028" y="8768"/>
                  <a:pt x="21332" y="13095"/>
                  <a:pt x="21600" y="18853"/>
                </a:cubicBezTo>
              </a:path>
            </a:pathLst>
          </a:custGeom>
          <a:ln w="457200">
            <a:solidFill>
              <a:srgbClr val="8CB932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5" name="Shape 1145"/>
          <p:cNvSpPr/>
          <p:nvPr/>
        </p:nvSpPr>
        <p:spPr>
          <a:xfrm rot="78708">
            <a:off x="4843589" y="2416652"/>
            <a:ext cx="2504649" cy="2500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365" extrusionOk="0">
                <a:moveTo>
                  <a:pt x="0" y="11475"/>
                </a:moveTo>
                <a:cubicBezTo>
                  <a:pt x="-1" y="7797"/>
                  <a:pt x="1316" y="4949"/>
                  <a:pt x="3398" y="2977"/>
                </a:cubicBezTo>
                <a:cubicBezTo>
                  <a:pt x="5531" y="957"/>
                  <a:pt x="8493" y="-193"/>
                  <a:pt x="11509" y="26"/>
                </a:cubicBezTo>
                <a:cubicBezTo>
                  <a:pt x="13981" y="206"/>
                  <a:pt x="16316" y="1305"/>
                  <a:pt x="18115" y="3028"/>
                </a:cubicBezTo>
                <a:cubicBezTo>
                  <a:pt x="19863" y="4701"/>
                  <a:pt x="21189" y="7017"/>
                  <a:pt x="21416" y="10121"/>
                </a:cubicBezTo>
                <a:cubicBezTo>
                  <a:pt x="21599" y="12617"/>
                  <a:pt x="20878" y="14834"/>
                  <a:pt x="19630" y="16603"/>
                </a:cubicBezTo>
                <a:cubicBezTo>
                  <a:pt x="17581" y="19508"/>
                  <a:pt x="14312" y="21336"/>
                  <a:pt x="10769" y="21364"/>
                </a:cubicBezTo>
                <a:cubicBezTo>
                  <a:pt x="5244" y="21407"/>
                  <a:pt x="416" y="17310"/>
                  <a:pt x="29" y="11412"/>
                </a:cubicBezTo>
              </a:path>
            </a:pathLst>
          </a:custGeom>
          <a:ln w="457200">
            <a:solidFill>
              <a:srgbClr val="A5AAAF">
                <a:alpha val="2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6" name="Shape 1146"/>
          <p:cNvSpPr/>
          <p:nvPr/>
        </p:nvSpPr>
        <p:spPr>
          <a:xfrm rot="78708">
            <a:off x="4843588" y="2416664"/>
            <a:ext cx="2504741" cy="2500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2" h="21407" extrusionOk="0">
                <a:moveTo>
                  <a:pt x="0" y="11498"/>
                </a:moveTo>
                <a:cubicBezTo>
                  <a:pt x="-1" y="7812"/>
                  <a:pt x="1316" y="4959"/>
                  <a:pt x="3398" y="2983"/>
                </a:cubicBezTo>
                <a:cubicBezTo>
                  <a:pt x="5531" y="959"/>
                  <a:pt x="8492" y="-193"/>
                  <a:pt x="11508" y="27"/>
                </a:cubicBezTo>
                <a:cubicBezTo>
                  <a:pt x="13980" y="207"/>
                  <a:pt x="16315" y="1308"/>
                  <a:pt x="18113" y="3034"/>
                </a:cubicBezTo>
                <a:cubicBezTo>
                  <a:pt x="19860" y="4711"/>
                  <a:pt x="21183" y="7032"/>
                  <a:pt x="21414" y="10142"/>
                </a:cubicBezTo>
                <a:cubicBezTo>
                  <a:pt x="21599" y="12643"/>
                  <a:pt x="20882" y="14867"/>
                  <a:pt x="19628" y="16636"/>
                </a:cubicBezTo>
                <a:cubicBezTo>
                  <a:pt x="17576" y="19532"/>
                  <a:pt x="14303" y="21325"/>
                  <a:pt x="10768" y="21407"/>
                </a:cubicBezTo>
              </a:path>
            </a:pathLst>
          </a:custGeom>
          <a:ln w="457200">
            <a:solidFill>
              <a:srgbClr val="FAB900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7" name="Shape 1147"/>
          <p:cNvSpPr/>
          <p:nvPr/>
        </p:nvSpPr>
        <p:spPr>
          <a:xfrm rot="113258">
            <a:off x="4561956" y="2135519"/>
            <a:ext cx="3067915" cy="3062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4" h="21365" extrusionOk="0">
                <a:moveTo>
                  <a:pt x="0" y="11475"/>
                </a:moveTo>
                <a:cubicBezTo>
                  <a:pt x="-1" y="7797"/>
                  <a:pt x="1316" y="4949"/>
                  <a:pt x="3398" y="2977"/>
                </a:cubicBezTo>
                <a:cubicBezTo>
                  <a:pt x="5531" y="957"/>
                  <a:pt x="8493" y="-193"/>
                  <a:pt x="11509" y="26"/>
                </a:cubicBezTo>
                <a:cubicBezTo>
                  <a:pt x="13981" y="206"/>
                  <a:pt x="16316" y="1305"/>
                  <a:pt x="18115" y="3028"/>
                </a:cubicBezTo>
                <a:cubicBezTo>
                  <a:pt x="19863" y="4701"/>
                  <a:pt x="21189" y="7017"/>
                  <a:pt x="21416" y="10121"/>
                </a:cubicBezTo>
                <a:cubicBezTo>
                  <a:pt x="21599" y="12617"/>
                  <a:pt x="20878" y="14834"/>
                  <a:pt x="19630" y="16603"/>
                </a:cubicBezTo>
                <a:cubicBezTo>
                  <a:pt x="17581" y="19508"/>
                  <a:pt x="14312" y="21336"/>
                  <a:pt x="10769" y="21364"/>
                </a:cubicBezTo>
                <a:cubicBezTo>
                  <a:pt x="5244" y="21407"/>
                  <a:pt x="416" y="17310"/>
                  <a:pt x="29" y="11412"/>
                </a:cubicBezTo>
              </a:path>
            </a:pathLst>
          </a:custGeom>
          <a:ln w="457200">
            <a:solidFill>
              <a:srgbClr val="A5AAAF">
                <a:alpha val="2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8" name="Shape 1148"/>
          <p:cNvSpPr/>
          <p:nvPr/>
        </p:nvSpPr>
        <p:spPr>
          <a:xfrm rot="113258">
            <a:off x="4573195" y="2135726"/>
            <a:ext cx="3068092" cy="2379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352" extrusionOk="0">
                <a:moveTo>
                  <a:pt x="0" y="14757"/>
                </a:moveTo>
                <a:cubicBezTo>
                  <a:pt x="-1" y="10027"/>
                  <a:pt x="1315" y="6365"/>
                  <a:pt x="3398" y="3828"/>
                </a:cubicBezTo>
                <a:cubicBezTo>
                  <a:pt x="5530" y="1230"/>
                  <a:pt x="8492" y="-248"/>
                  <a:pt x="11507" y="34"/>
                </a:cubicBezTo>
                <a:cubicBezTo>
                  <a:pt x="13979" y="265"/>
                  <a:pt x="16314" y="1677"/>
                  <a:pt x="18112" y="3894"/>
                </a:cubicBezTo>
                <a:cubicBezTo>
                  <a:pt x="19858" y="6047"/>
                  <a:pt x="21179" y="9027"/>
                  <a:pt x="21412" y="13016"/>
                </a:cubicBezTo>
                <a:cubicBezTo>
                  <a:pt x="21599" y="16225"/>
                  <a:pt x="20878" y="19076"/>
                  <a:pt x="19626" y="21352"/>
                </a:cubicBezTo>
              </a:path>
            </a:pathLst>
          </a:custGeom>
          <a:ln w="457200">
            <a:solidFill>
              <a:srgbClr val="FF7800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9" name="Shape 1149"/>
          <p:cNvSpPr/>
          <p:nvPr/>
        </p:nvSpPr>
        <p:spPr>
          <a:xfrm flipV="1">
            <a:off x="-10873" y="3728652"/>
            <a:ext cx="5821248" cy="1"/>
          </a:xfrm>
          <a:prstGeom prst="line">
            <a:avLst/>
          </a:prstGeom>
          <a:ln w="25400">
            <a:solidFill>
              <a:srgbClr val="323C46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50" name="Shape 1150"/>
          <p:cNvSpPr/>
          <p:nvPr/>
        </p:nvSpPr>
        <p:spPr>
          <a:xfrm rot="20927078">
            <a:off x="5751708" y="3188847"/>
            <a:ext cx="342237" cy="218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rgbClr val="FFFFFF"/>
                </a:solidFill>
              </a:defRPr>
            </a:lvl1pPr>
          </a:lstStyle>
          <a:p>
            <a:pPr defTabSz="412750">
              <a:defRPr sz="1800" b="0">
                <a:solidFill>
                  <a:srgbClr val="000000"/>
                </a:solidFill>
              </a:defRPr>
            </a:pPr>
            <a:r>
              <a:rPr sz="1000" b="1" kern="0">
                <a:cs typeface="+mn-ea"/>
                <a:sym typeface="+mn-lt"/>
              </a:rPr>
              <a:t>25%</a:t>
            </a:r>
          </a:p>
        </p:txBody>
      </p:sp>
      <p:sp>
        <p:nvSpPr>
          <p:cNvPr id="1151" name="Shape 1151"/>
          <p:cNvSpPr/>
          <p:nvPr/>
        </p:nvSpPr>
        <p:spPr>
          <a:xfrm rot="20927078">
            <a:off x="6115775" y="4206964"/>
            <a:ext cx="342237" cy="218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rgbClr val="FFFFFF"/>
                </a:solidFill>
              </a:defRPr>
            </a:lvl1pPr>
          </a:lstStyle>
          <a:p>
            <a:pPr defTabSz="412750">
              <a:defRPr sz="1800" b="0">
                <a:solidFill>
                  <a:srgbClr val="000000"/>
                </a:solidFill>
              </a:defRPr>
            </a:pPr>
            <a:r>
              <a:rPr sz="1000" b="1" kern="0">
                <a:cs typeface="+mn-ea"/>
                <a:sym typeface="+mn-lt"/>
              </a:rPr>
              <a:t>80%</a:t>
            </a:r>
          </a:p>
        </p:txBody>
      </p:sp>
      <p:sp>
        <p:nvSpPr>
          <p:cNvPr id="1152" name="Shape 1152"/>
          <p:cNvSpPr/>
          <p:nvPr/>
        </p:nvSpPr>
        <p:spPr>
          <a:xfrm rot="15267385">
            <a:off x="6856608" y="3303937"/>
            <a:ext cx="342237" cy="218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rgbClr val="FFFFFF"/>
                </a:solidFill>
              </a:defRPr>
            </a:lvl1pPr>
          </a:lstStyle>
          <a:p>
            <a:pPr defTabSz="412750">
              <a:defRPr sz="1800" b="0">
                <a:solidFill>
                  <a:srgbClr val="000000"/>
                </a:solidFill>
              </a:defRPr>
            </a:pPr>
            <a:r>
              <a:rPr sz="1000" b="1" kern="0">
                <a:cs typeface="+mn-ea"/>
                <a:sym typeface="+mn-lt"/>
              </a:rPr>
              <a:t>50%</a:t>
            </a:r>
          </a:p>
        </p:txBody>
      </p:sp>
      <p:sp>
        <p:nvSpPr>
          <p:cNvPr id="1153" name="Shape 1153"/>
          <p:cNvSpPr/>
          <p:nvPr/>
        </p:nvSpPr>
        <p:spPr>
          <a:xfrm rot="21032459">
            <a:off x="6096724" y="4791954"/>
            <a:ext cx="342237" cy="218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rgbClr val="FFFFFF"/>
                </a:solidFill>
              </a:defRPr>
            </a:lvl1pPr>
          </a:lstStyle>
          <a:p>
            <a:pPr defTabSz="412750">
              <a:defRPr sz="1800" b="0">
                <a:solidFill>
                  <a:srgbClr val="000000"/>
                </a:solidFill>
              </a:defRPr>
            </a:pPr>
            <a:r>
              <a:rPr sz="1000" b="1" kern="0">
                <a:cs typeface="+mn-ea"/>
                <a:sym typeface="+mn-lt"/>
              </a:rPr>
              <a:t>70%</a:t>
            </a:r>
          </a:p>
        </p:txBody>
      </p:sp>
      <p:sp>
        <p:nvSpPr>
          <p:cNvPr id="1154" name="Shape 1154"/>
          <p:cNvSpPr/>
          <p:nvPr/>
        </p:nvSpPr>
        <p:spPr>
          <a:xfrm rot="17769675">
            <a:off x="7284175" y="4258554"/>
            <a:ext cx="342237" cy="218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rgbClr val="FFFFFF"/>
                </a:solidFill>
              </a:defRPr>
            </a:lvl1pPr>
          </a:lstStyle>
          <a:p>
            <a:pPr defTabSz="412750">
              <a:defRPr sz="1800" b="0">
                <a:solidFill>
                  <a:srgbClr val="000000"/>
                </a:solidFill>
              </a:defRPr>
            </a:pPr>
            <a:r>
              <a:rPr sz="1000" b="1" kern="0">
                <a:cs typeface="+mn-ea"/>
                <a:sym typeface="+mn-lt"/>
              </a:rPr>
              <a:t>60%</a:t>
            </a:r>
          </a:p>
        </p:txBody>
      </p:sp>
      <p:sp>
        <p:nvSpPr>
          <p:cNvPr id="1155" name="Shape 1155"/>
          <p:cNvSpPr/>
          <p:nvPr/>
        </p:nvSpPr>
        <p:spPr>
          <a:xfrm>
            <a:off x="940366" y="2282181"/>
            <a:ext cx="2952247" cy="1133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3000" b="0">
                <a:solidFill>
                  <a:srgbClr val="CDCFD2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500" kern="0" dirty="0" err="1">
                <a:cs typeface="+mn-ea"/>
                <a:sym typeface="+mn-lt"/>
              </a:rPr>
              <a:t>Lorem</a:t>
            </a:r>
            <a:r>
              <a:rPr sz="1500" kern="0" dirty="0">
                <a:cs typeface="+mn-ea"/>
                <a:sym typeface="+mn-lt"/>
              </a:rPr>
              <a:t> </a:t>
            </a:r>
            <a:r>
              <a:rPr sz="1500" kern="0" dirty="0" err="1">
                <a:cs typeface="+mn-ea"/>
                <a:sym typeface="+mn-lt"/>
              </a:rPr>
              <a:t>Ipsum</a:t>
            </a:r>
            <a:r>
              <a:rPr sz="1500" kern="0" dirty="0">
                <a:cs typeface="+mn-ea"/>
                <a:sym typeface="+mn-lt"/>
              </a:rPr>
              <a:t> is simply dummy text of the printing and typesetting industry. </a:t>
            </a:r>
            <a:r>
              <a:rPr sz="1500" kern="0" dirty="0" err="1">
                <a:cs typeface="+mn-ea"/>
                <a:sym typeface="+mn-lt"/>
              </a:rPr>
              <a:t>Lorem</a:t>
            </a:r>
            <a:r>
              <a:rPr sz="1500" kern="0" dirty="0">
                <a:cs typeface="+mn-ea"/>
                <a:sym typeface="+mn-lt"/>
              </a:rPr>
              <a:t> </a:t>
            </a:r>
            <a:r>
              <a:rPr sz="1500" kern="0" dirty="0" err="1">
                <a:cs typeface="+mn-ea"/>
                <a:sym typeface="+mn-lt"/>
              </a:rPr>
              <a:t>Ipsum</a:t>
            </a:r>
            <a:r>
              <a:rPr sz="1500" kern="0" dirty="0">
                <a:cs typeface="+mn-ea"/>
                <a:sym typeface="+mn-lt"/>
              </a:rPr>
              <a:t> has been the industry's standard dummy.</a:t>
            </a:r>
          </a:p>
        </p:txBody>
      </p:sp>
      <p:sp>
        <p:nvSpPr>
          <p:cNvPr id="1156" name="Shape 1156"/>
          <p:cNvSpPr/>
          <p:nvPr/>
        </p:nvSpPr>
        <p:spPr>
          <a:xfrm>
            <a:off x="797752" y="4962329"/>
            <a:ext cx="931797" cy="522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algn="ctr">
              <a:lnSpc>
                <a:spcPct val="100000"/>
              </a:lnSpc>
              <a:spcBef>
                <a:spcPts val="500"/>
              </a:spcBef>
              <a:defRPr sz="2000" b="0">
                <a:solidFill>
                  <a:srgbClr val="323C46"/>
                </a:solidFill>
              </a:defRPr>
            </a:lvl1pPr>
          </a:lstStyle>
          <a:p>
            <a:pPr defTabSz="412750">
              <a:spcBef>
                <a:spcPts val="25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Ever since the 1500 when an unknown.</a:t>
            </a:r>
          </a:p>
        </p:txBody>
      </p:sp>
      <p:sp>
        <p:nvSpPr>
          <p:cNvPr id="1157" name="Shape 1157"/>
          <p:cNvSpPr/>
          <p:nvPr/>
        </p:nvSpPr>
        <p:spPr>
          <a:xfrm>
            <a:off x="1956941" y="4962329"/>
            <a:ext cx="931797" cy="522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algn="ctr">
              <a:lnSpc>
                <a:spcPct val="100000"/>
              </a:lnSpc>
              <a:spcBef>
                <a:spcPts val="500"/>
              </a:spcBef>
              <a:defRPr sz="2000" b="0">
                <a:solidFill>
                  <a:srgbClr val="323C46"/>
                </a:solidFill>
              </a:defRPr>
            </a:lvl1pPr>
          </a:lstStyle>
          <a:p>
            <a:pPr defTabSz="412750">
              <a:spcBef>
                <a:spcPts val="25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Ever since the 1500 when an unknown.</a:t>
            </a:r>
          </a:p>
        </p:txBody>
      </p:sp>
      <p:sp>
        <p:nvSpPr>
          <p:cNvPr id="1158" name="Shape 1158"/>
          <p:cNvSpPr/>
          <p:nvPr/>
        </p:nvSpPr>
        <p:spPr>
          <a:xfrm>
            <a:off x="3139708" y="4962329"/>
            <a:ext cx="931797" cy="522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 algn="ctr">
              <a:lnSpc>
                <a:spcPct val="100000"/>
              </a:lnSpc>
              <a:spcBef>
                <a:spcPts val="500"/>
              </a:spcBef>
              <a:defRPr sz="2000" b="0">
                <a:solidFill>
                  <a:srgbClr val="323C46"/>
                </a:solidFill>
              </a:defRPr>
            </a:lvl1pPr>
          </a:lstStyle>
          <a:p>
            <a:pPr defTabSz="412750">
              <a:spcBef>
                <a:spcPts val="25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Ever since the 1500 when an unknown.</a:t>
            </a:r>
          </a:p>
        </p:txBody>
      </p:sp>
      <p:sp>
        <p:nvSpPr>
          <p:cNvPr id="1159" name="Shape 1159"/>
          <p:cNvSpPr/>
          <p:nvPr/>
        </p:nvSpPr>
        <p:spPr>
          <a:xfrm>
            <a:off x="8727060" y="1923835"/>
            <a:ext cx="848734" cy="591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412750">
              <a:lnSpc>
                <a:spcPct val="90000"/>
              </a:lnSpc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3750" kern="0">
                <a:solidFill>
                  <a:srgbClr val="3C96E1"/>
                </a:solidFill>
                <a:cs typeface="+mn-ea"/>
                <a:sym typeface="+mn-lt"/>
              </a:rPr>
              <a:t>25</a:t>
            </a:r>
            <a:r>
              <a:rPr sz="2000" kern="0">
                <a:solidFill>
                  <a:srgbClr val="3C96E1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60" name="Shape 1160"/>
          <p:cNvSpPr/>
          <p:nvPr/>
        </p:nvSpPr>
        <p:spPr>
          <a:xfrm>
            <a:off x="9660810" y="2018939"/>
            <a:ext cx="1634735" cy="401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20000"/>
              </a:lnSpc>
              <a:spcBef>
                <a:spcPts val="20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100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 dummy.</a:t>
            </a:r>
          </a:p>
        </p:txBody>
      </p:sp>
      <p:sp>
        <p:nvSpPr>
          <p:cNvPr id="1161" name="Shape 1161"/>
          <p:cNvSpPr/>
          <p:nvPr/>
        </p:nvSpPr>
        <p:spPr>
          <a:xfrm>
            <a:off x="8727060" y="2627858"/>
            <a:ext cx="848734" cy="591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412750">
              <a:lnSpc>
                <a:spcPct val="90000"/>
              </a:lnSpc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3750" kern="0">
                <a:solidFill>
                  <a:srgbClr val="329687"/>
                </a:solidFill>
                <a:cs typeface="+mn-ea"/>
                <a:sym typeface="+mn-lt"/>
              </a:rPr>
              <a:t>80</a:t>
            </a:r>
            <a:r>
              <a:rPr sz="2000" kern="0">
                <a:solidFill>
                  <a:srgbClr val="329687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62" name="Shape 1162"/>
          <p:cNvSpPr/>
          <p:nvPr/>
        </p:nvSpPr>
        <p:spPr>
          <a:xfrm>
            <a:off x="9660810" y="2722962"/>
            <a:ext cx="1634735" cy="401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20000"/>
              </a:lnSpc>
              <a:spcBef>
                <a:spcPts val="20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100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standard.</a:t>
            </a:r>
          </a:p>
        </p:txBody>
      </p:sp>
      <p:sp>
        <p:nvSpPr>
          <p:cNvPr id="1163" name="Shape 1163"/>
          <p:cNvSpPr/>
          <p:nvPr/>
        </p:nvSpPr>
        <p:spPr>
          <a:xfrm>
            <a:off x="8279798" y="2571503"/>
            <a:ext cx="2934286" cy="1"/>
          </a:xfrm>
          <a:prstGeom prst="line">
            <a:avLst/>
          </a:prstGeom>
          <a:ln w="25400" cap="rnd">
            <a:solidFill>
              <a:srgbClr val="64696E">
                <a:alpha val="25000"/>
              </a:srgbClr>
            </a:solidFill>
            <a:custDash>
              <a:ds d="100000" sp="200000"/>
            </a:custDash>
            <a:miter lim="400000"/>
          </a:ln>
        </p:spPr>
        <p:txBody>
          <a:bodyPr lIns="0" tIns="0" rIns="0" bIns="0" anchor="ctr"/>
          <a:lstStyle/>
          <a:p>
            <a:pPr defTabSz="228600">
              <a:defRPr sz="1200" b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64" name="Shape 1164"/>
          <p:cNvSpPr/>
          <p:nvPr/>
        </p:nvSpPr>
        <p:spPr>
          <a:xfrm>
            <a:off x="8727060" y="3423901"/>
            <a:ext cx="848734" cy="591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412750">
              <a:lnSpc>
                <a:spcPct val="90000"/>
              </a:lnSpc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3750" kern="0">
                <a:solidFill>
                  <a:srgbClr val="8CB932"/>
                </a:solidFill>
                <a:cs typeface="+mn-ea"/>
                <a:sym typeface="+mn-lt"/>
              </a:rPr>
              <a:t>50</a:t>
            </a:r>
            <a:r>
              <a:rPr sz="2000" kern="0">
                <a:solidFill>
                  <a:srgbClr val="8CB932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65" name="Shape 1165"/>
          <p:cNvSpPr/>
          <p:nvPr/>
        </p:nvSpPr>
        <p:spPr>
          <a:xfrm>
            <a:off x="9660810" y="3519005"/>
            <a:ext cx="1634735" cy="401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20000"/>
              </a:lnSpc>
              <a:spcBef>
                <a:spcPts val="20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100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 dummy.</a:t>
            </a:r>
          </a:p>
        </p:txBody>
      </p:sp>
      <p:sp>
        <p:nvSpPr>
          <p:cNvPr id="1166" name="Shape 1166"/>
          <p:cNvSpPr/>
          <p:nvPr/>
        </p:nvSpPr>
        <p:spPr>
          <a:xfrm>
            <a:off x="8279798" y="3319391"/>
            <a:ext cx="2934286" cy="1"/>
          </a:xfrm>
          <a:prstGeom prst="line">
            <a:avLst/>
          </a:prstGeom>
          <a:ln w="25400" cap="rnd">
            <a:solidFill>
              <a:srgbClr val="64696E">
                <a:alpha val="25000"/>
              </a:srgbClr>
            </a:solidFill>
            <a:custDash>
              <a:ds d="100000" sp="200000"/>
            </a:custDash>
            <a:miter lim="400000"/>
          </a:ln>
        </p:spPr>
        <p:txBody>
          <a:bodyPr lIns="0" tIns="0" rIns="0" bIns="0" anchor="ctr"/>
          <a:lstStyle/>
          <a:p>
            <a:pPr defTabSz="228600">
              <a:defRPr sz="1200" b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67" name="Shape 1167"/>
          <p:cNvSpPr/>
          <p:nvPr/>
        </p:nvSpPr>
        <p:spPr>
          <a:xfrm>
            <a:off x="8727060" y="4127924"/>
            <a:ext cx="848734" cy="591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412750">
              <a:lnSpc>
                <a:spcPct val="90000"/>
              </a:lnSpc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3750" kern="0">
                <a:solidFill>
                  <a:srgbClr val="FAB900"/>
                </a:solidFill>
                <a:cs typeface="+mn-ea"/>
                <a:sym typeface="+mn-lt"/>
              </a:rPr>
              <a:t>70</a:t>
            </a:r>
            <a:r>
              <a:rPr sz="2000" kern="0">
                <a:solidFill>
                  <a:srgbClr val="FAB900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68" name="Shape 1168"/>
          <p:cNvSpPr/>
          <p:nvPr/>
        </p:nvSpPr>
        <p:spPr>
          <a:xfrm>
            <a:off x="9660810" y="4223028"/>
            <a:ext cx="1634735" cy="401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20000"/>
              </a:lnSpc>
              <a:spcBef>
                <a:spcPts val="20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100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standard.</a:t>
            </a:r>
          </a:p>
        </p:txBody>
      </p:sp>
      <p:sp>
        <p:nvSpPr>
          <p:cNvPr id="1169" name="Shape 1169"/>
          <p:cNvSpPr/>
          <p:nvPr/>
        </p:nvSpPr>
        <p:spPr>
          <a:xfrm>
            <a:off x="8279798" y="4119726"/>
            <a:ext cx="2934286" cy="1"/>
          </a:xfrm>
          <a:prstGeom prst="line">
            <a:avLst/>
          </a:prstGeom>
          <a:ln w="25400" cap="rnd">
            <a:solidFill>
              <a:srgbClr val="64696E">
                <a:alpha val="25000"/>
              </a:srgbClr>
            </a:solidFill>
            <a:custDash>
              <a:ds d="100000" sp="200000"/>
            </a:custDash>
            <a:miter lim="400000"/>
          </a:ln>
        </p:spPr>
        <p:txBody>
          <a:bodyPr lIns="0" tIns="0" rIns="0" bIns="0" anchor="ctr"/>
          <a:lstStyle/>
          <a:p>
            <a:pPr defTabSz="228600">
              <a:defRPr sz="1200" b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73" name="Group 1173"/>
          <p:cNvGrpSpPr/>
          <p:nvPr/>
        </p:nvGrpSpPr>
        <p:grpSpPr>
          <a:xfrm>
            <a:off x="8277988" y="4255841"/>
            <a:ext cx="307432" cy="322463"/>
            <a:chOff x="0" y="0"/>
            <a:chExt cx="614863" cy="644923"/>
          </a:xfrm>
        </p:grpSpPr>
        <p:sp>
          <p:nvSpPr>
            <p:cNvPr id="1170" name="Shape 1170"/>
            <p:cNvSpPr/>
            <p:nvPr/>
          </p:nvSpPr>
          <p:spPr>
            <a:xfrm>
              <a:off x="0" y="0"/>
              <a:ext cx="614864" cy="644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F49B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71" name="Shape 1171"/>
            <p:cNvSpPr/>
            <p:nvPr/>
          </p:nvSpPr>
          <p:spPr>
            <a:xfrm>
              <a:off x="0" y="0"/>
              <a:ext cx="590446" cy="59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AB9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72" name="Shape 1172"/>
            <p:cNvSpPr/>
            <p:nvPr/>
          </p:nvSpPr>
          <p:spPr>
            <a:xfrm>
              <a:off x="48645" y="27719"/>
              <a:ext cx="538047" cy="4900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 algn="ctr">
                <a:spcBef>
                  <a:spcPts val="500"/>
                </a:spcBef>
                <a:defRPr sz="2500" spc="0">
                  <a:solidFill>
                    <a:srgbClr val="FFFFFF"/>
                  </a:solidFill>
                </a:defRPr>
              </a:lvl1pPr>
            </a:lstStyle>
            <a:p>
              <a:pPr defTabSz="412750">
                <a:lnSpc>
                  <a:spcPct val="70000"/>
                </a:lnSpc>
                <a:spcBef>
                  <a:spcPts val="250"/>
                </a:spcBef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1177" name="Group 1177"/>
          <p:cNvGrpSpPr/>
          <p:nvPr/>
        </p:nvGrpSpPr>
        <p:grpSpPr>
          <a:xfrm>
            <a:off x="8277988" y="3558328"/>
            <a:ext cx="307432" cy="322462"/>
            <a:chOff x="0" y="0"/>
            <a:chExt cx="614863" cy="644923"/>
          </a:xfrm>
        </p:grpSpPr>
        <p:sp>
          <p:nvSpPr>
            <p:cNvPr id="1174" name="Shape 1174"/>
            <p:cNvSpPr/>
            <p:nvPr/>
          </p:nvSpPr>
          <p:spPr>
            <a:xfrm>
              <a:off x="0" y="0"/>
              <a:ext cx="614864" cy="644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648D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75" name="Shape 1175"/>
            <p:cNvSpPr/>
            <p:nvPr/>
          </p:nvSpPr>
          <p:spPr>
            <a:xfrm>
              <a:off x="0" y="0"/>
              <a:ext cx="590446" cy="59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8CB932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76" name="Shape 1176"/>
            <p:cNvSpPr/>
            <p:nvPr/>
          </p:nvSpPr>
          <p:spPr>
            <a:xfrm>
              <a:off x="63329" y="65889"/>
              <a:ext cx="503864" cy="4588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 algn="ctr" defTabSz="817244">
                <a:spcBef>
                  <a:spcPts val="400"/>
                </a:spcBef>
                <a:defRPr sz="2475" spc="0">
                  <a:solidFill>
                    <a:srgbClr val="FFFFFF"/>
                  </a:solidFill>
                </a:defRPr>
              </a:lvl1pPr>
            </a:lstStyle>
            <a:p>
              <a:pPr defTabSz="408622">
                <a:lnSpc>
                  <a:spcPct val="70000"/>
                </a:lnSpc>
                <a:spcBef>
                  <a:spcPts val="200"/>
                </a:spcBef>
                <a:defRPr sz="1800" b="0" spc="0">
                  <a:solidFill>
                    <a:srgbClr val="000000"/>
                  </a:solidFill>
                </a:defRPr>
              </a:pPr>
              <a:r>
                <a:rPr sz="1238" b="1" kern="0"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181" name="Group 1181"/>
          <p:cNvGrpSpPr/>
          <p:nvPr/>
        </p:nvGrpSpPr>
        <p:grpSpPr>
          <a:xfrm>
            <a:off x="8282363" y="2783825"/>
            <a:ext cx="307432" cy="322462"/>
            <a:chOff x="0" y="0"/>
            <a:chExt cx="614863" cy="644923"/>
          </a:xfrm>
        </p:grpSpPr>
        <p:sp>
          <p:nvSpPr>
            <p:cNvPr id="1178" name="Shape 1178"/>
            <p:cNvSpPr/>
            <p:nvPr/>
          </p:nvSpPr>
          <p:spPr>
            <a:xfrm>
              <a:off x="0" y="0"/>
              <a:ext cx="614864" cy="644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2D5F6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79" name="Shape 1179"/>
            <p:cNvSpPr/>
            <p:nvPr/>
          </p:nvSpPr>
          <p:spPr>
            <a:xfrm>
              <a:off x="0" y="0"/>
              <a:ext cx="590446" cy="59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80" name="Shape 1180"/>
            <p:cNvSpPr/>
            <p:nvPr/>
          </p:nvSpPr>
          <p:spPr>
            <a:xfrm>
              <a:off x="48645" y="14979"/>
              <a:ext cx="538047" cy="4900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 algn="ctr">
                <a:spcBef>
                  <a:spcPts val="500"/>
                </a:spcBef>
                <a:defRPr sz="2500" spc="0">
                  <a:solidFill>
                    <a:srgbClr val="FFFFFF"/>
                  </a:solidFill>
                </a:defRPr>
              </a:lvl1pPr>
            </a:lstStyle>
            <a:p>
              <a:pPr defTabSz="412750">
                <a:lnSpc>
                  <a:spcPct val="70000"/>
                </a:lnSpc>
                <a:spcBef>
                  <a:spcPts val="250"/>
                </a:spcBef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185" name="Group 1185"/>
          <p:cNvGrpSpPr/>
          <p:nvPr/>
        </p:nvGrpSpPr>
        <p:grpSpPr>
          <a:xfrm>
            <a:off x="8277988" y="2084737"/>
            <a:ext cx="307432" cy="322462"/>
            <a:chOff x="0" y="0"/>
            <a:chExt cx="614863" cy="644923"/>
          </a:xfrm>
        </p:grpSpPr>
        <p:sp>
          <p:nvSpPr>
            <p:cNvPr id="1182" name="Shape 1182"/>
            <p:cNvSpPr/>
            <p:nvPr/>
          </p:nvSpPr>
          <p:spPr>
            <a:xfrm>
              <a:off x="0" y="0"/>
              <a:ext cx="614864" cy="644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2D5F78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83" name="Shape 1183"/>
            <p:cNvSpPr/>
            <p:nvPr/>
          </p:nvSpPr>
          <p:spPr>
            <a:xfrm>
              <a:off x="0" y="0"/>
              <a:ext cx="590446" cy="59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3C96E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84" name="Shape 1184"/>
            <p:cNvSpPr/>
            <p:nvPr/>
          </p:nvSpPr>
          <p:spPr>
            <a:xfrm>
              <a:off x="38408" y="15795"/>
              <a:ext cx="538048" cy="4900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 algn="ctr">
                <a:spcBef>
                  <a:spcPts val="500"/>
                </a:spcBef>
                <a:defRPr sz="2500" spc="0">
                  <a:solidFill>
                    <a:srgbClr val="FFFFFF"/>
                  </a:solidFill>
                </a:defRPr>
              </a:lvl1pPr>
            </a:lstStyle>
            <a:p>
              <a:pPr defTabSz="412750">
                <a:lnSpc>
                  <a:spcPct val="70000"/>
                </a:lnSpc>
                <a:spcBef>
                  <a:spcPts val="250"/>
                </a:spcBef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1186" name="Shape 1186"/>
          <p:cNvSpPr/>
          <p:nvPr/>
        </p:nvSpPr>
        <p:spPr>
          <a:xfrm>
            <a:off x="8727060" y="4799135"/>
            <a:ext cx="848735" cy="591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b">
            <a:normAutofit/>
          </a:bodyPr>
          <a:lstStyle/>
          <a:p>
            <a:pPr defTabSz="412750">
              <a:lnSpc>
                <a:spcPct val="90000"/>
              </a:lnSpc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3750" kern="0">
                <a:solidFill>
                  <a:srgbClr val="FF7800"/>
                </a:solidFill>
                <a:cs typeface="+mn-ea"/>
                <a:sym typeface="+mn-lt"/>
              </a:rPr>
              <a:t>60</a:t>
            </a:r>
            <a:r>
              <a:rPr sz="2000" kern="0">
                <a:solidFill>
                  <a:srgbClr val="FF7800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1187" name="Shape 1187"/>
          <p:cNvSpPr/>
          <p:nvPr/>
        </p:nvSpPr>
        <p:spPr>
          <a:xfrm>
            <a:off x="9660810" y="4894239"/>
            <a:ext cx="1634735" cy="401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20000"/>
              </a:lnSpc>
              <a:spcBef>
                <a:spcPts val="20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100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standard.</a:t>
            </a:r>
          </a:p>
        </p:txBody>
      </p:sp>
      <p:sp>
        <p:nvSpPr>
          <p:cNvPr id="1188" name="Shape 1188"/>
          <p:cNvSpPr/>
          <p:nvPr/>
        </p:nvSpPr>
        <p:spPr>
          <a:xfrm>
            <a:off x="8279798" y="4790937"/>
            <a:ext cx="2934286" cy="1"/>
          </a:xfrm>
          <a:prstGeom prst="line">
            <a:avLst/>
          </a:prstGeom>
          <a:ln w="25400" cap="rnd">
            <a:solidFill>
              <a:srgbClr val="64696E">
                <a:alpha val="25000"/>
              </a:srgbClr>
            </a:solidFill>
            <a:custDash>
              <a:ds d="100000" sp="200000"/>
            </a:custDash>
            <a:miter lim="400000"/>
          </a:ln>
        </p:spPr>
        <p:txBody>
          <a:bodyPr lIns="0" tIns="0" rIns="0" bIns="0" anchor="ctr"/>
          <a:lstStyle/>
          <a:p>
            <a:pPr defTabSz="228600">
              <a:defRPr sz="1200" b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92" name="Group 1192"/>
          <p:cNvGrpSpPr/>
          <p:nvPr/>
        </p:nvGrpSpPr>
        <p:grpSpPr>
          <a:xfrm>
            <a:off x="8277988" y="4927052"/>
            <a:ext cx="307432" cy="322462"/>
            <a:chOff x="0" y="0"/>
            <a:chExt cx="614863" cy="644923"/>
          </a:xfrm>
        </p:grpSpPr>
        <p:sp>
          <p:nvSpPr>
            <p:cNvPr id="1189" name="Shape 1189"/>
            <p:cNvSpPr/>
            <p:nvPr/>
          </p:nvSpPr>
          <p:spPr>
            <a:xfrm>
              <a:off x="0" y="0"/>
              <a:ext cx="614864" cy="644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B34302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90" name="Shape 1190"/>
            <p:cNvSpPr/>
            <p:nvPr/>
          </p:nvSpPr>
          <p:spPr>
            <a:xfrm>
              <a:off x="0" y="0"/>
              <a:ext cx="590446" cy="59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F78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91" name="Shape 1191"/>
            <p:cNvSpPr/>
            <p:nvPr/>
          </p:nvSpPr>
          <p:spPr>
            <a:xfrm>
              <a:off x="48645" y="27719"/>
              <a:ext cx="538047" cy="4900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b">
              <a:normAutofit/>
            </a:bodyPr>
            <a:lstStyle>
              <a:lvl1pPr algn="ctr">
                <a:spcBef>
                  <a:spcPts val="500"/>
                </a:spcBef>
                <a:defRPr sz="2500" spc="0">
                  <a:solidFill>
                    <a:srgbClr val="FFFFFF"/>
                  </a:solidFill>
                </a:defRPr>
              </a:lvl1pPr>
            </a:lstStyle>
            <a:p>
              <a:pPr defTabSz="412750">
                <a:lnSpc>
                  <a:spcPct val="70000"/>
                </a:lnSpc>
                <a:spcBef>
                  <a:spcPts val="250"/>
                </a:spcBef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>
                  <a:cs typeface="+mn-ea"/>
                  <a:sym typeface="+mn-lt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52812"/>
      </p:ext>
    </p:extLst>
  </p:cSld>
  <p:clrMapOvr>
    <a:masterClrMapping/>
  </p:clrMapOvr>
  <p:transition spd="slow">
    <p:fade/>
  </p:transition>
  <p:timing>
    <p:tnLst>
      <p:par>
        <p:cTn id="1" dur="indefinite" restart="never" fill="hold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sp>
        <p:nvSpPr>
          <p:cNvPr id="1234" name="Shape 1234"/>
          <p:cNvSpPr>
            <a:spLocks noGrp="1"/>
          </p:cNvSpPr>
          <p:nvPr>
            <p:ph type="sldNum" sz="quarter" idx="2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3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1237" name="Shape 1237"/>
          <p:cNvSpPr/>
          <p:nvPr/>
        </p:nvSpPr>
        <p:spPr>
          <a:xfrm>
            <a:off x="4415933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defRPr b="0"/>
            </a:lvl1pPr>
          </a:lstStyle>
          <a:p>
            <a:pPr defTabSz="412750">
              <a:lnSpc>
                <a:spcPct val="70000"/>
              </a:lnSpc>
              <a:defRPr sz="1800">
                <a:solidFill>
                  <a:srgbClr val="000000"/>
                </a:solidFill>
              </a:defRPr>
            </a:pP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Processing</a:t>
            </a:r>
          </a:p>
        </p:txBody>
      </p:sp>
      <p:sp>
        <p:nvSpPr>
          <p:cNvPr id="1238" name="Shape 1238"/>
          <p:cNvSpPr/>
          <p:nvPr/>
        </p:nvSpPr>
        <p:spPr>
          <a:xfrm>
            <a:off x="4415933" y="1102802"/>
            <a:ext cx="5523997" cy="438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Lorem Ipsum is simply dummy text of the printing and typesetting industry. Lorem Ipsum has been the industry's standard dummy text ever since.</a:t>
            </a:r>
          </a:p>
        </p:txBody>
      </p:sp>
      <p:sp>
        <p:nvSpPr>
          <p:cNvPr id="1239" name="Shape 1239"/>
          <p:cNvSpPr/>
          <p:nvPr/>
        </p:nvSpPr>
        <p:spPr>
          <a:xfrm>
            <a:off x="-11666" y="1905640"/>
            <a:ext cx="3857625" cy="4952614"/>
          </a:xfrm>
          <a:prstGeom prst="rect">
            <a:avLst/>
          </a:prstGeom>
          <a:solidFill>
            <a:srgbClr val="323C46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40" name="Shape 1240"/>
          <p:cNvSpPr/>
          <p:nvPr/>
        </p:nvSpPr>
        <p:spPr>
          <a:xfrm>
            <a:off x="3336693" y="2257010"/>
            <a:ext cx="2551396" cy="908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99" y="10857"/>
                </a:moveTo>
                <a:lnTo>
                  <a:pt x="25" y="0"/>
                </a:lnTo>
                <a:lnTo>
                  <a:pt x="19422" y="0"/>
                </a:lnTo>
                <a:lnTo>
                  <a:pt x="21600" y="10805"/>
                </a:lnTo>
                <a:lnTo>
                  <a:pt x="19461" y="21600"/>
                </a:lnTo>
                <a:lnTo>
                  <a:pt x="0" y="21600"/>
                </a:lnTo>
                <a:lnTo>
                  <a:pt x="2199" y="10857"/>
                </a:lnTo>
                <a:close/>
              </a:path>
            </a:pathLst>
          </a:custGeom>
          <a:solidFill>
            <a:srgbClr val="FAB9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41" name="Shape 1241"/>
          <p:cNvSpPr/>
          <p:nvPr/>
        </p:nvSpPr>
        <p:spPr>
          <a:xfrm>
            <a:off x="5690427" y="2257010"/>
            <a:ext cx="2551396" cy="908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99" y="10857"/>
                </a:moveTo>
                <a:lnTo>
                  <a:pt x="25" y="0"/>
                </a:lnTo>
                <a:lnTo>
                  <a:pt x="19422" y="0"/>
                </a:lnTo>
                <a:lnTo>
                  <a:pt x="21600" y="10805"/>
                </a:lnTo>
                <a:lnTo>
                  <a:pt x="19461" y="21600"/>
                </a:lnTo>
                <a:lnTo>
                  <a:pt x="0" y="21600"/>
                </a:lnTo>
                <a:lnTo>
                  <a:pt x="2199" y="10857"/>
                </a:lnTo>
                <a:close/>
              </a:path>
            </a:pathLst>
          </a:custGeom>
          <a:solidFill>
            <a:srgbClr val="8CB93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42" name="Shape 1242"/>
          <p:cNvSpPr/>
          <p:nvPr/>
        </p:nvSpPr>
        <p:spPr>
          <a:xfrm>
            <a:off x="8044160" y="2257010"/>
            <a:ext cx="2551396" cy="908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99" y="10857"/>
                </a:moveTo>
                <a:lnTo>
                  <a:pt x="25" y="0"/>
                </a:lnTo>
                <a:lnTo>
                  <a:pt x="19422" y="0"/>
                </a:lnTo>
                <a:lnTo>
                  <a:pt x="21600" y="10805"/>
                </a:lnTo>
                <a:lnTo>
                  <a:pt x="19461" y="21600"/>
                </a:lnTo>
                <a:lnTo>
                  <a:pt x="0" y="21600"/>
                </a:lnTo>
                <a:lnTo>
                  <a:pt x="2199" y="10857"/>
                </a:ln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43" name="Shape 1243"/>
          <p:cNvSpPr/>
          <p:nvPr/>
        </p:nvSpPr>
        <p:spPr>
          <a:xfrm>
            <a:off x="1351241" y="4346974"/>
            <a:ext cx="1043245" cy="1043245"/>
          </a:xfrm>
          <a:prstGeom prst="roundRect">
            <a:avLst>
              <a:gd name="adj" fmla="val 50000"/>
            </a:avLst>
          </a:prstGeom>
          <a:solidFill>
            <a:srgbClr val="F023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600" b="1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246" name="Group 1246"/>
          <p:cNvGrpSpPr/>
          <p:nvPr/>
        </p:nvGrpSpPr>
        <p:grpSpPr>
          <a:xfrm>
            <a:off x="2000072" y="4212731"/>
            <a:ext cx="448131" cy="448131"/>
            <a:chOff x="0" y="0"/>
            <a:chExt cx="896260" cy="896260"/>
          </a:xfrm>
        </p:grpSpPr>
        <p:sp>
          <p:nvSpPr>
            <p:cNvPr id="1244" name="Shape 1244"/>
            <p:cNvSpPr/>
            <p:nvPr/>
          </p:nvSpPr>
          <p:spPr>
            <a:xfrm>
              <a:off x="0" y="0"/>
              <a:ext cx="896261" cy="896261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45" name="Shape 1245"/>
            <p:cNvSpPr/>
            <p:nvPr/>
          </p:nvSpPr>
          <p:spPr>
            <a:xfrm>
              <a:off x="213495" y="168357"/>
              <a:ext cx="443873" cy="5090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323C46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 spc="-88"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1247" name="Shape 1247"/>
          <p:cNvSpPr/>
          <p:nvPr/>
        </p:nvSpPr>
        <p:spPr>
          <a:xfrm>
            <a:off x="1324492" y="4404124"/>
            <a:ext cx="1072597" cy="1072597"/>
          </a:xfrm>
          <a:prstGeom prst="roundRect">
            <a:avLst>
              <a:gd name="adj" fmla="val 50000"/>
            </a:avLst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48" name="Shape 1248"/>
          <p:cNvSpPr/>
          <p:nvPr/>
        </p:nvSpPr>
        <p:spPr>
          <a:xfrm>
            <a:off x="1595713" y="4651704"/>
            <a:ext cx="541600" cy="522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600" extrusionOk="0">
                <a:moveTo>
                  <a:pt x="10047" y="0"/>
                </a:moveTo>
                <a:cubicBezTo>
                  <a:pt x="9808" y="0"/>
                  <a:pt x="9567" y="88"/>
                  <a:pt x="9374" y="262"/>
                </a:cubicBezTo>
                <a:lnTo>
                  <a:pt x="359" y="8381"/>
                </a:lnTo>
                <a:cubicBezTo>
                  <a:pt x="-74" y="8770"/>
                  <a:pt x="-122" y="9454"/>
                  <a:pt x="249" y="9906"/>
                </a:cubicBezTo>
                <a:cubicBezTo>
                  <a:pt x="621" y="10358"/>
                  <a:pt x="1267" y="10408"/>
                  <a:pt x="1698" y="10021"/>
                </a:cubicBezTo>
                <a:lnTo>
                  <a:pt x="10047" y="2509"/>
                </a:lnTo>
                <a:cubicBezTo>
                  <a:pt x="10047" y="2509"/>
                  <a:pt x="18397" y="10021"/>
                  <a:pt x="18397" y="10021"/>
                </a:cubicBezTo>
                <a:cubicBezTo>
                  <a:pt x="18591" y="10196"/>
                  <a:pt x="18833" y="10283"/>
                  <a:pt x="19070" y="10283"/>
                </a:cubicBezTo>
                <a:cubicBezTo>
                  <a:pt x="19360" y="10283"/>
                  <a:pt x="19650" y="10154"/>
                  <a:pt x="19854" y="9906"/>
                </a:cubicBezTo>
                <a:cubicBezTo>
                  <a:pt x="20226" y="9454"/>
                  <a:pt x="20176" y="8770"/>
                  <a:pt x="19744" y="8381"/>
                </a:cubicBezTo>
                <a:lnTo>
                  <a:pt x="10721" y="262"/>
                </a:lnTo>
                <a:cubicBezTo>
                  <a:pt x="10528" y="88"/>
                  <a:pt x="10287" y="0"/>
                  <a:pt x="10047" y="0"/>
                </a:cubicBezTo>
                <a:close/>
                <a:moveTo>
                  <a:pt x="10071" y="3411"/>
                </a:moveTo>
                <a:cubicBezTo>
                  <a:pt x="9951" y="3411"/>
                  <a:pt x="9830" y="3455"/>
                  <a:pt x="9734" y="3543"/>
                </a:cubicBezTo>
                <a:lnTo>
                  <a:pt x="2936" y="9685"/>
                </a:lnTo>
                <a:cubicBezTo>
                  <a:pt x="2822" y="9787"/>
                  <a:pt x="2755" y="9937"/>
                  <a:pt x="2755" y="10095"/>
                </a:cubicBezTo>
                <a:lnTo>
                  <a:pt x="2755" y="18968"/>
                </a:lnTo>
                <a:cubicBezTo>
                  <a:pt x="2755" y="19265"/>
                  <a:pt x="2987" y="19509"/>
                  <a:pt x="3272" y="19509"/>
                </a:cubicBezTo>
                <a:lnTo>
                  <a:pt x="11042" y="19509"/>
                </a:lnTo>
                <a:cubicBezTo>
                  <a:pt x="10771" y="19306"/>
                  <a:pt x="10506" y="19087"/>
                  <a:pt x="10267" y="18836"/>
                </a:cubicBezTo>
                <a:cubicBezTo>
                  <a:pt x="9813" y="18362"/>
                  <a:pt x="9453" y="17818"/>
                  <a:pt x="9170" y="17237"/>
                </a:cubicBezTo>
                <a:cubicBezTo>
                  <a:pt x="9084" y="17304"/>
                  <a:pt x="8979" y="17352"/>
                  <a:pt x="8865" y="17352"/>
                </a:cubicBezTo>
                <a:lnTo>
                  <a:pt x="6758" y="17352"/>
                </a:lnTo>
                <a:cubicBezTo>
                  <a:pt x="6472" y="17352"/>
                  <a:pt x="6241" y="17109"/>
                  <a:pt x="6241" y="16811"/>
                </a:cubicBezTo>
                <a:lnTo>
                  <a:pt x="6241" y="14613"/>
                </a:lnTo>
                <a:cubicBezTo>
                  <a:pt x="6241" y="14315"/>
                  <a:pt x="6472" y="14072"/>
                  <a:pt x="6758" y="14072"/>
                </a:cubicBezTo>
                <a:lnTo>
                  <a:pt x="8536" y="14072"/>
                </a:lnTo>
                <a:cubicBezTo>
                  <a:pt x="8562" y="13579"/>
                  <a:pt x="8640" y="13092"/>
                  <a:pt x="8771" y="12629"/>
                </a:cubicBezTo>
                <a:lnTo>
                  <a:pt x="6758" y="12629"/>
                </a:lnTo>
                <a:cubicBezTo>
                  <a:pt x="6472" y="12629"/>
                  <a:pt x="6241" y="12386"/>
                  <a:pt x="6241" y="12087"/>
                </a:cubicBezTo>
                <a:lnTo>
                  <a:pt x="6241" y="9890"/>
                </a:lnTo>
                <a:cubicBezTo>
                  <a:pt x="6241" y="9591"/>
                  <a:pt x="6472" y="9349"/>
                  <a:pt x="6758" y="9349"/>
                </a:cubicBezTo>
                <a:lnTo>
                  <a:pt x="8865" y="9349"/>
                </a:lnTo>
                <a:cubicBezTo>
                  <a:pt x="9149" y="9349"/>
                  <a:pt x="9382" y="9591"/>
                  <a:pt x="9382" y="9890"/>
                </a:cubicBezTo>
                <a:lnTo>
                  <a:pt x="9382" y="11202"/>
                </a:lnTo>
                <a:cubicBezTo>
                  <a:pt x="9630" y="10773"/>
                  <a:pt x="9919" y="10368"/>
                  <a:pt x="10267" y="10005"/>
                </a:cubicBezTo>
                <a:cubicBezTo>
                  <a:pt x="11393" y="8825"/>
                  <a:pt x="12895" y="8176"/>
                  <a:pt x="14488" y="8176"/>
                </a:cubicBezTo>
                <a:cubicBezTo>
                  <a:pt x="14890" y="8176"/>
                  <a:pt x="15287" y="8217"/>
                  <a:pt x="15671" y="8299"/>
                </a:cubicBezTo>
                <a:lnTo>
                  <a:pt x="10408" y="3543"/>
                </a:lnTo>
                <a:cubicBezTo>
                  <a:pt x="10311" y="3455"/>
                  <a:pt x="10191" y="3411"/>
                  <a:pt x="10071" y="3411"/>
                </a:cubicBezTo>
                <a:close/>
                <a:moveTo>
                  <a:pt x="14457" y="9185"/>
                </a:moveTo>
                <a:cubicBezTo>
                  <a:pt x="13140" y="9185"/>
                  <a:pt x="11903" y="9726"/>
                  <a:pt x="10972" y="10702"/>
                </a:cubicBezTo>
                <a:cubicBezTo>
                  <a:pt x="10040" y="11677"/>
                  <a:pt x="9523" y="12972"/>
                  <a:pt x="9523" y="14351"/>
                </a:cubicBezTo>
                <a:cubicBezTo>
                  <a:pt x="9523" y="15731"/>
                  <a:pt x="10040" y="17024"/>
                  <a:pt x="10972" y="18000"/>
                </a:cubicBezTo>
                <a:cubicBezTo>
                  <a:pt x="11903" y="18976"/>
                  <a:pt x="13140" y="19517"/>
                  <a:pt x="14457" y="19517"/>
                </a:cubicBezTo>
                <a:cubicBezTo>
                  <a:pt x="15600" y="19517"/>
                  <a:pt x="16683" y="19107"/>
                  <a:pt x="17559" y="18361"/>
                </a:cubicBezTo>
                <a:lnTo>
                  <a:pt x="17943" y="18763"/>
                </a:lnTo>
                <a:cubicBezTo>
                  <a:pt x="17852" y="19122"/>
                  <a:pt x="17940" y="19522"/>
                  <a:pt x="18209" y="19804"/>
                </a:cubicBezTo>
                <a:lnTo>
                  <a:pt x="19619" y="21280"/>
                </a:lnTo>
                <a:cubicBezTo>
                  <a:pt x="19820" y="21492"/>
                  <a:pt x="20083" y="21600"/>
                  <a:pt x="20347" y="21600"/>
                </a:cubicBezTo>
                <a:cubicBezTo>
                  <a:pt x="20611" y="21600"/>
                  <a:pt x="20875" y="21491"/>
                  <a:pt x="21076" y="21280"/>
                </a:cubicBezTo>
                <a:cubicBezTo>
                  <a:pt x="21478" y="20859"/>
                  <a:pt x="21477" y="20176"/>
                  <a:pt x="21076" y="19755"/>
                </a:cubicBezTo>
                <a:lnTo>
                  <a:pt x="19666" y="18279"/>
                </a:lnTo>
                <a:cubicBezTo>
                  <a:pt x="19397" y="17997"/>
                  <a:pt x="19015" y="17905"/>
                  <a:pt x="18671" y="18000"/>
                </a:cubicBezTo>
                <a:lnTo>
                  <a:pt x="18287" y="17598"/>
                </a:lnTo>
                <a:cubicBezTo>
                  <a:pt x="19857" y="15572"/>
                  <a:pt x="19742" y="12586"/>
                  <a:pt x="17943" y="10702"/>
                </a:cubicBezTo>
                <a:cubicBezTo>
                  <a:pt x="17011" y="9726"/>
                  <a:pt x="15775" y="9185"/>
                  <a:pt x="14457" y="9185"/>
                </a:cubicBezTo>
                <a:close/>
                <a:moveTo>
                  <a:pt x="14457" y="10267"/>
                </a:moveTo>
                <a:cubicBezTo>
                  <a:pt x="15500" y="10267"/>
                  <a:pt x="16475" y="10693"/>
                  <a:pt x="17214" y="11464"/>
                </a:cubicBezTo>
                <a:cubicBezTo>
                  <a:pt x="18734" y="13057"/>
                  <a:pt x="18734" y="15645"/>
                  <a:pt x="17214" y="17237"/>
                </a:cubicBezTo>
                <a:cubicBezTo>
                  <a:pt x="16475" y="18011"/>
                  <a:pt x="15499" y="18435"/>
                  <a:pt x="14457" y="18435"/>
                </a:cubicBezTo>
                <a:cubicBezTo>
                  <a:pt x="13415" y="18434"/>
                  <a:pt x="12438" y="18009"/>
                  <a:pt x="11700" y="17237"/>
                </a:cubicBezTo>
                <a:cubicBezTo>
                  <a:pt x="10962" y="16466"/>
                  <a:pt x="10557" y="15442"/>
                  <a:pt x="10557" y="14351"/>
                </a:cubicBezTo>
                <a:cubicBezTo>
                  <a:pt x="10557" y="13261"/>
                  <a:pt x="10962" y="12236"/>
                  <a:pt x="11700" y="11464"/>
                </a:cubicBezTo>
                <a:cubicBezTo>
                  <a:pt x="12437" y="10693"/>
                  <a:pt x="13415" y="10267"/>
                  <a:pt x="14457" y="102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84" name="Shape 1284"/>
          <p:cNvSpPr/>
          <p:nvPr/>
        </p:nvSpPr>
        <p:spPr>
          <a:xfrm>
            <a:off x="2489172" y="5099947"/>
            <a:ext cx="1921504" cy="2015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32" extrusionOk="0">
                <a:moveTo>
                  <a:pt x="21600" y="0"/>
                </a:moveTo>
                <a:cubicBezTo>
                  <a:pt x="14469" y="20686"/>
                  <a:pt x="7269" y="21600"/>
                  <a:pt x="0" y="2743"/>
                </a:cubicBezTo>
              </a:path>
            </a:pathLst>
          </a:custGeom>
          <a:ln w="25400">
            <a:solidFill>
              <a:srgbClr val="A5AAAF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285" name="Shape 1285"/>
          <p:cNvSpPr/>
          <p:nvPr/>
        </p:nvSpPr>
        <p:spPr>
          <a:xfrm>
            <a:off x="2371121" y="5362456"/>
            <a:ext cx="1077880" cy="2998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52" extrusionOk="0">
                <a:moveTo>
                  <a:pt x="0" y="352"/>
                </a:moveTo>
                <a:cubicBezTo>
                  <a:pt x="7925" y="-1648"/>
                  <a:pt x="15125" y="4885"/>
                  <a:pt x="21600" y="19952"/>
                </a:cubicBezTo>
              </a:path>
            </a:pathLst>
          </a:custGeom>
          <a:ln w="25400">
            <a:solidFill>
              <a:srgbClr val="A5AAAF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grpSp>
        <p:nvGrpSpPr>
          <p:cNvPr id="1253" name="Group 1253"/>
          <p:cNvGrpSpPr/>
          <p:nvPr/>
        </p:nvGrpSpPr>
        <p:grpSpPr>
          <a:xfrm>
            <a:off x="3469134" y="5538848"/>
            <a:ext cx="606832" cy="606832"/>
            <a:chOff x="0" y="0"/>
            <a:chExt cx="1213661" cy="1213661"/>
          </a:xfrm>
        </p:grpSpPr>
        <p:sp>
          <p:nvSpPr>
            <p:cNvPr id="1251" name="Shape 1251"/>
            <p:cNvSpPr/>
            <p:nvPr/>
          </p:nvSpPr>
          <p:spPr>
            <a:xfrm>
              <a:off x="0" y="0"/>
              <a:ext cx="1213662" cy="1213662"/>
            </a:xfrm>
            <a:prstGeom prst="roundRect">
              <a:avLst>
                <a:gd name="adj" fmla="val 50000"/>
              </a:avLst>
            </a:prstGeom>
            <a:solidFill>
              <a:srgbClr val="AAA55A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2" name="Shape 1252"/>
            <p:cNvSpPr/>
            <p:nvPr/>
          </p:nvSpPr>
          <p:spPr>
            <a:xfrm>
              <a:off x="267923" y="244926"/>
              <a:ext cx="677813" cy="647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598" extrusionOk="0">
                  <a:moveTo>
                    <a:pt x="10854" y="0"/>
                  </a:moveTo>
                  <a:cubicBezTo>
                    <a:pt x="10577" y="-2"/>
                    <a:pt x="10292" y="93"/>
                    <a:pt x="10070" y="302"/>
                  </a:cubicBezTo>
                  <a:lnTo>
                    <a:pt x="397" y="9315"/>
                  </a:lnTo>
                  <a:cubicBezTo>
                    <a:pt x="-10" y="9697"/>
                    <a:pt x="-120" y="10316"/>
                    <a:pt x="140" y="10822"/>
                  </a:cubicBezTo>
                  <a:cubicBezTo>
                    <a:pt x="417" y="11358"/>
                    <a:pt x="1066" y="11982"/>
                    <a:pt x="1992" y="11982"/>
                  </a:cubicBezTo>
                  <a:cubicBezTo>
                    <a:pt x="2193" y="11982"/>
                    <a:pt x="2392" y="11967"/>
                    <a:pt x="2591" y="11907"/>
                  </a:cubicBezTo>
                  <a:lnTo>
                    <a:pt x="2591" y="19910"/>
                  </a:lnTo>
                  <a:cubicBezTo>
                    <a:pt x="2591" y="20120"/>
                    <a:pt x="2631" y="20670"/>
                    <a:pt x="3032" y="21116"/>
                  </a:cubicBezTo>
                  <a:cubicBezTo>
                    <a:pt x="3321" y="21433"/>
                    <a:pt x="3721" y="21598"/>
                    <a:pt x="4158" y="21598"/>
                  </a:cubicBezTo>
                  <a:cubicBezTo>
                    <a:pt x="4675" y="21598"/>
                    <a:pt x="8959" y="21598"/>
                    <a:pt x="8959" y="21598"/>
                  </a:cubicBezTo>
                  <a:lnTo>
                    <a:pt x="12207" y="21583"/>
                  </a:lnTo>
                  <a:lnTo>
                    <a:pt x="16894" y="21583"/>
                  </a:lnTo>
                  <a:cubicBezTo>
                    <a:pt x="17364" y="21583"/>
                    <a:pt x="17799" y="21392"/>
                    <a:pt x="18105" y="21055"/>
                  </a:cubicBezTo>
                  <a:cubicBezTo>
                    <a:pt x="18532" y="20579"/>
                    <a:pt x="18566" y="19997"/>
                    <a:pt x="18561" y="19774"/>
                  </a:cubicBezTo>
                  <a:lnTo>
                    <a:pt x="18561" y="11801"/>
                  </a:lnTo>
                  <a:cubicBezTo>
                    <a:pt x="18825" y="11890"/>
                    <a:pt x="19077" y="11937"/>
                    <a:pt x="19330" y="11937"/>
                  </a:cubicBezTo>
                  <a:cubicBezTo>
                    <a:pt x="20307" y="11937"/>
                    <a:pt x="20972" y="11303"/>
                    <a:pt x="21239" y="10762"/>
                  </a:cubicBezTo>
                  <a:cubicBezTo>
                    <a:pt x="21480" y="10263"/>
                    <a:pt x="21372" y="9663"/>
                    <a:pt x="20983" y="9285"/>
                  </a:cubicBezTo>
                  <a:lnTo>
                    <a:pt x="11623" y="317"/>
                  </a:lnTo>
                  <a:cubicBezTo>
                    <a:pt x="11404" y="109"/>
                    <a:pt x="11131" y="3"/>
                    <a:pt x="10854" y="0"/>
                  </a:cubicBezTo>
                  <a:close/>
                  <a:moveTo>
                    <a:pt x="16082" y="9164"/>
                  </a:moveTo>
                  <a:cubicBezTo>
                    <a:pt x="16082" y="9164"/>
                    <a:pt x="16129" y="16038"/>
                    <a:pt x="13803" y="18493"/>
                  </a:cubicBezTo>
                  <a:cubicBezTo>
                    <a:pt x="11651" y="20772"/>
                    <a:pt x="9355" y="19659"/>
                    <a:pt x="7976" y="18373"/>
                  </a:cubicBezTo>
                  <a:cubicBezTo>
                    <a:pt x="7333" y="19106"/>
                    <a:pt x="6893" y="19609"/>
                    <a:pt x="6893" y="19609"/>
                  </a:cubicBezTo>
                  <a:lnTo>
                    <a:pt x="4557" y="19744"/>
                  </a:lnTo>
                  <a:cubicBezTo>
                    <a:pt x="4557" y="19744"/>
                    <a:pt x="5694" y="19000"/>
                    <a:pt x="7335" y="17694"/>
                  </a:cubicBezTo>
                  <a:cubicBezTo>
                    <a:pt x="6124" y="16229"/>
                    <a:pt x="5112" y="13819"/>
                    <a:pt x="7249" y="11560"/>
                  </a:cubicBezTo>
                  <a:cubicBezTo>
                    <a:pt x="9575" y="9098"/>
                    <a:pt x="16082" y="9164"/>
                    <a:pt x="16082" y="916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256" name="Group 1256"/>
          <p:cNvGrpSpPr/>
          <p:nvPr/>
        </p:nvGrpSpPr>
        <p:grpSpPr>
          <a:xfrm>
            <a:off x="4474202" y="4804364"/>
            <a:ext cx="606831" cy="606832"/>
            <a:chOff x="0" y="0"/>
            <a:chExt cx="1213661" cy="1213661"/>
          </a:xfrm>
        </p:grpSpPr>
        <p:sp>
          <p:nvSpPr>
            <p:cNvPr id="1254" name="Shape 1254"/>
            <p:cNvSpPr/>
            <p:nvPr/>
          </p:nvSpPr>
          <p:spPr>
            <a:xfrm>
              <a:off x="0" y="0"/>
              <a:ext cx="1213662" cy="1213662"/>
            </a:xfrm>
            <a:prstGeom prst="roundRect">
              <a:avLst>
                <a:gd name="adj" fmla="val 50000"/>
              </a:avLst>
            </a:prstGeom>
            <a:solidFill>
              <a:srgbClr val="3C96E1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5" name="Shape 1255"/>
            <p:cNvSpPr/>
            <p:nvPr/>
          </p:nvSpPr>
          <p:spPr>
            <a:xfrm>
              <a:off x="311325" y="209955"/>
              <a:ext cx="571071" cy="692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1" h="21600" extrusionOk="0">
                  <a:moveTo>
                    <a:pt x="10703" y="0"/>
                  </a:moveTo>
                  <a:cubicBezTo>
                    <a:pt x="10533" y="0"/>
                    <a:pt x="10354" y="44"/>
                    <a:pt x="10213" y="136"/>
                  </a:cubicBezTo>
                  <a:lnTo>
                    <a:pt x="312" y="6478"/>
                  </a:lnTo>
                  <a:cubicBezTo>
                    <a:pt x="-34" y="6700"/>
                    <a:pt x="-104" y="7118"/>
                    <a:pt x="163" y="7406"/>
                  </a:cubicBezTo>
                  <a:cubicBezTo>
                    <a:pt x="430" y="7696"/>
                    <a:pt x="932" y="7752"/>
                    <a:pt x="1278" y="7530"/>
                  </a:cubicBezTo>
                  <a:lnTo>
                    <a:pt x="2155" y="6973"/>
                  </a:lnTo>
                  <a:lnTo>
                    <a:pt x="2155" y="14491"/>
                  </a:lnTo>
                  <a:cubicBezTo>
                    <a:pt x="2155" y="14853"/>
                    <a:pt x="2506" y="15147"/>
                    <a:pt x="2943" y="15147"/>
                  </a:cubicBezTo>
                  <a:lnTo>
                    <a:pt x="18359" y="15147"/>
                  </a:lnTo>
                  <a:cubicBezTo>
                    <a:pt x="18797" y="15147"/>
                    <a:pt x="19147" y="14853"/>
                    <a:pt x="19147" y="14491"/>
                  </a:cubicBezTo>
                  <a:lnTo>
                    <a:pt x="19147" y="6911"/>
                  </a:lnTo>
                  <a:lnTo>
                    <a:pt x="20113" y="7530"/>
                  </a:lnTo>
                  <a:cubicBezTo>
                    <a:pt x="20257" y="7621"/>
                    <a:pt x="20434" y="7667"/>
                    <a:pt x="20604" y="7667"/>
                  </a:cubicBezTo>
                  <a:cubicBezTo>
                    <a:pt x="20841" y="7667"/>
                    <a:pt x="21070" y="7576"/>
                    <a:pt x="21228" y="7406"/>
                  </a:cubicBezTo>
                  <a:cubicBezTo>
                    <a:pt x="21496" y="7118"/>
                    <a:pt x="21425" y="6700"/>
                    <a:pt x="21080" y="6478"/>
                  </a:cubicBezTo>
                  <a:lnTo>
                    <a:pt x="16635" y="3629"/>
                  </a:lnTo>
                  <a:lnTo>
                    <a:pt x="16635" y="656"/>
                  </a:lnTo>
                  <a:cubicBezTo>
                    <a:pt x="16635" y="291"/>
                    <a:pt x="16282" y="0"/>
                    <a:pt x="15847" y="0"/>
                  </a:cubicBezTo>
                  <a:cubicBezTo>
                    <a:pt x="15409" y="0"/>
                    <a:pt x="15044" y="291"/>
                    <a:pt x="15044" y="656"/>
                  </a:cubicBezTo>
                  <a:lnTo>
                    <a:pt x="15044" y="2613"/>
                  </a:lnTo>
                  <a:lnTo>
                    <a:pt x="11179" y="136"/>
                  </a:lnTo>
                  <a:cubicBezTo>
                    <a:pt x="11035" y="44"/>
                    <a:pt x="10874" y="0"/>
                    <a:pt x="10703" y="0"/>
                  </a:cubicBezTo>
                  <a:close/>
                  <a:moveTo>
                    <a:pt x="10748" y="1400"/>
                  </a:moveTo>
                  <a:lnTo>
                    <a:pt x="17616" y="5809"/>
                  </a:lnTo>
                  <a:cubicBezTo>
                    <a:pt x="17616" y="5809"/>
                    <a:pt x="17616" y="13735"/>
                    <a:pt x="17616" y="13735"/>
                  </a:cubicBezTo>
                  <a:lnTo>
                    <a:pt x="3790" y="13735"/>
                  </a:lnTo>
                  <a:lnTo>
                    <a:pt x="3790" y="5871"/>
                  </a:lnTo>
                  <a:lnTo>
                    <a:pt x="10748" y="1400"/>
                  </a:lnTo>
                  <a:close/>
                  <a:moveTo>
                    <a:pt x="4400" y="16250"/>
                  </a:moveTo>
                  <a:cubicBezTo>
                    <a:pt x="4193" y="16250"/>
                    <a:pt x="3993" y="16316"/>
                    <a:pt x="3835" y="16448"/>
                  </a:cubicBezTo>
                  <a:cubicBezTo>
                    <a:pt x="3619" y="16628"/>
                    <a:pt x="3547" y="16886"/>
                    <a:pt x="3627" y="17117"/>
                  </a:cubicBezTo>
                  <a:cubicBezTo>
                    <a:pt x="3926" y="17060"/>
                    <a:pt x="4258" y="17121"/>
                    <a:pt x="4489" y="17315"/>
                  </a:cubicBezTo>
                  <a:lnTo>
                    <a:pt x="6779" y="19234"/>
                  </a:lnTo>
                  <a:lnTo>
                    <a:pt x="8116" y="19234"/>
                  </a:lnTo>
                  <a:cubicBezTo>
                    <a:pt x="8087" y="19104"/>
                    <a:pt x="8014" y="18976"/>
                    <a:pt x="7894" y="18875"/>
                  </a:cubicBezTo>
                  <a:lnTo>
                    <a:pt x="5247" y="16671"/>
                  </a:lnTo>
                  <a:cubicBezTo>
                    <a:pt x="5247" y="16671"/>
                    <a:pt x="4980" y="16448"/>
                    <a:pt x="4980" y="16448"/>
                  </a:cubicBezTo>
                  <a:cubicBezTo>
                    <a:pt x="4821" y="16316"/>
                    <a:pt x="4607" y="16250"/>
                    <a:pt x="4400" y="16250"/>
                  </a:cubicBezTo>
                  <a:close/>
                  <a:moveTo>
                    <a:pt x="6169" y="16435"/>
                  </a:moveTo>
                  <a:cubicBezTo>
                    <a:pt x="5962" y="16435"/>
                    <a:pt x="5747" y="16501"/>
                    <a:pt x="5589" y="16633"/>
                  </a:cubicBezTo>
                  <a:cubicBezTo>
                    <a:pt x="5574" y="16645"/>
                    <a:pt x="5570" y="16656"/>
                    <a:pt x="5560" y="16671"/>
                  </a:cubicBezTo>
                  <a:lnTo>
                    <a:pt x="8206" y="18875"/>
                  </a:lnTo>
                  <a:cubicBezTo>
                    <a:pt x="8327" y="18978"/>
                    <a:pt x="8400" y="19106"/>
                    <a:pt x="8429" y="19234"/>
                  </a:cubicBezTo>
                  <a:lnTo>
                    <a:pt x="9796" y="19234"/>
                  </a:lnTo>
                  <a:cubicBezTo>
                    <a:pt x="9758" y="19177"/>
                    <a:pt x="9720" y="19122"/>
                    <a:pt x="9663" y="19073"/>
                  </a:cubicBezTo>
                  <a:lnTo>
                    <a:pt x="6734" y="16633"/>
                  </a:lnTo>
                  <a:cubicBezTo>
                    <a:pt x="6576" y="16501"/>
                    <a:pt x="6376" y="16435"/>
                    <a:pt x="6169" y="16435"/>
                  </a:cubicBezTo>
                  <a:close/>
                  <a:moveTo>
                    <a:pt x="3582" y="17302"/>
                  </a:moveTo>
                  <a:cubicBezTo>
                    <a:pt x="3416" y="17332"/>
                    <a:pt x="3265" y="17394"/>
                    <a:pt x="3136" y="17500"/>
                  </a:cubicBezTo>
                  <a:cubicBezTo>
                    <a:pt x="2773" y="17803"/>
                    <a:pt x="2773" y="18300"/>
                    <a:pt x="3136" y="18603"/>
                  </a:cubicBezTo>
                  <a:lnTo>
                    <a:pt x="6199" y="21340"/>
                  </a:lnTo>
                  <a:cubicBezTo>
                    <a:pt x="6372" y="21507"/>
                    <a:pt x="6633" y="21600"/>
                    <a:pt x="6897" y="21600"/>
                  </a:cubicBezTo>
                  <a:lnTo>
                    <a:pt x="16917" y="21600"/>
                  </a:lnTo>
                  <a:cubicBezTo>
                    <a:pt x="17211" y="21600"/>
                    <a:pt x="17485" y="21488"/>
                    <a:pt x="17661" y="21290"/>
                  </a:cubicBezTo>
                  <a:cubicBezTo>
                    <a:pt x="17833" y="21093"/>
                    <a:pt x="17882" y="20842"/>
                    <a:pt x="17794" y="20609"/>
                  </a:cubicBezTo>
                  <a:cubicBezTo>
                    <a:pt x="17794" y="20609"/>
                    <a:pt x="16947" y="18058"/>
                    <a:pt x="16947" y="18058"/>
                  </a:cubicBezTo>
                  <a:cubicBezTo>
                    <a:pt x="16826" y="17736"/>
                    <a:pt x="16473" y="17525"/>
                    <a:pt x="16070" y="17525"/>
                  </a:cubicBezTo>
                  <a:lnTo>
                    <a:pt x="10495" y="17525"/>
                  </a:lnTo>
                  <a:cubicBezTo>
                    <a:pt x="9983" y="17525"/>
                    <a:pt x="9573" y="17869"/>
                    <a:pt x="9573" y="18293"/>
                  </a:cubicBezTo>
                  <a:cubicBezTo>
                    <a:pt x="9573" y="18721"/>
                    <a:pt x="9983" y="19061"/>
                    <a:pt x="10495" y="19061"/>
                  </a:cubicBezTo>
                  <a:lnTo>
                    <a:pt x="13007" y="19061"/>
                  </a:lnTo>
                  <a:lnTo>
                    <a:pt x="13112" y="19420"/>
                  </a:lnTo>
                  <a:lnTo>
                    <a:pt x="6749" y="19420"/>
                  </a:lnTo>
                  <a:lnTo>
                    <a:pt x="4445" y="17500"/>
                  </a:lnTo>
                  <a:cubicBezTo>
                    <a:pt x="4213" y="17308"/>
                    <a:pt x="3880" y="17246"/>
                    <a:pt x="3582" y="17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257" name="Shape 1257"/>
          <p:cNvSpPr/>
          <p:nvPr/>
        </p:nvSpPr>
        <p:spPr>
          <a:xfrm>
            <a:off x="5205181" y="4793544"/>
            <a:ext cx="1043245" cy="509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spcBef>
                <a:spcPts val="5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25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Ever since the 1500s, when an unknown printer.</a:t>
            </a:r>
          </a:p>
        </p:txBody>
      </p:sp>
      <p:sp>
        <p:nvSpPr>
          <p:cNvPr id="1258" name="Shape 1258"/>
          <p:cNvSpPr/>
          <p:nvPr/>
        </p:nvSpPr>
        <p:spPr>
          <a:xfrm>
            <a:off x="4172248" y="5587316"/>
            <a:ext cx="1043245" cy="509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spcBef>
                <a:spcPts val="500"/>
              </a:spcBef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spcBef>
                <a:spcPts val="250"/>
              </a:spcBef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Ever since the 1500s, when an unknown printer.</a:t>
            </a:r>
          </a:p>
        </p:txBody>
      </p:sp>
      <p:grpSp>
        <p:nvGrpSpPr>
          <p:cNvPr id="1261" name="Group 1261"/>
          <p:cNvGrpSpPr/>
          <p:nvPr/>
        </p:nvGrpSpPr>
        <p:grpSpPr>
          <a:xfrm>
            <a:off x="4466394" y="2108221"/>
            <a:ext cx="291994" cy="291993"/>
            <a:chOff x="0" y="0"/>
            <a:chExt cx="583985" cy="583985"/>
          </a:xfrm>
        </p:grpSpPr>
        <p:sp>
          <p:nvSpPr>
            <p:cNvPr id="1259" name="Shape 1259"/>
            <p:cNvSpPr/>
            <p:nvPr/>
          </p:nvSpPr>
          <p:spPr>
            <a:xfrm>
              <a:off x="0" y="0"/>
              <a:ext cx="583986" cy="58398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0" name="Shape 1260"/>
            <p:cNvSpPr/>
            <p:nvPr/>
          </p:nvSpPr>
          <p:spPr>
            <a:xfrm>
              <a:off x="107079" y="43838"/>
              <a:ext cx="344430" cy="394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FAB900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 spc="-88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264" name="Group 1264"/>
          <p:cNvGrpSpPr/>
          <p:nvPr/>
        </p:nvGrpSpPr>
        <p:grpSpPr>
          <a:xfrm>
            <a:off x="6820128" y="2108221"/>
            <a:ext cx="291994" cy="291993"/>
            <a:chOff x="0" y="0"/>
            <a:chExt cx="583985" cy="583985"/>
          </a:xfrm>
        </p:grpSpPr>
        <p:sp>
          <p:nvSpPr>
            <p:cNvPr id="1262" name="Shape 1262"/>
            <p:cNvSpPr/>
            <p:nvPr/>
          </p:nvSpPr>
          <p:spPr>
            <a:xfrm>
              <a:off x="0" y="0"/>
              <a:ext cx="583986" cy="58398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3" name="Shape 1263"/>
            <p:cNvSpPr/>
            <p:nvPr/>
          </p:nvSpPr>
          <p:spPr>
            <a:xfrm>
              <a:off x="107079" y="43838"/>
              <a:ext cx="344430" cy="394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8CB932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 spc="-88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267" name="Group 1267"/>
          <p:cNvGrpSpPr/>
          <p:nvPr/>
        </p:nvGrpSpPr>
        <p:grpSpPr>
          <a:xfrm>
            <a:off x="9173862" y="2108221"/>
            <a:ext cx="291993" cy="291993"/>
            <a:chOff x="0" y="0"/>
            <a:chExt cx="583985" cy="583985"/>
          </a:xfrm>
        </p:grpSpPr>
        <p:sp>
          <p:nvSpPr>
            <p:cNvPr id="1265" name="Shape 1265"/>
            <p:cNvSpPr/>
            <p:nvPr/>
          </p:nvSpPr>
          <p:spPr>
            <a:xfrm>
              <a:off x="0" y="0"/>
              <a:ext cx="583986" cy="58398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6" name="Shape 1266"/>
            <p:cNvSpPr/>
            <p:nvPr/>
          </p:nvSpPr>
          <p:spPr>
            <a:xfrm>
              <a:off x="107078" y="43838"/>
              <a:ext cx="344430" cy="394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329687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250" b="1" kern="0" spc="-88"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1286" name="Shape 1286"/>
          <p:cNvSpPr/>
          <p:nvPr/>
        </p:nvSpPr>
        <p:spPr>
          <a:xfrm>
            <a:off x="1921081" y="2873195"/>
            <a:ext cx="1322587" cy="1078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007" y="474"/>
                  <a:pt x="1807" y="7674"/>
                  <a:pt x="0" y="21600"/>
                </a:cubicBezTo>
              </a:path>
            </a:pathLst>
          </a:custGeom>
          <a:ln w="101600">
            <a:solidFill>
              <a:srgbClr val="64696E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grpSp>
        <p:nvGrpSpPr>
          <p:cNvPr id="1271" name="Group 1271"/>
          <p:cNvGrpSpPr/>
          <p:nvPr/>
        </p:nvGrpSpPr>
        <p:grpSpPr>
          <a:xfrm>
            <a:off x="4011757" y="2488432"/>
            <a:ext cx="1334751" cy="459549"/>
            <a:chOff x="-1" y="0"/>
            <a:chExt cx="2669500" cy="919096"/>
          </a:xfrm>
        </p:grpSpPr>
        <p:sp>
          <p:nvSpPr>
            <p:cNvPr id="1269" name="Shape 1269"/>
            <p:cNvSpPr/>
            <p:nvPr/>
          </p:nvSpPr>
          <p:spPr>
            <a:xfrm>
              <a:off x="-1" y="0"/>
              <a:ext cx="802497" cy="892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17894" y="9796"/>
                  </a:moveTo>
                  <a:lnTo>
                    <a:pt x="2264" y="9796"/>
                  </a:lnTo>
                  <a:lnTo>
                    <a:pt x="10720" y="1679"/>
                  </a:lnTo>
                  <a:lnTo>
                    <a:pt x="11876" y="2788"/>
                  </a:lnTo>
                  <a:lnTo>
                    <a:pt x="11876" y="3922"/>
                  </a:lnTo>
                  <a:cubicBezTo>
                    <a:pt x="11876" y="4296"/>
                    <a:pt x="12213" y="4604"/>
                    <a:pt x="12629" y="4604"/>
                  </a:cubicBezTo>
                  <a:cubicBezTo>
                    <a:pt x="13046" y="4604"/>
                    <a:pt x="13383" y="4296"/>
                    <a:pt x="13383" y="3922"/>
                  </a:cubicBezTo>
                  <a:lnTo>
                    <a:pt x="13383" y="1367"/>
                  </a:lnTo>
                  <a:lnTo>
                    <a:pt x="15511" y="1367"/>
                  </a:lnTo>
                  <a:lnTo>
                    <a:pt x="15511" y="7092"/>
                  </a:lnTo>
                  <a:cubicBezTo>
                    <a:pt x="15511" y="7469"/>
                    <a:pt x="15849" y="7776"/>
                    <a:pt x="16265" y="7776"/>
                  </a:cubicBezTo>
                  <a:cubicBezTo>
                    <a:pt x="16492" y="7776"/>
                    <a:pt x="16689" y="7686"/>
                    <a:pt x="16830" y="7542"/>
                  </a:cubicBezTo>
                  <a:lnTo>
                    <a:pt x="19175" y="9796"/>
                  </a:lnTo>
                  <a:cubicBezTo>
                    <a:pt x="19175" y="9796"/>
                    <a:pt x="17894" y="9796"/>
                    <a:pt x="17894" y="9796"/>
                  </a:cubicBezTo>
                  <a:close/>
                  <a:moveTo>
                    <a:pt x="17644" y="20236"/>
                  </a:moveTo>
                  <a:lnTo>
                    <a:pt x="13396" y="20236"/>
                  </a:lnTo>
                  <a:lnTo>
                    <a:pt x="13396" y="15059"/>
                  </a:lnTo>
                  <a:cubicBezTo>
                    <a:pt x="13396" y="14932"/>
                    <a:pt x="13283" y="14830"/>
                    <a:pt x="13143" y="14830"/>
                  </a:cubicBezTo>
                  <a:lnTo>
                    <a:pt x="8295" y="14830"/>
                  </a:lnTo>
                  <a:cubicBezTo>
                    <a:pt x="8155" y="14830"/>
                    <a:pt x="8043" y="14932"/>
                    <a:pt x="8043" y="15059"/>
                  </a:cubicBezTo>
                  <a:lnTo>
                    <a:pt x="8043" y="20236"/>
                  </a:lnTo>
                  <a:lnTo>
                    <a:pt x="3796" y="20236"/>
                  </a:lnTo>
                  <a:lnTo>
                    <a:pt x="3796" y="11163"/>
                  </a:lnTo>
                  <a:lnTo>
                    <a:pt x="17644" y="11163"/>
                  </a:lnTo>
                  <a:cubicBezTo>
                    <a:pt x="17644" y="11163"/>
                    <a:pt x="17644" y="20236"/>
                    <a:pt x="17644" y="20236"/>
                  </a:cubicBezTo>
                  <a:close/>
                  <a:moveTo>
                    <a:pt x="12893" y="20236"/>
                  </a:moveTo>
                  <a:lnTo>
                    <a:pt x="8546" y="20236"/>
                  </a:lnTo>
                  <a:lnTo>
                    <a:pt x="8546" y="15284"/>
                  </a:lnTo>
                  <a:lnTo>
                    <a:pt x="12893" y="15284"/>
                  </a:lnTo>
                  <a:cubicBezTo>
                    <a:pt x="12893" y="15284"/>
                    <a:pt x="12893" y="20236"/>
                    <a:pt x="12893" y="20236"/>
                  </a:cubicBezTo>
                  <a:close/>
                  <a:moveTo>
                    <a:pt x="15765" y="0"/>
                  </a:moveTo>
                  <a:lnTo>
                    <a:pt x="13133" y="0"/>
                  </a:lnTo>
                  <a:cubicBezTo>
                    <a:pt x="12552" y="0"/>
                    <a:pt x="12067" y="357"/>
                    <a:pt x="11924" y="842"/>
                  </a:cubicBezTo>
                  <a:lnTo>
                    <a:pt x="11613" y="544"/>
                  </a:lnTo>
                  <a:cubicBezTo>
                    <a:pt x="11147" y="98"/>
                    <a:pt x="10289" y="98"/>
                    <a:pt x="9827" y="544"/>
                  </a:cubicBezTo>
                  <a:lnTo>
                    <a:pt x="313" y="9680"/>
                  </a:lnTo>
                  <a:cubicBezTo>
                    <a:pt x="9" y="9972"/>
                    <a:pt x="-80" y="10333"/>
                    <a:pt x="73" y="10655"/>
                  </a:cubicBezTo>
                  <a:cubicBezTo>
                    <a:pt x="222" y="10973"/>
                    <a:pt x="578" y="11163"/>
                    <a:pt x="1018" y="11163"/>
                  </a:cubicBezTo>
                  <a:lnTo>
                    <a:pt x="2286" y="11163"/>
                  </a:lnTo>
                  <a:lnTo>
                    <a:pt x="2286" y="20464"/>
                  </a:lnTo>
                  <a:cubicBezTo>
                    <a:pt x="2286" y="21088"/>
                    <a:pt x="2851" y="21600"/>
                    <a:pt x="3544" y="21600"/>
                  </a:cubicBezTo>
                  <a:lnTo>
                    <a:pt x="17894" y="21600"/>
                  </a:lnTo>
                  <a:cubicBezTo>
                    <a:pt x="18587" y="21600"/>
                    <a:pt x="19153" y="21088"/>
                    <a:pt x="19153" y="20464"/>
                  </a:cubicBezTo>
                  <a:lnTo>
                    <a:pt x="19153" y="11163"/>
                  </a:lnTo>
                  <a:lnTo>
                    <a:pt x="20419" y="11163"/>
                  </a:lnTo>
                  <a:cubicBezTo>
                    <a:pt x="20862" y="11163"/>
                    <a:pt x="21217" y="10973"/>
                    <a:pt x="21367" y="10655"/>
                  </a:cubicBezTo>
                  <a:cubicBezTo>
                    <a:pt x="21520" y="10333"/>
                    <a:pt x="21429" y="9972"/>
                    <a:pt x="21127" y="9680"/>
                  </a:cubicBezTo>
                  <a:lnTo>
                    <a:pt x="17021" y="5737"/>
                  </a:lnTo>
                  <a:lnTo>
                    <a:pt x="17021" y="1138"/>
                  </a:lnTo>
                  <a:cubicBezTo>
                    <a:pt x="17021" y="511"/>
                    <a:pt x="16457" y="0"/>
                    <a:pt x="15765" y="0"/>
                  </a:cubicBezTo>
                  <a:cubicBezTo>
                    <a:pt x="15765" y="0"/>
                    <a:pt x="15765" y="0"/>
                    <a:pt x="1576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70" name="Shape 1270"/>
            <p:cNvSpPr/>
            <p:nvPr/>
          </p:nvSpPr>
          <p:spPr>
            <a:xfrm>
              <a:off x="931534" y="127086"/>
              <a:ext cx="1737965" cy="7920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600" b="1" kern="0" spc="-96">
                  <a:solidFill>
                    <a:srgbClr val="FFFFFF"/>
                  </a:solidFill>
                  <a:cs typeface="+mn-ea"/>
                  <a:sym typeface="+mn-lt"/>
                </a:rPr>
                <a:t>First</a:t>
              </a:r>
            </a:p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600" b="1" kern="0" spc="-96">
                  <a:solidFill>
                    <a:srgbClr val="FFFFFF"/>
                  </a:solidFill>
                  <a:cs typeface="+mn-ea"/>
                  <a:sym typeface="+mn-lt"/>
                </a:rPr>
                <a:t>Category</a:t>
              </a:r>
            </a:p>
          </p:txBody>
        </p:sp>
      </p:grpSp>
      <p:grpSp>
        <p:nvGrpSpPr>
          <p:cNvPr id="1274" name="Group 1274"/>
          <p:cNvGrpSpPr/>
          <p:nvPr/>
        </p:nvGrpSpPr>
        <p:grpSpPr>
          <a:xfrm>
            <a:off x="6355583" y="2483060"/>
            <a:ext cx="1410569" cy="464921"/>
            <a:chOff x="0" y="0"/>
            <a:chExt cx="2821135" cy="929840"/>
          </a:xfrm>
        </p:grpSpPr>
        <p:sp>
          <p:nvSpPr>
            <p:cNvPr id="1272" name="Shape 1272"/>
            <p:cNvSpPr/>
            <p:nvPr/>
          </p:nvSpPr>
          <p:spPr>
            <a:xfrm>
              <a:off x="0" y="0"/>
              <a:ext cx="1106466" cy="839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0" y="0"/>
                  </a:moveTo>
                  <a:cubicBezTo>
                    <a:pt x="20176" y="0"/>
                    <a:pt x="20011" y="93"/>
                    <a:pt x="19880" y="264"/>
                  </a:cubicBezTo>
                  <a:lnTo>
                    <a:pt x="18060" y="2664"/>
                  </a:lnTo>
                  <a:cubicBezTo>
                    <a:pt x="17817" y="2984"/>
                    <a:pt x="17795" y="3482"/>
                    <a:pt x="17990" y="3837"/>
                  </a:cubicBezTo>
                  <a:lnTo>
                    <a:pt x="15970" y="6501"/>
                  </a:lnTo>
                  <a:lnTo>
                    <a:pt x="14940" y="5143"/>
                  </a:lnTo>
                  <a:cubicBezTo>
                    <a:pt x="14819" y="4983"/>
                    <a:pt x="14660" y="4892"/>
                    <a:pt x="14500" y="4892"/>
                  </a:cubicBezTo>
                  <a:cubicBezTo>
                    <a:pt x="14299" y="4892"/>
                    <a:pt x="14119" y="5026"/>
                    <a:pt x="14000" y="5262"/>
                  </a:cubicBezTo>
                  <a:lnTo>
                    <a:pt x="12500" y="8215"/>
                  </a:lnTo>
                  <a:cubicBezTo>
                    <a:pt x="12340" y="8533"/>
                    <a:pt x="12208" y="9087"/>
                    <a:pt x="12200" y="9468"/>
                  </a:cubicBezTo>
                  <a:lnTo>
                    <a:pt x="12160" y="11525"/>
                  </a:lnTo>
                  <a:cubicBezTo>
                    <a:pt x="12155" y="11768"/>
                    <a:pt x="12224" y="12001"/>
                    <a:pt x="12350" y="12171"/>
                  </a:cubicBezTo>
                  <a:cubicBezTo>
                    <a:pt x="12476" y="12343"/>
                    <a:pt x="12647" y="12435"/>
                    <a:pt x="12830" y="12435"/>
                  </a:cubicBezTo>
                  <a:lnTo>
                    <a:pt x="14420" y="12382"/>
                  </a:lnTo>
                  <a:cubicBezTo>
                    <a:pt x="14709" y="12373"/>
                    <a:pt x="15120" y="12199"/>
                    <a:pt x="15360" y="11987"/>
                  </a:cubicBezTo>
                  <a:lnTo>
                    <a:pt x="17600" y="10022"/>
                  </a:lnTo>
                  <a:cubicBezTo>
                    <a:pt x="17759" y="9882"/>
                    <a:pt x="17862" y="9664"/>
                    <a:pt x="17880" y="9429"/>
                  </a:cubicBezTo>
                  <a:cubicBezTo>
                    <a:pt x="17897" y="9193"/>
                    <a:pt x="17835" y="8960"/>
                    <a:pt x="17700" y="8782"/>
                  </a:cubicBezTo>
                  <a:lnTo>
                    <a:pt x="16670" y="7424"/>
                  </a:lnTo>
                  <a:lnTo>
                    <a:pt x="18680" y="4760"/>
                  </a:lnTo>
                  <a:cubicBezTo>
                    <a:pt x="18798" y="4871"/>
                    <a:pt x="18942" y="4932"/>
                    <a:pt x="19090" y="4932"/>
                  </a:cubicBezTo>
                  <a:cubicBezTo>
                    <a:pt x="19274" y="4932"/>
                    <a:pt x="19450" y="4839"/>
                    <a:pt x="19580" y="4668"/>
                  </a:cubicBezTo>
                  <a:lnTo>
                    <a:pt x="21400" y="2268"/>
                  </a:lnTo>
                  <a:cubicBezTo>
                    <a:pt x="21529" y="2096"/>
                    <a:pt x="21600" y="1867"/>
                    <a:pt x="21600" y="1622"/>
                  </a:cubicBezTo>
                  <a:cubicBezTo>
                    <a:pt x="21600" y="1378"/>
                    <a:pt x="21529" y="1148"/>
                    <a:pt x="21400" y="976"/>
                  </a:cubicBezTo>
                  <a:lnTo>
                    <a:pt x="20850" y="264"/>
                  </a:lnTo>
                  <a:cubicBezTo>
                    <a:pt x="20720" y="93"/>
                    <a:pt x="20545" y="0"/>
                    <a:pt x="20360" y="0"/>
                  </a:cubicBezTo>
                  <a:close/>
                  <a:moveTo>
                    <a:pt x="15820" y="7622"/>
                  </a:moveTo>
                  <a:cubicBezTo>
                    <a:pt x="16107" y="7764"/>
                    <a:pt x="16146" y="8271"/>
                    <a:pt x="16260" y="8611"/>
                  </a:cubicBezTo>
                  <a:cubicBezTo>
                    <a:pt x="16375" y="8951"/>
                    <a:pt x="16642" y="9329"/>
                    <a:pt x="16530" y="9705"/>
                  </a:cubicBezTo>
                  <a:cubicBezTo>
                    <a:pt x="16434" y="10026"/>
                    <a:pt x="16019" y="10128"/>
                    <a:pt x="15790" y="10404"/>
                  </a:cubicBezTo>
                  <a:cubicBezTo>
                    <a:pt x="15592" y="10645"/>
                    <a:pt x="15517" y="11178"/>
                    <a:pt x="15240" y="11341"/>
                  </a:cubicBezTo>
                  <a:cubicBezTo>
                    <a:pt x="14964" y="11503"/>
                    <a:pt x="14607" y="11215"/>
                    <a:pt x="14340" y="11248"/>
                  </a:cubicBezTo>
                  <a:cubicBezTo>
                    <a:pt x="14030" y="11286"/>
                    <a:pt x="13696" y="11620"/>
                    <a:pt x="13450" y="11499"/>
                  </a:cubicBezTo>
                  <a:cubicBezTo>
                    <a:pt x="13163" y="11355"/>
                    <a:pt x="13135" y="10850"/>
                    <a:pt x="13020" y="10510"/>
                  </a:cubicBezTo>
                  <a:cubicBezTo>
                    <a:pt x="12905" y="10170"/>
                    <a:pt x="12638" y="9791"/>
                    <a:pt x="12750" y="9415"/>
                  </a:cubicBezTo>
                  <a:cubicBezTo>
                    <a:pt x="12845" y="9094"/>
                    <a:pt x="13252" y="8994"/>
                    <a:pt x="13480" y="8716"/>
                  </a:cubicBezTo>
                  <a:cubicBezTo>
                    <a:pt x="13678" y="8477"/>
                    <a:pt x="13763" y="7942"/>
                    <a:pt x="14040" y="7780"/>
                  </a:cubicBezTo>
                  <a:cubicBezTo>
                    <a:pt x="14317" y="7618"/>
                    <a:pt x="14672" y="7892"/>
                    <a:pt x="14940" y="7859"/>
                  </a:cubicBezTo>
                  <a:cubicBezTo>
                    <a:pt x="15249" y="7822"/>
                    <a:pt x="15576" y="7501"/>
                    <a:pt x="15820" y="7622"/>
                  </a:cubicBezTo>
                  <a:close/>
                  <a:moveTo>
                    <a:pt x="740" y="8862"/>
                  </a:moveTo>
                  <a:cubicBezTo>
                    <a:pt x="331" y="8862"/>
                    <a:pt x="0" y="9298"/>
                    <a:pt x="0" y="9837"/>
                  </a:cubicBezTo>
                  <a:lnTo>
                    <a:pt x="0" y="11631"/>
                  </a:lnTo>
                  <a:cubicBezTo>
                    <a:pt x="0" y="12168"/>
                    <a:pt x="331" y="12607"/>
                    <a:pt x="740" y="12607"/>
                  </a:cubicBezTo>
                  <a:lnTo>
                    <a:pt x="4010" y="12607"/>
                  </a:lnTo>
                  <a:cubicBezTo>
                    <a:pt x="4417" y="12607"/>
                    <a:pt x="4750" y="12168"/>
                    <a:pt x="4750" y="11631"/>
                  </a:cubicBezTo>
                  <a:lnTo>
                    <a:pt x="4750" y="9837"/>
                  </a:lnTo>
                  <a:cubicBezTo>
                    <a:pt x="4750" y="9298"/>
                    <a:pt x="4417" y="8862"/>
                    <a:pt x="4010" y="8862"/>
                  </a:cubicBezTo>
                  <a:lnTo>
                    <a:pt x="740" y="8862"/>
                  </a:lnTo>
                  <a:close/>
                  <a:moveTo>
                    <a:pt x="6220" y="8862"/>
                  </a:moveTo>
                  <a:cubicBezTo>
                    <a:pt x="5812" y="8862"/>
                    <a:pt x="5480" y="9298"/>
                    <a:pt x="5480" y="9837"/>
                  </a:cubicBezTo>
                  <a:lnTo>
                    <a:pt x="5480" y="11631"/>
                  </a:lnTo>
                  <a:cubicBezTo>
                    <a:pt x="5480" y="12168"/>
                    <a:pt x="5812" y="12607"/>
                    <a:pt x="6220" y="12607"/>
                  </a:cubicBezTo>
                  <a:lnTo>
                    <a:pt x="9490" y="12607"/>
                  </a:lnTo>
                  <a:cubicBezTo>
                    <a:pt x="9898" y="12607"/>
                    <a:pt x="10230" y="12168"/>
                    <a:pt x="10230" y="11631"/>
                  </a:cubicBezTo>
                  <a:lnTo>
                    <a:pt x="10230" y="9837"/>
                  </a:lnTo>
                  <a:cubicBezTo>
                    <a:pt x="10230" y="9298"/>
                    <a:pt x="9898" y="8862"/>
                    <a:pt x="9490" y="8862"/>
                  </a:cubicBezTo>
                  <a:lnTo>
                    <a:pt x="6220" y="8862"/>
                  </a:lnTo>
                  <a:close/>
                  <a:moveTo>
                    <a:pt x="3480" y="13358"/>
                  </a:moveTo>
                  <a:cubicBezTo>
                    <a:pt x="3071" y="13358"/>
                    <a:pt x="2740" y="13796"/>
                    <a:pt x="2740" y="14334"/>
                  </a:cubicBezTo>
                  <a:lnTo>
                    <a:pt x="2740" y="16127"/>
                  </a:lnTo>
                  <a:cubicBezTo>
                    <a:pt x="2740" y="16666"/>
                    <a:pt x="3071" y="17103"/>
                    <a:pt x="3480" y="17103"/>
                  </a:cubicBezTo>
                  <a:lnTo>
                    <a:pt x="6750" y="17103"/>
                  </a:lnTo>
                  <a:cubicBezTo>
                    <a:pt x="7158" y="17103"/>
                    <a:pt x="7490" y="16666"/>
                    <a:pt x="7490" y="16127"/>
                  </a:cubicBezTo>
                  <a:lnTo>
                    <a:pt x="7490" y="14334"/>
                  </a:lnTo>
                  <a:cubicBezTo>
                    <a:pt x="7490" y="13796"/>
                    <a:pt x="7158" y="13358"/>
                    <a:pt x="6750" y="13358"/>
                  </a:cubicBezTo>
                  <a:cubicBezTo>
                    <a:pt x="6750" y="13358"/>
                    <a:pt x="3480" y="13358"/>
                    <a:pt x="3480" y="13358"/>
                  </a:cubicBezTo>
                  <a:close/>
                  <a:moveTo>
                    <a:pt x="8960" y="13358"/>
                  </a:moveTo>
                  <a:cubicBezTo>
                    <a:pt x="8551" y="13358"/>
                    <a:pt x="8220" y="13796"/>
                    <a:pt x="8220" y="14334"/>
                  </a:cubicBezTo>
                  <a:lnTo>
                    <a:pt x="8220" y="16127"/>
                  </a:lnTo>
                  <a:cubicBezTo>
                    <a:pt x="8220" y="16666"/>
                    <a:pt x="8551" y="17103"/>
                    <a:pt x="8960" y="17103"/>
                  </a:cubicBezTo>
                  <a:lnTo>
                    <a:pt x="12230" y="17103"/>
                  </a:lnTo>
                  <a:cubicBezTo>
                    <a:pt x="12638" y="17103"/>
                    <a:pt x="12970" y="16666"/>
                    <a:pt x="12970" y="16127"/>
                  </a:cubicBezTo>
                  <a:lnTo>
                    <a:pt x="12970" y="14334"/>
                  </a:lnTo>
                  <a:cubicBezTo>
                    <a:pt x="12970" y="13796"/>
                    <a:pt x="12638" y="13358"/>
                    <a:pt x="12230" y="13358"/>
                  </a:cubicBezTo>
                  <a:lnTo>
                    <a:pt x="8960" y="13358"/>
                  </a:lnTo>
                  <a:close/>
                  <a:moveTo>
                    <a:pt x="740" y="17855"/>
                  </a:moveTo>
                  <a:cubicBezTo>
                    <a:pt x="331" y="17855"/>
                    <a:pt x="0" y="18293"/>
                    <a:pt x="0" y="18831"/>
                  </a:cubicBezTo>
                  <a:lnTo>
                    <a:pt x="0" y="20624"/>
                  </a:lnTo>
                  <a:cubicBezTo>
                    <a:pt x="0" y="21162"/>
                    <a:pt x="331" y="21600"/>
                    <a:pt x="740" y="21600"/>
                  </a:cubicBezTo>
                  <a:lnTo>
                    <a:pt x="4010" y="21600"/>
                  </a:lnTo>
                  <a:cubicBezTo>
                    <a:pt x="4417" y="21600"/>
                    <a:pt x="4750" y="21162"/>
                    <a:pt x="4750" y="20624"/>
                  </a:cubicBezTo>
                  <a:lnTo>
                    <a:pt x="4750" y="18831"/>
                  </a:lnTo>
                  <a:cubicBezTo>
                    <a:pt x="4750" y="18293"/>
                    <a:pt x="4417" y="17855"/>
                    <a:pt x="4010" y="17855"/>
                  </a:cubicBezTo>
                  <a:lnTo>
                    <a:pt x="740" y="17855"/>
                  </a:lnTo>
                  <a:close/>
                  <a:moveTo>
                    <a:pt x="6220" y="17855"/>
                  </a:moveTo>
                  <a:cubicBezTo>
                    <a:pt x="5812" y="17855"/>
                    <a:pt x="5480" y="18293"/>
                    <a:pt x="5480" y="18831"/>
                  </a:cubicBezTo>
                  <a:lnTo>
                    <a:pt x="5480" y="20624"/>
                  </a:lnTo>
                  <a:cubicBezTo>
                    <a:pt x="5480" y="21162"/>
                    <a:pt x="5812" y="21600"/>
                    <a:pt x="6220" y="21600"/>
                  </a:cubicBezTo>
                  <a:lnTo>
                    <a:pt x="9490" y="21600"/>
                  </a:lnTo>
                  <a:cubicBezTo>
                    <a:pt x="9898" y="21600"/>
                    <a:pt x="10230" y="21162"/>
                    <a:pt x="10230" y="20624"/>
                  </a:cubicBezTo>
                  <a:lnTo>
                    <a:pt x="10230" y="18831"/>
                  </a:lnTo>
                  <a:cubicBezTo>
                    <a:pt x="10230" y="18293"/>
                    <a:pt x="9898" y="17855"/>
                    <a:pt x="9490" y="17855"/>
                  </a:cubicBezTo>
                  <a:lnTo>
                    <a:pt x="6220" y="17855"/>
                  </a:lnTo>
                  <a:close/>
                  <a:moveTo>
                    <a:pt x="11700" y="17855"/>
                  </a:moveTo>
                  <a:cubicBezTo>
                    <a:pt x="11292" y="17855"/>
                    <a:pt x="10960" y="18293"/>
                    <a:pt x="10960" y="18831"/>
                  </a:cubicBezTo>
                  <a:lnTo>
                    <a:pt x="10960" y="20624"/>
                  </a:lnTo>
                  <a:cubicBezTo>
                    <a:pt x="10960" y="21162"/>
                    <a:pt x="11292" y="21600"/>
                    <a:pt x="11700" y="21600"/>
                  </a:cubicBezTo>
                  <a:lnTo>
                    <a:pt x="14970" y="21600"/>
                  </a:lnTo>
                  <a:cubicBezTo>
                    <a:pt x="15377" y="21600"/>
                    <a:pt x="15710" y="21162"/>
                    <a:pt x="15710" y="20624"/>
                  </a:cubicBezTo>
                  <a:lnTo>
                    <a:pt x="15710" y="18831"/>
                  </a:lnTo>
                  <a:cubicBezTo>
                    <a:pt x="15710" y="18293"/>
                    <a:pt x="15377" y="17855"/>
                    <a:pt x="14970" y="17855"/>
                  </a:cubicBezTo>
                  <a:lnTo>
                    <a:pt x="11700" y="1785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73" name="Shape 1273"/>
            <p:cNvSpPr/>
            <p:nvPr/>
          </p:nvSpPr>
          <p:spPr>
            <a:xfrm>
              <a:off x="1083171" y="137830"/>
              <a:ext cx="1737964" cy="7920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600" b="1" kern="0" spc="-96">
                  <a:solidFill>
                    <a:srgbClr val="FFFFFF"/>
                  </a:solidFill>
                  <a:cs typeface="+mn-ea"/>
                  <a:sym typeface="+mn-lt"/>
                </a:rPr>
                <a:t>Second</a:t>
              </a:r>
            </a:p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600" b="1" kern="0" spc="-96">
                  <a:solidFill>
                    <a:srgbClr val="FFFFFF"/>
                  </a:solidFill>
                  <a:cs typeface="+mn-ea"/>
                  <a:sym typeface="+mn-lt"/>
                </a:rPr>
                <a:t>Category</a:t>
              </a:r>
            </a:p>
          </p:txBody>
        </p:sp>
      </p:grpSp>
      <p:grpSp>
        <p:nvGrpSpPr>
          <p:cNvPr id="1277" name="Group 1277"/>
          <p:cNvGrpSpPr/>
          <p:nvPr/>
        </p:nvGrpSpPr>
        <p:grpSpPr>
          <a:xfrm>
            <a:off x="8664377" y="2523380"/>
            <a:ext cx="1439897" cy="424602"/>
            <a:chOff x="0" y="0"/>
            <a:chExt cx="2879792" cy="849202"/>
          </a:xfrm>
        </p:grpSpPr>
        <p:sp>
          <p:nvSpPr>
            <p:cNvPr id="1275" name="Shape 1275"/>
            <p:cNvSpPr/>
            <p:nvPr/>
          </p:nvSpPr>
          <p:spPr>
            <a:xfrm>
              <a:off x="0" y="0"/>
              <a:ext cx="892097" cy="830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93" y="7238"/>
                  </a:moveTo>
                  <a:cubicBezTo>
                    <a:pt x="17125" y="7086"/>
                    <a:pt x="16876" y="7097"/>
                    <a:pt x="16720" y="7263"/>
                  </a:cubicBezTo>
                  <a:lnTo>
                    <a:pt x="15834" y="8209"/>
                  </a:lnTo>
                  <a:lnTo>
                    <a:pt x="14947" y="7263"/>
                  </a:lnTo>
                  <a:cubicBezTo>
                    <a:pt x="14791" y="7097"/>
                    <a:pt x="14543" y="7086"/>
                    <a:pt x="14374" y="7238"/>
                  </a:cubicBezTo>
                  <a:lnTo>
                    <a:pt x="13738" y="7816"/>
                  </a:lnTo>
                  <a:lnTo>
                    <a:pt x="11019" y="8980"/>
                  </a:lnTo>
                  <a:cubicBezTo>
                    <a:pt x="10143" y="9355"/>
                    <a:pt x="10144" y="12687"/>
                    <a:pt x="10069" y="12993"/>
                  </a:cubicBezTo>
                  <a:lnTo>
                    <a:pt x="21600" y="12993"/>
                  </a:lnTo>
                  <a:cubicBezTo>
                    <a:pt x="21524" y="12687"/>
                    <a:pt x="21524" y="9355"/>
                    <a:pt x="20648" y="8980"/>
                  </a:cubicBezTo>
                  <a:lnTo>
                    <a:pt x="17929" y="7816"/>
                  </a:lnTo>
                  <a:cubicBezTo>
                    <a:pt x="17929" y="7816"/>
                    <a:pt x="17293" y="7238"/>
                    <a:pt x="17293" y="7238"/>
                  </a:cubicBezTo>
                  <a:close/>
                  <a:moveTo>
                    <a:pt x="15835" y="7013"/>
                  </a:moveTo>
                  <a:cubicBezTo>
                    <a:pt x="15835" y="7013"/>
                    <a:pt x="18556" y="7131"/>
                    <a:pt x="18556" y="2875"/>
                  </a:cubicBezTo>
                  <a:cubicBezTo>
                    <a:pt x="18556" y="981"/>
                    <a:pt x="17638" y="0"/>
                    <a:pt x="15835" y="0"/>
                  </a:cubicBezTo>
                  <a:cubicBezTo>
                    <a:pt x="14071" y="0"/>
                    <a:pt x="13094" y="981"/>
                    <a:pt x="13113" y="2875"/>
                  </a:cubicBezTo>
                  <a:cubicBezTo>
                    <a:pt x="13138" y="5468"/>
                    <a:pt x="14164" y="7039"/>
                    <a:pt x="15835" y="7013"/>
                  </a:cubicBezTo>
                  <a:close/>
                  <a:moveTo>
                    <a:pt x="10579" y="17587"/>
                  </a:moveTo>
                  <a:lnTo>
                    <a:pt x="7859" y="16423"/>
                  </a:lnTo>
                  <a:lnTo>
                    <a:pt x="7224" y="15846"/>
                  </a:lnTo>
                  <a:cubicBezTo>
                    <a:pt x="7056" y="15693"/>
                    <a:pt x="6807" y="15704"/>
                    <a:pt x="6651" y="15871"/>
                  </a:cubicBezTo>
                  <a:lnTo>
                    <a:pt x="5765" y="16817"/>
                  </a:lnTo>
                  <a:lnTo>
                    <a:pt x="4877" y="15871"/>
                  </a:lnTo>
                  <a:cubicBezTo>
                    <a:pt x="4721" y="15704"/>
                    <a:pt x="4474" y="15694"/>
                    <a:pt x="4305" y="15846"/>
                  </a:cubicBezTo>
                  <a:lnTo>
                    <a:pt x="3669" y="16423"/>
                  </a:lnTo>
                  <a:lnTo>
                    <a:pt x="949" y="17587"/>
                  </a:lnTo>
                  <a:cubicBezTo>
                    <a:pt x="74" y="17963"/>
                    <a:pt x="75" y="21296"/>
                    <a:pt x="0" y="21600"/>
                  </a:cubicBezTo>
                  <a:lnTo>
                    <a:pt x="11531" y="21600"/>
                  </a:lnTo>
                  <a:cubicBezTo>
                    <a:pt x="11456" y="21296"/>
                    <a:pt x="11456" y="17962"/>
                    <a:pt x="10579" y="17587"/>
                  </a:cubicBezTo>
                  <a:close/>
                  <a:moveTo>
                    <a:pt x="5766" y="15620"/>
                  </a:moveTo>
                  <a:cubicBezTo>
                    <a:pt x="5766" y="15620"/>
                    <a:pt x="8487" y="15738"/>
                    <a:pt x="8487" y="11483"/>
                  </a:cubicBezTo>
                  <a:cubicBezTo>
                    <a:pt x="8488" y="9590"/>
                    <a:pt x="7568" y="8607"/>
                    <a:pt x="5766" y="8607"/>
                  </a:cubicBezTo>
                  <a:cubicBezTo>
                    <a:pt x="4002" y="8607"/>
                    <a:pt x="3025" y="9590"/>
                    <a:pt x="3044" y="11483"/>
                  </a:cubicBezTo>
                  <a:cubicBezTo>
                    <a:pt x="3069" y="14075"/>
                    <a:pt x="4094" y="15647"/>
                    <a:pt x="5766" y="15620"/>
                  </a:cubicBezTo>
                  <a:close/>
                  <a:moveTo>
                    <a:pt x="18067" y="14165"/>
                  </a:moveTo>
                  <a:lnTo>
                    <a:pt x="17315" y="14228"/>
                  </a:lnTo>
                  <a:cubicBezTo>
                    <a:pt x="17267" y="14233"/>
                    <a:pt x="17219" y="14253"/>
                    <a:pt x="17178" y="14284"/>
                  </a:cubicBezTo>
                  <a:cubicBezTo>
                    <a:pt x="17113" y="14339"/>
                    <a:pt x="17074" y="14423"/>
                    <a:pt x="17077" y="14512"/>
                  </a:cubicBezTo>
                  <a:cubicBezTo>
                    <a:pt x="17093" y="15469"/>
                    <a:pt x="16695" y="16353"/>
                    <a:pt x="15986" y="16934"/>
                  </a:cubicBezTo>
                  <a:cubicBezTo>
                    <a:pt x="15398" y="17418"/>
                    <a:pt x="14652" y="17629"/>
                    <a:pt x="13925" y="17521"/>
                  </a:cubicBezTo>
                  <a:lnTo>
                    <a:pt x="14045" y="17333"/>
                  </a:lnTo>
                  <a:cubicBezTo>
                    <a:pt x="14097" y="17251"/>
                    <a:pt x="14104" y="17143"/>
                    <a:pt x="14066" y="17055"/>
                  </a:cubicBezTo>
                  <a:cubicBezTo>
                    <a:pt x="14025" y="16964"/>
                    <a:pt x="13943" y="16905"/>
                    <a:pt x="13849" y="16897"/>
                  </a:cubicBezTo>
                  <a:lnTo>
                    <a:pt x="11919" y="16741"/>
                  </a:lnTo>
                  <a:cubicBezTo>
                    <a:pt x="11829" y="16733"/>
                    <a:pt x="11737" y="16782"/>
                    <a:pt x="11685" y="16862"/>
                  </a:cubicBezTo>
                  <a:cubicBezTo>
                    <a:pt x="11634" y="16944"/>
                    <a:pt x="11626" y="17051"/>
                    <a:pt x="11667" y="17140"/>
                  </a:cubicBezTo>
                  <a:lnTo>
                    <a:pt x="12506" y="19015"/>
                  </a:lnTo>
                  <a:cubicBezTo>
                    <a:pt x="12546" y="19104"/>
                    <a:pt x="12628" y="19165"/>
                    <a:pt x="12721" y="19172"/>
                  </a:cubicBezTo>
                  <a:cubicBezTo>
                    <a:pt x="12812" y="19179"/>
                    <a:pt x="12903" y="19134"/>
                    <a:pt x="12954" y="19051"/>
                  </a:cubicBezTo>
                  <a:lnTo>
                    <a:pt x="13154" y="18737"/>
                  </a:lnTo>
                  <a:cubicBezTo>
                    <a:pt x="14406" y="19136"/>
                    <a:pt x="15716" y="18876"/>
                    <a:pt x="16759" y="18021"/>
                  </a:cubicBezTo>
                  <a:cubicBezTo>
                    <a:pt x="17792" y="17171"/>
                    <a:pt x="18385" y="15832"/>
                    <a:pt x="18348" y="14435"/>
                  </a:cubicBezTo>
                  <a:cubicBezTo>
                    <a:pt x="18345" y="14358"/>
                    <a:pt x="18314" y="14286"/>
                    <a:pt x="18260" y="14236"/>
                  </a:cubicBezTo>
                  <a:cubicBezTo>
                    <a:pt x="18207" y="14184"/>
                    <a:pt x="18137" y="14158"/>
                    <a:pt x="18067" y="14165"/>
                  </a:cubicBezTo>
                  <a:close/>
                  <a:moveTo>
                    <a:pt x="5476" y="7662"/>
                  </a:moveTo>
                  <a:lnTo>
                    <a:pt x="6225" y="7599"/>
                  </a:lnTo>
                  <a:cubicBezTo>
                    <a:pt x="6276" y="7595"/>
                    <a:pt x="6324" y="7575"/>
                    <a:pt x="6364" y="7542"/>
                  </a:cubicBezTo>
                  <a:cubicBezTo>
                    <a:pt x="6429" y="7488"/>
                    <a:pt x="6466" y="7404"/>
                    <a:pt x="6465" y="7316"/>
                  </a:cubicBezTo>
                  <a:cubicBezTo>
                    <a:pt x="6450" y="6358"/>
                    <a:pt x="6847" y="5475"/>
                    <a:pt x="7556" y="4892"/>
                  </a:cubicBezTo>
                  <a:cubicBezTo>
                    <a:pt x="8144" y="4409"/>
                    <a:pt x="8889" y="4198"/>
                    <a:pt x="9617" y="4306"/>
                  </a:cubicBezTo>
                  <a:lnTo>
                    <a:pt x="9496" y="4494"/>
                  </a:lnTo>
                  <a:cubicBezTo>
                    <a:pt x="9444" y="4577"/>
                    <a:pt x="9437" y="4683"/>
                    <a:pt x="9477" y="4773"/>
                  </a:cubicBezTo>
                  <a:cubicBezTo>
                    <a:pt x="9518" y="4862"/>
                    <a:pt x="9599" y="4923"/>
                    <a:pt x="9692" y="4931"/>
                  </a:cubicBezTo>
                  <a:lnTo>
                    <a:pt x="11622" y="5086"/>
                  </a:lnTo>
                  <a:cubicBezTo>
                    <a:pt x="11685" y="5091"/>
                    <a:pt x="11748" y="5072"/>
                    <a:pt x="11800" y="5030"/>
                  </a:cubicBezTo>
                  <a:cubicBezTo>
                    <a:pt x="11821" y="5012"/>
                    <a:pt x="11841" y="4990"/>
                    <a:pt x="11856" y="4965"/>
                  </a:cubicBezTo>
                  <a:cubicBezTo>
                    <a:pt x="11908" y="4883"/>
                    <a:pt x="11915" y="4777"/>
                    <a:pt x="11875" y="4687"/>
                  </a:cubicBezTo>
                  <a:lnTo>
                    <a:pt x="11037" y="2813"/>
                  </a:lnTo>
                  <a:cubicBezTo>
                    <a:pt x="10996" y="2722"/>
                    <a:pt x="10913" y="2663"/>
                    <a:pt x="10822" y="2656"/>
                  </a:cubicBezTo>
                  <a:cubicBezTo>
                    <a:pt x="10730" y="2647"/>
                    <a:pt x="10639" y="2695"/>
                    <a:pt x="10587" y="2776"/>
                  </a:cubicBezTo>
                  <a:lnTo>
                    <a:pt x="10388" y="3090"/>
                  </a:lnTo>
                  <a:cubicBezTo>
                    <a:pt x="9136" y="2691"/>
                    <a:pt x="7825" y="2951"/>
                    <a:pt x="6783" y="3807"/>
                  </a:cubicBezTo>
                  <a:cubicBezTo>
                    <a:pt x="5750" y="4657"/>
                    <a:pt x="5156" y="5996"/>
                    <a:pt x="5196" y="7393"/>
                  </a:cubicBezTo>
                  <a:cubicBezTo>
                    <a:pt x="5197" y="7469"/>
                    <a:pt x="5229" y="7541"/>
                    <a:pt x="5281" y="7592"/>
                  </a:cubicBezTo>
                  <a:cubicBezTo>
                    <a:pt x="5335" y="7642"/>
                    <a:pt x="5405" y="7668"/>
                    <a:pt x="5476" y="766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76" name="Shape 1276"/>
            <p:cNvSpPr/>
            <p:nvPr/>
          </p:nvSpPr>
          <p:spPr>
            <a:xfrm>
              <a:off x="1037581" y="57192"/>
              <a:ext cx="1842211" cy="7920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600" b="1" kern="0" spc="-96">
                  <a:solidFill>
                    <a:srgbClr val="FFFFFF"/>
                  </a:solidFill>
                  <a:cs typeface="+mn-ea"/>
                  <a:sym typeface="+mn-lt"/>
                </a:rPr>
                <a:t>Category</a:t>
              </a:r>
            </a:p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600" b="1" kern="0" spc="-96">
                  <a:solidFill>
                    <a:srgbClr val="FFFFFF"/>
                  </a:solidFill>
                  <a:cs typeface="+mn-ea"/>
                  <a:sym typeface="+mn-lt"/>
                </a:rPr>
                <a:t>Number 3</a:t>
              </a:r>
            </a:p>
          </p:txBody>
        </p:sp>
      </p:grpSp>
      <p:sp>
        <p:nvSpPr>
          <p:cNvPr id="1278" name="Shape 1278"/>
          <p:cNvSpPr/>
          <p:nvPr/>
        </p:nvSpPr>
        <p:spPr>
          <a:xfrm>
            <a:off x="4034456" y="3296617"/>
            <a:ext cx="1410568" cy="630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 dummy text.</a:t>
            </a:r>
          </a:p>
        </p:txBody>
      </p:sp>
      <p:sp>
        <p:nvSpPr>
          <p:cNvPr id="1279" name="Shape 1279"/>
          <p:cNvSpPr/>
          <p:nvPr/>
        </p:nvSpPr>
        <p:spPr>
          <a:xfrm>
            <a:off x="4089665" y="4317076"/>
            <a:ext cx="6317719" cy="1"/>
          </a:xfrm>
          <a:prstGeom prst="line">
            <a:avLst/>
          </a:prstGeom>
          <a:ln w="50800">
            <a:solidFill>
              <a:srgbClr val="64696E">
                <a:alpha val="15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80" name="Shape 1280"/>
          <p:cNvSpPr/>
          <p:nvPr/>
        </p:nvSpPr>
        <p:spPr>
          <a:xfrm>
            <a:off x="7912328" y="4693778"/>
            <a:ext cx="2470151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30000"/>
              </a:lnSpc>
              <a:defRPr sz="1800" b="0">
                <a:solidFill>
                  <a:srgbClr val="000000"/>
                </a:solidFill>
              </a:defRPr>
            </a:pPr>
            <a:r>
              <a:rPr sz="1000" b="1" kern="0">
                <a:solidFill>
                  <a:srgbClr val="192835"/>
                </a:solidFill>
                <a:cs typeface="+mn-ea"/>
                <a:sym typeface="+mn-lt"/>
              </a:rPr>
              <a:t>Lorem Ipsum is simply dummy text of the printing and typesetting industry.</a:t>
            </a:r>
          </a:p>
          <a:p>
            <a:pPr algn="r" defTabSz="412750">
              <a:lnSpc>
                <a:spcPct val="130000"/>
              </a:lnSpc>
              <a:defRPr sz="1800" b="0">
                <a:solidFill>
                  <a:srgbClr val="000000"/>
                </a:solidFill>
              </a:defRPr>
            </a:pPr>
            <a:endParaRPr sz="1000" kern="0">
              <a:solidFill>
                <a:srgbClr val="5D6872"/>
              </a:solidFill>
              <a:cs typeface="+mn-ea"/>
              <a:sym typeface="+mn-lt"/>
            </a:endParaRPr>
          </a:p>
          <a:p>
            <a:pPr algn="r" defTabSz="412750">
              <a:lnSpc>
                <a:spcPct val="13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has been the industry's standard dummy text ever since the 1500s, </a:t>
            </a:r>
            <a:r>
              <a:rPr sz="1000" b="1" kern="0">
                <a:solidFill>
                  <a:srgbClr val="329687"/>
                </a:solidFill>
                <a:cs typeface="+mn-ea"/>
                <a:sym typeface="+mn-lt"/>
              </a:rPr>
              <a:t>when an unknown printer took/</a:t>
            </a:r>
          </a:p>
        </p:txBody>
      </p:sp>
      <p:sp>
        <p:nvSpPr>
          <p:cNvPr id="1281" name="Shape 1281"/>
          <p:cNvSpPr/>
          <p:nvPr/>
        </p:nvSpPr>
        <p:spPr>
          <a:xfrm>
            <a:off x="7091061" y="4831933"/>
            <a:ext cx="1" cy="1043245"/>
          </a:xfrm>
          <a:prstGeom prst="line">
            <a:avLst/>
          </a:prstGeom>
          <a:ln w="38100" cap="rnd">
            <a:solidFill>
              <a:srgbClr val="A5AAAF"/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82" name="Shape 1282"/>
          <p:cNvSpPr/>
          <p:nvPr/>
        </p:nvSpPr>
        <p:spPr>
          <a:xfrm>
            <a:off x="6252723" y="3296617"/>
            <a:ext cx="1410568" cy="630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 dummy text.</a:t>
            </a:r>
          </a:p>
        </p:txBody>
      </p:sp>
      <p:sp>
        <p:nvSpPr>
          <p:cNvPr id="1283" name="Shape 1283"/>
          <p:cNvSpPr/>
          <p:nvPr/>
        </p:nvSpPr>
        <p:spPr>
          <a:xfrm>
            <a:off x="8614574" y="3296617"/>
            <a:ext cx="1410568" cy="630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has been the industry's standard dummy text.</a:t>
            </a:r>
          </a:p>
        </p:txBody>
      </p:sp>
    </p:spTree>
    <p:extLst>
      <p:ext uri="{BB962C8B-B14F-4D97-AF65-F5344CB8AC3E}">
        <p14:creationId xmlns:p14="http://schemas.microsoft.com/office/powerpoint/2010/main" val="231666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ip dir="r"/>
      </p:transition>
    </mc:Choice>
    <mc:Fallback xmlns="">
      <p:transition xmlns:p14="http://schemas.microsoft.com/office/powerpoint/2010/main" spd="slow" advClick="1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Shape 1367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4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1369" name="Shape 1369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defRPr b="0"/>
            </a:lvl1pPr>
          </a:lstStyle>
          <a:p>
            <a:pPr defTabSz="412750">
              <a:lnSpc>
                <a:spcPct val="70000"/>
              </a:lnSpc>
              <a:defRPr sz="1800">
                <a:solidFill>
                  <a:srgbClr val="000000"/>
                </a:solidFill>
              </a:defRPr>
            </a:pP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Choosing the Right Home</a:t>
            </a:r>
          </a:p>
        </p:txBody>
      </p:sp>
      <p:sp>
        <p:nvSpPr>
          <p:cNvPr id="1370" name="Shape 1370"/>
          <p:cNvSpPr/>
          <p:nvPr/>
        </p:nvSpPr>
        <p:spPr>
          <a:xfrm>
            <a:off x="3344900" y="107736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Lorem Ipsum is simply dummy text of the printing and typesetting industry.</a:t>
            </a:r>
          </a:p>
        </p:txBody>
      </p:sp>
      <p:sp>
        <p:nvSpPr>
          <p:cNvPr id="1371" name="Shape 1371"/>
          <p:cNvSpPr/>
          <p:nvPr/>
        </p:nvSpPr>
        <p:spPr>
          <a:xfrm>
            <a:off x="4777836" y="2093081"/>
            <a:ext cx="2015099" cy="1614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4" h="21410" extrusionOk="0">
                <a:moveTo>
                  <a:pt x="20264" y="4961"/>
                </a:moveTo>
                <a:cubicBezTo>
                  <a:pt x="20042" y="6440"/>
                  <a:pt x="19011" y="7513"/>
                  <a:pt x="17815" y="7513"/>
                </a:cubicBezTo>
                <a:cubicBezTo>
                  <a:pt x="17659" y="7513"/>
                  <a:pt x="17502" y="7495"/>
                  <a:pt x="17348" y="7458"/>
                </a:cubicBezTo>
                <a:cubicBezTo>
                  <a:pt x="17149" y="7411"/>
                  <a:pt x="16946" y="7328"/>
                  <a:pt x="16748" y="7212"/>
                </a:cubicBezTo>
                <a:cubicBezTo>
                  <a:pt x="16549" y="7094"/>
                  <a:pt x="16312" y="7156"/>
                  <a:pt x="16166" y="7358"/>
                </a:cubicBezTo>
                <a:cubicBezTo>
                  <a:pt x="15917" y="7708"/>
                  <a:pt x="15541" y="7873"/>
                  <a:pt x="15176" y="7786"/>
                </a:cubicBezTo>
                <a:cubicBezTo>
                  <a:pt x="14711" y="7676"/>
                  <a:pt x="14356" y="7182"/>
                  <a:pt x="14315" y="6582"/>
                </a:cubicBezTo>
                <a:cubicBezTo>
                  <a:pt x="14302" y="6382"/>
                  <a:pt x="14213" y="6203"/>
                  <a:pt x="14077" y="6102"/>
                </a:cubicBezTo>
                <a:cubicBezTo>
                  <a:pt x="13518" y="5675"/>
                  <a:pt x="13223" y="4849"/>
                  <a:pt x="13343" y="4044"/>
                </a:cubicBezTo>
                <a:cubicBezTo>
                  <a:pt x="13484" y="3111"/>
                  <a:pt x="14133" y="2431"/>
                  <a:pt x="14890" y="2431"/>
                </a:cubicBezTo>
                <a:cubicBezTo>
                  <a:pt x="14988" y="2431"/>
                  <a:pt x="15087" y="2444"/>
                  <a:pt x="15184" y="2466"/>
                </a:cubicBezTo>
                <a:cubicBezTo>
                  <a:pt x="15254" y="2482"/>
                  <a:pt x="15318" y="2507"/>
                  <a:pt x="15383" y="2533"/>
                </a:cubicBezTo>
                <a:cubicBezTo>
                  <a:pt x="15575" y="2610"/>
                  <a:pt x="15784" y="2537"/>
                  <a:pt x="15915" y="2346"/>
                </a:cubicBezTo>
                <a:cubicBezTo>
                  <a:pt x="16494" y="1500"/>
                  <a:pt x="17398" y="1096"/>
                  <a:pt x="18274" y="1303"/>
                </a:cubicBezTo>
                <a:cubicBezTo>
                  <a:pt x="19625" y="1622"/>
                  <a:pt x="20520" y="3263"/>
                  <a:pt x="20264" y="4961"/>
                </a:cubicBezTo>
                <a:cubicBezTo>
                  <a:pt x="20264" y="4961"/>
                  <a:pt x="20264" y="4961"/>
                  <a:pt x="20264" y="4961"/>
                </a:cubicBezTo>
                <a:close/>
                <a:moveTo>
                  <a:pt x="9590" y="20161"/>
                </a:moveTo>
                <a:lnTo>
                  <a:pt x="9590" y="13799"/>
                </a:lnTo>
                <a:cubicBezTo>
                  <a:pt x="9590" y="13455"/>
                  <a:pt x="9366" y="13174"/>
                  <a:pt x="9091" y="13174"/>
                </a:cubicBezTo>
                <a:lnTo>
                  <a:pt x="6043" y="13174"/>
                </a:lnTo>
                <a:cubicBezTo>
                  <a:pt x="5769" y="13174"/>
                  <a:pt x="5545" y="13455"/>
                  <a:pt x="5545" y="13799"/>
                </a:cubicBezTo>
                <a:lnTo>
                  <a:pt x="5545" y="20161"/>
                </a:lnTo>
                <a:lnTo>
                  <a:pt x="2350" y="20161"/>
                </a:lnTo>
                <a:lnTo>
                  <a:pt x="2350" y="11698"/>
                </a:lnTo>
                <a:cubicBezTo>
                  <a:pt x="2350" y="11668"/>
                  <a:pt x="2345" y="11637"/>
                  <a:pt x="2343" y="11606"/>
                </a:cubicBezTo>
                <a:lnTo>
                  <a:pt x="7567" y="6960"/>
                </a:lnTo>
                <a:lnTo>
                  <a:pt x="12793" y="11606"/>
                </a:lnTo>
                <a:cubicBezTo>
                  <a:pt x="12790" y="11637"/>
                  <a:pt x="12785" y="11668"/>
                  <a:pt x="12785" y="11698"/>
                </a:cubicBezTo>
                <a:lnTo>
                  <a:pt x="12785" y="20161"/>
                </a:lnTo>
                <a:cubicBezTo>
                  <a:pt x="12785" y="20161"/>
                  <a:pt x="9590" y="20161"/>
                  <a:pt x="9590" y="20161"/>
                </a:cubicBezTo>
                <a:close/>
                <a:moveTo>
                  <a:pt x="18457" y="75"/>
                </a:moveTo>
                <a:cubicBezTo>
                  <a:pt x="17342" y="-190"/>
                  <a:pt x="16183" y="258"/>
                  <a:pt x="15377" y="1240"/>
                </a:cubicBezTo>
                <a:cubicBezTo>
                  <a:pt x="15373" y="1240"/>
                  <a:pt x="15372" y="1240"/>
                  <a:pt x="15369" y="1238"/>
                </a:cubicBezTo>
                <a:cubicBezTo>
                  <a:pt x="15210" y="1201"/>
                  <a:pt x="15049" y="1183"/>
                  <a:pt x="14890" y="1183"/>
                </a:cubicBezTo>
                <a:cubicBezTo>
                  <a:pt x="13655" y="1183"/>
                  <a:pt x="12592" y="2289"/>
                  <a:pt x="12363" y="3812"/>
                </a:cubicBezTo>
                <a:cubicBezTo>
                  <a:pt x="12182" y="5026"/>
                  <a:pt x="12577" y="6268"/>
                  <a:pt x="13359" y="6999"/>
                </a:cubicBezTo>
                <a:cubicBezTo>
                  <a:pt x="13529" y="8011"/>
                  <a:pt x="14169" y="8821"/>
                  <a:pt x="14991" y="9014"/>
                </a:cubicBezTo>
                <a:cubicBezTo>
                  <a:pt x="15117" y="9043"/>
                  <a:pt x="15246" y="9059"/>
                  <a:pt x="15372" y="9059"/>
                </a:cubicBezTo>
                <a:cubicBezTo>
                  <a:pt x="15669" y="9059"/>
                  <a:pt x="15955" y="8969"/>
                  <a:pt x="16221" y="8817"/>
                </a:cubicBezTo>
                <a:lnTo>
                  <a:pt x="16221" y="20161"/>
                </a:lnTo>
                <a:lnTo>
                  <a:pt x="13782" y="20161"/>
                </a:lnTo>
                <a:lnTo>
                  <a:pt x="13782" y="12485"/>
                </a:lnTo>
                <a:lnTo>
                  <a:pt x="14299" y="12947"/>
                </a:lnTo>
                <a:cubicBezTo>
                  <a:pt x="14385" y="13022"/>
                  <a:pt x="14485" y="13060"/>
                  <a:pt x="14588" y="13060"/>
                </a:cubicBezTo>
                <a:cubicBezTo>
                  <a:pt x="14665" y="13060"/>
                  <a:pt x="14745" y="13038"/>
                  <a:pt x="14816" y="12991"/>
                </a:cubicBezTo>
                <a:cubicBezTo>
                  <a:pt x="14981" y="12884"/>
                  <a:pt x="15085" y="12670"/>
                  <a:pt x="15085" y="12436"/>
                </a:cubicBezTo>
                <a:lnTo>
                  <a:pt x="15085" y="10771"/>
                </a:lnTo>
                <a:cubicBezTo>
                  <a:pt x="15085" y="10567"/>
                  <a:pt x="15007" y="10378"/>
                  <a:pt x="14876" y="10260"/>
                </a:cubicBezTo>
                <a:lnTo>
                  <a:pt x="12127" y="7816"/>
                </a:lnTo>
                <a:lnTo>
                  <a:pt x="12127" y="5439"/>
                </a:lnTo>
                <a:cubicBezTo>
                  <a:pt x="12127" y="5095"/>
                  <a:pt x="11905" y="4814"/>
                  <a:pt x="11629" y="4814"/>
                </a:cubicBezTo>
                <a:cubicBezTo>
                  <a:pt x="11353" y="4814"/>
                  <a:pt x="11131" y="5095"/>
                  <a:pt x="11131" y="5439"/>
                </a:cubicBezTo>
                <a:lnTo>
                  <a:pt x="11131" y="6932"/>
                </a:lnTo>
                <a:lnTo>
                  <a:pt x="7856" y="4017"/>
                </a:lnTo>
                <a:cubicBezTo>
                  <a:pt x="7684" y="3865"/>
                  <a:pt x="7452" y="3865"/>
                  <a:pt x="7280" y="4017"/>
                </a:cubicBezTo>
                <a:lnTo>
                  <a:pt x="259" y="10262"/>
                </a:lnTo>
                <a:cubicBezTo>
                  <a:pt x="128" y="10378"/>
                  <a:pt x="50" y="10569"/>
                  <a:pt x="50" y="10771"/>
                </a:cubicBezTo>
                <a:lnTo>
                  <a:pt x="50" y="12438"/>
                </a:lnTo>
                <a:cubicBezTo>
                  <a:pt x="50" y="12670"/>
                  <a:pt x="154" y="12886"/>
                  <a:pt x="320" y="12991"/>
                </a:cubicBezTo>
                <a:cubicBezTo>
                  <a:pt x="485" y="13100"/>
                  <a:pt x="684" y="13083"/>
                  <a:pt x="837" y="12947"/>
                </a:cubicBezTo>
                <a:lnTo>
                  <a:pt x="1354" y="12488"/>
                </a:lnTo>
                <a:lnTo>
                  <a:pt x="1354" y="20161"/>
                </a:lnTo>
                <a:lnTo>
                  <a:pt x="498" y="20161"/>
                </a:lnTo>
                <a:cubicBezTo>
                  <a:pt x="222" y="20161"/>
                  <a:pt x="0" y="20440"/>
                  <a:pt x="0" y="20786"/>
                </a:cubicBezTo>
                <a:cubicBezTo>
                  <a:pt x="0" y="21131"/>
                  <a:pt x="222" y="21410"/>
                  <a:pt x="498" y="21410"/>
                </a:cubicBezTo>
                <a:lnTo>
                  <a:pt x="18063" y="21410"/>
                </a:lnTo>
                <a:cubicBezTo>
                  <a:pt x="18338" y="21410"/>
                  <a:pt x="18560" y="21131"/>
                  <a:pt x="18560" y="20786"/>
                </a:cubicBezTo>
                <a:cubicBezTo>
                  <a:pt x="18560" y="20440"/>
                  <a:pt x="18338" y="20161"/>
                  <a:pt x="18063" y="20161"/>
                </a:cubicBezTo>
                <a:lnTo>
                  <a:pt x="17218" y="20161"/>
                </a:lnTo>
                <a:lnTo>
                  <a:pt x="17218" y="15812"/>
                </a:lnTo>
                <a:lnTo>
                  <a:pt x="18423" y="14232"/>
                </a:lnTo>
                <a:cubicBezTo>
                  <a:pt x="18614" y="13982"/>
                  <a:pt x="18606" y="13587"/>
                  <a:pt x="18408" y="13347"/>
                </a:cubicBezTo>
                <a:cubicBezTo>
                  <a:pt x="18209" y="13109"/>
                  <a:pt x="17894" y="13120"/>
                  <a:pt x="17703" y="13368"/>
                </a:cubicBezTo>
                <a:lnTo>
                  <a:pt x="17218" y="14004"/>
                </a:lnTo>
                <a:lnTo>
                  <a:pt x="17218" y="8696"/>
                </a:lnTo>
                <a:cubicBezTo>
                  <a:pt x="17416" y="8740"/>
                  <a:pt x="17616" y="8764"/>
                  <a:pt x="17815" y="8764"/>
                </a:cubicBezTo>
                <a:cubicBezTo>
                  <a:pt x="19491" y="8764"/>
                  <a:pt x="20934" y="7261"/>
                  <a:pt x="21243" y="5191"/>
                </a:cubicBezTo>
                <a:cubicBezTo>
                  <a:pt x="21600" y="2818"/>
                  <a:pt x="20350" y="522"/>
                  <a:pt x="18457" y="75"/>
                </a:cubicBezTo>
                <a:cubicBezTo>
                  <a:pt x="18457" y="75"/>
                  <a:pt x="18457" y="75"/>
                  <a:pt x="18457" y="75"/>
                </a:cubicBezTo>
                <a:close/>
              </a:path>
            </a:pathLst>
          </a:custGeom>
          <a:solidFill>
            <a:srgbClr val="323C46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374" name="Group 1374"/>
          <p:cNvGrpSpPr/>
          <p:nvPr/>
        </p:nvGrpSpPr>
        <p:grpSpPr>
          <a:xfrm>
            <a:off x="6212802" y="2890369"/>
            <a:ext cx="1201362" cy="1141754"/>
            <a:chOff x="0" y="0"/>
            <a:chExt cx="2402722" cy="2283506"/>
          </a:xfrm>
        </p:grpSpPr>
        <p:sp>
          <p:nvSpPr>
            <p:cNvPr id="1372" name="Shape 1372"/>
            <p:cNvSpPr/>
            <p:nvPr/>
          </p:nvSpPr>
          <p:spPr>
            <a:xfrm>
              <a:off x="0" y="0"/>
              <a:ext cx="2283508" cy="2283507"/>
            </a:xfrm>
            <a:prstGeom prst="roundRect">
              <a:avLst>
                <a:gd name="adj" fmla="val 50000"/>
              </a:avLst>
            </a:prstGeom>
            <a:solidFill>
              <a:srgbClr val="F02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73" name="Shape 1373"/>
            <p:cNvSpPr/>
            <p:nvPr/>
          </p:nvSpPr>
          <p:spPr>
            <a:xfrm>
              <a:off x="279020" y="151755"/>
              <a:ext cx="2123703" cy="1748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821"/>
                  </a:moveTo>
                  <a:lnTo>
                    <a:pt x="4278" y="5949"/>
                  </a:lnTo>
                  <a:lnTo>
                    <a:pt x="8007" y="12055"/>
                  </a:lnTo>
                  <a:lnTo>
                    <a:pt x="18660" y="0"/>
                  </a:lnTo>
                  <a:lnTo>
                    <a:pt x="21600" y="5098"/>
                  </a:lnTo>
                  <a:lnTo>
                    <a:pt x="6793" y="21600"/>
                  </a:lnTo>
                  <a:lnTo>
                    <a:pt x="0" y="982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96" name="Shape 1396"/>
          <p:cNvSpPr/>
          <p:nvPr/>
        </p:nvSpPr>
        <p:spPr>
          <a:xfrm>
            <a:off x="7389330" y="3879326"/>
            <a:ext cx="609931" cy="263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54" extrusionOk="0">
                <a:moveTo>
                  <a:pt x="0" y="645"/>
                </a:moveTo>
                <a:cubicBezTo>
                  <a:pt x="9039" y="-2146"/>
                  <a:pt x="16239" y="4124"/>
                  <a:pt x="21600" y="19454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397" name="Shape 1397"/>
          <p:cNvSpPr/>
          <p:nvPr/>
        </p:nvSpPr>
        <p:spPr>
          <a:xfrm>
            <a:off x="7044478" y="2381682"/>
            <a:ext cx="895516" cy="330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819" extrusionOk="0">
                <a:moveTo>
                  <a:pt x="0" y="19401"/>
                </a:moveTo>
                <a:cubicBezTo>
                  <a:pt x="8003" y="21600"/>
                  <a:pt x="15203" y="15133"/>
                  <a:pt x="2160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398" name="Shape 1398"/>
          <p:cNvSpPr/>
          <p:nvPr/>
        </p:nvSpPr>
        <p:spPr>
          <a:xfrm>
            <a:off x="5349977" y="3926480"/>
            <a:ext cx="357188" cy="428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1764" y="16640"/>
                  <a:pt x="18964" y="9440"/>
                  <a:pt x="2160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399" name="Shape 1399"/>
          <p:cNvSpPr/>
          <p:nvPr/>
        </p:nvSpPr>
        <p:spPr>
          <a:xfrm>
            <a:off x="3873965" y="3460714"/>
            <a:ext cx="888637" cy="272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4" extrusionOk="0">
                <a:moveTo>
                  <a:pt x="0" y="19530"/>
                </a:moveTo>
                <a:cubicBezTo>
                  <a:pt x="8735" y="21600"/>
                  <a:pt x="15935" y="15090"/>
                  <a:pt x="2160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400" name="Shape 1400"/>
          <p:cNvSpPr/>
          <p:nvPr/>
        </p:nvSpPr>
        <p:spPr>
          <a:xfrm>
            <a:off x="4053452" y="2236030"/>
            <a:ext cx="944034" cy="371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5" extrusionOk="0">
                <a:moveTo>
                  <a:pt x="0" y="2058"/>
                </a:moveTo>
                <a:cubicBezTo>
                  <a:pt x="9587" y="-3395"/>
                  <a:pt x="16787" y="1987"/>
                  <a:pt x="21600" y="18205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380" name="Shape 1380"/>
          <p:cNvSpPr/>
          <p:nvPr/>
        </p:nvSpPr>
        <p:spPr>
          <a:xfrm>
            <a:off x="3357793" y="3504038"/>
            <a:ext cx="338907" cy="3238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598" extrusionOk="0">
                <a:moveTo>
                  <a:pt x="10854" y="0"/>
                </a:moveTo>
                <a:cubicBezTo>
                  <a:pt x="10577" y="-2"/>
                  <a:pt x="10292" y="93"/>
                  <a:pt x="10070" y="302"/>
                </a:cubicBezTo>
                <a:lnTo>
                  <a:pt x="397" y="9315"/>
                </a:lnTo>
                <a:cubicBezTo>
                  <a:pt x="-10" y="9697"/>
                  <a:pt x="-120" y="10316"/>
                  <a:pt x="140" y="10822"/>
                </a:cubicBezTo>
                <a:cubicBezTo>
                  <a:pt x="417" y="11358"/>
                  <a:pt x="1066" y="11982"/>
                  <a:pt x="1992" y="11982"/>
                </a:cubicBezTo>
                <a:cubicBezTo>
                  <a:pt x="2193" y="11982"/>
                  <a:pt x="2392" y="11967"/>
                  <a:pt x="2591" y="11907"/>
                </a:cubicBezTo>
                <a:lnTo>
                  <a:pt x="2591" y="19910"/>
                </a:lnTo>
                <a:cubicBezTo>
                  <a:pt x="2591" y="20120"/>
                  <a:pt x="2631" y="20670"/>
                  <a:pt x="3032" y="21116"/>
                </a:cubicBezTo>
                <a:cubicBezTo>
                  <a:pt x="3321" y="21433"/>
                  <a:pt x="3721" y="21598"/>
                  <a:pt x="4158" y="21598"/>
                </a:cubicBezTo>
                <a:cubicBezTo>
                  <a:pt x="4675" y="21598"/>
                  <a:pt x="8959" y="21598"/>
                  <a:pt x="8959" y="21598"/>
                </a:cubicBezTo>
                <a:lnTo>
                  <a:pt x="12207" y="21583"/>
                </a:lnTo>
                <a:lnTo>
                  <a:pt x="16894" y="21583"/>
                </a:lnTo>
                <a:cubicBezTo>
                  <a:pt x="17364" y="21583"/>
                  <a:pt x="17799" y="21392"/>
                  <a:pt x="18105" y="21055"/>
                </a:cubicBezTo>
                <a:cubicBezTo>
                  <a:pt x="18532" y="20579"/>
                  <a:pt x="18566" y="19997"/>
                  <a:pt x="18561" y="19774"/>
                </a:cubicBezTo>
                <a:lnTo>
                  <a:pt x="18561" y="11801"/>
                </a:lnTo>
                <a:cubicBezTo>
                  <a:pt x="18825" y="11890"/>
                  <a:pt x="19077" y="11937"/>
                  <a:pt x="19330" y="11937"/>
                </a:cubicBezTo>
                <a:cubicBezTo>
                  <a:pt x="20307" y="11937"/>
                  <a:pt x="20972" y="11303"/>
                  <a:pt x="21239" y="10762"/>
                </a:cubicBezTo>
                <a:cubicBezTo>
                  <a:pt x="21480" y="10263"/>
                  <a:pt x="21372" y="9663"/>
                  <a:pt x="20983" y="9285"/>
                </a:cubicBezTo>
                <a:lnTo>
                  <a:pt x="11623" y="317"/>
                </a:lnTo>
                <a:cubicBezTo>
                  <a:pt x="11404" y="109"/>
                  <a:pt x="11131" y="3"/>
                  <a:pt x="10854" y="0"/>
                </a:cubicBezTo>
                <a:close/>
                <a:moveTo>
                  <a:pt x="16082" y="9164"/>
                </a:moveTo>
                <a:cubicBezTo>
                  <a:pt x="16082" y="9164"/>
                  <a:pt x="16129" y="16038"/>
                  <a:pt x="13803" y="18493"/>
                </a:cubicBezTo>
                <a:cubicBezTo>
                  <a:pt x="11651" y="20772"/>
                  <a:pt x="9355" y="19659"/>
                  <a:pt x="7976" y="18373"/>
                </a:cubicBezTo>
                <a:cubicBezTo>
                  <a:pt x="7333" y="19106"/>
                  <a:pt x="6893" y="19609"/>
                  <a:pt x="6893" y="19609"/>
                </a:cubicBezTo>
                <a:lnTo>
                  <a:pt x="4557" y="19744"/>
                </a:lnTo>
                <a:cubicBezTo>
                  <a:pt x="4557" y="19744"/>
                  <a:pt x="5694" y="19000"/>
                  <a:pt x="7335" y="17694"/>
                </a:cubicBezTo>
                <a:cubicBezTo>
                  <a:pt x="6124" y="16229"/>
                  <a:pt x="5112" y="13819"/>
                  <a:pt x="7249" y="11560"/>
                </a:cubicBezTo>
                <a:cubicBezTo>
                  <a:pt x="9575" y="9098"/>
                  <a:pt x="16082" y="9164"/>
                  <a:pt x="16082" y="9164"/>
                </a:cubicBezTo>
                <a:close/>
              </a:path>
            </a:pathLst>
          </a:custGeom>
          <a:solidFill>
            <a:srgbClr val="FAB9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81" name="Shape 1381"/>
          <p:cNvSpPr/>
          <p:nvPr/>
        </p:nvSpPr>
        <p:spPr>
          <a:xfrm>
            <a:off x="4805313" y="4399914"/>
            <a:ext cx="428626" cy="3583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9" h="21418" extrusionOk="0">
                <a:moveTo>
                  <a:pt x="16950" y="0"/>
                </a:moveTo>
                <a:cubicBezTo>
                  <a:pt x="16721" y="0"/>
                  <a:pt x="16487" y="105"/>
                  <a:pt x="16312" y="315"/>
                </a:cubicBezTo>
                <a:lnTo>
                  <a:pt x="15047" y="1811"/>
                </a:lnTo>
                <a:cubicBezTo>
                  <a:pt x="14698" y="2231"/>
                  <a:pt x="14698" y="2916"/>
                  <a:pt x="15047" y="3334"/>
                </a:cubicBezTo>
                <a:lnTo>
                  <a:pt x="18678" y="7652"/>
                </a:lnTo>
                <a:cubicBezTo>
                  <a:pt x="19027" y="8068"/>
                  <a:pt x="19593" y="8068"/>
                  <a:pt x="19943" y="7652"/>
                </a:cubicBezTo>
                <a:lnTo>
                  <a:pt x="21208" y="6143"/>
                </a:lnTo>
                <a:cubicBezTo>
                  <a:pt x="21557" y="5726"/>
                  <a:pt x="21557" y="5050"/>
                  <a:pt x="21208" y="4633"/>
                </a:cubicBezTo>
                <a:lnTo>
                  <a:pt x="17588" y="315"/>
                </a:lnTo>
                <a:cubicBezTo>
                  <a:pt x="17413" y="105"/>
                  <a:pt x="17180" y="0"/>
                  <a:pt x="16950" y="0"/>
                </a:cubicBezTo>
                <a:close/>
                <a:moveTo>
                  <a:pt x="9129" y="1680"/>
                </a:moveTo>
                <a:cubicBezTo>
                  <a:pt x="8120" y="1738"/>
                  <a:pt x="7464" y="2406"/>
                  <a:pt x="7248" y="2665"/>
                </a:cubicBezTo>
                <a:cubicBezTo>
                  <a:pt x="7080" y="2864"/>
                  <a:pt x="6948" y="3083"/>
                  <a:pt x="6884" y="3268"/>
                </a:cubicBezTo>
                <a:lnTo>
                  <a:pt x="5058" y="8414"/>
                </a:lnTo>
                <a:cubicBezTo>
                  <a:pt x="4953" y="8708"/>
                  <a:pt x="4983" y="9100"/>
                  <a:pt x="5146" y="9490"/>
                </a:cubicBezTo>
                <a:cubicBezTo>
                  <a:pt x="5384" y="10047"/>
                  <a:pt x="5818" y="10447"/>
                  <a:pt x="6323" y="10592"/>
                </a:cubicBezTo>
                <a:cubicBezTo>
                  <a:pt x="6892" y="10758"/>
                  <a:pt x="7479" y="10535"/>
                  <a:pt x="7941" y="9989"/>
                </a:cubicBezTo>
                <a:cubicBezTo>
                  <a:pt x="8062" y="9845"/>
                  <a:pt x="8165" y="9677"/>
                  <a:pt x="8227" y="9542"/>
                </a:cubicBezTo>
                <a:lnTo>
                  <a:pt x="8832" y="8177"/>
                </a:lnTo>
                <a:cubicBezTo>
                  <a:pt x="8933" y="7955"/>
                  <a:pt x="9085" y="7719"/>
                  <a:pt x="9239" y="7534"/>
                </a:cubicBezTo>
                <a:cubicBezTo>
                  <a:pt x="9769" y="6903"/>
                  <a:pt x="10024" y="7202"/>
                  <a:pt x="10130" y="7324"/>
                </a:cubicBezTo>
                <a:cubicBezTo>
                  <a:pt x="11052" y="8384"/>
                  <a:pt x="15883" y="14176"/>
                  <a:pt x="15883" y="14176"/>
                </a:cubicBezTo>
                <a:cubicBezTo>
                  <a:pt x="16056" y="14379"/>
                  <a:pt x="16021" y="14774"/>
                  <a:pt x="15806" y="15029"/>
                </a:cubicBezTo>
                <a:cubicBezTo>
                  <a:pt x="15591" y="15282"/>
                  <a:pt x="15264" y="15326"/>
                  <a:pt x="15091" y="15121"/>
                </a:cubicBezTo>
                <a:lnTo>
                  <a:pt x="13738" y="13493"/>
                </a:lnTo>
                <a:cubicBezTo>
                  <a:pt x="13564" y="13286"/>
                  <a:pt x="13275" y="13286"/>
                  <a:pt x="13100" y="13493"/>
                </a:cubicBezTo>
                <a:cubicBezTo>
                  <a:pt x="12923" y="13703"/>
                  <a:pt x="12923" y="14045"/>
                  <a:pt x="13100" y="14255"/>
                </a:cubicBezTo>
                <a:lnTo>
                  <a:pt x="14453" y="15869"/>
                </a:lnTo>
                <a:cubicBezTo>
                  <a:pt x="14625" y="16073"/>
                  <a:pt x="14592" y="16467"/>
                  <a:pt x="14376" y="16722"/>
                </a:cubicBezTo>
                <a:cubicBezTo>
                  <a:pt x="14162" y="16980"/>
                  <a:pt x="13842" y="17018"/>
                  <a:pt x="13672" y="16814"/>
                </a:cubicBezTo>
                <a:lnTo>
                  <a:pt x="12308" y="15200"/>
                </a:lnTo>
                <a:cubicBezTo>
                  <a:pt x="12133" y="14993"/>
                  <a:pt x="11856" y="14993"/>
                  <a:pt x="11681" y="15200"/>
                </a:cubicBezTo>
                <a:cubicBezTo>
                  <a:pt x="11506" y="15407"/>
                  <a:pt x="11506" y="15748"/>
                  <a:pt x="11681" y="15961"/>
                </a:cubicBezTo>
                <a:lnTo>
                  <a:pt x="13034" y="17575"/>
                </a:lnTo>
                <a:cubicBezTo>
                  <a:pt x="13206" y="17780"/>
                  <a:pt x="13170" y="18159"/>
                  <a:pt x="12957" y="18415"/>
                </a:cubicBezTo>
                <a:cubicBezTo>
                  <a:pt x="12742" y="18675"/>
                  <a:pt x="12414" y="18727"/>
                  <a:pt x="12242" y="18520"/>
                </a:cubicBezTo>
                <a:lnTo>
                  <a:pt x="10889" y="16893"/>
                </a:lnTo>
                <a:cubicBezTo>
                  <a:pt x="10714" y="16683"/>
                  <a:pt x="10424" y="16683"/>
                  <a:pt x="10251" y="16893"/>
                </a:cubicBezTo>
                <a:cubicBezTo>
                  <a:pt x="10076" y="17100"/>
                  <a:pt x="10076" y="17449"/>
                  <a:pt x="10251" y="17654"/>
                </a:cubicBezTo>
                <a:lnTo>
                  <a:pt x="11615" y="19269"/>
                </a:lnTo>
                <a:cubicBezTo>
                  <a:pt x="11786" y="19473"/>
                  <a:pt x="11753" y="19869"/>
                  <a:pt x="11538" y="20122"/>
                </a:cubicBezTo>
                <a:cubicBezTo>
                  <a:pt x="11323" y="20378"/>
                  <a:pt x="10992" y="20417"/>
                  <a:pt x="10823" y="20214"/>
                </a:cubicBezTo>
                <a:lnTo>
                  <a:pt x="9162" y="18245"/>
                </a:lnTo>
                <a:cubicBezTo>
                  <a:pt x="9399" y="17820"/>
                  <a:pt x="9338" y="17206"/>
                  <a:pt x="8986" y="16788"/>
                </a:cubicBezTo>
                <a:cubicBezTo>
                  <a:pt x="8594" y="16318"/>
                  <a:pt x="7993" y="16281"/>
                  <a:pt x="7644" y="16696"/>
                </a:cubicBezTo>
                <a:cubicBezTo>
                  <a:pt x="7993" y="16281"/>
                  <a:pt x="7959" y="15548"/>
                  <a:pt x="7567" y="15081"/>
                </a:cubicBezTo>
                <a:cubicBezTo>
                  <a:pt x="7173" y="14614"/>
                  <a:pt x="6574" y="14574"/>
                  <a:pt x="6224" y="14990"/>
                </a:cubicBezTo>
                <a:cubicBezTo>
                  <a:pt x="6574" y="14574"/>
                  <a:pt x="6531" y="13860"/>
                  <a:pt x="6136" y="13388"/>
                </a:cubicBezTo>
                <a:cubicBezTo>
                  <a:pt x="5744" y="12923"/>
                  <a:pt x="5147" y="12878"/>
                  <a:pt x="4794" y="13296"/>
                </a:cubicBezTo>
                <a:cubicBezTo>
                  <a:pt x="5147" y="12878"/>
                  <a:pt x="5111" y="12152"/>
                  <a:pt x="4717" y="11682"/>
                </a:cubicBezTo>
                <a:cubicBezTo>
                  <a:pt x="4350" y="11242"/>
                  <a:pt x="3796" y="11189"/>
                  <a:pt x="3441" y="11524"/>
                </a:cubicBezTo>
                <a:lnTo>
                  <a:pt x="768" y="8322"/>
                </a:lnTo>
                <a:cubicBezTo>
                  <a:pt x="593" y="8112"/>
                  <a:pt x="303" y="8112"/>
                  <a:pt x="130" y="8322"/>
                </a:cubicBezTo>
                <a:cubicBezTo>
                  <a:pt x="-43" y="8529"/>
                  <a:pt x="-43" y="8876"/>
                  <a:pt x="130" y="9083"/>
                </a:cubicBezTo>
                <a:lnTo>
                  <a:pt x="2803" y="12273"/>
                </a:lnTo>
                <a:lnTo>
                  <a:pt x="2011" y="13218"/>
                </a:lnTo>
                <a:cubicBezTo>
                  <a:pt x="1662" y="13632"/>
                  <a:pt x="1694" y="14348"/>
                  <a:pt x="2088" y="14819"/>
                </a:cubicBezTo>
                <a:cubicBezTo>
                  <a:pt x="2482" y="15288"/>
                  <a:pt x="3090" y="15330"/>
                  <a:pt x="3441" y="14911"/>
                </a:cubicBezTo>
                <a:cubicBezTo>
                  <a:pt x="3090" y="15330"/>
                  <a:pt x="3124" y="16044"/>
                  <a:pt x="3518" y="16512"/>
                </a:cubicBezTo>
                <a:cubicBezTo>
                  <a:pt x="3910" y="16983"/>
                  <a:pt x="4511" y="17032"/>
                  <a:pt x="4860" y="16617"/>
                </a:cubicBezTo>
                <a:cubicBezTo>
                  <a:pt x="4511" y="17032"/>
                  <a:pt x="4546" y="17752"/>
                  <a:pt x="4937" y="18218"/>
                </a:cubicBezTo>
                <a:cubicBezTo>
                  <a:pt x="5332" y="18689"/>
                  <a:pt x="5931" y="18727"/>
                  <a:pt x="6279" y="18310"/>
                </a:cubicBezTo>
                <a:cubicBezTo>
                  <a:pt x="5931" y="18727"/>
                  <a:pt x="5976" y="19453"/>
                  <a:pt x="6367" y="19925"/>
                </a:cubicBezTo>
                <a:cubicBezTo>
                  <a:pt x="6762" y="20391"/>
                  <a:pt x="7361" y="20431"/>
                  <a:pt x="7710" y="20017"/>
                </a:cubicBezTo>
                <a:lnTo>
                  <a:pt x="8546" y="19006"/>
                </a:lnTo>
                <a:lnTo>
                  <a:pt x="10185" y="20975"/>
                </a:lnTo>
                <a:cubicBezTo>
                  <a:pt x="10709" y="21600"/>
                  <a:pt x="11595" y="21559"/>
                  <a:pt x="12165" y="20883"/>
                </a:cubicBezTo>
                <a:cubicBezTo>
                  <a:pt x="12440" y="20557"/>
                  <a:pt x="12585" y="20132"/>
                  <a:pt x="12605" y="19715"/>
                </a:cubicBezTo>
                <a:cubicBezTo>
                  <a:pt x="12955" y="19692"/>
                  <a:pt x="13317" y="19508"/>
                  <a:pt x="13595" y="19177"/>
                </a:cubicBezTo>
                <a:cubicBezTo>
                  <a:pt x="13871" y="18850"/>
                  <a:pt x="14013" y="18424"/>
                  <a:pt x="14035" y="18008"/>
                </a:cubicBezTo>
                <a:cubicBezTo>
                  <a:pt x="14384" y="17983"/>
                  <a:pt x="14735" y="17812"/>
                  <a:pt x="15014" y="17483"/>
                </a:cubicBezTo>
                <a:cubicBezTo>
                  <a:pt x="15290" y="17153"/>
                  <a:pt x="15434" y="16732"/>
                  <a:pt x="15454" y="16315"/>
                </a:cubicBezTo>
                <a:cubicBezTo>
                  <a:pt x="15804" y="16291"/>
                  <a:pt x="16157" y="16108"/>
                  <a:pt x="16433" y="15777"/>
                </a:cubicBezTo>
                <a:cubicBezTo>
                  <a:pt x="17002" y="15098"/>
                  <a:pt x="17045" y="14040"/>
                  <a:pt x="16521" y="13414"/>
                </a:cubicBezTo>
                <a:lnTo>
                  <a:pt x="15828" y="12588"/>
                </a:lnTo>
                <a:lnTo>
                  <a:pt x="18667" y="9201"/>
                </a:lnTo>
                <a:cubicBezTo>
                  <a:pt x="18841" y="8991"/>
                  <a:pt x="18841" y="8661"/>
                  <a:pt x="18667" y="8453"/>
                </a:cubicBezTo>
                <a:cubicBezTo>
                  <a:pt x="18667" y="8453"/>
                  <a:pt x="14552" y="3531"/>
                  <a:pt x="14552" y="3531"/>
                </a:cubicBezTo>
                <a:cubicBezTo>
                  <a:pt x="14501" y="3473"/>
                  <a:pt x="14446" y="3427"/>
                  <a:pt x="14376" y="3400"/>
                </a:cubicBezTo>
                <a:lnTo>
                  <a:pt x="10262" y="1864"/>
                </a:lnTo>
                <a:cubicBezTo>
                  <a:pt x="9850" y="1709"/>
                  <a:pt x="9465" y="1661"/>
                  <a:pt x="9129" y="1680"/>
                </a:cubicBezTo>
                <a:close/>
                <a:moveTo>
                  <a:pt x="19305" y="5080"/>
                </a:moveTo>
                <a:cubicBezTo>
                  <a:pt x="19710" y="5080"/>
                  <a:pt x="20042" y="5477"/>
                  <a:pt x="20042" y="5959"/>
                </a:cubicBezTo>
                <a:cubicBezTo>
                  <a:pt x="20042" y="6443"/>
                  <a:pt x="19710" y="6825"/>
                  <a:pt x="19305" y="6825"/>
                </a:cubicBezTo>
                <a:cubicBezTo>
                  <a:pt x="18899" y="6825"/>
                  <a:pt x="18567" y="6444"/>
                  <a:pt x="18567" y="5959"/>
                </a:cubicBezTo>
                <a:cubicBezTo>
                  <a:pt x="18567" y="5477"/>
                  <a:pt x="18899" y="5080"/>
                  <a:pt x="19305" y="5080"/>
                </a:cubicBezTo>
                <a:close/>
              </a:path>
            </a:pathLst>
          </a:custGeom>
          <a:solidFill>
            <a:srgbClr val="8CB93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82" name="Shape 1382"/>
          <p:cNvSpPr/>
          <p:nvPr/>
        </p:nvSpPr>
        <p:spPr>
          <a:xfrm>
            <a:off x="8164372" y="3893162"/>
            <a:ext cx="310873" cy="345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17894" y="9796"/>
                </a:moveTo>
                <a:lnTo>
                  <a:pt x="2264" y="9796"/>
                </a:lnTo>
                <a:lnTo>
                  <a:pt x="10720" y="1679"/>
                </a:lnTo>
                <a:lnTo>
                  <a:pt x="11876" y="2788"/>
                </a:lnTo>
                <a:lnTo>
                  <a:pt x="11876" y="3922"/>
                </a:lnTo>
                <a:cubicBezTo>
                  <a:pt x="11876" y="4296"/>
                  <a:pt x="12213" y="4604"/>
                  <a:pt x="12629" y="4604"/>
                </a:cubicBezTo>
                <a:cubicBezTo>
                  <a:pt x="13046" y="4604"/>
                  <a:pt x="13383" y="4296"/>
                  <a:pt x="13383" y="3922"/>
                </a:cubicBezTo>
                <a:lnTo>
                  <a:pt x="13383" y="1367"/>
                </a:lnTo>
                <a:lnTo>
                  <a:pt x="15511" y="1367"/>
                </a:lnTo>
                <a:lnTo>
                  <a:pt x="15511" y="7092"/>
                </a:lnTo>
                <a:cubicBezTo>
                  <a:pt x="15511" y="7469"/>
                  <a:pt x="15849" y="7776"/>
                  <a:pt x="16265" y="7776"/>
                </a:cubicBezTo>
                <a:cubicBezTo>
                  <a:pt x="16492" y="7776"/>
                  <a:pt x="16689" y="7686"/>
                  <a:pt x="16830" y="7542"/>
                </a:cubicBezTo>
                <a:lnTo>
                  <a:pt x="19175" y="9796"/>
                </a:lnTo>
                <a:cubicBezTo>
                  <a:pt x="19175" y="9796"/>
                  <a:pt x="17894" y="9796"/>
                  <a:pt x="17894" y="9796"/>
                </a:cubicBezTo>
                <a:close/>
                <a:moveTo>
                  <a:pt x="17644" y="20236"/>
                </a:moveTo>
                <a:lnTo>
                  <a:pt x="13396" y="20236"/>
                </a:lnTo>
                <a:lnTo>
                  <a:pt x="13396" y="15059"/>
                </a:lnTo>
                <a:cubicBezTo>
                  <a:pt x="13396" y="14932"/>
                  <a:pt x="13283" y="14830"/>
                  <a:pt x="13143" y="14830"/>
                </a:cubicBezTo>
                <a:lnTo>
                  <a:pt x="8295" y="14830"/>
                </a:lnTo>
                <a:cubicBezTo>
                  <a:pt x="8155" y="14830"/>
                  <a:pt x="8043" y="14932"/>
                  <a:pt x="8043" y="15059"/>
                </a:cubicBezTo>
                <a:lnTo>
                  <a:pt x="8043" y="20236"/>
                </a:lnTo>
                <a:lnTo>
                  <a:pt x="3796" y="20236"/>
                </a:lnTo>
                <a:lnTo>
                  <a:pt x="3796" y="11163"/>
                </a:lnTo>
                <a:lnTo>
                  <a:pt x="17644" y="11163"/>
                </a:lnTo>
                <a:cubicBezTo>
                  <a:pt x="17644" y="11163"/>
                  <a:pt x="17644" y="20236"/>
                  <a:pt x="17644" y="20236"/>
                </a:cubicBezTo>
                <a:close/>
                <a:moveTo>
                  <a:pt x="12893" y="20236"/>
                </a:moveTo>
                <a:lnTo>
                  <a:pt x="8546" y="20236"/>
                </a:lnTo>
                <a:lnTo>
                  <a:pt x="8546" y="15284"/>
                </a:lnTo>
                <a:lnTo>
                  <a:pt x="12893" y="15284"/>
                </a:lnTo>
                <a:cubicBezTo>
                  <a:pt x="12893" y="15284"/>
                  <a:pt x="12893" y="20236"/>
                  <a:pt x="12893" y="20236"/>
                </a:cubicBezTo>
                <a:close/>
                <a:moveTo>
                  <a:pt x="15765" y="0"/>
                </a:moveTo>
                <a:lnTo>
                  <a:pt x="13133" y="0"/>
                </a:lnTo>
                <a:cubicBezTo>
                  <a:pt x="12552" y="0"/>
                  <a:pt x="12067" y="357"/>
                  <a:pt x="11924" y="842"/>
                </a:cubicBezTo>
                <a:lnTo>
                  <a:pt x="11613" y="544"/>
                </a:lnTo>
                <a:cubicBezTo>
                  <a:pt x="11147" y="98"/>
                  <a:pt x="10289" y="98"/>
                  <a:pt x="9827" y="544"/>
                </a:cubicBezTo>
                <a:lnTo>
                  <a:pt x="313" y="9680"/>
                </a:lnTo>
                <a:cubicBezTo>
                  <a:pt x="9" y="9972"/>
                  <a:pt x="-80" y="10333"/>
                  <a:pt x="73" y="10655"/>
                </a:cubicBezTo>
                <a:cubicBezTo>
                  <a:pt x="222" y="10973"/>
                  <a:pt x="578" y="11163"/>
                  <a:pt x="1018" y="11163"/>
                </a:cubicBezTo>
                <a:lnTo>
                  <a:pt x="2286" y="11163"/>
                </a:lnTo>
                <a:lnTo>
                  <a:pt x="2286" y="20464"/>
                </a:lnTo>
                <a:cubicBezTo>
                  <a:pt x="2286" y="21088"/>
                  <a:pt x="2851" y="21600"/>
                  <a:pt x="3544" y="21600"/>
                </a:cubicBezTo>
                <a:lnTo>
                  <a:pt x="17894" y="21600"/>
                </a:lnTo>
                <a:cubicBezTo>
                  <a:pt x="18587" y="21600"/>
                  <a:pt x="19153" y="21088"/>
                  <a:pt x="19153" y="20464"/>
                </a:cubicBezTo>
                <a:lnTo>
                  <a:pt x="19153" y="11163"/>
                </a:lnTo>
                <a:lnTo>
                  <a:pt x="20419" y="11163"/>
                </a:lnTo>
                <a:cubicBezTo>
                  <a:pt x="20862" y="11163"/>
                  <a:pt x="21217" y="10973"/>
                  <a:pt x="21367" y="10655"/>
                </a:cubicBezTo>
                <a:cubicBezTo>
                  <a:pt x="21520" y="10333"/>
                  <a:pt x="21429" y="9972"/>
                  <a:pt x="21127" y="9680"/>
                </a:cubicBezTo>
                <a:lnTo>
                  <a:pt x="17021" y="5737"/>
                </a:lnTo>
                <a:lnTo>
                  <a:pt x="17021" y="1138"/>
                </a:lnTo>
                <a:cubicBezTo>
                  <a:pt x="17021" y="511"/>
                  <a:pt x="16457" y="0"/>
                  <a:pt x="15765" y="0"/>
                </a:cubicBezTo>
                <a:cubicBezTo>
                  <a:pt x="15765" y="0"/>
                  <a:pt x="15765" y="0"/>
                  <a:pt x="15765" y="0"/>
                </a:cubicBezTo>
                <a:close/>
              </a:path>
            </a:pathLst>
          </a:custGeom>
          <a:solidFill>
            <a:srgbClr val="2D5F78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83" name="Shape 1383"/>
          <p:cNvSpPr/>
          <p:nvPr/>
        </p:nvSpPr>
        <p:spPr>
          <a:xfrm>
            <a:off x="3545934" y="2162054"/>
            <a:ext cx="431971" cy="3432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7" y="10478"/>
                </a:moveTo>
                <a:cubicBezTo>
                  <a:pt x="15004" y="11666"/>
                  <a:pt x="15001" y="13153"/>
                  <a:pt x="14999" y="13298"/>
                </a:cubicBezTo>
                <a:cubicBezTo>
                  <a:pt x="15003" y="13153"/>
                  <a:pt x="15060" y="11666"/>
                  <a:pt x="15789" y="10478"/>
                </a:cubicBezTo>
                <a:cubicBezTo>
                  <a:pt x="16288" y="9665"/>
                  <a:pt x="17099" y="8993"/>
                  <a:pt x="18433" y="8990"/>
                </a:cubicBezTo>
                <a:lnTo>
                  <a:pt x="18425" y="8990"/>
                </a:lnTo>
                <a:cubicBezTo>
                  <a:pt x="15044" y="8990"/>
                  <a:pt x="14999" y="4667"/>
                  <a:pt x="14999" y="4667"/>
                </a:cubicBezTo>
                <a:cubicBezTo>
                  <a:pt x="14999" y="8872"/>
                  <a:pt x="11566" y="8990"/>
                  <a:pt x="11566" y="8990"/>
                </a:cubicBezTo>
                <a:cubicBezTo>
                  <a:pt x="12965" y="8993"/>
                  <a:pt x="13795" y="9665"/>
                  <a:pt x="14287" y="10478"/>
                </a:cubicBezTo>
                <a:close/>
                <a:moveTo>
                  <a:pt x="8256" y="10478"/>
                </a:moveTo>
                <a:cubicBezTo>
                  <a:pt x="8283" y="10805"/>
                  <a:pt x="8281" y="11030"/>
                  <a:pt x="8281" y="11088"/>
                </a:cubicBezTo>
                <a:cubicBezTo>
                  <a:pt x="8283" y="11030"/>
                  <a:pt x="8289" y="10805"/>
                  <a:pt x="8327" y="10478"/>
                </a:cubicBezTo>
                <a:cubicBezTo>
                  <a:pt x="8491" y="9029"/>
                  <a:pt x="9248" y="5558"/>
                  <a:pt x="12692" y="5551"/>
                </a:cubicBezTo>
                <a:lnTo>
                  <a:pt x="12681" y="5551"/>
                </a:lnTo>
                <a:cubicBezTo>
                  <a:pt x="8339" y="5551"/>
                  <a:pt x="8281" y="0"/>
                  <a:pt x="8281" y="0"/>
                </a:cubicBezTo>
                <a:cubicBezTo>
                  <a:pt x="8281" y="5399"/>
                  <a:pt x="3868" y="5551"/>
                  <a:pt x="3868" y="5551"/>
                </a:cubicBezTo>
                <a:cubicBezTo>
                  <a:pt x="7479" y="5558"/>
                  <a:pt x="8139" y="9029"/>
                  <a:pt x="8256" y="10478"/>
                </a:cubicBezTo>
                <a:close/>
                <a:moveTo>
                  <a:pt x="18319" y="15297"/>
                </a:moveTo>
                <a:lnTo>
                  <a:pt x="11917" y="15297"/>
                </a:lnTo>
                <a:lnTo>
                  <a:pt x="12477" y="21600"/>
                </a:lnTo>
                <a:lnTo>
                  <a:pt x="21600" y="21600"/>
                </a:lnTo>
                <a:cubicBezTo>
                  <a:pt x="21600" y="21600"/>
                  <a:pt x="18319" y="15297"/>
                  <a:pt x="18319" y="15297"/>
                </a:cubicBezTo>
                <a:close/>
                <a:moveTo>
                  <a:pt x="14999" y="13755"/>
                </a:moveTo>
                <a:lnTo>
                  <a:pt x="17515" y="13755"/>
                </a:lnTo>
                <a:lnTo>
                  <a:pt x="16002" y="10845"/>
                </a:lnTo>
                <a:cubicBezTo>
                  <a:pt x="15928" y="10979"/>
                  <a:pt x="15860" y="11118"/>
                  <a:pt x="15794" y="11263"/>
                </a:cubicBezTo>
                <a:cubicBezTo>
                  <a:pt x="15387" y="12219"/>
                  <a:pt x="15352" y="13203"/>
                  <a:pt x="15350" y="13311"/>
                </a:cubicBezTo>
                <a:cubicBezTo>
                  <a:pt x="15350" y="13318"/>
                  <a:pt x="15349" y="13322"/>
                  <a:pt x="15349" y="13326"/>
                </a:cubicBezTo>
                <a:lnTo>
                  <a:pt x="15350" y="13326"/>
                </a:lnTo>
                <a:cubicBezTo>
                  <a:pt x="15344" y="13566"/>
                  <a:pt x="15188" y="13755"/>
                  <a:pt x="14999" y="13755"/>
                </a:cubicBezTo>
                <a:close/>
                <a:moveTo>
                  <a:pt x="8630" y="11097"/>
                </a:moveTo>
                <a:lnTo>
                  <a:pt x="8630" y="11119"/>
                </a:lnTo>
                <a:cubicBezTo>
                  <a:pt x="8625" y="11356"/>
                  <a:pt x="8470" y="11545"/>
                  <a:pt x="8281" y="11545"/>
                </a:cubicBezTo>
                <a:lnTo>
                  <a:pt x="8272" y="11545"/>
                </a:lnTo>
                <a:cubicBezTo>
                  <a:pt x="8080" y="11539"/>
                  <a:pt x="7926" y="11340"/>
                  <a:pt x="7930" y="11095"/>
                </a:cubicBezTo>
                <a:cubicBezTo>
                  <a:pt x="7930" y="11095"/>
                  <a:pt x="7930" y="11086"/>
                  <a:pt x="7930" y="11079"/>
                </a:cubicBezTo>
                <a:cubicBezTo>
                  <a:pt x="7930" y="11047"/>
                  <a:pt x="7931" y="10818"/>
                  <a:pt x="7902" y="10478"/>
                </a:cubicBezTo>
                <a:lnTo>
                  <a:pt x="5789" y="10478"/>
                </a:lnTo>
                <a:lnTo>
                  <a:pt x="4085" y="13755"/>
                </a:lnTo>
                <a:lnTo>
                  <a:pt x="9881" y="13755"/>
                </a:lnTo>
                <a:lnTo>
                  <a:pt x="10171" y="10478"/>
                </a:lnTo>
                <a:lnTo>
                  <a:pt x="8681" y="10478"/>
                </a:lnTo>
                <a:cubicBezTo>
                  <a:pt x="8641" y="10810"/>
                  <a:pt x="8632" y="11041"/>
                  <a:pt x="8630" y="11097"/>
                </a:cubicBezTo>
                <a:close/>
                <a:moveTo>
                  <a:pt x="14648" y="13305"/>
                </a:moveTo>
                <a:lnTo>
                  <a:pt x="14648" y="13290"/>
                </a:lnTo>
                <a:cubicBezTo>
                  <a:pt x="14650" y="13207"/>
                  <a:pt x="14658" y="11577"/>
                  <a:pt x="13826" y="10478"/>
                </a:cubicBezTo>
                <a:lnTo>
                  <a:pt x="11488" y="10478"/>
                </a:lnTo>
                <a:lnTo>
                  <a:pt x="11779" y="13755"/>
                </a:lnTo>
                <a:lnTo>
                  <a:pt x="14991" y="13755"/>
                </a:lnTo>
                <a:cubicBezTo>
                  <a:pt x="14797" y="13748"/>
                  <a:pt x="14645" y="13547"/>
                  <a:pt x="14648" y="13305"/>
                </a:cubicBezTo>
                <a:close/>
                <a:moveTo>
                  <a:pt x="0" y="21600"/>
                </a:moveTo>
                <a:lnTo>
                  <a:pt x="9184" y="21600"/>
                </a:lnTo>
                <a:lnTo>
                  <a:pt x="9743" y="15297"/>
                </a:lnTo>
                <a:lnTo>
                  <a:pt x="3281" y="15297"/>
                </a:lnTo>
                <a:cubicBezTo>
                  <a:pt x="3281" y="15297"/>
                  <a:pt x="0" y="21600"/>
                  <a:pt x="0" y="21600"/>
                </a:cubicBezTo>
                <a:close/>
              </a:path>
            </a:pathLst>
          </a:custGeom>
          <a:solidFill>
            <a:srgbClr val="FF78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386" name="Group 1386"/>
          <p:cNvGrpSpPr/>
          <p:nvPr/>
        </p:nvGrpSpPr>
        <p:grpSpPr>
          <a:xfrm>
            <a:off x="8125953" y="2035531"/>
            <a:ext cx="2698205" cy="596281"/>
            <a:chOff x="0" y="0"/>
            <a:chExt cx="5396407" cy="1192560"/>
          </a:xfrm>
        </p:grpSpPr>
        <p:sp>
          <p:nvSpPr>
            <p:cNvPr id="1384" name="Shape 1384"/>
            <p:cNvSpPr/>
            <p:nvPr/>
          </p:nvSpPr>
          <p:spPr>
            <a:xfrm>
              <a:off x="0" y="324112"/>
              <a:ext cx="857250" cy="650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0" y="0"/>
                  </a:moveTo>
                  <a:cubicBezTo>
                    <a:pt x="20176" y="0"/>
                    <a:pt x="20011" y="93"/>
                    <a:pt x="19880" y="264"/>
                  </a:cubicBezTo>
                  <a:lnTo>
                    <a:pt x="18060" y="2664"/>
                  </a:lnTo>
                  <a:cubicBezTo>
                    <a:pt x="17817" y="2984"/>
                    <a:pt x="17795" y="3482"/>
                    <a:pt x="17990" y="3837"/>
                  </a:cubicBezTo>
                  <a:lnTo>
                    <a:pt x="15970" y="6501"/>
                  </a:lnTo>
                  <a:lnTo>
                    <a:pt x="14940" y="5143"/>
                  </a:lnTo>
                  <a:cubicBezTo>
                    <a:pt x="14819" y="4983"/>
                    <a:pt x="14660" y="4892"/>
                    <a:pt x="14500" y="4892"/>
                  </a:cubicBezTo>
                  <a:cubicBezTo>
                    <a:pt x="14299" y="4892"/>
                    <a:pt x="14119" y="5026"/>
                    <a:pt x="14000" y="5262"/>
                  </a:cubicBezTo>
                  <a:lnTo>
                    <a:pt x="12500" y="8215"/>
                  </a:lnTo>
                  <a:cubicBezTo>
                    <a:pt x="12340" y="8533"/>
                    <a:pt x="12208" y="9087"/>
                    <a:pt x="12200" y="9468"/>
                  </a:cubicBezTo>
                  <a:lnTo>
                    <a:pt x="12160" y="11525"/>
                  </a:lnTo>
                  <a:cubicBezTo>
                    <a:pt x="12155" y="11768"/>
                    <a:pt x="12224" y="12001"/>
                    <a:pt x="12350" y="12171"/>
                  </a:cubicBezTo>
                  <a:cubicBezTo>
                    <a:pt x="12476" y="12343"/>
                    <a:pt x="12647" y="12435"/>
                    <a:pt x="12830" y="12435"/>
                  </a:cubicBezTo>
                  <a:lnTo>
                    <a:pt x="14420" y="12382"/>
                  </a:lnTo>
                  <a:cubicBezTo>
                    <a:pt x="14709" y="12373"/>
                    <a:pt x="15120" y="12199"/>
                    <a:pt x="15360" y="11987"/>
                  </a:cubicBezTo>
                  <a:lnTo>
                    <a:pt x="17600" y="10022"/>
                  </a:lnTo>
                  <a:cubicBezTo>
                    <a:pt x="17759" y="9882"/>
                    <a:pt x="17862" y="9664"/>
                    <a:pt x="17880" y="9429"/>
                  </a:cubicBezTo>
                  <a:cubicBezTo>
                    <a:pt x="17897" y="9193"/>
                    <a:pt x="17835" y="8960"/>
                    <a:pt x="17700" y="8782"/>
                  </a:cubicBezTo>
                  <a:lnTo>
                    <a:pt x="16670" y="7424"/>
                  </a:lnTo>
                  <a:lnTo>
                    <a:pt x="18680" y="4760"/>
                  </a:lnTo>
                  <a:cubicBezTo>
                    <a:pt x="18798" y="4871"/>
                    <a:pt x="18942" y="4932"/>
                    <a:pt x="19090" y="4932"/>
                  </a:cubicBezTo>
                  <a:cubicBezTo>
                    <a:pt x="19274" y="4932"/>
                    <a:pt x="19450" y="4839"/>
                    <a:pt x="19580" y="4668"/>
                  </a:cubicBezTo>
                  <a:lnTo>
                    <a:pt x="21400" y="2268"/>
                  </a:lnTo>
                  <a:cubicBezTo>
                    <a:pt x="21529" y="2096"/>
                    <a:pt x="21600" y="1867"/>
                    <a:pt x="21600" y="1622"/>
                  </a:cubicBezTo>
                  <a:cubicBezTo>
                    <a:pt x="21600" y="1378"/>
                    <a:pt x="21529" y="1148"/>
                    <a:pt x="21400" y="976"/>
                  </a:cubicBezTo>
                  <a:lnTo>
                    <a:pt x="20850" y="264"/>
                  </a:lnTo>
                  <a:cubicBezTo>
                    <a:pt x="20720" y="93"/>
                    <a:pt x="20545" y="0"/>
                    <a:pt x="20360" y="0"/>
                  </a:cubicBezTo>
                  <a:close/>
                  <a:moveTo>
                    <a:pt x="15820" y="7622"/>
                  </a:moveTo>
                  <a:cubicBezTo>
                    <a:pt x="16107" y="7764"/>
                    <a:pt x="16146" y="8271"/>
                    <a:pt x="16260" y="8611"/>
                  </a:cubicBezTo>
                  <a:cubicBezTo>
                    <a:pt x="16375" y="8951"/>
                    <a:pt x="16642" y="9329"/>
                    <a:pt x="16530" y="9705"/>
                  </a:cubicBezTo>
                  <a:cubicBezTo>
                    <a:pt x="16434" y="10026"/>
                    <a:pt x="16019" y="10128"/>
                    <a:pt x="15790" y="10404"/>
                  </a:cubicBezTo>
                  <a:cubicBezTo>
                    <a:pt x="15592" y="10645"/>
                    <a:pt x="15517" y="11178"/>
                    <a:pt x="15240" y="11341"/>
                  </a:cubicBezTo>
                  <a:cubicBezTo>
                    <a:pt x="14964" y="11503"/>
                    <a:pt x="14607" y="11215"/>
                    <a:pt x="14340" y="11248"/>
                  </a:cubicBezTo>
                  <a:cubicBezTo>
                    <a:pt x="14030" y="11286"/>
                    <a:pt x="13696" y="11620"/>
                    <a:pt x="13450" y="11499"/>
                  </a:cubicBezTo>
                  <a:cubicBezTo>
                    <a:pt x="13163" y="11355"/>
                    <a:pt x="13135" y="10850"/>
                    <a:pt x="13020" y="10510"/>
                  </a:cubicBezTo>
                  <a:cubicBezTo>
                    <a:pt x="12905" y="10170"/>
                    <a:pt x="12638" y="9791"/>
                    <a:pt x="12750" y="9415"/>
                  </a:cubicBezTo>
                  <a:cubicBezTo>
                    <a:pt x="12845" y="9094"/>
                    <a:pt x="13252" y="8994"/>
                    <a:pt x="13480" y="8716"/>
                  </a:cubicBezTo>
                  <a:cubicBezTo>
                    <a:pt x="13678" y="8477"/>
                    <a:pt x="13763" y="7942"/>
                    <a:pt x="14040" y="7780"/>
                  </a:cubicBezTo>
                  <a:cubicBezTo>
                    <a:pt x="14317" y="7618"/>
                    <a:pt x="14672" y="7892"/>
                    <a:pt x="14940" y="7859"/>
                  </a:cubicBezTo>
                  <a:cubicBezTo>
                    <a:pt x="15249" y="7822"/>
                    <a:pt x="15576" y="7501"/>
                    <a:pt x="15820" y="7622"/>
                  </a:cubicBezTo>
                  <a:close/>
                  <a:moveTo>
                    <a:pt x="740" y="8862"/>
                  </a:moveTo>
                  <a:cubicBezTo>
                    <a:pt x="331" y="8862"/>
                    <a:pt x="0" y="9298"/>
                    <a:pt x="0" y="9837"/>
                  </a:cubicBezTo>
                  <a:lnTo>
                    <a:pt x="0" y="11631"/>
                  </a:lnTo>
                  <a:cubicBezTo>
                    <a:pt x="0" y="12168"/>
                    <a:pt x="331" y="12607"/>
                    <a:pt x="740" y="12607"/>
                  </a:cubicBezTo>
                  <a:lnTo>
                    <a:pt x="4010" y="12607"/>
                  </a:lnTo>
                  <a:cubicBezTo>
                    <a:pt x="4417" y="12607"/>
                    <a:pt x="4750" y="12168"/>
                    <a:pt x="4750" y="11631"/>
                  </a:cubicBezTo>
                  <a:lnTo>
                    <a:pt x="4750" y="9837"/>
                  </a:lnTo>
                  <a:cubicBezTo>
                    <a:pt x="4750" y="9298"/>
                    <a:pt x="4417" y="8862"/>
                    <a:pt x="4010" y="8862"/>
                  </a:cubicBezTo>
                  <a:lnTo>
                    <a:pt x="740" y="8862"/>
                  </a:lnTo>
                  <a:close/>
                  <a:moveTo>
                    <a:pt x="6220" y="8862"/>
                  </a:moveTo>
                  <a:cubicBezTo>
                    <a:pt x="5812" y="8862"/>
                    <a:pt x="5480" y="9298"/>
                    <a:pt x="5480" y="9837"/>
                  </a:cubicBezTo>
                  <a:lnTo>
                    <a:pt x="5480" y="11631"/>
                  </a:lnTo>
                  <a:cubicBezTo>
                    <a:pt x="5480" y="12168"/>
                    <a:pt x="5812" y="12607"/>
                    <a:pt x="6220" y="12607"/>
                  </a:cubicBezTo>
                  <a:lnTo>
                    <a:pt x="9490" y="12607"/>
                  </a:lnTo>
                  <a:cubicBezTo>
                    <a:pt x="9898" y="12607"/>
                    <a:pt x="10230" y="12168"/>
                    <a:pt x="10230" y="11631"/>
                  </a:cubicBezTo>
                  <a:lnTo>
                    <a:pt x="10230" y="9837"/>
                  </a:lnTo>
                  <a:cubicBezTo>
                    <a:pt x="10230" y="9298"/>
                    <a:pt x="9898" y="8862"/>
                    <a:pt x="9490" y="8862"/>
                  </a:cubicBezTo>
                  <a:lnTo>
                    <a:pt x="6220" y="8862"/>
                  </a:lnTo>
                  <a:close/>
                  <a:moveTo>
                    <a:pt x="3480" y="13358"/>
                  </a:moveTo>
                  <a:cubicBezTo>
                    <a:pt x="3071" y="13358"/>
                    <a:pt x="2740" y="13796"/>
                    <a:pt x="2740" y="14334"/>
                  </a:cubicBezTo>
                  <a:lnTo>
                    <a:pt x="2740" y="16127"/>
                  </a:lnTo>
                  <a:cubicBezTo>
                    <a:pt x="2740" y="16666"/>
                    <a:pt x="3071" y="17103"/>
                    <a:pt x="3480" y="17103"/>
                  </a:cubicBezTo>
                  <a:lnTo>
                    <a:pt x="6750" y="17103"/>
                  </a:lnTo>
                  <a:cubicBezTo>
                    <a:pt x="7158" y="17103"/>
                    <a:pt x="7490" y="16666"/>
                    <a:pt x="7490" y="16127"/>
                  </a:cubicBezTo>
                  <a:lnTo>
                    <a:pt x="7490" y="14334"/>
                  </a:lnTo>
                  <a:cubicBezTo>
                    <a:pt x="7490" y="13796"/>
                    <a:pt x="7158" y="13358"/>
                    <a:pt x="6750" y="13358"/>
                  </a:cubicBezTo>
                  <a:cubicBezTo>
                    <a:pt x="6750" y="13358"/>
                    <a:pt x="3480" y="13358"/>
                    <a:pt x="3480" y="13358"/>
                  </a:cubicBezTo>
                  <a:close/>
                  <a:moveTo>
                    <a:pt x="8960" y="13358"/>
                  </a:moveTo>
                  <a:cubicBezTo>
                    <a:pt x="8551" y="13358"/>
                    <a:pt x="8220" y="13796"/>
                    <a:pt x="8220" y="14334"/>
                  </a:cubicBezTo>
                  <a:lnTo>
                    <a:pt x="8220" y="16127"/>
                  </a:lnTo>
                  <a:cubicBezTo>
                    <a:pt x="8220" y="16666"/>
                    <a:pt x="8551" y="17103"/>
                    <a:pt x="8960" y="17103"/>
                  </a:cubicBezTo>
                  <a:lnTo>
                    <a:pt x="12230" y="17103"/>
                  </a:lnTo>
                  <a:cubicBezTo>
                    <a:pt x="12638" y="17103"/>
                    <a:pt x="12970" y="16666"/>
                    <a:pt x="12970" y="16127"/>
                  </a:cubicBezTo>
                  <a:lnTo>
                    <a:pt x="12970" y="14334"/>
                  </a:lnTo>
                  <a:cubicBezTo>
                    <a:pt x="12970" y="13796"/>
                    <a:pt x="12638" y="13358"/>
                    <a:pt x="12230" y="13358"/>
                  </a:cubicBezTo>
                  <a:lnTo>
                    <a:pt x="8960" y="13358"/>
                  </a:lnTo>
                  <a:close/>
                  <a:moveTo>
                    <a:pt x="740" y="17855"/>
                  </a:moveTo>
                  <a:cubicBezTo>
                    <a:pt x="331" y="17855"/>
                    <a:pt x="0" y="18293"/>
                    <a:pt x="0" y="18831"/>
                  </a:cubicBezTo>
                  <a:lnTo>
                    <a:pt x="0" y="20624"/>
                  </a:lnTo>
                  <a:cubicBezTo>
                    <a:pt x="0" y="21162"/>
                    <a:pt x="331" y="21600"/>
                    <a:pt x="740" y="21600"/>
                  </a:cubicBezTo>
                  <a:lnTo>
                    <a:pt x="4010" y="21600"/>
                  </a:lnTo>
                  <a:cubicBezTo>
                    <a:pt x="4417" y="21600"/>
                    <a:pt x="4750" y="21162"/>
                    <a:pt x="4750" y="20624"/>
                  </a:cubicBezTo>
                  <a:lnTo>
                    <a:pt x="4750" y="18831"/>
                  </a:lnTo>
                  <a:cubicBezTo>
                    <a:pt x="4750" y="18293"/>
                    <a:pt x="4417" y="17855"/>
                    <a:pt x="4010" y="17855"/>
                  </a:cubicBezTo>
                  <a:lnTo>
                    <a:pt x="740" y="17855"/>
                  </a:lnTo>
                  <a:close/>
                  <a:moveTo>
                    <a:pt x="6220" y="17855"/>
                  </a:moveTo>
                  <a:cubicBezTo>
                    <a:pt x="5812" y="17855"/>
                    <a:pt x="5480" y="18293"/>
                    <a:pt x="5480" y="18831"/>
                  </a:cubicBezTo>
                  <a:lnTo>
                    <a:pt x="5480" y="20624"/>
                  </a:lnTo>
                  <a:cubicBezTo>
                    <a:pt x="5480" y="21162"/>
                    <a:pt x="5812" y="21600"/>
                    <a:pt x="6220" y="21600"/>
                  </a:cubicBezTo>
                  <a:lnTo>
                    <a:pt x="9490" y="21600"/>
                  </a:lnTo>
                  <a:cubicBezTo>
                    <a:pt x="9898" y="21600"/>
                    <a:pt x="10230" y="21162"/>
                    <a:pt x="10230" y="20624"/>
                  </a:cubicBezTo>
                  <a:lnTo>
                    <a:pt x="10230" y="18831"/>
                  </a:lnTo>
                  <a:cubicBezTo>
                    <a:pt x="10230" y="18293"/>
                    <a:pt x="9898" y="17855"/>
                    <a:pt x="9490" y="17855"/>
                  </a:cubicBezTo>
                  <a:lnTo>
                    <a:pt x="6220" y="17855"/>
                  </a:lnTo>
                  <a:close/>
                  <a:moveTo>
                    <a:pt x="11700" y="17855"/>
                  </a:moveTo>
                  <a:cubicBezTo>
                    <a:pt x="11292" y="17855"/>
                    <a:pt x="10960" y="18293"/>
                    <a:pt x="10960" y="18831"/>
                  </a:cubicBezTo>
                  <a:lnTo>
                    <a:pt x="10960" y="20624"/>
                  </a:lnTo>
                  <a:cubicBezTo>
                    <a:pt x="10960" y="21162"/>
                    <a:pt x="11292" y="21600"/>
                    <a:pt x="11700" y="21600"/>
                  </a:cubicBezTo>
                  <a:lnTo>
                    <a:pt x="14970" y="21600"/>
                  </a:lnTo>
                  <a:cubicBezTo>
                    <a:pt x="15377" y="21600"/>
                    <a:pt x="15710" y="21162"/>
                    <a:pt x="15710" y="20624"/>
                  </a:cubicBezTo>
                  <a:lnTo>
                    <a:pt x="15710" y="18831"/>
                  </a:lnTo>
                  <a:cubicBezTo>
                    <a:pt x="15710" y="18293"/>
                    <a:pt x="15377" y="17855"/>
                    <a:pt x="14970" y="17855"/>
                  </a:cubicBezTo>
                  <a:lnTo>
                    <a:pt x="11700" y="17855"/>
                  </a:lnTo>
                  <a:close/>
                </a:path>
              </a:pathLst>
            </a:custGeom>
            <a:solidFill>
              <a:srgbClr val="3C96E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85" name="Shape 1385"/>
            <p:cNvSpPr/>
            <p:nvPr/>
          </p:nvSpPr>
          <p:spPr>
            <a:xfrm>
              <a:off x="1227698" y="0"/>
              <a:ext cx="4168710" cy="1192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3C96E1"/>
                  </a:solidFill>
                  <a:cs typeface="+mn-ea"/>
                  <a:sym typeface="+mn-lt"/>
                </a:rPr>
                <a:t>Sixth Headline Text</a:t>
              </a:r>
            </a:p>
            <a:p>
              <a:pPr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A5AAAF"/>
                  </a:solidFill>
                  <a:cs typeface="+mn-ea"/>
                  <a:sym typeface="+mn-lt"/>
                </a:rPr>
                <a:t>Lorem Ipsum is simply dummy text of the printing and typesetting.</a:t>
              </a:r>
            </a:p>
          </p:txBody>
        </p:sp>
      </p:grpSp>
      <p:sp>
        <p:nvSpPr>
          <p:cNvPr id="1387" name="Shape 1387"/>
          <p:cNvSpPr/>
          <p:nvPr/>
        </p:nvSpPr>
        <p:spPr>
          <a:xfrm>
            <a:off x="8638708" y="3767808"/>
            <a:ext cx="2084355" cy="59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300" b="1" kern="0">
                <a:solidFill>
                  <a:srgbClr val="2D5F78"/>
                </a:solidFill>
                <a:cs typeface="+mn-ea"/>
                <a:sym typeface="+mn-lt"/>
              </a:rPr>
              <a:t>Fifth Head Text</a:t>
            </a:r>
          </a:p>
          <a:p>
            <a:pPr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typesetting.</a:t>
            </a:r>
          </a:p>
        </p:txBody>
      </p:sp>
      <p:sp>
        <p:nvSpPr>
          <p:cNvPr id="1388" name="Shape 1388"/>
          <p:cNvSpPr/>
          <p:nvPr/>
        </p:nvSpPr>
        <p:spPr>
          <a:xfrm>
            <a:off x="2642272" y="4344464"/>
            <a:ext cx="2084355" cy="59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algn="r"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300" b="1" kern="0">
                <a:solidFill>
                  <a:srgbClr val="8CB932"/>
                </a:solidFill>
                <a:cs typeface="+mn-ea"/>
                <a:sym typeface="+mn-lt"/>
              </a:rPr>
              <a:t>Third Text</a:t>
            </a:r>
          </a:p>
          <a:p>
            <a:pPr algn="r"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typesetting.</a:t>
            </a:r>
          </a:p>
        </p:txBody>
      </p:sp>
      <p:sp>
        <p:nvSpPr>
          <p:cNvPr id="1389" name="Shape 1389"/>
          <p:cNvSpPr/>
          <p:nvPr/>
        </p:nvSpPr>
        <p:spPr>
          <a:xfrm>
            <a:off x="1640952" y="3251620"/>
            <a:ext cx="1538322" cy="757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algn="r"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300" b="1" kern="0">
                <a:solidFill>
                  <a:srgbClr val="FAB900"/>
                </a:solidFill>
                <a:cs typeface="+mn-ea"/>
                <a:sym typeface="+mn-lt"/>
              </a:rPr>
              <a:t>Second Headline</a:t>
            </a:r>
          </a:p>
          <a:p>
            <a:pPr algn="r"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typesetting.</a:t>
            </a:r>
          </a:p>
        </p:txBody>
      </p:sp>
      <p:sp>
        <p:nvSpPr>
          <p:cNvPr id="1390" name="Shape 1390"/>
          <p:cNvSpPr/>
          <p:nvPr/>
        </p:nvSpPr>
        <p:spPr>
          <a:xfrm>
            <a:off x="1640952" y="1981435"/>
            <a:ext cx="1538322" cy="757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algn="r"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300" b="1" kern="0">
                <a:solidFill>
                  <a:srgbClr val="FF7800"/>
                </a:solidFill>
                <a:cs typeface="+mn-ea"/>
                <a:sym typeface="+mn-lt"/>
              </a:rPr>
              <a:t>Headline One</a:t>
            </a:r>
          </a:p>
          <a:p>
            <a:pPr algn="r"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typesetting.</a:t>
            </a:r>
          </a:p>
        </p:txBody>
      </p:sp>
      <p:sp>
        <p:nvSpPr>
          <p:cNvPr id="1401" name="Shape 1401"/>
          <p:cNvSpPr/>
          <p:nvPr/>
        </p:nvSpPr>
        <p:spPr>
          <a:xfrm>
            <a:off x="6369525" y="4088688"/>
            <a:ext cx="382425" cy="978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704" h="21600" extrusionOk="0">
                <a:moveTo>
                  <a:pt x="1346" y="0"/>
                </a:moveTo>
                <a:cubicBezTo>
                  <a:pt x="-2896" y="7920"/>
                  <a:pt x="2890" y="15120"/>
                  <a:pt x="18704" y="2160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1392" name="Shape 1392"/>
          <p:cNvSpPr/>
          <p:nvPr/>
        </p:nvSpPr>
        <p:spPr>
          <a:xfrm>
            <a:off x="6880887" y="4881136"/>
            <a:ext cx="343830" cy="296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7053"/>
                </a:moveTo>
                <a:lnTo>
                  <a:pt x="12764" y="17053"/>
                </a:lnTo>
                <a:lnTo>
                  <a:pt x="12764" y="13642"/>
                </a:lnTo>
                <a:lnTo>
                  <a:pt x="16691" y="13642"/>
                </a:lnTo>
                <a:cubicBezTo>
                  <a:pt x="16691" y="13642"/>
                  <a:pt x="16691" y="17053"/>
                  <a:pt x="16691" y="17053"/>
                </a:cubicBezTo>
                <a:close/>
                <a:moveTo>
                  <a:pt x="4909" y="17053"/>
                </a:moveTo>
                <a:lnTo>
                  <a:pt x="4909" y="13642"/>
                </a:lnTo>
                <a:lnTo>
                  <a:pt x="8836" y="13642"/>
                </a:lnTo>
                <a:lnTo>
                  <a:pt x="8836" y="17053"/>
                </a:lnTo>
                <a:cubicBezTo>
                  <a:pt x="8836" y="17053"/>
                  <a:pt x="4909" y="17053"/>
                  <a:pt x="4909" y="17053"/>
                </a:cubicBezTo>
                <a:close/>
                <a:moveTo>
                  <a:pt x="21600" y="13642"/>
                </a:moveTo>
                <a:lnTo>
                  <a:pt x="21600" y="11369"/>
                </a:lnTo>
                <a:lnTo>
                  <a:pt x="20618" y="11369"/>
                </a:lnTo>
                <a:lnTo>
                  <a:pt x="20618" y="2274"/>
                </a:lnTo>
                <a:lnTo>
                  <a:pt x="18654" y="0"/>
                </a:lnTo>
                <a:lnTo>
                  <a:pt x="16691" y="2274"/>
                </a:lnTo>
                <a:lnTo>
                  <a:pt x="16691" y="11369"/>
                </a:lnTo>
                <a:lnTo>
                  <a:pt x="12764" y="11369"/>
                </a:lnTo>
                <a:lnTo>
                  <a:pt x="12764" y="2274"/>
                </a:lnTo>
                <a:lnTo>
                  <a:pt x="10800" y="0"/>
                </a:lnTo>
                <a:lnTo>
                  <a:pt x="8837" y="2274"/>
                </a:lnTo>
                <a:lnTo>
                  <a:pt x="8837" y="11369"/>
                </a:lnTo>
                <a:lnTo>
                  <a:pt x="4909" y="11369"/>
                </a:lnTo>
                <a:lnTo>
                  <a:pt x="4909" y="2274"/>
                </a:lnTo>
                <a:lnTo>
                  <a:pt x="2945" y="0"/>
                </a:lnTo>
                <a:lnTo>
                  <a:pt x="982" y="2274"/>
                </a:lnTo>
                <a:lnTo>
                  <a:pt x="982" y="11369"/>
                </a:lnTo>
                <a:lnTo>
                  <a:pt x="0" y="11369"/>
                </a:lnTo>
                <a:lnTo>
                  <a:pt x="0" y="13642"/>
                </a:lnTo>
                <a:lnTo>
                  <a:pt x="982" y="13642"/>
                </a:lnTo>
                <a:lnTo>
                  <a:pt x="982" y="17052"/>
                </a:lnTo>
                <a:lnTo>
                  <a:pt x="0" y="17052"/>
                </a:lnTo>
                <a:lnTo>
                  <a:pt x="0" y="19326"/>
                </a:lnTo>
                <a:lnTo>
                  <a:pt x="982" y="19326"/>
                </a:lnTo>
                <a:lnTo>
                  <a:pt x="982" y="21600"/>
                </a:lnTo>
                <a:lnTo>
                  <a:pt x="4909" y="21600"/>
                </a:lnTo>
                <a:lnTo>
                  <a:pt x="4909" y="19326"/>
                </a:lnTo>
                <a:lnTo>
                  <a:pt x="8837" y="19326"/>
                </a:lnTo>
                <a:lnTo>
                  <a:pt x="8837" y="21600"/>
                </a:lnTo>
                <a:lnTo>
                  <a:pt x="12764" y="21600"/>
                </a:lnTo>
                <a:lnTo>
                  <a:pt x="12764" y="19326"/>
                </a:lnTo>
                <a:lnTo>
                  <a:pt x="16691" y="19326"/>
                </a:lnTo>
                <a:lnTo>
                  <a:pt x="16691" y="21600"/>
                </a:lnTo>
                <a:lnTo>
                  <a:pt x="20618" y="21600"/>
                </a:lnTo>
                <a:lnTo>
                  <a:pt x="20618" y="19326"/>
                </a:lnTo>
                <a:lnTo>
                  <a:pt x="21600" y="19326"/>
                </a:lnTo>
                <a:lnTo>
                  <a:pt x="21600" y="17053"/>
                </a:lnTo>
                <a:lnTo>
                  <a:pt x="20618" y="17053"/>
                </a:lnTo>
                <a:lnTo>
                  <a:pt x="20618" y="13642"/>
                </a:lnTo>
                <a:cubicBezTo>
                  <a:pt x="20618" y="13642"/>
                  <a:pt x="21600" y="13642"/>
                  <a:pt x="21600" y="13642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93" name="Shape 1393"/>
          <p:cNvSpPr/>
          <p:nvPr/>
        </p:nvSpPr>
        <p:spPr>
          <a:xfrm>
            <a:off x="7390550" y="4731466"/>
            <a:ext cx="2084355" cy="59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pPr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300" b="1" kern="0">
                <a:solidFill>
                  <a:srgbClr val="329687"/>
                </a:solidFill>
                <a:cs typeface="+mn-ea"/>
                <a:sym typeface="+mn-lt"/>
              </a:rPr>
              <a:t>Headline Four</a:t>
            </a:r>
          </a:p>
          <a:p>
            <a:pPr defTabSz="412750">
              <a:spcBef>
                <a:spcPts val="250"/>
              </a:spcBef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typesetting.</a:t>
            </a:r>
          </a:p>
        </p:txBody>
      </p:sp>
      <p:sp>
        <p:nvSpPr>
          <p:cNvPr id="1394" name="Shape 1394"/>
          <p:cNvSpPr/>
          <p:nvPr/>
        </p:nvSpPr>
        <p:spPr>
          <a:xfrm>
            <a:off x="892080" y="5941048"/>
            <a:ext cx="2636328" cy="409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defTabSz="412750">
              <a:lnSpc>
                <a:spcPct val="110000"/>
              </a:lnSpc>
              <a:defRPr sz="1800" b="0">
                <a:solidFill>
                  <a:srgbClr val="000000"/>
                </a:solidFill>
              </a:defRPr>
            </a:pPr>
            <a:r>
              <a:rPr sz="1100" kern="0" dirty="0" err="1">
                <a:solidFill>
                  <a:srgbClr val="A5AAAF"/>
                </a:solidFill>
                <a:cs typeface="+mn-ea"/>
                <a:sym typeface="+mn-lt"/>
              </a:rPr>
              <a:t>Lorem</a:t>
            </a:r>
            <a:r>
              <a:rPr sz="1100" kern="0" dirty="0">
                <a:solidFill>
                  <a:srgbClr val="A5AAAF"/>
                </a:solidFill>
                <a:cs typeface="+mn-ea"/>
                <a:sym typeface="+mn-lt"/>
              </a:rPr>
              <a:t> </a:t>
            </a:r>
            <a:r>
              <a:rPr sz="1100" kern="0" dirty="0" err="1">
                <a:solidFill>
                  <a:srgbClr val="A5AAAF"/>
                </a:solidFill>
                <a:cs typeface="+mn-ea"/>
                <a:sym typeface="+mn-lt"/>
              </a:rPr>
              <a:t>Ipsum</a:t>
            </a:r>
            <a:r>
              <a:rPr sz="1100" kern="0" dirty="0">
                <a:solidFill>
                  <a:srgbClr val="A5AAAF"/>
                </a:solidFill>
                <a:cs typeface="+mn-ea"/>
                <a:sym typeface="+mn-lt"/>
              </a:rPr>
              <a:t> is simply dummy text of the </a:t>
            </a:r>
            <a:r>
              <a:rPr sz="1100" b="1" kern="0" dirty="0">
                <a:solidFill>
                  <a:srgbClr val="F02300"/>
                </a:solidFill>
                <a:cs typeface="+mn-ea"/>
                <a:sym typeface="+mn-lt"/>
              </a:rPr>
              <a:t>printing and typesetting industry.</a:t>
            </a:r>
          </a:p>
        </p:txBody>
      </p:sp>
      <p:sp>
        <p:nvSpPr>
          <p:cNvPr id="1395" name="Shape 1395"/>
          <p:cNvSpPr/>
          <p:nvPr/>
        </p:nvSpPr>
        <p:spPr>
          <a:xfrm>
            <a:off x="649023" y="6050394"/>
            <a:ext cx="120719" cy="2413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4277"/>
                </a:lnTo>
                <a:lnTo>
                  <a:pt x="13048" y="10798"/>
                </a:lnTo>
                <a:lnTo>
                  <a:pt x="0" y="17323"/>
                </a:lnTo>
                <a:lnTo>
                  <a:pt x="0" y="21600"/>
                </a:lnTo>
                <a:lnTo>
                  <a:pt x="21600" y="10798"/>
                </a:lnTo>
                <a:lnTo>
                  <a:pt x="0" y="0"/>
                </a:lnTo>
                <a:close/>
              </a:path>
            </a:pathLst>
          </a:custGeom>
          <a:solidFill>
            <a:srgbClr val="F023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77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arp dir="in"/>
      </p:transition>
    </mc:Choice>
    <mc:Fallback xmlns="">
      <p:transition xmlns:p14="http://schemas.microsoft.com/office/powerpoint/2010/main" spd="slow" advClick="1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3" name="Shape 2123"/>
          <p:cNvSpPr/>
          <p:nvPr/>
        </p:nvSpPr>
        <p:spPr>
          <a:xfrm>
            <a:off x="3836278" y="2246658"/>
            <a:ext cx="1660968" cy="1660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29687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24" name="Shape 2124"/>
          <p:cNvSpPr/>
          <p:nvPr/>
        </p:nvSpPr>
        <p:spPr>
          <a:xfrm>
            <a:off x="963978" y="3768129"/>
            <a:ext cx="2054635" cy="2054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C96E1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25" name="Shape 2125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5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127" name="Shape 2127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One : Cityscape</a:t>
            </a:r>
          </a:p>
        </p:txBody>
      </p:sp>
      <p:sp>
        <p:nvSpPr>
          <p:cNvPr id="2128" name="Shape 2128"/>
          <p:cNvSpPr/>
          <p:nvPr/>
        </p:nvSpPr>
        <p:spPr>
          <a:xfrm>
            <a:off x="3344899" y="110222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Ipsum is simply dummy text of the printing and typesetting industry.</a:t>
            </a:r>
          </a:p>
        </p:txBody>
      </p:sp>
      <p:grpSp>
        <p:nvGrpSpPr>
          <p:cNvPr id="2139" name="Group 2139"/>
          <p:cNvGrpSpPr/>
          <p:nvPr/>
        </p:nvGrpSpPr>
        <p:grpSpPr>
          <a:xfrm>
            <a:off x="1376053" y="3734862"/>
            <a:ext cx="9467851" cy="3600451"/>
            <a:chOff x="0" y="0"/>
            <a:chExt cx="18935700" cy="7200900"/>
          </a:xfrm>
        </p:grpSpPr>
        <p:sp>
          <p:nvSpPr>
            <p:cNvPr id="2129" name="Shape 2129"/>
            <p:cNvSpPr/>
            <p:nvPr/>
          </p:nvSpPr>
          <p:spPr>
            <a:xfrm>
              <a:off x="8509341" y="1429829"/>
              <a:ext cx="2946380" cy="3775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97"/>
                  </a:moveTo>
                  <a:lnTo>
                    <a:pt x="21600" y="8716"/>
                  </a:lnTo>
                  <a:lnTo>
                    <a:pt x="20814" y="8716"/>
                  </a:lnTo>
                  <a:lnTo>
                    <a:pt x="20814" y="7494"/>
                  </a:lnTo>
                  <a:lnTo>
                    <a:pt x="19241" y="7494"/>
                  </a:lnTo>
                  <a:lnTo>
                    <a:pt x="19241" y="990"/>
                  </a:lnTo>
                  <a:lnTo>
                    <a:pt x="15761" y="0"/>
                  </a:lnTo>
                  <a:lnTo>
                    <a:pt x="5126" y="1149"/>
                  </a:lnTo>
                  <a:lnTo>
                    <a:pt x="5126" y="7135"/>
                  </a:lnTo>
                  <a:lnTo>
                    <a:pt x="2936" y="7135"/>
                  </a:lnTo>
                  <a:lnTo>
                    <a:pt x="0" y="9655"/>
                  </a:lnTo>
                  <a:lnTo>
                    <a:pt x="0" y="21600"/>
                  </a:lnTo>
                  <a:lnTo>
                    <a:pt x="6077" y="21600"/>
                  </a:lnTo>
                  <a:lnTo>
                    <a:pt x="20344" y="18557"/>
                  </a:lnTo>
                  <a:lnTo>
                    <a:pt x="21600" y="11497"/>
                  </a:lnTo>
                  <a:close/>
                </a:path>
              </a:pathLst>
            </a:custGeom>
            <a:solidFill>
              <a:srgbClr val="A5AAA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0" name="Shape 2130"/>
            <p:cNvSpPr/>
            <p:nvPr/>
          </p:nvSpPr>
          <p:spPr>
            <a:xfrm>
              <a:off x="6951034" y="495466"/>
              <a:ext cx="3706361" cy="4336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" y="9354"/>
                  </a:moveTo>
                  <a:lnTo>
                    <a:pt x="3311" y="9354"/>
                  </a:lnTo>
                  <a:lnTo>
                    <a:pt x="3311" y="3781"/>
                  </a:lnTo>
                  <a:lnTo>
                    <a:pt x="8196" y="3781"/>
                  </a:lnTo>
                  <a:lnTo>
                    <a:pt x="8196" y="8431"/>
                  </a:lnTo>
                  <a:lnTo>
                    <a:pt x="9529" y="8431"/>
                  </a:lnTo>
                  <a:lnTo>
                    <a:pt x="9529" y="6573"/>
                  </a:lnTo>
                  <a:lnTo>
                    <a:pt x="11945" y="6573"/>
                  </a:lnTo>
                  <a:lnTo>
                    <a:pt x="11945" y="8349"/>
                  </a:lnTo>
                  <a:lnTo>
                    <a:pt x="14740" y="8349"/>
                  </a:lnTo>
                  <a:lnTo>
                    <a:pt x="14740" y="844"/>
                  </a:lnTo>
                  <a:lnTo>
                    <a:pt x="17135" y="0"/>
                  </a:lnTo>
                  <a:lnTo>
                    <a:pt x="19380" y="1138"/>
                  </a:lnTo>
                  <a:lnTo>
                    <a:pt x="19380" y="11046"/>
                  </a:lnTo>
                  <a:lnTo>
                    <a:pt x="21600" y="11046"/>
                  </a:lnTo>
                  <a:lnTo>
                    <a:pt x="21600" y="17604"/>
                  </a:lnTo>
                  <a:lnTo>
                    <a:pt x="20222" y="20097"/>
                  </a:lnTo>
                  <a:lnTo>
                    <a:pt x="13054" y="20628"/>
                  </a:lnTo>
                  <a:lnTo>
                    <a:pt x="11355" y="21461"/>
                  </a:lnTo>
                  <a:lnTo>
                    <a:pt x="1353" y="21600"/>
                  </a:lnTo>
                  <a:lnTo>
                    <a:pt x="1086" y="12222"/>
                  </a:lnTo>
                  <a:lnTo>
                    <a:pt x="0" y="10948"/>
                  </a:lnTo>
                  <a:lnTo>
                    <a:pt x="573" y="9354"/>
                  </a:lnTo>
                  <a:close/>
                </a:path>
              </a:pathLst>
            </a:custGeom>
            <a:solidFill>
              <a:srgbClr val="A5AAAF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1" name="Shape 2131"/>
            <p:cNvSpPr/>
            <p:nvPr/>
          </p:nvSpPr>
          <p:spPr>
            <a:xfrm>
              <a:off x="13641175" y="2210502"/>
              <a:ext cx="1474134" cy="2998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751"/>
                  </a:moveTo>
                  <a:lnTo>
                    <a:pt x="1665" y="12515"/>
                  </a:lnTo>
                  <a:lnTo>
                    <a:pt x="1665" y="6864"/>
                  </a:lnTo>
                  <a:lnTo>
                    <a:pt x="3731" y="6864"/>
                  </a:lnTo>
                  <a:lnTo>
                    <a:pt x="3731" y="1265"/>
                  </a:lnTo>
                  <a:lnTo>
                    <a:pt x="5008" y="1265"/>
                  </a:lnTo>
                  <a:lnTo>
                    <a:pt x="5008" y="797"/>
                  </a:lnTo>
                  <a:lnTo>
                    <a:pt x="6482" y="797"/>
                  </a:lnTo>
                  <a:lnTo>
                    <a:pt x="6482" y="0"/>
                  </a:lnTo>
                  <a:lnTo>
                    <a:pt x="9306" y="0"/>
                  </a:lnTo>
                  <a:lnTo>
                    <a:pt x="9306" y="1059"/>
                  </a:lnTo>
                  <a:lnTo>
                    <a:pt x="10958" y="1059"/>
                  </a:lnTo>
                  <a:lnTo>
                    <a:pt x="10958" y="1971"/>
                  </a:lnTo>
                  <a:lnTo>
                    <a:pt x="11865" y="1971"/>
                  </a:lnTo>
                  <a:lnTo>
                    <a:pt x="11865" y="6730"/>
                  </a:lnTo>
                  <a:lnTo>
                    <a:pt x="12596" y="7174"/>
                  </a:lnTo>
                  <a:lnTo>
                    <a:pt x="12596" y="8682"/>
                  </a:lnTo>
                  <a:lnTo>
                    <a:pt x="17523" y="9330"/>
                  </a:lnTo>
                  <a:lnTo>
                    <a:pt x="17523" y="12605"/>
                  </a:lnTo>
                  <a:lnTo>
                    <a:pt x="21600" y="12605"/>
                  </a:lnTo>
                  <a:lnTo>
                    <a:pt x="21600" y="21600"/>
                  </a:lnTo>
                  <a:lnTo>
                    <a:pt x="1489" y="21600"/>
                  </a:lnTo>
                  <a:lnTo>
                    <a:pt x="0" y="13751"/>
                  </a:lnTo>
                  <a:close/>
                </a:path>
              </a:pathLst>
            </a:custGeom>
            <a:solidFill>
              <a:srgbClr val="64696E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2" name="Shape 2132"/>
            <p:cNvSpPr/>
            <p:nvPr/>
          </p:nvSpPr>
          <p:spPr>
            <a:xfrm>
              <a:off x="10294405" y="2304585"/>
              <a:ext cx="954517" cy="161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7" y="15193"/>
                  </a:moveTo>
                  <a:lnTo>
                    <a:pt x="557" y="3993"/>
                  </a:lnTo>
                  <a:lnTo>
                    <a:pt x="3840" y="3993"/>
                  </a:lnTo>
                  <a:lnTo>
                    <a:pt x="3840" y="0"/>
                  </a:lnTo>
                  <a:lnTo>
                    <a:pt x="9078" y="0"/>
                  </a:lnTo>
                  <a:lnTo>
                    <a:pt x="9078" y="2569"/>
                  </a:lnTo>
                  <a:lnTo>
                    <a:pt x="18227" y="2569"/>
                  </a:lnTo>
                  <a:lnTo>
                    <a:pt x="18227" y="4459"/>
                  </a:lnTo>
                  <a:lnTo>
                    <a:pt x="21600" y="4459"/>
                  </a:lnTo>
                  <a:lnTo>
                    <a:pt x="21600" y="12495"/>
                  </a:lnTo>
                  <a:lnTo>
                    <a:pt x="19058" y="12495"/>
                  </a:lnTo>
                  <a:lnTo>
                    <a:pt x="19058" y="18616"/>
                  </a:lnTo>
                  <a:lnTo>
                    <a:pt x="6943" y="18616"/>
                  </a:lnTo>
                  <a:lnTo>
                    <a:pt x="6943" y="21600"/>
                  </a:lnTo>
                  <a:lnTo>
                    <a:pt x="0" y="21600"/>
                  </a:lnTo>
                  <a:lnTo>
                    <a:pt x="557" y="15193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3" name="Shape 2133"/>
            <p:cNvSpPr/>
            <p:nvPr/>
          </p:nvSpPr>
          <p:spPr>
            <a:xfrm>
              <a:off x="7519694" y="2649693"/>
              <a:ext cx="1698688" cy="2177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97"/>
                  </a:moveTo>
                  <a:lnTo>
                    <a:pt x="21600" y="8716"/>
                  </a:lnTo>
                  <a:lnTo>
                    <a:pt x="20814" y="8716"/>
                  </a:lnTo>
                  <a:lnTo>
                    <a:pt x="20814" y="7494"/>
                  </a:lnTo>
                  <a:lnTo>
                    <a:pt x="19241" y="7494"/>
                  </a:lnTo>
                  <a:lnTo>
                    <a:pt x="19241" y="990"/>
                  </a:lnTo>
                  <a:lnTo>
                    <a:pt x="15761" y="0"/>
                  </a:lnTo>
                  <a:lnTo>
                    <a:pt x="5126" y="1149"/>
                  </a:lnTo>
                  <a:lnTo>
                    <a:pt x="5126" y="7135"/>
                  </a:lnTo>
                  <a:lnTo>
                    <a:pt x="2936" y="7135"/>
                  </a:lnTo>
                  <a:lnTo>
                    <a:pt x="0" y="9655"/>
                  </a:lnTo>
                  <a:lnTo>
                    <a:pt x="0" y="21600"/>
                  </a:lnTo>
                  <a:lnTo>
                    <a:pt x="6077" y="21600"/>
                  </a:lnTo>
                  <a:lnTo>
                    <a:pt x="20344" y="18557"/>
                  </a:lnTo>
                  <a:lnTo>
                    <a:pt x="21600" y="11497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4" name="Shape 2134"/>
            <p:cNvSpPr/>
            <p:nvPr/>
          </p:nvSpPr>
          <p:spPr>
            <a:xfrm>
              <a:off x="4916006" y="3054294"/>
              <a:ext cx="1206704" cy="1459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556"/>
                  </a:moveTo>
                  <a:lnTo>
                    <a:pt x="0" y="1161"/>
                  </a:lnTo>
                  <a:lnTo>
                    <a:pt x="4876" y="1161"/>
                  </a:lnTo>
                  <a:lnTo>
                    <a:pt x="4876" y="0"/>
                  </a:lnTo>
                  <a:lnTo>
                    <a:pt x="12918" y="0"/>
                  </a:lnTo>
                  <a:lnTo>
                    <a:pt x="12918" y="1371"/>
                  </a:lnTo>
                  <a:lnTo>
                    <a:pt x="18525" y="1371"/>
                  </a:lnTo>
                  <a:lnTo>
                    <a:pt x="20587" y="2908"/>
                  </a:lnTo>
                  <a:lnTo>
                    <a:pt x="20587" y="9585"/>
                  </a:lnTo>
                  <a:lnTo>
                    <a:pt x="21600" y="9585"/>
                  </a:lnTo>
                  <a:lnTo>
                    <a:pt x="21600" y="19184"/>
                  </a:lnTo>
                  <a:lnTo>
                    <a:pt x="19215" y="19688"/>
                  </a:lnTo>
                  <a:lnTo>
                    <a:pt x="18698" y="21600"/>
                  </a:lnTo>
                  <a:lnTo>
                    <a:pt x="10385" y="21600"/>
                  </a:lnTo>
                  <a:lnTo>
                    <a:pt x="10385" y="14851"/>
                  </a:lnTo>
                  <a:lnTo>
                    <a:pt x="1303" y="14851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rgbClr val="64696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5" name="Shape 2135"/>
            <p:cNvSpPr/>
            <p:nvPr/>
          </p:nvSpPr>
          <p:spPr>
            <a:xfrm>
              <a:off x="2246519" y="3090548"/>
              <a:ext cx="1540329" cy="179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" y="9354"/>
                  </a:moveTo>
                  <a:lnTo>
                    <a:pt x="3311" y="9354"/>
                  </a:lnTo>
                  <a:lnTo>
                    <a:pt x="3311" y="3781"/>
                  </a:lnTo>
                  <a:lnTo>
                    <a:pt x="8196" y="3781"/>
                  </a:lnTo>
                  <a:lnTo>
                    <a:pt x="8196" y="8431"/>
                  </a:lnTo>
                  <a:lnTo>
                    <a:pt x="9529" y="8431"/>
                  </a:lnTo>
                  <a:lnTo>
                    <a:pt x="9529" y="6573"/>
                  </a:lnTo>
                  <a:lnTo>
                    <a:pt x="11945" y="6573"/>
                  </a:lnTo>
                  <a:lnTo>
                    <a:pt x="11945" y="8349"/>
                  </a:lnTo>
                  <a:lnTo>
                    <a:pt x="14740" y="8349"/>
                  </a:lnTo>
                  <a:lnTo>
                    <a:pt x="14740" y="844"/>
                  </a:lnTo>
                  <a:lnTo>
                    <a:pt x="17135" y="0"/>
                  </a:lnTo>
                  <a:lnTo>
                    <a:pt x="19380" y="1138"/>
                  </a:lnTo>
                  <a:lnTo>
                    <a:pt x="19380" y="11046"/>
                  </a:lnTo>
                  <a:lnTo>
                    <a:pt x="21600" y="11046"/>
                  </a:lnTo>
                  <a:lnTo>
                    <a:pt x="21600" y="17604"/>
                  </a:lnTo>
                  <a:lnTo>
                    <a:pt x="20222" y="20097"/>
                  </a:lnTo>
                  <a:lnTo>
                    <a:pt x="13054" y="20628"/>
                  </a:lnTo>
                  <a:lnTo>
                    <a:pt x="11355" y="21461"/>
                  </a:lnTo>
                  <a:lnTo>
                    <a:pt x="1353" y="21600"/>
                  </a:lnTo>
                  <a:lnTo>
                    <a:pt x="1086" y="12222"/>
                  </a:lnTo>
                  <a:lnTo>
                    <a:pt x="0" y="10948"/>
                  </a:lnTo>
                  <a:lnTo>
                    <a:pt x="573" y="9354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6" name="Shape 2136"/>
            <p:cNvSpPr/>
            <p:nvPr/>
          </p:nvSpPr>
          <p:spPr>
            <a:xfrm>
              <a:off x="-1" y="0"/>
              <a:ext cx="18935702" cy="7200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1" h="21533" extrusionOk="0">
                  <a:moveTo>
                    <a:pt x="14528" y="0"/>
                  </a:moveTo>
                  <a:lnTo>
                    <a:pt x="14598" y="0"/>
                  </a:lnTo>
                  <a:lnTo>
                    <a:pt x="14598" y="2345"/>
                  </a:lnTo>
                  <a:lnTo>
                    <a:pt x="14664" y="2345"/>
                  </a:lnTo>
                  <a:lnTo>
                    <a:pt x="14664" y="2526"/>
                  </a:lnTo>
                  <a:lnTo>
                    <a:pt x="14766" y="2526"/>
                  </a:lnTo>
                  <a:lnTo>
                    <a:pt x="14766" y="4922"/>
                  </a:lnTo>
                  <a:lnTo>
                    <a:pt x="14907" y="4922"/>
                  </a:lnTo>
                  <a:lnTo>
                    <a:pt x="14907" y="7811"/>
                  </a:lnTo>
                  <a:lnTo>
                    <a:pt x="15079" y="7811"/>
                  </a:lnTo>
                  <a:lnTo>
                    <a:pt x="15079" y="8960"/>
                  </a:lnTo>
                  <a:lnTo>
                    <a:pt x="15123" y="9076"/>
                  </a:lnTo>
                  <a:lnTo>
                    <a:pt x="15123" y="11516"/>
                  </a:lnTo>
                  <a:lnTo>
                    <a:pt x="15181" y="11516"/>
                  </a:lnTo>
                  <a:lnTo>
                    <a:pt x="15181" y="11874"/>
                  </a:lnTo>
                  <a:lnTo>
                    <a:pt x="15326" y="11874"/>
                  </a:lnTo>
                  <a:lnTo>
                    <a:pt x="15326" y="12150"/>
                  </a:lnTo>
                  <a:lnTo>
                    <a:pt x="15603" y="12150"/>
                  </a:lnTo>
                  <a:lnTo>
                    <a:pt x="15603" y="15370"/>
                  </a:lnTo>
                  <a:lnTo>
                    <a:pt x="16982" y="15370"/>
                  </a:lnTo>
                  <a:lnTo>
                    <a:pt x="16982" y="11519"/>
                  </a:lnTo>
                  <a:lnTo>
                    <a:pt x="17114" y="11519"/>
                  </a:lnTo>
                  <a:lnTo>
                    <a:pt x="17114" y="11234"/>
                  </a:lnTo>
                  <a:lnTo>
                    <a:pt x="17447" y="11234"/>
                  </a:lnTo>
                  <a:lnTo>
                    <a:pt x="17447" y="10526"/>
                  </a:lnTo>
                  <a:lnTo>
                    <a:pt x="18043" y="10526"/>
                  </a:lnTo>
                  <a:lnTo>
                    <a:pt x="18043" y="11160"/>
                  </a:lnTo>
                  <a:lnTo>
                    <a:pt x="18171" y="11160"/>
                  </a:lnTo>
                  <a:lnTo>
                    <a:pt x="18171" y="14848"/>
                  </a:lnTo>
                  <a:cubicBezTo>
                    <a:pt x="18171" y="14848"/>
                    <a:pt x="18399" y="14888"/>
                    <a:pt x="18464" y="14778"/>
                  </a:cubicBezTo>
                  <a:cubicBezTo>
                    <a:pt x="18530" y="14669"/>
                    <a:pt x="18610" y="14651"/>
                    <a:pt x="18636" y="14727"/>
                  </a:cubicBezTo>
                  <a:cubicBezTo>
                    <a:pt x="18663" y="14802"/>
                    <a:pt x="18717" y="14866"/>
                    <a:pt x="18767" y="14750"/>
                  </a:cubicBezTo>
                  <a:cubicBezTo>
                    <a:pt x="18817" y="14634"/>
                    <a:pt x="18772" y="14709"/>
                    <a:pt x="18876" y="14479"/>
                  </a:cubicBezTo>
                  <a:cubicBezTo>
                    <a:pt x="18981" y="14248"/>
                    <a:pt x="18979" y="14329"/>
                    <a:pt x="19011" y="14213"/>
                  </a:cubicBezTo>
                  <a:cubicBezTo>
                    <a:pt x="19044" y="14098"/>
                    <a:pt x="18970" y="13988"/>
                    <a:pt x="19066" y="14074"/>
                  </a:cubicBezTo>
                  <a:cubicBezTo>
                    <a:pt x="19162" y="14161"/>
                    <a:pt x="19218" y="14051"/>
                    <a:pt x="19260" y="14316"/>
                  </a:cubicBezTo>
                  <a:cubicBezTo>
                    <a:pt x="19301" y="14582"/>
                    <a:pt x="19277" y="14599"/>
                    <a:pt x="19358" y="14599"/>
                  </a:cubicBezTo>
                  <a:cubicBezTo>
                    <a:pt x="19438" y="14599"/>
                    <a:pt x="19508" y="14547"/>
                    <a:pt x="19628" y="14737"/>
                  </a:cubicBezTo>
                  <a:cubicBezTo>
                    <a:pt x="19747" y="14927"/>
                    <a:pt x="19684" y="14784"/>
                    <a:pt x="19780" y="15014"/>
                  </a:cubicBezTo>
                  <a:cubicBezTo>
                    <a:pt x="19876" y="15245"/>
                    <a:pt x="19931" y="15257"/>
                    <a:pt x="19976" y="15430"/>
                  </a:cubicBezTo>
                  <a:cubicBezTo>
                    <a:pt x="20022" y="15603"/>
                    <a:pt x="19924" y="15831"/>
                    <a:pt x="19924" y="15831"/>
                  </a:cubicBezTo>
                  <a:cubicBezTo>
                    <a:pt x="19924" y="15831"/>
                    <a:pt x="19980" y="15831"/>
                    <a:pt x="19839" y="15848"/>
                  </a:cubicBezTo>
                  <a:cubicBezTo>
                    <a:pt x="19697" y="15865"/>
                    <a:pt x="19706" y="16171"/>
                    <a:pt x="19706" y="16171"/>
                  </a:cubicBezTo>
                  <a:lnTo>
                    <a:pt x="19738" y="17100"/>
                  </a:lnTo>
                  <a:lnTo>
                    <a:pt x="19629" y="17630"/>
                  </a:lnTo>
                  <a:cubicBezTo>
                    <a:pt x="19629" y="17630"/>
                    <a:pt x="19532" y="17475"/>
                    <a:pt x="19671" y="17706"/>
                  </a:cubicBezTo>
                  <a:cubicBezTo>
                    <a:pt x="19810" y="17936"/>
                    <a:pt x="19839" y="17936"/>
                    <a:pt x="19839" y="17936"/>
                  </a:cubicBezTo>
                  <a:lnTo>
                    <a:pt x="20714" y="18230"/>
                  </a:lnTo>
                  <a:cubicBezTo>
                    <a:pt x="20714" y="18230"/>
                    <a:pt x="20583" y="17839"/>
                    <a:pt x="20844" y="17977"/>
                  </a:cubicBezTo>
                  <a:cubicBezTo>
                    <a:pt x="21105" y="18115"/>
                    <a:pt x="21382" y="18553"/>
                    <a:pt x="21382" y="18553"/>
                  </a:cubicBezTo>
                  <a:cubicBezTo>
                    <a:pt x="21382" y="18553"/>
                    <a:pt x="21153" y="18905"/>
                    <a:pt x="21114" y="18939"/>
                  </a:cubicBezTo>
                  <a:cubicBezTo>
                    <a:pt x="21075" y="18974"/>
                    <a:pt x="21392" y="19366"/>
                    <a:pt x="21318" y="19366"/>
                  </a:cubicBezTo>
                  <a:cubicBezTo>
                    <a:pt x="21244" y="19366"/>
                    <a:pt x="21237" y="19401"/>
                    <a:pt x="21159" y="19383"/>
                  </a:cubicBezTo>
                  <a:cubicBezTo>
                    <a:pt x="21081" y="19366"/>
                    <a:pt x="20707" y="18992"/>
                    <a:pt x="20650" y="18900"/>
                  </a:cubicBezTo>
                  <a:cubicBezTo>
                    <a:pt x="20593" y="18807"/>
                    <a:pt x="20680" y="18669"/>
                    <a:pt x="20549" y="18807"/>
                  </a:cubicBezTo>
                  <a:cubicBezTo>
                    <a:pt x="20419" y="18945"/>
                    <a:pt x="20517" y="19118"/>
                    <a:pt x="20288" y="19308"/>
                  </a:cubicBezTo>
                  <a:cubicBezTo>
                    <a:pt x="20060" y="19498"/>
                    <a:pt x="19845" y="19516"/>
                    <a:pt x="19845" y="19516"/>
                  </a:cubicBezTo>
                  <a:cubicBezTo>
                    <a:pt x="19845" y="19516"/>
                    <a:pt x="19537" y="19510"/>
                    <a:pt x="19555" y="19568"/>
                  </a:cubicBezTo>
                  <a:cubicBezTo>
                    <a:pt x="19572" y="19625"/>
                    <a:pt x="19979" y="20248"/>
                    <a:pt x="19876" y="20248"/>
                  </a:cubicBezTo>
                  <a:cubicBezTo>
                    <a:pt x="19774" y="20248"/>
                    <a:pt x="18425" y="20133"/>
                    <a:pt x="18310" y="20109"/>
                  </a:cubicBezTo>
                  <a:cubicBezTo>
                    <a:pt x="18194" y="20086"/>
                    <a:pt x="18333" y="20086"/>
                    <a:pt x="18122" y="20069"/>
                  </a:cubicBezTo>
                  <a:cubicBezTo>
                    <a:pt x="17911" y="20051"/>
                    <a:pt x="17767" y="20184"/>
                    <a:pt x="17658" y="20011"/>
                  </a:cubicBezTo>
                  <a:cubicBezTo>
                    <a:pt x="17549" y="19838"/>
                    <a:pt x="17463" y="19809"/>
                    <a:pt x="17535" y="19716"/>
                  </a:cubicBezTo>
                  <a:cubicBezTo>
                    <a:pt x="17607" y="19624"/>
                    <a:pt x="17734" y="19492"/>
                    <a:pt x="17734" y="19422"/>
                  </a:cubicBezTo>
                  <a:cubicBezTo>
                    <a:pt x="17734" y="19352"/>
                    <a:pt x="17790" y="19225"/>
                    <a:pt x="17675" y="19104"/>
                  </a:cubicBezTo>
                  <a:cubicBezTo>
                    <a:pt x="17559" y="18983"/>
                    <a:pt x="17729" y="19104"/>
                    <a:pt x="17331" y="18862"/>
                  </a:cubicBezTo>
                  <a:cubicBezTo>
                    <a:pt x="16933" y="18620"/>
                    <a:pt x="16694" y="18551"/>
                    <a:pt x="16443" y="18482"/>
                  </a:cubicBezTo>
                  <a:cubicBezTo>
                    <a:pt x="16193" y="18413"/>
                    <a:pt x="16147" y="18430"/>
                    <a:pt x="15978" y="18430"/>
                  </a:cubicBezTo>
                  <a:cubicBezTo>
                    <a:pt x="15808" y="18430"/>
                    <a:pt x="15514" y="18447"/>
                    <a:pt x="15886" y="18706"/>
                  </a:cubicBezTo>
                  <a:cubicBezTo>
                    <a:pt x="16258" y="18966"/>
                    <a:pt x="16262" y="19018"/>
                    <a:pt x="16434" y="19052"/>
                  </a:cubicBezTo>
                  <a:cubicBezTo>
                    <a:pt x="16606" y="19087"/>
                    <a:pt x="16519" y="19052"/>
                    <a:pt x="16841" y="19121"/>
                  </a:cubicBezTo>
                  <a:cubicBezTo>
                    <a:pt x="17163" y="19190"/>
                    <a:pt x="17401" y="19311"/>
                    <a:pt x="17433" y="19346"/>
                  </a:cubicBezTo>
                  <a:cubicBezTo>
                    <a:pt x="17466" y="19380"/>
                    <a:pt x="17368" y="19836"/>
                    <a:pt x="17179" y="19888"/>
                  </a:cubicBezTo>
                  <a:cubicBezTo>
                    <a:pt x="16990" y="19939"/>
                    <a:pt x="16715" y="20181"/>
                    <a:pt x="16617" y="20181"/>
                  </a:cubicBezTo>
                  <a:cubicBezTo>
                    <a:pt x="16520" y="20181"/>
                    <a:pt x="16470" y="20181"/>
                    <a:pt x="16302" y="20164"/>
                  </a:cubicBezTo>
                  <a:cubicBezTo>
                    <a:pt x="16134" y="20147"/>
                    <a:pt x="15984" y="20026"/>
                    <a:pt x="15971" y="19888"/>
                  </a:cubicBezTo>
                  <a:cubicBezTo>
                    <a:pt x="15958" y="19749"/>
                    <a:pt x="16208" y="19512"/>
                    <a:pt x="15932" y="19599"/>
                  </a:cubicBezTo>
                  <a:cubicBezTo>
                    <a:pt x="15656" y="19685"/>
                    <a:pt x="15690" y="19720"/>
                    <a:pt x="15436" y="19685"/>
                  </a:cubicBezTo>
                  <a:cubicBezTo>
                    <a:pt x="15181" y="19651"/>
                    <a:pt x="14428" y="19726"/>
                    <a:pt x="14300" y="19709"/>
                  </a:cubicBezTo>
                  <a:cubicBezTo>
                    <a:pt x="14171" y="19691"/>
                    <a:pt x="13734" y="19462"/>
                    <a:pt x="14210" y="19859"/>
                  </a:cubicBezTo>
                  <a:cubicBezTo>
                    <a:pt x="14687" y="20256"/>
                    <a:pt x="15144" y="20429"/>
                    <a:pt x="15274" y="20429"/>
                  </a:cubicBezTo>
                  <a:cubicBezTo>
                    <a:pt x="15405" y="20429"/>
                    <a:pt x="14939" y="20654"/>
                    <a:pt x="14809" y="20654"/>
                  </a:cubicBezTo>
                  <a:cubicBezTo>
                    <a:pt x="14678" y="20654"/>
                    <a:pt x="14319" y="20574"/>
                    <a:pt x="14548" y="20712"/>
                  </a:cubicBezTo>
                  <a:cubicBezTo>
                    <a:pt x="14776" y="20850"/>
                    <a:pt x="15144" y="20936"/>
                    <a:pt x="15144" y="20936"/>
                  </a:cubicBezTo>
                  <a:cubicBezTo>
                    <a:pt x="15144" y="20936"/>
                    <a:pt x="15277" y="21184"/>
                    <a:pt x="15016" y="21184"/>
                  </a:cubicBezTo>
                  <a:cubicBezTo>
                    <a:pt x="14754" y="21184"/>
                    <a:pt x="14604" y="21219"/>
                    <a:pt x="14382" y="21184"/>
                  </a:cubicBezTo>
                  <a:cubicBezTo>
                    <a:pt x="14161" y="21150"/>
                    <a:pt x="14150" y="20913"/>
                    <a:pt x="14222" y="20879"/>
                  </a:cubicBezTo>
                  <a:cubicBezTo>
                    <a:pt x="14293" y="20844"/>
                    <a:pt x="14885" y="20936"/>
                    <a:pt x="14285" y="20780"/>
                  </a:cubicBezTo>
                  <a:cubicBezTo>
                    <a:pt x="13684" y="20625"/>
                    <a:pt x="13532" y="20676"/>
                    <a:pt x="13136" y="20573"/>
                  </a:cubicBezTo>
                  <a:cubicBezTo>
                    <a:pt x="12740" y="20469"/>
                    <a:pt x="12735" y="20435"/>
                    <a:pt x="12629" y="20435"/>
                  </a:cubicBezTo>
                  <a:cubicBezTo>
                    <a:pt x="12522" y="20435"/>
                    <a:pt x="12193" y="20752"/>
                    <a:pt x="12200" y="20896"/>
                  </a:cubicBezTo>
                  <a:cubicBezTo>
                    <a:pt x="12206" y="21040"/>
                    <a:pt x="12237" y="21075"/>
                    <a:pt x="12291" y="21109"/>
                  </a:cubicBezTo>
                  <a:cubicBezTo>
                    <a:pt x="12346" y="21144"/>
                    <a:pt x="11982" y="21340"/>
                    <a:pt x="11800" y="21219"/>
                  </a:cubicBezTo>
                  <a:cubicBezTo>
                    <a:pt x="11617" y="21098"/>
                    <a:pt x="11379" y="21311"/>
                    <a:pt x="11466" y="21387"/>
                  </a:cubicBezTo>
                  <a:cubicBezTo>
                    <a:pt x="11553" y="21462"/>
                    <a:pt x="11503" y="21600"/>
                    <a:pt x="11216" y="21496"/>
                  </a:cubicBezTo>
                  <a:cubicBezTo>
                    <a:pt x="10929" y="21393"/>
                    <a:pt x="10555" y="21254"/>
                    <a:pt x="10335" y="21133"/>
                  </a:cubicBezTo>
                  <a:cubicBezTo>
                    <a:pt x="10115" y="21012"/>
                    <a:pt x="10006" y="20620"/>
                    <a:pt x="10128" y="20603"/>
                  </a:cubicBezTo>
                  <a:cubicBezTo>
                    <a:pt x="10250" y="20586"/>
                    <a:pt x="10400" y="20067"/>
                    <a:pt x="10400" y="20067"/>
                  </a:cubicBezTo>
                  <a:cubicBezTo>
                    <a:pt x="10400" y="20067"/>
                    <a:pt x="10250" y="20085"/>
                    <a:pt x="10222" y="19877"/>
                  </a:cubicBezTo>
                  <a:cubicBezTo>
                    <a:pt x="10193" y="19669"/>
                    <a:pt x="10119" y="19663"/>
                    <a:pt x="10187" y="19421"/>
                  </a:cubicBezTo>
                  <a:cubicBezTo>
                    <a:pt x="10254" y="19179"/>
                    <a:pt x="10372" y="19121"/>
                    <a:pt x="10359" y="18896"/>
                  </a:cubicBezTo>
                  <a:cubicBezTo>
                    <a:pt x="10346" y="18672"/>
                    <a:pt x="10365" y="18499"/>
                    <a:pt x="10150" y="18430"/>
                  </a:cubicBezTo>
                  <a:cubicBezTo>
                    <a:pt x="9935" y="18361"/>
                    <a:pt x="9677" y="18326"/>
                    <a:pt x="9677" y="18326"/>
                  </a:cubicBezTo>
                  <a:cubicBezTo>
                    <a:pt x="9677" y="18326"/>
                    <a:pt x="9416" y="18147"/>
                    <a:pt x="9292" y="18407"/>
                  </a:cubicBezTo>
                  <a:cubicBezTo>
                    <a:pt x="9168" y="18666"/>
                    <a:pt x="9171" y="18648"/>
                    <a:pt x="9090" y="18683"/>
                  </a:cubicBezTo>
                  <a:cubicBezTo>
                    <a:pt x="9009" y="18718"/>
                    <a:pt x="8966" y="18735"/>
                    <a:pt x="8887" y="18735"/>
                  </a:cubicBezTo>
                  <a:cubicBezTo>
                    <a:pt x="8809" y="18735"/>
                    <a:pt x="8757" y="18752"/>
                    <a:pt x="8757" y="18752"/>
                  </a:cubicBezTo>
                  <a:cubicBezTo>
                    <a:pt x="8757" y="18752"/>
                    <a:pt x="9028" y="18879"/>
                    <a:pt x="9118" y="18879"/>
                  </a:cubicBezTo>
                  <a:cubicBezTo>
                    <a:pt x="9207" y="18879"/>
                    <a:pt x="9257" y="19058"/>
                    <a:pt x="9094" y="19179"/>
                  </a:cubicBezTo>
                  <a:cubicBezTo>
                    <a:pt x="8931" y="19300"/>
                    <a:pt x="8807" y="19386"/>
                    <a:pt x="8722" y="19386"/>
                  </a:cubicBezTo>
                  <a:cubicBezTo>
                    <a:pt x="8637" y="19386"/>
                    <a:pt x="8476" y="19496"/>
                    <a:pt x="8927" y="19496"/>
                  </a:cubicBezTo>
                  <a:cubicBezTo>
                    <a:pt x="9377" y="19496"/>
                    <a:pt x="9379" y="19479"/>
                    <a:pt x="9540" y="19496"/>
                  </a:cubicBezTo>
                  <a:cubicBezTo>
                    <a:pt x="9702" y="19513"/>
                    <a:pt x="9941" y="19560"/>
                    <a:pt x="9726" y="19750"/>
                  </a:cubicBezTo>
                  <a:cubicBezTo>
                    <a:pt x="9510" y="19940"/>
                    <a:pt x="9301" y="19940"/>
                    <a:pt x="9171" y="19975"/>
                  </a:cubicBezTo>
                  <a:cubicBezTo>
                    <a:pt x="9040" y="20009"/>
                    <a:pt x="8788" y="20044"/>
                    <a:pt x="8675" y="20044"/>
                  </a:cubicBezTo>
                  <a:cubicBezTo>
                    <a:pt x="8561" y="20044"/>
                    <a:pt x="8475" y="20038"/>
                    <a:pt x="8450" y="20061"/>
                  </a:cubicBezTo>
                  <a:cubicBezTo>
                    <a:pt x="8426" y="20084"/>
                    <a:pt x="8277" y="20127"/>
                    <a:pt x="8205" y="20213"/>
                  </a:cubicBezTo>
                  <a:cubicBezTo>
                    <a:pt x="8133" y="20300"/>
                    <a:pt x="8185" y="20306"/>
                    <a:pt x="8044" y="20461"/>
                  </a:cubicBezTo>
                  <a:cubicBezTo>
                    <a:pt x="7902" y="20617"/>
                    <a:pt x="7732" y="21337"/>
                    <a:pt x="7817" y="20669"/>
                  </a:cubicBezTo>
                  <a:cubicBezTo>
                    <a:pt x="7902" y="20000"/>
                    <a:pt x="8096" y="19723"/>
                    <a:pt x="7802" y="20248"/>
                  </a:cubicBezTo>
                  <a:cubicBezTo>
                    <a:pt x="7508" y="20772"/>
                    <a:pt x="7519" y="20772"/>
                    <a:pt x="7401" y="20807"/>
                  </a:cubicBezTo>
                  <a:cubicBezTo>
                    <a:pt x="7283" y="20841"/>
                    <a:pt x="7222" y="21095"/>
                    <a:pt x="7126" y="20824"/>
                  </a:cubicBezTo>
                  <a:cubicBezTo>
                    <a:pt x="7030" y="20553"/>
                    <a:pt x="7096" y="20397"/>
                    <a:pt x="6926" y="20190"/>
                  </a:cubicBezTo>
                  <a:cubicBezTo>
                    <a:pt x="6756" y="19983"/>
                    <a:pt x="6708" y="20144"/>
                    <a:pt x="6621" y="19862"/>
                  </a:cubicBezTo>
                  <a:cubicBezTo>
                    <a:pt x="6534" y="19579"/>
                    <a:pt x="6445" y="19216"/>
                    <a:pt x="6381" y="19141"/>
                  </a:cubicBezTo>
                  <a:cubicBezTo>
                    <a:pt x="6318" y="19066"/>
                    <a:pt x="6070" y="18709"/>
                    <a:pt x="6070" y="18617"/>
                  </a:cubicBezTo>
                  <a:cubicBezTo>
                    <a:pt x="6070" y="18524"/>
                    <a:pt x="5907" y="18535"/>
                    <a:pt x="6125" y="18397"/>
                  </a:cubicBezTo>
                  <a:cubicBezTo>
                    <a:pt x="6342" y="18259"/>
                    <a:pt x="6349" y="18190"/>
                    <a:pt x="6492" y="18086"/>
                  </a:cubicBezTo>
                  <a:cubicBezTo>
                    <a:pt x="6636" y="17982"/>
                    <a:pt x="6599" y="18132"/>
                    <a:pt x="6706" y="17867"/>
                  </a:cubicBezTo>
                  <a:cubicBezTo>
                    <a:pt x="6813" y="17601"/>
                    <a:pt x="7072" y="17543"/>
                    <a:pt x="6834" y="17439"/>
                  </a:cubicBezTo>
                  <a:cubicBezTo>
                    <a:pt x="6597" y="17335"/>
                    <a:pt x="6565" y="17376"/>
                    <a:pt x="6578" y="17318"/>
                  </a:cubicBezTo>
                  <a:cubicBezTo>
                    <a:pt x="6591" y="17260"/>
                    <a:pt x="6813" y="16949"/>
                    <a:pt x="6813" y="16949"/>
                  </a:cubicBezTo>
                  <a:cubicBezTo>
                    <a:pt x="6813" y="16949"/>
                    <a:pt x="6675" y="16805"/>
                    <a:pt x="6447" y="16984"/>
                  </a:cubicBezTo>
                  <a:cubicBezTo>
                    <a:pt x="6218" y="17163"/>
                    <a:pt x="5994" y="17232"/>
                    <a:pt x="5994" y="17232"/>
                  </a:cubicBezTo>
                  <a:cubicBezTo>
                    <a:pt x="5994" y="17232"/>
                    <a:pt x="6283" y="17503"/>
                    <a:pt x="6098" y="17624"/>
                  </a:cubicBezTo>
                  <a:cubicBezTo>
                    <a:pt x="5913" y="17745"/>
                    <a:pt x="5876" y="17693"/>
                    <a:pt x="5889" y="17855"/>
                  </a:cubicBezTo>
                  <a:cubicBezTo>
                    <a:pt x="5902" y="18016"/>
                    <a:pt x="5874" y="17924"/>
                    <a:pt x="5959" y="18109"/>
                  </a:cubicBezTo>
                  <a:cubicBezTo>
                    <a:pt x="6044" y="18293"/>
                    <a:pt x="5884" y="18587"/>
                    <a:pt x="5788" y="18772"/>
                  </a:cubicBezTo>
                  <a:cubicBezTo>
                    <a:pt x="5693" y="18957"/>
                    <a:pt x="5638" y="18973"/>
                    <a:pt x="5616" y="19153"/>
                  </a:cubicBezTo>
                  <a:cubicBezTo>
                    <a:pt x="5594" y="19333"/>
                    <a:pt x="5647" y="19437"/>
                    <a:pt x="5693" y="19454"/>
                  </a:cubicBezTo>
                  <a:cubicBezTo>
                    <a:pt x="5738" y="19472"/>
                    <a:pt x="5939" y="19414"/>
                    <a:pt x="5765" y="19495"/>
                  </a:cubicBezTo>
                  <a:cubicBezTo>
                    <a:pt x="5590" y="19576"/>
                    <a:pt x="5530" y="19709"/>
                    <a:pt x="5486" y="19559"/>
                  </a:cubicBezTo>
                  <a:cubicBezTo>
                    <a:pt x="5442" y="19409"/>
                    <a:pt x="5460" y="19587"/>
                    <a:pt x="5388" y="19172"/>
                  </a:cubicBezTo>
                  <a:cubicBezTo>
                    <a:pt x="5316" y="18757"/>
                    <a:pt x="5309" y="18740"/>
                    <a:pt x="5316" y="18561"/>
                  </a:cubicBezTo>
                  <a:cubicBezTo>
                    <a:pt x="5323" y="18382"/>
                    <a:pt x="5346" y="18313"/>
                    <a:pt x="5183" y="18279"/>
                  </a:cubicBezTo>
                  <a:cubicBezTo>
                    <a:pt x="5020" y="18244"/>
                    <a:pt x="3969" y="18383"/>
                    <a:pt x="3960" y="18279"/>
                  </a:cubicBezTo>
                  <a:cubicBezTo>
                    <a:pt x="3951" y="18174"/>
                    <a:pt x="3886" y="18105"/>
                    <a:pt x="3723" y="18260"/>
                  </a:cubicBezTo>
                  <a:cubicBezTo>
                    <a:pt x="3560" y="18416"/>
                    <a:pt x="3666" y="18433"/>
                    <a:pt x="3429" y="18451"/>
                  </a:cubicBezTo>
                  <a:cubicBezTo>
                    <a:pt x="3192" y="18468"/>
                    <a:pt x="2930" y="18485"/>
                    <a:pt x="2930" y="18485"/>
                  </a:cubicBezTo>
                  <a:cubicBezTo>
                    <a:pt x="2930" y="18485"/>
                    <a:pt x="2717" y="18485"/>
                    <a:pt x="2991" y="18629"/>
                  </a:cubicBezTo>
                  <a:cubicBezTo>
                    <a:pt x="3266" y="18774"/>
                    <a:pt x="3335" y="18779"/>
                    <a:pt x="3344" y="18826"/>
                  </a:cubicBezTo>
                  <a:cubicBezTo>
                    <a:pt x="3353" y="18872"/>
                    <a:pt x="3451" y="18993"/>
                    <a:pt x="3242" y="19028"/>
                  </a:cubicBezTo>
                  <a:cubicBezTo>
                    <a:pt x="3033" y="19062"/>
                    <a:pt x="3053" y="19080"/>
                    <a:pt x="2903" y="19114"/>
                  </a:cubicBezTo>
                  <a:cubicBezTo>
                    <a:pt x="2753" y="19149"/>
                    <a:pt x="2757" y="19178"/>
                    <a:pt x="2983" y="19230"/>
                  </a:cubicBezTo>
                  <a:cubicBezTo>
                    <a:pt x="3210" y="19282"/>
                    <a:pt x="3112" y="19299"/>
                    <a:pt x="3275" y="19316"/>
                  </a:cubicBezTo>
                  <a:cubicBezTo>
                    <a:pt x="3438" y="19333"/>
                    <a:pt x="3403" y="19368"/>
                    <a:pt x="3610" y="19368"/>
                  </a:cubicBezTo>
                  <a:cubicBezTo>
                    <a:pt x="3817" y="19368"/>
                    <a:pt x="4170" y="19368"/>
                    <a:pt x="4457" y="19368"/>
                  </a:cubicBezTo>
                  <a:cubicBezTo>
                    <a:pt x="4744" y="19368"/>
                    <a:pt x="4896" y="19472"/>
                    <a:pt x="5018" y="19506"/>
                  </a:cubicBezTo>
                  <a:cubicBezTo>
                    <a:pt x="5140" y="19541"/>
                    <a:pt x="5199" y="19663"/>
                    <a:pt x="5116" y="19714"/>
                  </a:cubicBezTo>
                  <a:cubicBezTo>
                    <a:pt x="5034" y="19766"/>
                    <a:pt x="5268" y="19864"/>
                    <a:pt x="4872" y="19743"/>
                  </a:cubicBezTo>
                  <a:cubicBezTo>
                    <a:pt x="4476" y="19622"/>
                    <a:pt x="3990" y="19668"/>
                    <a:pt x="3765" y="19702"/>
                  </a:cubicBezTo>
                  <a:cubicBezTo>
                    <a:pt x="3541" y="19737"/>
                    <a:pt x="3678" y="19789"/>
                    <a:pt x="3378" y="19806"/>
                  </a:cubicBezTo>
                  <a:cubicBezTo>
                    <a:pt x="3078" y="19823"/>
                    <a:pt x="3117" y="19806"/>
                    <a:pt x="2836" y="19841"/>
                  </a:cubicBezTo>
                  <a:cubicBezTo>
                    <a:pt x="2556" y="19875"/>
                    <a:pt x="2490" y="19748"/>
                    <a:pt x="2375" y="20013"/>
                  </a:cubicBezTo>
                  <a:cubicBezTo>
                    <a:pt x="2259" y="20279"/>
                    <a:pt x="2009" y="20279"/>
                    <a:pt x="1804" y="20348"/>
                  </a:cubicBezTo>
                  <a:cubicBezTo>
                    <a:pt x="1600" y="20417"/>
                    <a:pt x="1375" y="20486"/>
                    <a:pt x="1292" y="20370"/>
                  </a:cubicBezTo>
                  <a:cubicBezTo>
                    <a:pt x="1210" y="20255"/>
                    <a:pt x="1249" y="20313"/>
                    <a:pt x="1101" y="20041"/>
                  </a:cubicBezTo>
                  <a:cubicBezTo>
                    <a:pt x="952" y="19769"/>
                    <a:pt x="880" y="19424"/>
                    <a:pt x="682" y="19354"/>
                  </a:cubicBezTo>
                  <a:cubicBezTo>
                    <a:pt x="484" y="19285"/>
                    <a:pt x="336" y="18830"/>
                    <a:pt x="243" y="18761"/>
                  </a:cubicBezTo>
                  <a:cubicBezTo>
                    <a:pt x="149" y="18692"/>
                    <a:pt x="-208" y="18599"/>
                    <a:pt x="171" y="18513"/>
                  </a:cubicBezTo>
                  <a:cubicBezTo>
                    <a:pt x="549" y="18426"/>
                    <a:pt x="560" y="18363"/>
                    <a:pt x="722" y="18201"/>
                  </a:cubicBezTo>
                  <a:cubicBezTo>
                    <a:pt x="883" y="18039"/>
                    <a:pt x="874" y="18184"/>
                    <a:pt x="994" y="17970"/>
                  </a:cubicBezTo>
                  <a:cubicBezTo>
                    <a:pt x="1114" y="17757"/>
                    <a:pt x="1208" y="17658"/>
                    <a:pt x="1234" y="17607"/>
                  </a:cubicBezTo>
                  <a:cubicBezTo>
                    <a:pt x="1260" y="17555"/>
                    <a:pt x="1228" y="16398"/>
                    <a:pt x="1235" y="16064"/>
                  </a:cubicBezTo>
                  <a:cubicBezTo>
                    <a:pt x="1242" y="15730"/>
                    <a:pt x="1242" y="15573"/>
                    <a:pt x="1242" y="15573"/>
                  </a:cubicBezTo>
                  <a:cubicBezTo>
                    <a:pt x="1242" y="15573"/>
                    <a:pt x="1165" y="15504"/>
                    <a:pt x="1099" y="15590"/>
                  </a:cubicBezTo>
                  <a:cubicBezTo>
                    <a:pt x="1034" y="15677"/>
                    <a:pt x="892" y="15826"/>
                    <a:pt x="971" y="15469"/>
                  </a:cubicBezTo>
                  <a:cubicBezTo>
                    <a:pt x="1049" y="15111"/>
                    <a:pt x="1073" y="14852"/>
                    <a:pt x="1180" y="14765"/>
                  </a:cubicBezTo>
                  <a:cubicBezTo>
                    <a:pt x="1287" y="14679"/>
                    <a:pt x="1471" y="14622"/>
                    <a:pt x="1530" y="14448"/>
                  </a:cubicBezTo>
                  <a:cubicBezTo>
                    <a:pt x="1589" y="14275"/>
                    <a:pt x="1594" y="14177"/>
                    <a:pt x="1635" y="14085"/>
                  </a:cubicBezTo>
                  <a:cubicBezTo>
                    <a:pt x="1677" y="13992"/>
                    <a:pt x="1705" y="13958"/>
                    <a:pt x="1705" y="13958"/>
                  </a:cubicBezTo>
                  <a:lnTo>
                    <a:pt x="1705" y="9626"/>
                  </a:lnTo>
                  <a:lnTo>
                    <a:pt x="2019" y="9609"/>
                  </a:lnTo>
                  <a:lnTo>
                    <a:pt x="2148" y="9730"/>
                  </a:lnTo>
                  <a:lnTo>
                    <a:pt x="2148" y="9936"/>
                  </a:lnTo>
                  <a:lnTo>
                    <a:pt x="2262" y="9936"/>
                  </a:lnTo>
                  <a:lnTo>
                    <a:pt x="2262" y="11127"/>
                  </a:lnTo>
                  <a:lnTo>
                    <a:pt x="2386" y="11127"/>
                  </a:lnTo>
                  <a:lnTo>
                    <a:pt x="2386" y="10754"/>
                  </a:lnTo>
                  <a:lnTo>
                    <a:pt x="2489" y="10754"/>
                  </a:lnTo>
                  <a:lnTo>
                    <a:pt x="2489" y="10165"/>
                  </a:lnTo>
                  <a:lnTo>
                    <a:pt x="2609" y="10165"/>
                  </a:lnTo>
                  <a:lnTo>
                    <a:pt x="2609" y="11838"/>
                  </a:lnTo>
                  <a:lnTo>
                    <a:pt x="2762" y="11838"/>
                  </a:lnTo>
                  <a:lnTo>
                    <a:pt x="2762" y="14326"/>
                  </a:lnTo>
                  <a:lnTo>
                    <a:pt x="3436" y="14326"/>
                  </a:lnTo>
                  <a:lnTo>
                    <a:pt x="3436" y="13496"/>
                  </a:lnTo>
                  <a:lnTo>
                    <a:pt x="3591" y="13496"/>
                  </a:lnTo>
                  <a:lnTo>
                    <a:pt x="3591" y="12552"/>
                  </a:lnTo>
                  <a:lnTo>
                    <a:pt x="3791" y="12552"/>
                  </a:lnTo>
                  <a:lnTo>
                    <a:pt x="3791" y="13903"/>
                  </a:lnTo>
                  <a:lnTo>
                    <a:pt x="4091" y="13903"/>
                  </a:lnTo>
                  <a:lnTo>
                    <a:pt x="4091" y="12877"/>
                  </a:lnTo>
                  <a:lnTo>
                    <a:pt x="4405" y="12877"/>
                  </a:lnTo>
                  <a:lnTo>
                    <a:pt x="4405" y="13326"/>
                  </a:lnTo>
                  <a:lnTo>
                    <a:pt x="4464" y="13482"/>
                  </a:lnTo>
                  <a:lnTo>
                    <a:pt x="4464" y="14266"/>
                  </a:lnTo>
                  <a:lnTo>
                    <a:pt x="4674" y="14266"/>
                  </a:lnTo>
                  <a:lnTo>
                    <a:pt x="4674" y="12153"/>
                  </a:lnTo>
                  <a:lnTo>
                    <a:pt x="4860" y="12153"/>
                  </a:lnTo>
                  <a:lnTo>
                    <a:pt x="4860" y="11545"/>
                  </a:lnTo>
                  <a:lnTo>
                    <a:pt x="4952" y="11545"/>
                  </a:lnTo>
                  <a:lnTo>
                    <a:pt x="4952" y="10194"/>
                  </a:lnTo>
                  <a:lnTo>
                    <a:pt x="4999" y="10194"/>
                  </a:lnTo>
                  <a:lnTo>
                    <a:pt x="5055" y="10093"/>
                  </a:lnTo>
                  <a:lnTo>
                    <a:pt x="5130" y="9325"/>
                  </a:lnTo>
                  <a:lnTo>
                    <a:pt x="5466" y="9325"/>
                  </a:lnTo>
                  <a:lnTo>
                    <a:pt x="5466" y="9896"/>
                  </a:lnTo>
                  <a:lnTo>
                    <a:pt x="5732" y="9896"/>
                  </a:lnTo>
                  <a:lnTo>
                    <a:pt x="5732" y="11740"/>
                  </a:lnTo>
                  <a:lnTo>
                    <a:pt x="6078" y="11740"/>
                  </a:lnTo>
                  <a:lnTo>
                    <a:pt x="6078" y="11152"/>
                  </a:lnTo>
                  <a:lnTo>
                    <a:pt x="6290" y="11152"/>
                  </a:lnTo>
                  <a:lnTo>
                    <a:pt x="6290" y="13425"/>
                  </a:lnTo>
                  <a:lnTo>
                    <a:pt x="6675" y="13425"/>
                  </a:lnTo>
                  <a:lnTo>
                    <a:pt x="6675" y="12735"/>
                  </a:lnTo>
                  <a:lnTo>
                    <a:pt x="7019" y="12735"/>
                  </a:lnTo>
                  <a:lnTo>
                    <a:pt x="7019" y="9335"/>
                  </a:lnTo>
                  <a:lnTo>
                    <a:pt x="7224" y="8781"/>
                  </a:lnTo>
                  <a:lnTo>
                    <a:pt x="7457" y="8781"/>
                  </a:lnTo>
                  <a:lnTo>
                    <a:pt x="7457" y="7587"/>
                  </a:lnTo>
                  <a:lnTo>
                    <a:pt x="7730" y="7587"/>
                  </a:lnTo>
                  <a:lnTo>
                    <a:pt x="8204" y="8193"/>
                  </a:lnTo>
                  <a:lnTo>
                    <a:pt x="8204" y="7707"/>
                  </a:lnTo>
                  <a:lnTo>
                    <a:pt x="8327" y="7707"/>
                  </a:lnTo>
                  <a:lnTo>
                    <a:pt x="8327" y="8228"/>
                  </a:lnTo>
                  <a:lnTo>
                    <a:pt x="8419" y="8228"/>
                  </a:lnTo>
                  <a:lnTo>
                    <a:pt x="8419" y="7728"/>
                  </a:lnTo>
                  <a:lnTo>
                    <a:pt x="8551" y="7353"/>
                  </a:lnTo>
                  <a:lnTo>
                    <a:pt x="8551" y="14096"/>
                  </a:lnTo>
                  <a:lnTo>
                    <a:pt x="8921" y="14096"/>
                  </a:lnTo>
                  <a:lnTo>
                    <a:pt x="8921" y="12240"/>
                  </a:lnTo>
                  <a:lnTo>
                    <a:pt x="9156" y="12240"/>
                  </a:lnTo>
                  <a:lnTo>
                    <a:pt x="9156" y="11525"/>
                  </a:lnTo>
                  <a:lnTo>
                    <a:pt x="9649" y="11525"/>
                  </a:lnTo>
                  <a:lnTo>
                    <a:pt x="9649" y="13227"/>
                  </a:lnTo>
                  <a:lnTo>
                    <a:pt x="10116" y="13227"/>
                  </a:lnTo>
                  <a:lnTo>
                    <a:pt x="10116" y="11012"/>
                  </a:lnTo>
                  <a:lnTo>
                    <a:pt x="10576" y="11012"/>
                  </a:lnTo>
                  <a:lnTo>
                    <a:pt x="10576" y="10625"/>
                  </a:lnTo>
                  <a:lnTo>
                    <a:pt x="10724" y="10625"/>
                  </a:lnTo>
                  <a:lnTo>
                    <a:pt x="10724" y="10429"/>
                  </a:lnTo>
                  <a:lnTo>
                    <a:pt x="10953" y="10429"/>
                  </a:lnTo>
                  <a:lnTo>
                    <a:pt x="10953" y="10007"/>
                  </a:lnTo>
                  <a:lnTo>
                    <a:pt x="11400" y="10007"/>
                  </a:lnTo>
                  <a:lnTo>
                    <a:pt x="11465" y="9833"/>
                  </a:lnTo>
                  <a:lnTo>
                    <a:pt x="11738" y="9833"/>
                  </a:lnTo>
                  <a:lnTo>
                    <a:pt x="11738" y="11384"/>
                  </a:lnTo>
                  <a:lnTo>
                    <a:pt x="11830" y="11384"/>
                  </a:lnTo>
                  <a:lnTo>
                    <a:pt x="11830" y="10282"/>
                  </a:lnTo>
                  <a:lnTo>
                    <a:pt x="12649" y="10282"/>
                  </a:lnTo>
                  <a:lnTo>
                    <a:pt x="12649" y="11694"/>
                  </a:lnTo>
                  <a:lnTo>
                    <a:pt x="12821" y="11694"/>
                  </a:lnTo>
                  <a:lnTo>
                    <a:pt x="12821" y="10033"/>
                  </a:lnTo>
                  <a:lnTo>
                    <a:pt x="13043" y="10033"/>
                  </a:lnTo>
                  <a:lnTo>
                    <a:pt x="13078" y="9731"/>
                  </a:lnTo>
                  <a:lnTo>
                    <a:pt x="13004" y="9379"/>
                  </a:lnTo>
                  <a:lnTo>
                    <a:pt x="13174" y="9703"/>
                  </a:lnTo>
                  <a:lnTo>
                    <a:pt x="13261" y="9703"/>
                  </a:lnTo>
                  <a:lnTo>
                    <a:pt x="13161" y="9992"/>
                  </a:lnTo>
                  <a:lnTo>
                    <a:pt x="13523" y="9992"/>
                  </a:lnTo>
                  <a:lnTo>
                    <a:pt x="13523" y="11903"/>
                  </a:lnTo>
                  <a:lnTo>
                    <a:pt x="13808" y="11903"/>
                  </a:lnTo>
                  <a:lnTo>
                    <a:pt x="13808" y="10925"/>
                  </a:lnTo>
                  <a:lnTo>
                    <a:pt x="13911" y="10421"/>
                  </a:lnTo>
                  <a:lnTo>
                    <a:pt x="13911" y="7919"/>
                  </a:lnTo>
                  <a:lnTo>
                    <a:pt x="13988" y="7919"/>
                  </a:lnTo>
                  <a:lnTo>
                    <a:pt x="13988" y="4929"/>
                  </a:lnTo>
                  <a:lnTo>
                    <a:pt x="14090" y="4929"/>
                  </a:lnTo>
                  <a:lnTo>
                    <a:pt x="14090" y="4796"/>
                  </a:lnTo>
                  <a:lnTo>
                    <a:pt x="14199" y="4796"/>
                  </a:lnTo>
                  <a:lnTo>
                    <a:pt x="14199" y="2406"/>
                  </a:lnTo>
                  <a:lnTo>
                    <a:pt x="14512" y="2406"/>
                  </a:lnTo>
                  <a:lnTo>
                    <a:pt x="14528" y="0"/>
                  </a:lnTo>
                  <a:close/>
                </a:path>
              </a:pathLst>
            </a:custGeom>
            <a:solidFill>
              <a:srgbClr val="21282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7" name="Shape 2137"/>
            <p:cNvSpPr/>
            <p:nvPr/>
          </p:nvSpPr>
          <p:spPr>
            <a:xfrm>
              <a:off x="9553249" y="5125732"/>
              <a:ext cx="3040766" cy="350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0850" extrusionOk="0">
                  <a:moveTo>
                    <a:pt x="9479" y="6166"/>
                  </a:moveTo>
                  <a:cubicBezTo>
                    <a:pt x="9479" y="6166"/>
                    <a:pt x="13421" y="7663"/>
                    <a:pt x="13638" y="7198"/>
                  </a:cubicBezTo>
                  <a:cubicBezTo>
                    <a:pt x="13855" y="6734"/>
                    <a:pt x="14195" y="3965"/>
                    <a:pt x="14643" y="3965"/>
                  </a:cubicBezTo>
                  <a:cubicBezTo>
                    <a:pt x="15092" y="3965"/>
                    <a:pt x="17127" y="10055"/>
                    <a:pt x="16083" y="4652"/>
                  </a:cubicBezTo>
                  <a:cubicBezTo>
                    <a:pt x="15039" y="-750"/>
                    <a:pt x="15553" y="-182"/>
                    <a:pt x="15662" y="282"/>
                  </a:cubicBezTo>
                  <a:cubicBezTo>
                    <a:pt x="15772" y="746"/>
                    <a:pt x="17559" y="3843"/>
                    <a:pt x="17965" y="4188"/>
                  </a:cubicBezTo>
                  <a:cubicBezTo>
                    <a:pt x="18371" y="4533"/>
                    <a:pt x="19253" y="5566"/>
                    <a:pt x="19253" y="5566"/>
                  </a:cubicBezTo>
                  <a:cubicBezTo>
                    <a:pt x="19253" y="5566"/>
                    <a:pt x="19551" y="4533"/>
                    <a:pt x="20067" y="7407"/>
                  </a:cubicBezTo>
                  <a:cubicBezTo>
                    <a:pt x="20583" y="10281"/>
                    <a:pt x="21125" y="13500"/>
                    <a:pt x="21261" y="13500"/>
                  </a:cubicBezTo>
                  <a:cubicBezTo>
                    <a:pt x="21397" y="13500"/>
                    <a:pt x="21600" y="15687"/>
                    <a:pt x="20448" y="16374"/>
                  </a:cubicBezTo>
                  <a:cubicBezTo>
                    <a:pt x="19297" y="17062"/>
                    <a:pt x="19555" y="16030"/>
                    <a:pt x="18511" y="18440"/>
                  </a:cubicBezTo>
                  <a:cubicBezTo>
                    <a:pt x="17467" y="20850"/>
                    <a:pt x="17711" y="20850"/>
                    <a:pt x="16168" y="20850"/>
                  </a:cubicBezTo>
                  <a:cubicBezTo>
                    <a:pt x="14624" y="20850"/>
                    <a:pt x="14041" y="15908"/>
                    <a:pt x="12443" y="14876"/>
                  </a:cubicBezTo>
                  <a:cubicBezTo>
                    <a:pt x="10845" y="13845"/>
                    <a:pt x="11779" y="15910"/>
                    <a:pt x="9911" y="13845"/>
                  </a:cubicBezTo>
                  <a:cubicBezTo>
                    <a:pt x="8042" y="11779"/>
                    <a:pt x="0" y="6614"/>
                    <a:pt x="0" y="6614"/>
                  </a:cubicBezTo>
                  <a:cubicBezTo>
                    <a:pt x="0" y="6614"/>
                    <a:pt x="8599" y="8335"/>
                    <a:pt x="9159" y="8335"/>
                  </a:cubicBezTo>
                  <a:cubicBezTo>
                    <a:pt x="9719" y="8335"/>
                    <a:pt x="9122" y="5566"/>
                    <a:pt x="9122" y="5566"/>
                  </a:cubicBezTo>
                  <a:lnTo>
                    <a:pt x="9479" y="6166"/>
                  </a:lnTo>
                  <a:close/>
                </a:path>
              </a:pathLst>
            </a:custGeom>
            <a:solidFill>
              <a:srgbClr val="353B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38" name="Shape 2138"/>
            <p:cNvSpPr/>
            <p:nvPr/>
          </p:nvSpPr>
          <p:spPr>
            <a:xfrm>
              <a:off x="13723970" y="4223634"/>
              <a:ext cx="1052279" cy="134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97"/>
                  </a:moveTo>
                  <a:lnTo>
                    <a:pt x="21600" y="8716"/>
                  </a:lnTo>
                  <a:lnTo>
                    <a:pt x="20814" y="8716"/>
                  </a:lnTo>
                  <a:lnTo>
                    <a:pt x="20814" y="7494"/>
                  </a:lnTo>
                  <a:lnTo>
                    <a:pt x="19241" y="7494"/>
                  </a:lnTo>
                  <a:lnTo>
                    <a:pt x="19241" y="990"/>
                  </a:lnTo>
                  <a:lnTo>
                    <a:pt x="15761" y="0"/>
                  </a:lnTo>
                  <a:lnTo>
                    <a:pt x="5126" y="1149"/>
                  </a:lnTo>
                  <a:lnTo>
                    <a:pt x="5126" y="7135"/>
                  </a:lnTo>
                  <a:lnTo>
                    <a:pt x="2936" y="7135"/>
                  </a:lnTo>
                  <a:lnTo>
                    <a:pt x="0" y="9655"/>
                  </a:lnTo>
                  <a:lnTo>
                    <a:pt x="0" y="21600"/>
                  </a:lnTo>
                  <a:lnTo>
                    <a:pt x="6077" y="21600"/>
                  </a:lnTo>
                  <a:lnTo>
                    <a:pt x="20344" y="18557"/>
                  </a:lnTo>
                  <a:lnTo>
                    <a:pt x="21600" y="11497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40" name="Shape 2140"/>
          <p:cNvSpPr/>
          <p:nvPr/>
        </p:nvSpPr>
        <p:spPr>
          <a:xfrm>
            <a:off x="2256346" y="2736154"/>
            <a:ext cx="2341543" cy="2341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D5F78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41" name="Shape 2141"/>
          <p:cNvSpPr/>
          <p:nvPr/>
        </p:nvSpPr>
        <p:spPr>
          <a:xfrm>
            <a:off x="5199880" y="1796960"/>
            <a:ext cx="2054635" cy="2054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CB932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42" name="Shape 2142"/>
          <p:cNvSpPr/>
          <p:nvPr/>
        </p:nvSpPr>
        <p:spPr>
          <a:xfrm>
            <a:off x="6967101" y="1993793"/>
            <a:ext cx="1660968" cy="1660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AB900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43" name="Shape 2143"/>
          <p:cNvSpPr/>
          <p:nvPr/>
        </p:nvSpPr>
        <p:spPr>
          <a:xfrm>
            <a:off x="8143030" y="2537188"/>
            <a:ext cx="2341542" cy="2341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7800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146" name="Group 2146"/>
          <p:cNvGrpSpPr/>
          <p:nvPr/>
        </p:nvGrpSpPr>
        <p:grpSpPr>
          <a:xfrm>
            <a:off x="2775200" y="3120548"/>
            <a:ext cx="1264288" cy="1556444"/>
            <a:chOff x="0" y="0"/>
            <a:chExt cx="2528574" cy="3112887"/>
          </a:xfrm>
        </p:grpSpPr>
        <p:sp>
          <p:nvSpPr>
            <p:cNvPr id="2144" name="Shape 2144"/>
            <p:cNvSpPr/>
            <p:nvPr/>
          </p:nvSpPr>
          <p:spPr>
            <a:xfrm>
              <a:off x="661593" y="0"/>
              <a:ext cx="1083198" cy="1045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7" h="21600" extrusionOk="0">
                  <a:moveTo>
                    <a:pt x="10047" y="0"/>
                  </a:moveTo>
                  <a:cubicBezTo>
                    <a:pt x="9808" y="0"/>
                    <a:pt x="9567" y="88"/>
                    <a:pt x="9374" y="262"/>
                  </a:cubicBezTo>
                  <a:lnTo>
                    <a:pt x="359" y="8381"/>
                  </a:lnTo>
                  <a:cubicBezTo>
                    <a:pt x="-74" y="8770"/>
                    <a:pt x="-122" y="9454"/>
                    <a:pt x="249" y="9906"/>
                  </a:cubicBezTo>
                  <a:cubicBezTo>
                    <a:pt x="621" y="10358"/>
                    <a:pt x="1267" y="10408"/>
                    <a:pt x="1698" y="10021"/>
                  </a:cubicBezTo>
                  <a:lnTo>
                    <a:pt x="10047" y="2509"/>
                  </a:lnTo>
                  <a:cubicBezTo>
                    <a:pt x="10047" y="2509"/>
                    <a:pt x="18397" y="10021"/>
                    <a:pt x="18397" y="10021"/>
                  </a:cubicBezTo>
                  <a:cubicBezTo>
                    <a:pt x="18591" y="10196"/>
                    <a:pt x="18833" y="10283"/>
                    <a:pt x="19070" y="10283"/>
                  </a:cubicBezTo>
                  <a:cubicBezTo>
                    <a:pt x="19360" y="10283"/>
                    <a:pt x="19650" y="10154"/>
                    <a:pt x="19854" y="9906"/>
                  </a:cubicBezTo>
                  <a:cubicBezTo>
                    <a:pt x="20226" y="9454"/>
                    <a:pt x="20176" y="8770"/>
                    <a:pt x="19744" y="8381"/>
                  </a:cubicBezTo>
                  <a:lnTo>
                    <a:pt x="10721" y="262"/>
                  </a:lnTo>
                  <a:cubicBezTo>
                    <a:pt x="10528" y="88"/>
                    <a:pt x="10287" y="0"/>
                    <a:pt x="10047" y="0"/>
                  </a:cubicBezTo>
                  <a:close/>
                  <a:moveTo>
                    <a:pt x="10071" y="3411"/>
                  </a:moveTo>
                  <a:cubicBezTo>
                    <a:pt x="9951" y="3411"/>
                    <a:pt x="9830" y="3455"/>
                    <a:pt x="9734" y="3543"/>
                  </a:cubicBezTo>
                  <a:lnTo>
                    <a:pt x="2936" y="9685"/>
                  </a:lnTo>
                  <a:cubicBezTo>
                    <a:pt x="2822" y="9787"/>
                    <a:pt x="2755" y="9937"/>
                    <a:pt x="2755" y="10095"/>
                  </a:cubicBezTo>
                  <a:lnTo>
                    <a:pt x="2755" y="18968"/>
                  </a:lnTo>
                  <a:cubicBezTo>
                    <a:pt x="2755" y="19265"/>
                    <a:pt x="2987" y="19509"/>
                    <a:pt x="3272" y="19509"/>
                  </a:cubicBezTo>
                  <a:lnTo>
                    <a:pt x="11042" y="19509"/>
                  </a:lnTo>
                  <a:cubicBezTo>
                    <a:pt x="10771" y="19306"/>
                    <a:pt x="10506" y="19087"/>
                    <a:pt x="10267" y="18836"/>
                  </a:cubicBezTo>
                  <a:cubicBezTo>
                    <a:pt x="9813" y="18362"/>
                    <a:pt x="9453" y="17818"/>
                    <a:pt x="9170" y="17237"/>
                  </a:cubicBezTo>
                  <a:cubicBezTo>
                    <a:pt x="9084" y="17304"/>
                    <a:pt x="8979" y="17352"/>
                    <a:pt x="8865" y="17352"/>
                  </a:cubicBezTo>
                  <a:lnTo>
                    <a:pt x="6758" y="17352"/>
                  </a:lnTo>
                  <a:cubicBezTo>
                    <a:pt x="6472" y="17352"/>
                    <a:pt x="6241" y="17109"/>
                    <a:pt x="6241" y="16811"/>
                  </a:cubicBezTo>
                  <a:lnTo>
                    <a:pt x="6241" y="14613"/>
                  </a:lnTo>
                  <a:cubicBezTo>
                    <a:pt x="6241" y="14315"/>
                    <a:pt x="6472" y="14072"/>
                    <a:pt x="6758" y="14072"/>
                  </a:cubicBezTo>
                  <a:lnTo>
                    <a:pt x="8536" y="14072"/>
                  </a:lnTo>
                  <a:cubicBezTo>
                    <a:pt x="8562" y="13579"/>
                    <a:pt x="8640" y="13092"/>
                    <a:pt x="8771" y="12629"/>
                  </a:cubicBezTo>
                  <a:lnTo>
                    <a:pt x="6758" y="12629"/>
                  </a:lnTo>
                  <a:cubicBezTo>
                    <a:pt x="6472" y="12629"/>
                    <a:pt x="6241" y="12386"/>
                    <a:pt x="6241" y="12087"/>
                  </a:cubicBezTo>
                  <a:lnTo>
                    <a:pt x="6241" y="9890"/>
                  </a:lnTo>
                  <a:cubicBezTo>
                    <a:pt x="6241" y="9591"/>
                    <a:pt x="6472" y="9349"/>
                    <a:pt x="6758" y="9349"/>
                  </a:cubicBezTo>
                  <a:lnTo>
                    <a:pt x="8865" y="9349"/>
                  </a:lnTo>
                  <a:cubicBezTo>
                    <a:pt x="9149" y="9349"/>
                    <a:pt x="9382" y="9591"/>
                    <a:pt x="9382" y="9890"/>
                  </a:cubicBezTo>
                  <a:lnTo>
                    <a:pt x="9382" y="11202"/>
                  </a:lnTo>
                  <a:cubicBezTo>
                    <a:pt x="9630" y="10773"/>
                    <a:pt x="9919" y="10368"/>
                    <a:pt x="10267" y="10005"/>
                  </a:cubicBezTo>
                  <a:cubicBezTo>
                    <a:pt x="11393" y="8825"/>
                    <a:pt x="12895" y="8176"/>
                    <a:pt x="14488" y="8176"/>
                  </a:cubicBezTo>
                  <a:cubicBezTo>
                    <a:pt x="14890" y="8176"/>
                    <a:pt x="15287" y="8217"/>
                    <a:pt x="15671" y="8299"/>
                  </a:cubicBezTo>
                  <a:lnTo>
                    <a:pt x="10408" y="3543"/>
                  </a:lnTo>
                  <a:cubicBezTo>
                    <a:pt x="10311" y="3455"/>
                    <a:pt x="10191" y="3411"/>
                    <a:pt x="10071" y="3411"/>
                  </a:cubicBezTo>
                  <a:close/>
                  <a:moveTo>
                    <a:pt x="14457" y="9185"/>
                  </a:moveTo>
                  <a:cubicBezTo>
                    <a:pt x="13140" y="9185"/>
                    <a:pt x="11903" y="9726"/>
                    <a:pt x="10972" y="10702"/>
                  </a:cubicBezTo>
                  <a:cubicBezTo>
                    <a:pt x="10040" y="11677"/>
                    <a:pt x="9523" y="12972"/>
                    <a:pt x="9523" y="14351"/>
                  </a:cubicBezTo>
                  <a:cubicBezTo>
                    <a:pt x="9523" y="15731"/>
                    <a:pt x="10040" y="17024"/>
                    <a:pt x="10972" y="18000"/>
                  </a:cubicBezTo>
                  <a:cubicBezTo>
                    <a:pt x="11903" y="18976"/>
                    <a:pt x="13140" y="19517"/>
                    <a:pt x="14457" y="19517"/>
                  </a:cubicBezTo>
                  <a:cubicBezTo>
                    <a:pt x="15600" y="19517"/>
                    <a:pt x="16683" y="19107"/>
                    <a:pt x="17559" y="18361"/>
                  </a:cubicBezTo>
                  <a:lnTo>
                    <a:pt x="17943" y="18763"/>
                  </a:lnTo>
                  <a:cubicBezTo>
                    <a:pt x="17852" y="19122"/>
                    <a:pt x="17940" y="19522"/>
                    <a:pt x="18209" y="19804"/>
                  </a:cubicBezTo>
                  <a:lnTo>
                    <a:pt x="19619" y="21280"/>
                  </a:lnTo>
                  <a:cubicBezTo>
                    <a:pt x="19820" y="21492"/>
                    <a:pt x="20083" y="21600"/>
                    <a:pt x="20347" y="21600"/>
                  </a:cubicBezTo>
                  <a:cubicBezTo>
                    <a:pt x="20611" y="21600"/>
                    <a:pt x="20875" y="21491"/>
                    <a:pt x="21076" y="21280"/>
                  </a:cubicBezTo>
                  <a:cubicBezTo>
                    <a:pt x="21478" y="20859"/>
                    <a:pt x="21477" y="20176"/>
                    <a:pt x="21076" y="19755"/>
                  </a:cubicBezTo>
                  <a:lnTo>
                    <a:pt x="19666" y="18279"/>
                  </a:lnTo>
                  <a:cubicBezTo>
                    <a:pt x="19397" y="17997"/>
                    <a:pt x="19015" y="17905"/>
                    <a:pt x="18671" y="18000"/>
                  </a:cubicBezTo>
                  <a:lnTo>
                    <a:pt x="18287" y="17598"/>
                  </a:lnTo>
                  <a:cubicBezTo>
                    <a:pt x="19857" y="15572"/>
                    <a:pt x="19742" y="12586"/>
                    <a:pt x="17943" y="10702"/>
                  </a:cubicBezTo>
                  <a:cubicBezTo>
                    <a:pt x="17011" y="9726"/>
                    <a:pt x="15775" y="9185"/>
                    <a:pt x="14457" y="9185"/>
                  </a:cubicBezTo>
                  <a:close/>
                  <a:moveTo>
                    <a:pt x="14457" y="10267"/>
                  </a:moveTo>
                  <a:cubicBezTo>
                    <a:pt x="15500" y="10267"/>
                    <a:pt x="16475" y="10693"/>
                    <a:pt x="17214" y="11464"/>
                  </a:cubicBezTo>
                  <a:cubicBezTo>
                    <a:pt x="18734" y="13057"/>
                    <a:pt x="18734" y="15645"/>
                    <a:pt x="17214" y="17237"/>
                  </a:cubicBezTo>
                  <a:cubicBezTo>
                    <a:pt x="16475" y="18011"/>
                    <a:pt x="15499" y="18435"/>
                    <a:pt x="14457" y="18435"/>
                  </a:cubicBezTo>
                  <a:cubicBezTo>
                    <a:pt x="13415" y="18434"/>
                    <a:pt x="12438" y="18009"/>
                    <a:pt x="11700" y="17237"/>
                  </a:cubicBezTo>
                  <a:cubicBezTo>
                    <a:pt x="10962" y="16466"/>
                    <a:pt x="10557" y="15442"/>
                    <a:pt x="10557" y="14351"/>
                  </a:cubicBezTo>
                  <a:cubicBezTo>
                    <a:pt x="10557" y="13261"/>
                    <a:pt x="10962" y="12236"/>
                    <a:pt x="11700" y="11464"/>
                  </a:cubicBezTo>
                  <a:cubicBezTo>
                    <a:pt x="12437" y="10693"/>
                    <a:pt x="13415" y="10267"/>
                    <a:pt x="14457" y="102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45" name="Shape 2145"/>
            <p:cNvSpPr/>
            <p:nvPr/>
          </p:nvSpPr>
          <p:spPr>
            <a:xfrm>
              <a:off x="0" y="1314827"/>
              <a:ext cx="2528575" cy="17980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FFFFFF"/>
                  </a:solidFill>
                  <a:cs typeface="+mn-ea"/>
                  <a:sym typeface="+mn-lt"/>
                </a:rPr>
                <a:t>Headline Two</a:t>
              </a:r>
            </a:p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FFFFFF"/>
                  </a:solidFill>
                  <a:cs typeface="+mn-ea"/>
                  <a:sym typeface="+mn-lt"/>
                </a:rPr>
                <a:t>Lorem Ipsum is simply dummy text of the printing and typesetting.</a:t>
              </a:r>
            </a:p>
          </p:txBody>
        </p:sp>
      </p:grpSp>
      <p:grpSp>
        <p:nvGrpSpPr>
          <p:cNvPr id="2149" name="Group 2149"/>
          <p:cNvGrpSpPr/>
          <p:nvPr/>
        </p:nvGrpSpPr>
        <p:grpSpPr>
          <a:xfrm>
            <a:off x="8686478" y="2856617"/>
            <a:ext cx="1264288" cy="1576024"/>
            <a:chOff x="0" y="0"/>
            <a:chExt cx="2528574" cy="3152047"/>
          </a:xfrm>
        </p:grpSpPr>
        <p:sp>
          <p:nvSpPr>
            <p:cNvPr id="2147" name="Shape 2147"/>
            <p:cNvSpPr/>
            <p:nvPr/>
          </p:nvSpPr>
          <p:spPr>
            <a:xfrm>
              <a:off x="581169" y="0"/>
              <a:ext cx="1366237" cy="1045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20618" y="18976"/>
                  </a:moveTo>
                  <a:lnTo>
                    <a:pt x="16691" y="18976"/>
                  </a:lnTo>
                  <a:lnTo>
                    <a:pt x="16691" y="17003"/>
                  </a:lnTo>
                  <a:lnTo>
                    <a:pt x="17448" y="17003"/>
                  </a:lnTo>
                  <a:cubicBezTo>
                    <a:pt x="17719" y="17003"/>
                    <a:pt x="17939" y="16717"/>
                    <a:pt x="17939" y="16363"/>
                  </a:cubicBezTo>
                  <a:cubicBezTo>
                    <a:pt x="17939" y="16009"/>
                    <a:pt x="17719" y="15724"/>
                    <a:pt x="17448" y="15724"/>
                  </a:cubicBezTo>
                  <a:lnTo>
                    <a:pt x="14952" y="15724"/>
                  </a:lnTo>
                  <a:cubicBezTo>
                    <a:pt x="14680" y="15724"/>
                    <a:pt x="14460" y="16009"/>
                    <a:pt x="14460" y="16363"/>
                  </a:cubicBezTo>
                  <a:cubicBezTo>
                    <a:pt x="14460" y="16717"/>
                    <a:pt x="14680" y="17003"/>
                    <a:pt x="14952" y="17003"/>
                  </a:cubicBezTo>
                  <a:lnTo>
                    <a:pt x="15708" y="17003"/>
                  </a:lnTo>
                  <a:lnTo>
                    <a:pt x="15708" y="18976"/>
                  </a:lnTo>
                  <a:lnTo>
                    <a:pt x="7855" y="18976"/>
                  </a:lnTo>
                  <a:lnTo>
                    <a:pt x="7855" y="14547"/>
                  </a:lnTo>
                  <a:lnTo>
                    <a:pt x="11781" y="14547"/>
                  </a:lnTo>
                  <a:cubicBezTo>
                    <a:pt x="11977" y="14547"/>
                    <a:pt x="12154" y="14395"/>
                    <a:pt x="12232" y="14162"/>
                  </a:cubicBezTo>
                  <a:cubicBezTo>
                    <a:pt x="12309" y="13928"/>
                    <a:pt x="12274" y="13658"/>
                    <a:pt x="12141" y="13472"/>
                  </a:cubicBezTo>
                  <a:lnTo>
                    <a:pt x="9646" y="9974"/>
                  </a:lnTo>
                  <a:lnTo>
                    <a:pt x="10799" y="9974"/>
                  </a:lnTo>
                  <a:cubicBezTo>
                    <a:pt x="10994" y="9974"/>
                    <a:pt x="11171" y="9823"/>
                    <a:pt x="11250" y="9590"/>
                  </a:cubicBezTo>
                  <a:cubicBezTo>
                    <a:pt x="11327" y="9356"/>
                    <a:pt x="11292" y="9085"/>
                    <a:pt x="11159" y="8898"/>
                  </a:cubicBezTo>
                  <a:lnTo>
                    <a:pt x="8860" y="5676"/>
                  </a:lnTo>
                  <a:lnTo>
                    <a:pt x="10013" y="5676"/>
                  </a:lnTo>
                  <a:cubicBezTo>
                    <a:pt x="10209" y="5676"/>
                    <a:pt x="10386" y="5526"/>
                    <a:pt x="10464" y="5292"/>
                  </a:cubicBezTo>
                  <a:cubicBezTo>
                    <a:pt x="10541" y="5059"/>
                    <a:pt x="10506" y="4788"/>
                    <a:pt x="10373" y="4601"/>
                  </a:cubicBezTo>
                  <a:lnTo>
                    <a:pt x="7232" y="196"/>
                  </a:lnTo>
                  <a:cubicBezTo>
                    <a:pt x="7046" y="-65"/>
                    <a:pt x="6699" y="-65"/>
                    <a:pt x="6513" y="196"/>
                  </a:cubicBezTo>
                  <a:lnTo>
                    <a:pt x="3372" y="4601"/>
                  </a:lnTo>
                  <a:cubicBezTo>
                    <a:pt x="3239" y="4788"/>
                    <a:pt x="3204" y="5059"/>
                    <a:pt x="3281" y="5292"/>
                  </a:cubicBezTo>
                  <a:cubicBezTo>
                    <a:pt x="3360" y="5526"/>
                    <a:pt x="3536" y="5676"/>
                    <a:pt x="3732" y="5676"/>
                  </a:cubicBezTo>
                  <a:lnTo>
                    <a:pt x="4885" y="5676"/>
                  </a:lnTo>
                  <a:lnTo>
                    <a:pt x="2586" y="8898"/>
                  </a:lnTo>
                  <a:cubicBezTo>
                    <a:pt x="2454" y="9085"/>
                    <a:pt x="2419" y="9356"/>
                    <a:pt x="2497" y="9590"/>
                  </a:cubicBezTo>
                  <a:cubicBezTo>
                    <a:pt x="2574" y="9823"/>
                    <a:pt x="2751" y="9974"/>
                    <a:pt x="2946" y="9974"/>
                  </a:cubicBezTo>
                  <a:lnTo>
                    <a:pt x="4100" y="9974"/>
                  </a:lnTo>
                  <a:lnTo>
                    <a:pt x="1604" y="13472"/>
                  </a:lnTo>
                  <a:cubicBezTo>
                    <a:pt x="1471" y="13658"/>
                    <a:pt x="1436" y="13928"/>
                    <a:pt x="1514" y="14162"/>
                  </a:cubicBezTo>
                  <a:cubicBezTo>
                    <a:pt x="1592" y="14395"/>
                    <a:pt x="1769" y="14547"/>
                    <a:pt x="1964" y="14547"/>
                  </a:cubicBezTo>
                  <a:lnTo>
                    <a:pt x="5891" y="14547"/>
                  </a:lnTo>
                  <a:lnTo>
                    <a:pt x="5891" y="18976"/>
                  </a:lnTo>
                  <a:lnTo>
                    <a:pt x="981" y="18976"/>
                  </a:lnTo>
                  <a:cubicBezTo>
                    <a:pt x="440" y="18976"/>
                    <a:pt x="0" y="19549"/>
                    <a:pt x="0" y="20256"/>
                  </a:cubicBezTo>
                  <a:cubicBezTo>
                    <a:pt x="0" y="20962"/>
                    <a:pt x="440" y="21535"/>
                    <a:pt x="981" y="21535"/>
                  </a:cubicBezTo>
                  <a:lnTo>
                    <a:pt x="20618" y="21535"/>
                  </a:lnTo>
                  <a:cubicBezTo>
                    <a:pt x="21160" y="21535"/>
                    <a:pt x="21600" y="20962"/>
                    <a:pt x="21600" y="20256"/>
                  </a:cubicBezTo>
                  <a:cubicBezTo>
                    <a:pt x="21600" y="19549"/>
                    <a:pt x="21160" y="18976"/>
                    <a:pt x="20618" y="18976"/>
                  </a:cubicBezTo>
                  <a:cubicBezTo>
                    <a:pt x="20618" y="18976"/>
                    <a:pt x="20618" y="18976"/>
                    <a:pt x="20618" y="189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48" name="Shape 2148"/>
            <p:cNvSpPr/>
            <p:nvPr/>
          </p:nvSpPr>
          <p:spPr>
            <a:xfrm>
              <a:off x="0" y="1353986"/>
              <a:ext cx="2528575" cy="17980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FFFFFF"/>
                  </a:solidFill>
                  <a:cs typeface="+mn-ea"/>
                  <a:sym typeface="+mn-lt"/>
                </a:rPr>
                <a:t>Headline Six</a:t>
              </a:r>
            </a:p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FFFFFF"/>
                  </a:solidFill>
                  <a:cs typeface="+mn-ea"/>
                  <a:sym typeface="+mn-lt"/>
                </a:rPr>
                <a:t>Lorem Ipsum is simply dummy text of the printing and typesetting.</a:t>
              </a:r>
            </a:p>
          </p:txBody>
        </p:sp>
      </p:grpSp>
      <p:grpSp>
        <p:nvGrpSpPr>
          <p:cNvPr id="2152" name="Group 2152"/>
          <p:cNvGrpSpPr/>
          <p:nvPr/>
        </p:nvGrpSpPr>
        <p:grpSpPr>
          <a:xfrm>
            <a:off x="1307206" y="4048216"/>
            <a:ext cx="1264288" cy="1285748"/>
            <a:chOff x="0" y="0"/>
            <a:chExt cx="2528574" cy="2571494"/>
          </a:xfrm>
        </p:grpSpPr>
        <p:sp>
          <p:nvSpPr>
            <p:cNvPr id="2150" name="Shape 2150"/>
            <p:cNvSpPr/>
            <p:nvPr/>
          </p:nvSpPr>
          <p:spPr>
            <a:xfrm>
              <a:off x="823054" y="0"/>
              <a:ext cx="882466" cy="893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600" extrusionOk="0">
                  <a:moveTo>
                    <a:pt x="18738" y="18044"/>
                  </a:moveTo>
                  <a:cubicBezTo>
                    <a:pt x="18654" y="18129"/>
                    <a:pt x="18541" y="18171"/>
                    <a:pt x="18432" y="18171"/>
                  </a:cubicBezTo>
                  <a:cubicBezTo>
                    <a:pt x="18323" y="18171"/>
                    <a:pt x="18211" y="18129"/>
                    <a:pt x="18127" y="18044"/>
                  </a:cubicBezTo>
                  <a:lnTo>
                    <a:pt x="11019" y="10803"/>
                  </a:lnTo>
                  <a:cubicBezTo>
                    <a:pt x="11217" y="10586"/>
                    <a:pt x="11397" y="10357"/>
                    <a:pt x="11560" y="10117"/>
                  </a:cubicBezTo>
                  <a:lnTo>
                    <a:pt x="18737" y="17424"/>
                  </a:lnTo>
                  <a:cubicBezTo>
                    <a:pt x="18905" y="17595"/>
                    <a:pt x="18905" y="17873"/>
                    <a:pt x="18738" y="18044"/>
                  </a:cubicBezTo>
                  <a:cubicBezTo>
                    <a:pt x="18738" y="18044"/>
                    <a:pt x="18738" y="18044"/>
                    <a:pt x="18738" y="18044"/>
                  </a:cubicBezTo>
                  <a:close/>
                  <a:moveTo>
                    <a:pt x="5574" y="5678"/>
                  </a:moveTo>
                  <a:cubicBezTo>
                    <a:pt x="4869" y="6395"/>
                    <a:pt x="3728" y="6395"/>
                    <a:pt x="3024" y="5678"/>
                  </a:cubicBezTo>
                  <a:cubicBezTo>
                    <a:pt x="2320" y="4960"/>
                    <a:pt x="2320" y="3799"/>
                    <a:pt x="3024" y="3082"/>
                  </a:cubicBezTo>
                  <a:cubicBezTo>
                    <a:pt x="3728" y="2365"/>
                    <a:pt x="4868" y="2365"/>
                    <a:pt x="5574" y="3082"/>
                  </a:cubicBezTo>
                  <a:cubicBezTo>
                    <a:pt x="6278" y="3799"/>
                    <a:pt x="6277" y="4961"/>
                    <a:pt x="5574" y="5678"/>
                  </a:cubicBezTo>
                  <a:cubicBezTo>
                    <a:pt x="5574" y="5678"/>
                    <a:pt x="5574" y="5678"/>
                    <a:pt x="5574" y="5678"/>
                  </a:cubicBezTo>
                  <a:close/>
                  <a:moveTo>
                    <a:pt x="20697" y="17849"/>
                  </a:moveTo>
                  <a:cubicBezTo>
                    <a:pt x="20687" y="17715"/>
                    <a:pt x="20628" y="17586"/>
                    <a:pt x="20532" y="17489"/>
                  </a:cubicBezTo>
                  <a:lnTo>
                    <a:pt x="12177" y="8982"/>
                  </a:lnTo>
                  <a:cubicBezTo>
                    <a:pt x="12506" y="8194"/>
                    <a:pt x="12680" y="7340"/>
                    <a:pt x="12680" y="6458"/>
                  </a:cubicBezTo>
                  <a:cubicBezTo>
                    <a:pt x="12680" y="4733"/>
                    <a:pt x="12019" y="3110"/>
                    <a:pt x="10824" y="1890"/>
                  </a:cubicBezTo>
                  <a:cubicBezTo>
                    <a:pt x="9627" y="672"/>
                    <a:pt x="8034" y="0"/>
                    <a:pt x="6340" y="0"/>
                  </a:cubicBezTo>
                  <a:cubicBezTo>
                    <a:pt x="4644" y="0"/>
                    <a:pt x="3055" y="672"/>
                    <a:pt x="1856" y="1891"/>
                  </a:cubicBezTo>
                  <a:cubicBezTo>
                    <a:pt x="-618" y="4409"/>
                    <a:pt x="-619" y="8505"/>
                    <a:pt x="1855" y="11023"/>
                  </a:cubicBezTo>
                  <a:cubicBezTo>
                    <a:pt x="3054" y="12244"/>
                    <a:pt x="4645" y="12917"/>
                    <a:pt x="6339" y="12917"/>
                  </a:cubicBezTo>
                  <a:cubicBezTo>
                    <a:pt x="7206" y="12917"/>
                    <a:pt x="8042" y="12739"/>
                    <a:pt x="8818" y="12404"/>
                  </a:cubicBezTo>
                  <a:lnTo>
                    <a:pt x="11563" y="15200"/>
                  </a:lnTo>
                  <a:cubicBezTo>
                    <a:pt x="11677" y="15315"/>
                    <a:pt x="11828" y="15376"/>
                    <a:pt x="11990" y="15371"/>
                  </a:cubicBezTo>
                  <a:lnTo>
                    <a:pt x="13485" y="15317"/>
                  </a:lnTo>
                  <a:lnTo>
                    <a:pt x="13437" y="16844"/>
                  </a:lnTo>
                  <a:cubicBezTo>
                    <a:pt x="13432" y="17005"/>
                    <a:pt x="13489" y="17162"/>
                    <a:pt x="13604" y="17277"/>
                  </a:cubicBezTo>
                  <a:cubicBezTo>
                    <a:pt x="13715" y="17391"/>
                    <a:pt x="13870" y="17454"/>
                    <a:pt x="14027" y="17447"/>
                  </a:cubicBezTo>
                  <a:lnTo>
                    <a:pt x="15528" y="17395"/>
                  </a:lnTo>
                  <a:lnTo>
                    <a:pt x="15474" y="18920"/>
                  </a:lnTo>
                  <a:cubicBezTo>
                    <a:pt x="15469" y="19081"/>
                    <a:pt x="15530" y="19238"/>
                    <a:pt x="15641" y="19353"/>
                  </a:cubicBezTo>
                  <a:cubicBezTo>
                    <a:pt x="15755" y="19468"/>
                    <a:pt x="15888" y="19529"/>
                    <a:pt x="16068" y="19523"/>
                  </a:cubicBezTo>
                  <a:lnTo>
                    <a:pt x="17566" y="19471"/>
                  </a:lnTo>
                  <a:lnTo>
                    <a:pt x="17515" y="20997"/>
                  </a:lnTo>
                  <a:cubicBezTo>
                    <a:pt x="17506" y="21166"/>
                    <a:pt x="17577" y="21329"/>
                    <a:pt x="17696" y="21444"/>
                  </a:cubicBezTo>
                  <a:cubicBezTo>
                    <a:pt x="17805" y="21546"/>
                    <a:pt x="17941" y="21600"/>
                    <a:pt x="18085" y="21600"/>
                  </a:cubicBezTo>
                  <a:cubicBezTo>
                    <a:pt x="18106" y="21600"/>
                    <a:pt x="18127" y="21599"/>
                    <a:pt x="18148" y="21598"/>
                  </a:cubicBezTo>
                  <a:lnTo>
                    <a:pt x="20445" y="21338"/>
                  </a:lnTo>
                  <a:cubicBezTo>
                    <a:pt x="20755" y="21303"/>
                    <a:pt x="20981" y="21021"/>
                    <a:pt x="20954" y="20704"/>
                  </a:cubicBezTo>
                  <a:cubicBezTo>
                    <a:pt x="20954" y="20704"/>
                    <a:pt x="20697" y="17849"/>
                    <a:pt x="20697" y="178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51" name="Shape 2151"/>
            <p:cNvSpPr/>
            <p:nvPr/>
          </p:nvSpPr>
          <p:spPr>
            <a:xfrm>
              <a:off x="0" y="956221"/>
              <a:ext cx="2528575" cy="1615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FFFFFF"/>
                  </a:solidFill>
                  <a:cs typeface="+mn-ea"/>
                  <a:sym typeface="+mn-lt"/>
                </a:rPr>
                <a:t>Headline One</a:t>
              </a:r>
            </a:p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FFFFFF"/>
                  </a:solidFill>
                  <a:cs typeface="+mn-ea"/>
                  <a:sym typeface="+mn-lt"/>
                </a:rPr>
                <a:t>Lorem Ipsum is simply dummy text of the printing.</a:t>
              </a:r>
            </a:p>
          </p:txBody>
        </p:sp>
      </p:grpSp>
      <p:grpSp>
        <p:nvGrpSpPr>
          <p:cNvPr id="2155" name="Group 2155"/>
          <p:cNvGrpSpPr/>
          <p:nvPr/>
        </p:nvGrpSpPr>
        <p:grpSpPr>
          <a:xfrm>
            <a:off x="4128497" y="2472848"/>
            <a:ext cx="996881" cy="1169001"/>
            <a:chOff x="0" y="0"/>
            <a:chExt cx="1993761" cy="2338000"/>
          </a:xfrm>
        </p:grpSpPr>
        <p:sp>
          <p:nvSpPr>
            <p:cNvPr id="2153" name="Shape 2153"/>
            <p:cNvSpPr/>
            <p:nvPr/>
          </p:nvSpPr>
          <p:spPr>
            <a:xfrm>
              <a:off x="561476" y="0"/>
              <a:ext cx="1023045" cy="1008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535" extrusionOk="0">
                  <a:moveTo>
                    <a:pt x="4328" y="0"/>
                  </a:moveTo>
                  <a:cubicBezTo>
                    <a:pt x="3723" y="0"/>
                    <a:pt x="3117" y="141"/>
                    <a:pt x="2573" y="407"/>
                  </a:cubicBezTo>
                  <a:cubicBezTo>
                    <a:pt x="2491" y="447"/>
                    <a:pt x="2440" y="527"/>
                    <a:pt x="2424" y="619"/>
                  </a:cubicBezTo>
                  <a:cubicBezTo>
                    <a:pt x="2409" y="711"/>
                    <a:pt x="2435" y="807"/>
                    <a:pt x="2499" y="873"/>
                  </a:cubicBezTo>
                  <a:lnTo>
                    <a:pt x="5023" y="3450"/>
                  </a:lnTo>
                  <a:cubicBezTo>
                    <a:pt x="5209" y="3640"/>
                    <a:pt x="5304" y="3893"/>
                    <a:pt x="5304" y="4162"/>
                  </a:cubicBezTo>
                  <a:cubicBezTo>
                    <a:pt x="5304" y="4430"/>
                    <a:pt x="5209" y="4683"/>
                    <a:pt x="5023" y="4873"/>
                  </a:cubicBezTo>
                  <a:cubicBezTo>
                    <a:pt x="4653" y="5254"/>
                    <a:pt x="4004" y="5255"/>
                    <a:pt x="3633" y="4873"/>
                  </a:cubicBezTo>
                  <a:lnTo>
                    <a:pt x="1108" y="2288"/>
                  </a:lnTo>
                  <a:cubicBezTo>
                    <a:pt x="1044" y="2222"/>
                    <a:pt x="956" y="2196"/>
                    <a:pt x="868" y="2212"/>
                  </a:cubicBezTo>
                  <a:cubicBezTo>
                    <a:pt x="779" y="2227"/>
                    <a:pt x="701" y="2289"/>
                    <a:pt x="661" y="2373"/>
                  </a:cubicBezTo>
                  <a:cubicBezTo>
                    <a:pt x="-79" y="3963"/>
                    <a:pt x="233" y="5860"/>
                    <a:pt x="1448" y="7103"/>
                  </a:cubicBezTo>
                  <a:cubicBezTo>
                    <a:pt x="2214" y="7888"/>
                    <a:pt x="3236" y="8323"/>
                    <a:pt x="4319" y="8323"/>
                  </a:cubicBezTo>
                  <a:cubicBezTo>
                    <a:pt x="4745" y="8323"/>
                    <a:pt x="5166" y="8251"/>
                    <a:pt x="5569" y="8120"/>
                  </a:cubicBezTo>
                  <a:lnTo>
                    <a:pt x="7961" y="10578"/>
                  </a:lnTo>
                  <a:lnTo>
                    <a:pt x="10584" y="7891"/>
                  </a:lnTo>
                  <a:lnTo>
                    <a:pt x="8193" y="5433"/>
                  </a:lnTo>
                  <a:cubicBezTo>
                    <a:pt x="8654" y="3955"/>
                    <a:pt x="8275" y="2322"/>
                    <a:pt x="7200" y="1220"/>
                  </a:cubicBezTo>
                  <a:cubicBezTo>
                    <a:pt x="6434" y="436"/>
                    <a:pt x="5410" y="0"/>
                    <a:pt x="4328" y="0"/>
                  </a:cubicBezTo>
                  <a:close/>
                  <a:moveTo>
                    <a:pt x="11685" y="271"/>
                  </a:moveTo>
                  <a:cubicBezTo>
                    <a:pt x="11220" y="278"/>
                    <a:pt x="10835" y="369"/>
                    <a:pt x="10535" y="475"/>
                  </a:cubicBezTo>
                  <a:cubicBezTo>
                    <a:pt x="10052" y="645"/>
                    <a:pt x="10149" y="749"/>
                    <a:pt x="10651" y="839"/>
                  </a:cubicBezTo>
                  <a:cubicBezTo>
                    <a:pt x="14298" y="1491"/>
                    <a:pt x="14745" y="3693"/>
                    <a:pt x="14127" y="4543"/>
                  </a:cubicBezTo>
                  <a:cubicBezTo>
                    <a:pt x="13889" y="4871"/>
                    <a:pt x="14234" y="5272"/>
                    <a:pt x="14234" y="5272"/>
                  </a:cubicBezTo>
                  <a:lnTo>
                    <a:pt x="14367" y="5399"/>
                  </a:lnTo>
                  <a:lnTo>
                    <a:pt x="8209" y="11705"/>
                  </a:lnTo>
                  <a:cubicBezTo>
                    <a:pt x="8293" y="11756"/>
                    <a:pt x="8378" y="11817"/>
                    <a:pt x="8449" y="11891"/>
                  </a:cubicBezTo>
                  <a:lnTo>
                    <a:pt x="9484" y="12951"/>
                  </a:lnTo>
                  <a:cubicBezTo>
                    <a:pt x="9554" y="13023"/>
                    <a:pt x="9608" y="13102"/>
                    <a:pt x="9658" y="13188"/>
                  </a:cubicBezTo>
                  <a:lnTo>
                    <a:pt x="15815" y="6882"/>
                  </a:lnTo>
                  <a:cubicBezTo>
                    <a:pt x="15815" y="6882"/>
                    <a:pt x="16055" y="7136"/>
                    <a:pt x="16055" y="7136"/>
                  </a:cubicBezTo>
                  <a:cubicBezTo>
                    <a:pt x="16055" y="7136"/>
                    <a:pt x="16496" y="7524"/>
                    <a:pt x="16858" y="7340"/>
                  </a:cubicBezTo>
                  <a:cubicBezTo>
                    <a:pt x="17267" y="7129"/>
                    <a:pt x="18419" y="8297"/>
                    <a:pt x="18786" y="8569"/>
                  </a:cubicBezTo>
                  <a:lnTo>
                    <a:pt x="18596" y="8772"/>
                  </a:lnTo>
                  <a:cubicBezTo>
                    <a:pt x="18330" y="9041"/>
                    <a:pt x="18331" y="9487"/>
                    <a:pt x="18596" y="9755"/>
                  </a:cubicBezTo>
                  <a:cubicBezTo>
                    <a:pt x="18860" y="10025"/>
                    <a:pt x="19283" y="10025"/>
                    <a:pt x="19547" y="9755"/>
                  </a:cubicBezTo>
                  <a:lnTo>
                    <a:pt x="21136" y="8128"/>
                  </a:lnTo>
                  <a:cubicBezTo>
                    <a:pt x="21399" y="7858"/>
                    <a:pt x="21400" y="7415"/>
                    <a:pt x="21136" y="7145"/>
                  </a:cubicBezTo>
                  <a:cubicBezTo>
                    <a:pt x="20874" y="6876"/>
                    <a:pt x="20448" y="6876"/>
                    <a:pt x="20185" y="7145"/>
                  </a:cubicBezTo>
                  <a:lnTo>
                    <a:pt x="19920" y="7416"/>
                  </a:lnTo>
                  <a:cubicBezTo>
                    <a:pt x="19701" y="7107"/>
                    <a:pt x="19335" y="6582"/>
                    <a:pt x="19382" y="6408"/>
                  </a:cubicBezTo>
                  <a:cubicBezTo>
                    <a:pt x="19576" y="5642"/>
                    <a:pt x="18049" y="3831"/>
                    <a:pt x="18049" y="3831"/>
                  </a:cubicBezTo>
                  <a:cubicBezTo>
                    <a:pt x="15212" y="926"/>
                    <a:pt x="13080" y="250"/>
                    <a:pt x="11685" y="271"/>
                  </a:cubicBezTo>
                  <a:close/>
                  <a:moveTo>
                    <a:pt x="13216" y="10578"/>
                  </a:moveTo>
                  <a:lnTo>
                    <a:pt x="10593" y="13264"/>
                  </a:lnTo>
                  <a:lnTo>
                    <a:pt x="13241" y="15985"/>
                  </a:lnTo>
                  <a:cubicBezTo>
                    <a:pt x="12780" y="17462"/>
                    <a:pt x="13159" y="19095"/>
                    <a:pt x="14234" y="20197"/>
                  </a:cubicBezTo>
                  <a:cubicBezTo>
                    <a:pt x="15000" y="20982"/>
                    <a:pt x="16023" y="21418"/>
                    <a:pt x="17106" y="21418"/>
                  </a:cubicBezTo>
                  <a:cubicBezTo>
                    <a:pt x="17711" y="21418"/>
                    <a:pt x="18316" y="21277"/>
                    <a:pt x="18861" y="21011"/>
                  </a:cubicBezTo>
                  <a:cubicBezTo>
                    <a:pt x="18942" y="20971"/>
                    <a:pt x="19002" y="20891"/>
                    <a:pt x="19018" y="20799"/>
                  </a:cubicBezTo>
                  <a:cubicBezTo>
                    <a:pt x="19033" y="20707"/>
                    <a:pt x="18999" y="20610"/>
                    <a:pt x="18935" y="20545"/>
                  </a:cubicBezTo>
                  <a:lnTo>
                    <a:pt x="16419" y="17968"/>
                  </a:lnTo>
                  <a:cubicBezTo>
                    <a:pt x="16233" y="17779"/>
                    <a:pt x="16130" y="17524"/>
                    <a:pt x="16129" y="17256"/>
                  </a:cubicBezTo>
                  <a:cubicBezTo>
                    <a:pt x="16129" y="16988"/>
                    <a:pt x="16233" y="16735"/>
                    <a:pt x="16419" y="16544"/>
                  </a:cubicBezTo>
                  <a:cubicBezTo>
                    <a:pt x="16790" y="16163"/>
                    <a:pt x="17439" y="16164"/>
                    <a:pt x="17809" y="16544"/>
                  </a:cubicBezTo>
                  <a:lnTo>
                    <a:pt x="20325" y="19129"/>
                  </a:lnTo>
                  <a:cubicBezTo>
                    <a:pt x="20390" y="19195"/>
                    <a:pt x="20483" y="19221"/>
                    <a:pt x="20574" y="19206"/>
                  </a:cubicBezTo>
                  <a:cubicBezTo>
                    <a:pt x="20663" y="19189"/>
                    <a:pt x="20741" y="19129"/>
                    <a:pt x="20781" y="19045"/>
                  </a:cubicBezTo>
                  <a:cubicBezTo>
                    <a:pt x="21521" y="17455"/>
                    <a:pt x="21201" y="15550"/>
                    <a:pt x="19986" y="14307"/>
                  </a:cubicBezTo>
                  <a:cubicBezTo>
                    <a:pt x="19220" y="13522"/>
                    <a:pt x="18197" y="13095"/>
                    <a:pt x="17114" y="13095"/>
                  </a:cubicBezTo>
                  <a:cubicBezTo>
                    <a:pt x="16688" y="13095"/>
                    <a:pt x="16268" y="13167"/>
                    <a:pt x="15865" y="13298"/>
                  </a:cubicBezTo>
                  <a:lnTo>
                    <a:pt x="13216" y="10578"/>
                  </a:lnTo>
                  <a:close/>
                  <a:moveTo>
                    <a:pt x="7473" y="12205"/>
                  </a:moveTo>
                  <a:cubicBezTo>
                    <a:pt x="7317" y="12199"/>
                    <a:pt x="7156" y="12249"/>
                    <a:pt x="7034" y="12357"/>
                  </a:cubicBezTo>
                  <a:lnTo>
                    <a:pt x="190" y="18646"/>
                  </a:lnTo>
                  <a:cubicBezTo>
                    <a:pt x="-55" y="18862"/>
                    <a:pt x="-63" y="19227"/>
                    <a:pt x="165" y="19460"/>
                  </a:cubicBezTo>
                  <a:lnTo>
                    <a:pt x="2027" y="21367"/>
                  </a:lnTo>
                  <a:cubicBezTo>
                    <a:pt x="2255" y="21600"/>
                    <a:pt x="2611" y="21590"/>
                    <a:pt x="2821" y="21341"/>
                  </a:cubicBezTo>
                  <a:lnTo>
                    <a:pt x="8962" y="14332"/>
                  </a:lnTo>
                  <a:cubicBezTo>
                    <a:pt x="9172" y="14083"/>
                    <a:pt x="9157" y="13684"/>
                    <a:pt x="8929" y="13451"/>
                  </a:cubicBezTo>
                  <a:cubicBezTo>
                    <a:pt x="8929" y="13451"/>
                    <a:pt x="7895" y="12391"/>
                    <a:pt x="7895" y="12391"/>
                  </a:cubicBezTo>
                  <a:cubicBezTo>
                    <a:pt x="7781" y="12275"/>
                    <a:pt x="7628" y="12211"/>
                    <a:pt x="7473" y="1220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54" name="Shape 2154"/>
            <p:cNvSpPr/>
            <p:nvPr/>
          </p:nvSpPr>
          <p:spPr>
            <a:xfrm>
              <a:off x="0" y="1169023"/>
              <a:ext cx="1993762" cy="11689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FFFFFF"/>
                  </a:solidFill>
                  <a:cs typeface="+mn-ea"/>
                  <a:sym typeface="+mn-lt"/>
                </a:rPr>
                <a:t>Headline</a:t>
              </a:r>
            </a:p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FFFFFF"/>
                  </a:solidFill>
                  <a:cs typeface="+mn-ea"/>
                  <a:sym typeface="+mn-lt"/>
                </a:rPr>
                <a:t>Lorem Ipsum is simply dummy.</a:t>
              </a:r>
            </a:p>
          </p:txBody>
        </p:sp>
      </p:grpSp>
      <p:grpSp>
        <p:nvGrpSpPr>
          <p:cNvPr id="2158" name="Group 2158"/>
          <p:cNvGrpSpPr/>
          <p:nvPr/>
        </p:nvGrpSpPr>
        <p:grpSpPr>
          <a:xfrm>
            <a:off x="5566496" y="2085960"/>
            <a:ext cx="1264288" cy="1375951"/>
            <a:chOff x="0" y="0"/>
            <a:chExt cx="2528574" cy="2751899"/>
          </a:xfrm>
        </p:grpSpPr>
        <p:sp>
          <p:nvSpPr>
            <p:cNvPr id="2156" name="Shape 2156"/>
            <p:cNvSpPr/>
            <p:nvPr/>
          </p:nvSpPr>
          <p:spPr>
            <a:xfrm>
              <a:off x="861165" y="0"/>
              <a:ext cx="992571" cy="910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600" extrusionOk="0">
                  <a:moveTo>
                    <a:pt x="4642" y="0"/>
                  </a:moveTo>
                  <a:cubicBezTo>
                    <a:pt x="4350" y="0"/>
                    <a:pt x="4119" y="265"/>
                    <a:pt x="4119" y="584"/>
                  </a:cubicBezTo>
                  <a:lnTo>
                    <a:pt x="4119" y="2749"/>
                  </a:lnTo>
                  <a:cubicBezTo>
                    <a:pt x="4119" y="3070"/>
                    <a:pt x="4350" y="3333"/>
                    <a:pt x="4642" y="3333"/>
                  </a:cubicBezTo>
                  <a:cubicBezTo>
                    <a:pt x="4934" y="3333"/>
                    <a:pt x="5174" y="3070"/>
                    <a:pt x="5174" y="2749"/>
                  </a:cubicBezTo>
                  <a:lnTo>
                    <a:pt x="5174" y="1158"/>
                  </a:lnTo>
                  <a:lnTo>
                    <a:pt x="6530" y="1158"/>
                  </a:lnTo>
                  <a:lnTo>
                    <a:pt x="6530" y="1855"/>
                  </a:lnTo>
                  <a:cubicBezTo>
                    <a:pt x="6530" y="2069"/>
                    <a:pt x="6687" y="2250"/>
                    <a:pt x="6881" y="2250"/>
                  </a:cubicBezTo>
                  <a:cubicBezTo>
                    <a:pt x="7075" y="2250"/>
                    <a:pt x="7233" y="2069"/>
                    <a:pt x="7233" y="1855"/>
                  </a:cubicBezTo>
                  <a:lnTo>
                    <a:pt x="7233" y="1158"/>
                  </a:lnTo>
                  <a:lnTo>
                    <a:pt x="8563" y="1158"/>
                  </a:lnTo>
                  <a:lnTo>
                    <a:pt x="8563" y="1855"/>
                  </a:lnTo>
                  <a:cubicBezTo>
                    <a:pt x="8563" y="2069"/>
                    <a:pt x="8721" y="2250"/>
                    <a:pt x="8915" y="2250"/>
                  </a:cubicBezTo>
                  <a:cubicBezTo>
                    <a:pt x="9109" y="2250"/>
                    <a:pt x="9267" y="2069"/>
                    <a:pt x="9267" y="1855"/>
                  </a:cubicBezTo>
                  <a:lnTo>
                    <a:pt x="9267" y="1158"/>
                  </a:lnTo>
                  <a:lnTo>
                    <a:pt x="10597" y="1158"/>
                  </a:lnTo>
                  <a:lnTo>
                    <a:pt x="10597" y="1855"/>
                  </a:lnTo>
                  <a:cubicBezTo>
                    <a:pt x="10597" y="2069"/>
                    <a:pt x="10755" y="2250"/>
                    <a:pt x="10948" y="2250"/>
                  </a:cubicBezTo>
                  <a:cubicBezTo>
                    <a:pt x="11143" y="2250"/>
                    <a:pt x="11300" y="2069"/>
                    <a:pt x="11300" y="1855"/>
                  </a:cubicBezTo>
                  <a:lnTo>
                    <a:pt x="11300" y="1158"/>
                  </a:lnTo>
                  <a:lnTo>
                    <a:pt x="12630" y="1158"/>
                  </a:lnTo>
                  <a:lnTo>
                    <a:pt x="12630" y="1855"/>
                  </a:lnTo>
                  <a:cubicBezTo>
                    <a:pt x="12630" y="2069"/>
                    <a:pt x="12788" y="2250"/>
                    <a:pt x="12982" y="2250"/>
                  </a:cubicBezTo>
                  <a:cubicBezTo>
                    <a:pt x="13176" y="2250"/>
                    <a:pt x="13334" y="2069"/>
                    <a:pt x="13334" y="1855"/>
                  </a:cubicBezTo>
                  <a:lnTo>
                    <a:pt x="13334" y="1158"/>
                  </a:lnTo>
                  <a:lnTo>
                    <a:pt x="14664" y="1158"/>
                  </a:lnTo>
                  <a:lnTo>
                    <a:pt x="14664" y="1855"/>
                  </a:lnTo>
                  <a:cubicBezTo>
                    <a:pt x="14664" y="2069"/>
                    <a:pt x="14822" y="2250"/>
                    <a:pt x="15015" y="2250"/>
                  </a:cubicBezTo>
                  <a:cubicBezTo>
                    <a:pt x="15209" y="2250"/>
                    <a:pt x="15367" y="2069"/>
                    <a:pt x="15367" y="1855"/>
                  </a:cubicBezTo>
                  <a:lnTo>
                    <a:pt x="15367" y="1158"/>
                  </a:lnTo>
                  <a:lnTo>
                    <a:pt x="16697" y="1158"/>
                  </a:lnTo>
                  <a:lnTo>
                    <a:pt x="16697" y="1855"/>
                  </a:lnTo>
                  <a:cubicBezTo>
                    <a:pt x="16697" y="2069"/>
                    <a:pt x="16855" y="2250"/>
                    <a:pt x="17049" y="2250"/>
                  </a:cubicBezTo>
                  <a:cubicBezTo>
                    <a:pt x="17243" y="2250"/>
                    <a:pt x="17401" y="2069"/>
                    <a:pt x="17401" y="1855"/>
                  </a:cubicBezTo>
                  <a:lnTo>
                    <a:pt x="17401" y="1158"/>
                  </a:lnTo>
                  <a:lnTo>
                    <a:pt x="18868" y="1158"/>
                  </a:lnTo>
                  <a:lnTo>
                    <a:pt x="18868" y="2749"/>
                  </a:lnTo>
                  <a:cubicBezTo>
                    <a:pt x="18868" y="3070"/>
                    <a:pt x="19100" y="3333"/>
                    <a:pt x="19391" y="3333"/>
                  </a:cubicBezTo>
                  <a:cubicBezTo>
                    <a:pt x="19683" y="3333"/>
                    <a:pt x="19923" y="3070"/>
                    <a:pt x="19923" y="2749"/>
                  </a:cubicBezTo>
                  <a:lnTo>
                    <a:pt x="19923" y="584"/>
                  </a:lnTo>
                  <a:cubicBezTo>
                    <a:pt x="19923" y="265"/>
                    <a:pt x="19683" y="0"/>
                    <a:pt x="19391" y="0"/>
                  </a:cubicBezTo>
                  <a:lnTo>
                    <a:pt x="4642" y="0"/>
                  </a:lnTo>
                  <a:close/>
                  <a:moveTo>
                    <a:pt x="12184" y="3616"/>
                  </a:moveTo>
                  <a:cubicBezTo>
                    <a:pt x="11963" y="3616"/>
                    <a:pt x="11744" y="3699"/>
                    <a:pt x="11558" y="3851"/>
                  </a:cubicBezTo>
                  <a:lnTo>
                    <a:pt x="3441" y="10499"/>
                  </a:lnTo>
                  <a:cubicBezTo>
                    <a:pt x="2974" y="10881"/>
                    <a:pt x="2878" y="11606"/>
                    <a:pt x="3226" y="12118"/>
                  </a:cubicBezTo>
                  <a:cubicBezTo>
                    <a:pt x="3575" y="12631"/>
                    <a:pt x="4235" y="12736"/>
                    <a:pt x="4702" y="12354"/>
                  </a:cubicBezTo>
                  <a:lnTo>
                    <a:pt x="5792" y="11459"/>
                  </a:lnTo>
                  <a:lnTo>
                    <a:pt x="5792" y="20442"/>
                  </a:lnTo>
                  <a:cubicBezTo>
                    <a:pt x="5792" y="21080"/>
                    <a:pt x="6265" y="21600"/>
                    <a:pt x="6847" y="21600"/>
                  </a:cubicBezTo>
                  <a:lnTo>
                    <a:pt x="17529" y="21600"/>
                  </a:lnTo>
                  <a:cubicBezTo>
                    <a:pt x="18111" y="21600"/>
                    <a:pt x="18585" y="21080"/>
                    <a:pt x="18585" y="20442"/>
                  </a:cubicBezTo>
                  <a:lnTo>
                    <a:pt x="18585" y="11393"/>
                  </a:lnTo>
                  <a:lnTo>
                    <a:pt x="19777" y="12354"/>
                  </a:lnTo>
                  <a:cubicBezTo>
                    <a:pt x="19966" y="12506"/>
                    <a:pt x="20188" y="12580"/>
                    <a:pt x="20404" y="12580"/>
                  </a:cubicBezTo>
                  <a:cubicBezTo>
                    <a:pt x="20728" y="12580"/>
                    <a:pt x="21047" y="12416"/>
                    <a:pt x="21253" y="12109"/>
                  </a:cubicBezTo>
                  <a:cubicBezTo>
                    <a:pt x="21600" y="11594"/>
                    <a:pt x="21497" y="10877"/>
                    <a:pt x="21030" y="10499"/>
                  </a:cubicBezTo>
                  <a:lnTo>
                    <a:pt x="12810" y="3842"/>
                  </a:lnTo>
                  <a:cubicBezTo>
                    <a:pt x="12623" y="3690"/>
                    <a:pt x="12405" y="3615"/>
                    <a:pt x="12184" y="3616"/>
                  </a:cubicBezTo>
                  <a:close/>
                  <a:moveTo>
                    <a:pt x="523" y="4218"/>
                  </a:moveTo>
                  <a:cubicBezTo>
                    <a:pt x="232" y="4218"/>
                    <a:pt x="0" y="4482"/>
                    <a:pt x="0" y="4802"/>
                  </a:cubicBezTo>
                  <a:lnTo>
                    <a:pt x="0" y="20988"/>
                  </a:lnTo>
                  <a:cubicBezTo>
                    <a:pt x="0" y="21308"/>
                    <a:pt x="232" y="21562"/>
                    <a:pt x="523" y="21562"/>
                  </a:cubicBezTo>
                  <a:lnTo>
                    <a:pt x="2505" y="21562"/>
                  </a:lnTo>
                  <a:cubicBezTo>
                    <a:pt x="2797" y="21562"/>
                    <a:pt x="3029" y="21306"/>
                    <a:pt x="3029" y="20988"/>
                  </a:cubicBezTo>
                  <a:cubicBezTo>
                    <a:pt x="3029" y="20668"/>
                    <a:pt x="2797" y="20404"/>
                    <a:pt x="2505" y="20404"/>
                  </a:cubicBezTo>
                  <a:lnTo>
                    <a:pt x="1055" y="20404"/>
                  </a:lnTo>
                  <a:lnTo>
                    <a:pt x="1055" y="18916"/>
                  </a:lnTo>
                  <a:lnTo>
                    <a:pt x="1690" y="18916"/>
                  </a:lnTo>
                  <a:cubicBezTo>
                    <a:pt x="1884" y="18916"/>
                    <a:pt x="2042" y="18743"/>
                    <a:pt x="2042" y="18530"/>
                  </a:cubicBezTo>
                  <a:cubicBezTo>
                    <a:pt x="2042" y="18317"/>
                    <a:pt x="1884" y="18144"/>
                    <a:pt x="1690" y="18144"/>
                  </a:cubicBezTo>
                  <a:lnTo>
                    <a:pt x="1055" y="18144"/>
                  </a:lnTo>
                  <a:lnTo>
                    <a:pt x="1055" y="16685"/>
                  </a:lnTo>
                  <a:lnTo>
                    <a:pt x="1690" y="16685"/>
                  </a:lnTo>
                  <a:cubicBezTo>
                    <a:pt x="1884" y="16685"/>
                    <a:pt x="2042" y="16512"/>
                    <a:pt x="2042" y="16299"/>
                  </a:cubicBezTo>
                  <a:cubicBezTo>
                    <a:pt x="2042" y="16084"/>
                    <a:pt x="1884" y="15913"/>
                    <a:pt x="1690" y="15913"/>
                  </a:cubicBezTo>
                  <a:lnTo>
                    <a:pt x="1055" y="15913"/>
                  </a:lnTo>
                  <a:lnTo>
                    <a:pt x="1055" y="14453"/>
                  </a:lnTo>
                  <a:lnTo>
                    <a:pt x="1690" y="14453"/>
                  </a:lnTo>
                  <a:cubicBezTo>
                    <a:pt x="1884" y="14453"/>
                    <a:pt x="2042" y="14282"/>
                    <a:pt x="2042" y="14067"/>
                  </a:cubicBezTo>
                  <a:cubicBezTo>
                    <a:pt x="2042" y="13855"/>
                    <a:pt x="1884" y="13681"/>
                    <a:pt x="1690" y="13681"/>
                  </a:cubicBezTo>
                  <a:lnTo>
                    <a:pt x="1055" y="13681"/>
                  </a:lnTo>
                  <a:lnTo>
                    <a:pt x="1055" y="12222"/>
                  </a:lnTo>
                  <a:lnTo>
                    <a:pt x="1690" y="12222"/>
                  </a:lnTo>
                  <a:cubicBezTo>
                    <a:pt x="1884" y="12222"/>
                    <a:pt x="2042" y="12051"/>
                    <a:pt x="2042" y="11836"/>
                  </a:cubicBezTo>
                  <a:cubicBezTo>
                    <a:pt x="2042" y="11623"/>
                    <a:pt x="1884" y="11450"/>
                    <a:pt x="1690" y="11450"/>
                  </a:cubicBezTo>
                  <a:lnTo>
                    <a:pt x="1055" y="11450"/>
                  </a:lnTo>
                  <a:lnTo>
                    <a:pt x="1055" y="9990"/>
                  </a:lnTo>
                  <a:lnTo>
                    <a:pt x="1690" y="9990"/>
                  </a:lnTo>
                  <a:cubicBezTo>
                    <a:pt x="1884" y="9990"/>
                    <a:pt x="2042" y="9817"/>
                    <a:pt x="2042" y="9604"/>
                  </a:cubicBezTo>
                  <a:cubicBezTo>
                    <a:pt x="2042" y="9391"/>
                    <a:pt x="1884" y="9218"/>
                    <a:pt x="1690" y="9218"/>
                  </a:cubicBezTo>
                  <a:lnTo>
                    <a:pt x="1055" y="9218"/>
                  </a:lnTo>
                  <a:lnTo>
                    <a:pt x="1055" y="7759"/>
                  </a:lnTo>
                  <a:lnTo>
                    <a:pt x="1690" y="7759"/>
                  </a:lnTo>
                  <a:cubicBezTo>
                    <a:pt x="1884" y="7759"/>
                    <a:pt x="2042" y="7586"/>
                    <a:pt x="2042" y="7373"/>
                  </a:cubicBezTo>
                  <a:cubicBezTo>
                    <a:pt x="2042" y="7160"/>
                    <a:pt x="1884" y="6987"/>
                    <a:pt x="1690" y="6987"/>
                  </a:cubicBezTo>
                  <a:lnTo>
                    <a:pt x="1055" y="6987"/>
                  </a:lnTo>
                  <a:lnTo>
                    <a:pt x="1055" y="5376"/>
                  </a:lnTo>
                  <a:lnTo>
                    <a:pt x="2505" y="5376"/>
                  </a:lnTo>
                  <a:cubicBezTo>
                    <a:pt x="2797" y="5376"/>
                    <a:pt x="3029" y="5122"/>
                    <a:pt x="3029" y="4802"/>
                  </a:cubicBezTo>
                  <a:cubicBezTo>
                    <a:pt x="3029" y="4482"/>
                    <a:pt x="2797" y="4218"/>
                    <a:pt x="2505" y="4218"/>
                  </a:cubicBezTo>
                  <a:lnTo>
                    <a:pt x="523" y="4218"/>
                  </a:lnTo>
                  <a:close/>
                  <a:moveTo>
                    <a:pt x="12193" y="6214"/>
                  </a:moveTo>
                  <a:lnTo>
                    <a:pt x="16526" y="9727"/>
                  </a:lnTo>
                  <a:cubicBezTo>
                    <a:pt x="16493" y="9836"/>
                    <a:pt x="16474" y="9953"/>
                    <a:pt x="16474" y="10075"/>
                  </a:cubicBezTo>
                  <a:lnTo>
                    <a:pt x="16474" y="19284"/>
                  </a:lnTo>
                  <a:lnTo>
                    <a:pt x="7902" y="19284"/>
                  </a:lnTo>
                  <a:lnTo>
                    <a:pt x="7902" y="10075"/>
                  </a:lnTo>
                  <a:cubicBezTo>
                    <a:pt x="7902" y="9968"/>
                    <a:pt x="7884" y="9862"/>
                    <a:pt x="7860" y="9764"/>
                  </a:cubicBezTo>
                  <a:lnTo>
                    <a:pt x="12193" y="621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57" name="Shape 2157"/>
            <p:cNvSpPr/>
            <p:nvPr/>
          </p:nvSpPr>
          <p:spPr>
            <a:xfrm>
              <a:off x="0" y="1136626"/>
              <a:ext cx="2528575" cy="1615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FFFFFF"/>
                  </a:solidFill>
                  <a:cs typeface="+mn-ea"/>
                  <a:sym typeface="+mn-lt"/>
                </a:rPr>
                <a:t>Headline Four</a:t>
              </a:r>
            </a:p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FFFFFF"/>
                  </a:solidFill>
                  <a:cs typeface="+mn-ea"/>
                  <a:sym typeface="+mn-lt"/>
                </a:rPr>
                <a:t>Lorem Ipsum is simply dummy text of the printing.</a:t>
              </a:r>
            </a:p>
          </p:txBody>
        </p:sp>
      </p:grpSp>
      <p:grpSp>
        <p:nvGrpSpPr>
          <p:cNvPr id="2161" name="Group 2161"/>
          <p:cNvGrpSpPr/>
          <p:nvPr/>
        </p:nvGrpSpPr>
        <p:grpSpPr>
          <a:xfrm>
            <a:off x="7257482" y="2249544"/>
            <a:ext cx="996882" cy="1041217"/>
            <a:chOff x="0" y="0"/>
            <a:chExt cx="1993761" cy="2082432"/>
          </a:xfrm>
        </p:grpSpPr>
        <p:sp>
          <p:nvSpPr>
            <p:cNvPr id="2159" name="Shape 2159"/>
            <p:cNvSpPr/>
            <p:nvPr/>
          </p:nvSpPr>
          <p:spPr>
            <a:xfrm>
              <a:off x="563047" y="0"/>
              <a:ext cx="1068329" cy="676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4" y="0"/>
                  </a:moveTo>
                  <a:cubicBezTo>
                    <a:pt x="4121" y="0"/>
                    <a:pt x="3685" y="704"/>
                    <a:pt x="3685" y="1560"/>
                  </a:cubicBezTo>
                  <a:lnTo>
                    <a:pt x="3685" y="8286"/>
                  </a:lnTo>
                  <a:cubicBezTo>
                    <a:pt x="3685" y="9141"/>
                    <a:pt x="4121" y="9846"/>
                    <a:pt x="4664" y="9846"/>
                  </a:cubicBezTo>
                  <a:lnTo>
                    <a:pt x="9577" y="9846"/>
                  </a:lnTo>
                  <a:cubicBezTo>
                    <a:pt x="10118" y="9846"/>
                    <a:pt x="10555" y="9141"/>
                    <a:pt x="10555" y="8286"/>
                  </a:cubicBezTo>
                  <a:lnTo>
                    <a:pt x="10555" y="1560"/>
                  </a:lnTo>
                  <a:cubicBezTo>
                    <a:pt x="10555" y="704"/>
                    <a:pt x="10118" y="0"/>
                    <a:pt x="9577" y="0"/>
                  </a:cubicBezTo>
                  <a:lnTo>
                    <a:pt x="4664" y="0"/>
                  </a:lnTo>
                  <a:close/>
                  <a:moveTo>
                    <a:pt x="12033" y="0"/>
                  </a:moveTo>
                  <a:cubicBezTo>
                    <a:pt x="11491" y="0"/>
                    <a:pt x="11054" y="704"/>
                    <a:pt x="11054" y="1560"/>
                  </a:cubicBezTo>
                  <a:lnTo>
                    <a:pt x="11054" y="8286"/>
                  </a:lnTo>
                  <a:cubicBezTo>
                    <a:pt x="11054" y="9141"/>
                    <a:pt x="11491" y="9846"/>
                    <a:pt x="12033" y="9846"/>
                  </a:cubicBezTo>
                  <a:lnTo>
                    <a:pt x="16946" y="9846"/>
                  </a:lnTo>
                  <a:cubicBezTo>
                    <a:pt x="17489" y="9846"/>
                    <a:pt x="17925" y="9141"/>
                    <a:pt x="17925" y="8286"/>
                  </a:cubicBezTo>
                  <a:lnTo>
                    <a:pt x="17925" y="1560"/>
                  </a:lnTo>
                  <a:cubicBezTo>
                    <a:pt x="17925" y="704"/>
                    <a:pt x="17489" y="0"/>
                    <a:pt x="16946" y="0"/>
                  </a:cubicBezTo>
                  <a:lnTo>
                    <a:pt x="12033" y="0"/>
                  </a:lnTo>
                  <a:close/>
                  <a:moveTo>
                    <a:pt x="1468" y="5332"/>
                  </a:moveTo>
                  <a:cubicBezTo>
                    <a:pt x="655" y="5332"/>
                    <a:pt x="0" y="6381"/>
                    <a:pt x="0" y="7665"/>
                  </a:cubicBezTo>
                  <a:lnTo>
                    <a:pt x="0" y="17737"/>
                  </a:lnTo>
                  <a:cubicBezTo>
                    <a:pt x="0" y="19021"/>
                    <a:pt x="655" y="20055"/>
                    <a:pt x="1468" y="20055"/>
                  </a:cubicBezTo>
                  <a:lnTo>
                    <a:pt x="1967" y="20055"/>
                  </a:lnTo>
                  <a:cubicBezTo>
                    <a:pt x="1967" y="20911"/>
                    <a:pt x="2404" y="21600"/>
                    <a:pt x="2946" y="21600"/>
                  </a:cubicBezTo>
                  <a:cubicBezTo>
                    <a:pt x="3488" y="21600"/>
                    <a:pt x="3925" y="20911"/>
                    <a:pt x="3925" y="20055"/>
                  </a:cubicBezTo>
                  <a:lnTo>
                    <a:pt x="17666" y="20055"/>
                  </a:lnTo>
                  <a:cubicBezTo>
                    <a:pt x="17666" y="20911"/>
                    <a:pt x="18111" y="21600"/>
                    <a:pt x="18654" y="21600"/>
                  </a:cubicBezTo>
                  <a:cubicBezTo>
                    <a:pt x="19196" y="21600"/>
                    <a:pt x="19633" y="20911"/>
                    <a:pt x="19633" y="20055"/>
                  </a:cubicBezTo>
                  <a:lnTo>
                    <a:pt x="20122" y="20055"/>
                  </a:lnTo>
                  <a:cubicBezTo>
                    <a:pt x="20935" y="20055"/>
                    <a:pt x="21600" y="19021"/>
                    <a:pt x="21600" y="17737"/>
                  </a:cubicBezTo>
                  <a:lnTo>
                    <a:pt x="21600" y="7665"/>
                  </a:lnTo>
                  <a:cubicBezTo>
                    <a:pt x="21600" y="6381"/>
                    <a:pt x="20935" y="5332"/>
                    <a:pt x="20122" y="5332"/>
                  </a:cubicBezTo>
                  <a:cubicBezTo>
                    <a:pt x="19309" y="5332"/>
                    <a:pt x="18654" y="6381"/>
                    <a:pt x="18654" y="7665"/>
                  </a:cubicBezTo>
                  <a:lnTo>
                    <a:pt x="18654" y="11300"/>
                  </a:lnTo>
                  <a:cubicBezTo>
                    <a:pt x="18339" y="10961"/>
                    <a:pt x="17961" y="10755"/>
                    <a:pt x="17551" y="10755"/>
                  </a:cubicBezTo>
                  <a:lnTo>
                    <a:pt x="4049" y="10755"/>
                  </a:lnTo>
                  <a:cubicBezTo>
                    <a:pt x="3639" y="10755"/>
                    <a:pt x="3261" y="10961"/>
                    <a:pt x="2946" y="11300"/>
                  </a:cubicBezTo>
                  <a:lnTo>
                    <a:pt x="2946" y="7665"/>
                  </a:lnTo>
                  <a:cubicBezTo>
                    <a:pt x="2946" y="6381"/>
                    <a:pt x="2282" y="5332"/>
                    <a:pt x="1468" y="53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60" name="Shape 2160"/>
            <p:cNvSpPr/>
            <p:nvPr/>
          </p:nvSpPr>
          <p:spPr>
            <a:xfrm>
              <a:off x="0" y="913455"/>
              <a:ext cx="1993762" cy="11689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rmAutofit/>
            </a:bodyPr>
            <a:lstStyle/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300" b="1" kern="0">
                  <a:solidFill>
                    <a:srgbClr val="FFFFFF"/>
                  </a:solidFill>
                  <a:cs typeface="+mn-ea"/>
                  <a:sym typeface="+mn-lt"/>
                </a:rPr>
                <a:t>Headline</a:t>
              </a:r>
            </a:p>
            <a:p>
              <a:pPr algn="ctr" defTabSz="412750">
                <a:spcBef>
                  <a:spcPts val="250"/>
                </a:spcBef>
                <a:defRPr sz="1800" b="0">
                  <a:solidFill>
                    <a:srgbClr val="000000"/>
                  </a:solidFill>
                </a:defRPr>
              </a:pPr>
              <a:r>
                <a:rPr sz="1000" kern="0">
                  <a:solidFill>
                    <a:srgbClr val="FFFFFF"/>
                  </a:solidFill>
                  <a:cs typeface="+mn-ea"/>
                  <a:sym typeface="+mn-lt"/>
                </a:rPr>
                <a:t>Lorem Ipsum is simply dummy.</a:t>
              </a:r>
            </a:p>
          </p:txBody>
        </p:sp>
      </p:grpSp>
      <p:grpSp>
        <p:nvGrpSpPr>
          <p:cNvPr id="2164" name="Group 2164"/>
          <p:cNvGrpSpPr/>
          <p:nvPr/>
        </p:nvGrpSpPr>
        <p:grpSpPr>
          <a:xfrm>
            <a:off x="1293762" y="3747103"/>
            <a:ext cx="321045" cy="321045"/>
            <a:chOff x="0" y="0"/>
            <a:chExt cx="642088" cy="642088"/>
          </a:xfrm>
        </p:grpSpPr>
        <p:sp>
          <p:nvSpPr>
            <p:cNvPr id="2162" name="Shape 2162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63" name="Shape 2163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167" name="Group 2167"/>
          <p:cNvGrpSpPr/>
          <p:nvPr/>
        </p:nvGrpSpPr>
        <p:grpSpPr>
          <a:xfrm>
            <a:off x="2792362" y="2668503"/>
            <a:ext cx="321045" cy="321045"/>
            <a:chOff x="0" y="0"/>
            <a:chExt cx="642088" cy="642088"/>
          </a:xfrm>
        </p:grpSpPr>
        <p:sp>
          <p:nvSpPr>
            <p:cNvPr id="2165" name="Shape 2165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66" name="Shape 2166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170" name="Group 2170"/>
          <p:cNvGrpSpPr/>
          <p:nvPr/>
        </p:nvGrpSpPr>
        <p:grpSpPr>
          <a:xfrm>
            <a:off x="4197829" y="2153045"/>
            <a:ext cx="321045" cy="321045"/>
            <a:chOff x="0" y="0"/>
            <a:chExt cx="642088" cy="642088"/>
          </a:xfrm>
        </p:grpSpPr>
        <p:sp>
          <p:nvSpPr>
            <p:cNvPr id="2168" name="Shape 2168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69" name="Shape 2169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2173" name="Group 2173"/>
          <p:cNvGrpSpPr/>
          <p:nvPr/>
        </p:nvGrpSpPr>
        <p:grpSpPr>
          <a:xfrm>
            <a:off x="5617639" y="1746645"/>
            <a:ext cx="321045" cy="321045"/>
            <a:chOff x="0" y="0"/>
            <a:chExt cx="642088" cy="642088"/>
          </a:xfrm>
        </p:grpSpPr>
        <p:sp>
          <p:nvSpPr>
            <p:cNvPr id="2171" name="Shape 2171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72" name="Shape 2172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2176" name="Group 2176"/>
          <p:cNvGrpSpPr/>
          <p:nvPr/>
        </p:nvGrpSpPr>
        <p:grpSpPr>
          <a:xfrm>
            <a:off x="7329016" y="1855503"/>
            <a:ext cx="321045" cy="321045"/>
            <a:chOff x="0" y="0"/>
            <a:chExt cx="642088" cy="642088"/>
          </a:xfrm>
        </p:grpSpPr>
        <p:sp>
          <p:nvSpPr>
            <p:cNvPr id="2174" name="Shape 2174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75" name="Shape 2175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5</a:t>
              </a:r>
            </a:p>
          </p:txBody>
        </p:sp>
      </p:grpSp>
      <p:grpSp>
        <p:nvGrpSpPr>
          <p:cNvPr id="2179" name="Group 2179"/>
          <p:cNvGrpSpPr/>
          <p:nvPr/>
        </p:nvGrpSpPr>
        <p:grpSpPr>
          <a:xfrm>
            <a:off x="8937683" y="2385228"/>
            <a:ext cx="321045" cy="321045"/>
            <a:chOff x="0" y="0"/>
            <a:chExt cx="642088" cy="642088"/>
          </a:xfrm>
        </p:grpSpPr>
        <p:sp>
          <p:nvSpPr>
            <p:cNvPr id="2177" name="Shape 2177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78" name="Shape 2178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cs typeface="+mn-ea"/>
                  <a:sym typeface="+mn-lt"/>
                </a:rPr>
                <a:t>6</a:t>
              </a:r>
            </a:p>
          </p:txBody>
        </p:sp>
      </p:grpSp>
      <p:sp>
        <p:nvSpPr>
          <p:cNvPr id="2180" name="Shape 2180"/>
          <p:cNvSpPr/>
          <p:nvPr/>
        </p:nvSpPr>
        <p:spPr>
          <a:xfrm>
            <a:off x="1010562" y="-444253"/>
            <a:ext cx="2429598" cy="1512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36" h="18720" extrusionOk="0">
                <a:moveTo>
                  <a:pt x="3863" y="14583"/>
                </a:moveTo>
                <a:cubicBezTo>
                  <a:pt x="4576" y="17265"/>
                  <a:pt x="6541" y="18380"/>
                  <a:pt x="8260" y="16016"/>
                </a:cubicBezTo>
                <a:cubicBezTo>
                  <a:pt x="9585" y="20045"/>
                  <a:pt x="13425" y="19135"/>
                  <a:pt x="14443" y="16138"/>
                </a:cubicBezTo>
                <a:cubicBezTo>
                  <a:pt x="16923" y="17408"/>
                  <a:pt x="17088" y="15003"/>
                  <a:pt x="17088" y="15003"/>
                </a:cubicBezTo>
                <a:cubicBezTo>
                  <a:pt x="19709" y="13436"/>
                  <a:pt x="19943" y="7397"/>
                  <a:pt x="16189" y="6702"/>
                </a:cubicBezTo>
                <a:cubicBezTo>
                  <a:pt x="15003" y="1127"/>
                  <a:pt x="11965" y="2060"/>
                  <a:pt x="11519" y="2497"/>
                </a:cubicBezTo>
                <a:cubicBezTo>
                  <a:pt x="10259" y="-518"/>
                  <a:pt x="6280" y="-1555"/>
                  <a:pt x="4993" y="3725"/>
                </a:cubicBezTo>
                <a:cubicBezTo>
                  <a:pt x="3389" y="3430"/>
                  <a:pt x="2538" y="6125"/>
                  <a:pt x="2538" y="6125"/>
                </a:cubicBezTo>
                <a:cubicBezTo>
                  <a:pt x="-477" y="5429"/>
                  <a:pt x="-1657" y="15411"/>
                  <a:pt x="3863" y="14583"/>
                </a:cubicBezTo>
                <a:close/>
              </a:path>
            </a:pathLst>
          </a:custGeom>
          <a:ln w="254000">
            <a:solidFill>
              <a:srgbClr val="64696E">
                <a:alpha val="5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81" name="Shape 2181"/>
          <p:cNvSpPr/>
          <p:nvPr/>
        </p:nvSpPr>
        <p:spPr>
          <a:xfrm>
            <a:off x="9815470" y="1085507"/>
            <a:ext cx="1660968" cy="1034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36" h="18720" extrusionOk="0">
                <a:moveTo>
                  <a:pt x="3863" y="14583"/>
                </a:moveTo>
                <a:cubicBezTo>
                  <a:pt x="4576" y="17265"/>
                  <a:pt x="6541" y="18380"/>
                  <a:pt x="8260" y="16016"/>
                </a:cubicBezTo>
                <a:cubicBezTo>
                  <a:pt x="9585" y="20045"/>
                  <a:pt x="13425" y="19135"/>
                  <a:pt x="14443" y="16138"/>
                </a:cubicBezTo>
                <a:cubicBezTo>
                  <a:pt x="16923" y="17408"/>
                  <a:pt x="17088" y="15003"/>
                  <a:pt x="17088" y="15003"/>
                </a:cubicBezTo>
                <a:cubicBezTo>
                  <a:pt x="19709" y="13436"/>
                  <a:pt x="19943" y="7397"/>
                  <a:pt x="16189" y="6702"/>
                </a:cubicBezTo>
                <a:cubicBezTo>
                  <a:pt x="15003" y="1127"/>
                  <a:pt x="11965" y="2060"/>
                  <a:pt x="11519" y="2497"/>
                </a:cubicBezTo>
                <a:cubicBezTo>
                  <a:pt x="10259" y="-518"/>
                  <a:pt x="6280" y="-1555"/>
                  <a:pt x="4993" y="3725"/>
                </a:cubicBezTo>
                <a:cubicBezTo>
                  <a:pt x="3389" y="3430"/>
                  <a:pt x="2538" y="6125"/>
                  <a:pt x="2538" y="6125"/>
                </a:cubicBezTo>
                <a:cubicBezTo>
                  <a:pt x="-477" y="5429"/>
                  <a:pt x="-1657" y="15411"/>
                  <a:pt x="3863" y="14583"/>
                </a:cubicBezTo>
                <a:close/>
              </a:path>
            </a:pathLst>
          </a:custGeom>
          <a:solidFill>
            <a:srgbClr val="64696E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5460792"/>
      </p:ext>
    </p:extLst>
  </p:cSld>
  <p:clrMapOvr>
    <a:masterClrMapping/>
  </p:clrMapOvr>
  <p:transition spd="slow">
    <p:dissolve/>
  </p:transition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3" name="Shape 2183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6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185" name="Shape 2185"/>
          <p:cNvSpPr/>
          <p:nvPr/>
        </p:nvSpPr>
        <p:spPr>
          <a:xfrm>
            <a:off x="3344899" y="110222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Ipsum is simply dummy text of the printing and typesetting industry.</a:t>
            </a:r>
          </a:p>
        </p:txBody>
      </p:sp>
      <p:grpSp>
        <p:nvGrpSpPr>
          <p:cNvPr id="2189" name="Group 2189"/>
          <p:cNvGrpSpPr/>
          <p:nvPr/>
        </p:nvGrpSpPr>
        <p:grpSpPr>
          <a:xfrm>
            <a:off x="2088399" y="6096331"/>
            <a:ext cx="1910735" cy="3709591"/>
            <a:chOff x="0" y="0"/>
            <a:chExt cx="3821468" cy="7419181"/>
          </a:xfrm>
        </p:grpSpPr>
        <p:sp>
          <p:nvSpPr>
            <p:cNvPr id="2186" name="Shape 2186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323C46"/>
                </a:gs>
                <a:gs pos="100000">
                  <a:srgbClr val="2D5F78"/>
                </a:gs>
              </a:gsLst>
              <a:path path="shape">
                <a:fillToRect l="10280" t="67178" r="89719" b="32821"/>
              </a:path>
            </a:gradFill>
            <a:ln w="12700" cap="flat">
              <a:solidFill>
                <a:srgbClr val="2D809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87" name="Shape 2187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23C46"/>
                </a:gs>
                <a:gs pos="100000">
                  <a:srgbClr val="2D5F78"/>
                </a:gs>
              </a:gsLst>
              <a:lin ang="0" scaled="0"/>
            </a:gradFill>
            <a:ln w="12700" cap="flat">
              <a:solidFill>
                <a:srgbClr val="2D809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88" name="Shape 2188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34779">
                  <a:srgbClr val="152C3F"/>
                </a:gs>
                <a:gs pos="100000">
                  <a:srgbClr val="2A587E"/>
                </a:gs>
              </a:gsLst>
              <a:lin ang="14297944" scaled="0"/>
            </a:gradFill>
            <a:ln w="12700" cap="flat">
              <a:solidFill>
                <a:srgbClr val="2D809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93" name="Group 2193"/>
          <p:cNvGrpSpPr/>
          <p:nvPr/>
        </p:nvGrpSpPr>
        <p:grpSpPr>
          <a:xfrm>
            <a:off x="3989166" y="5518481"/>
            <a:ext cx="1910735" cy="3709591"/>
            <a:chOff x="0" y="0"/>
            <a:chExt cx="3821468" cy="7419181"/>
          </a:xfrm>
        </p:grpSpPr>
        <p:sp>
          <p:nvSpPr>
            <p:cNvPr id="2190" name="Shape 2190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2D5F5F"/>
                </a:gs>
                <a:gs pos="100000">
                  <a:srgbClr val="329687"/>
                </a:gs>
              </a:gsLst>
              <a:path path="shape">
                <a:fillToRect l="4003" t="75497" r="95996" b="24502"/>
              </a:path>
            </a:gradFill>
            <a:ln w="12700" cap="flat">
              <a:solidFill>
                <a:srgbClr val="4CAEA1"/>
              </a:solidFill>
              <a:prstDash val="solid"/>
              <a:miter lim="400000"/>
            </a:ln>
            <a:effectLst>
              <a:outerShdw blurRad="482600" dist="109348" dir="10569423" rotWithShape="0">
                <a:srgbClr val="000000">
                  <a:alpha val="28086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1" name="Shape 2191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5F52"/>
                </a:gs>
                <a:gs pos="100000">
                  <a:srgbClr val="2D5F60"/>
                </a:gs>
              </a:gsLst>
              <a:lin ang="14297944" scaled="0"/>
            </a:gradFill>
            <a:ln w="12700" cap="flat">
              <a:solidFill>
                <a:srgbClr val="4CAE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2" name="Shape 2192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9638">
                  <a:srgbClr val="329687"/>
                </a:gs>
                <a:gs pos="78841">
                  <a:srgbClr val="006363"/>
                </a:gs>
              </a:gsLst>
              <a:lin ang="14297944" scaled="0"/>
            </a:gradFill>
            <a:ln w="12700" cap="flat">
              <a:solidFill>
                <a:srgbClr val="4CAE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97" name="Group 2197"/>
          <p:cNvGrpSpPr/>
          <p:nvPr/>
        </p:nvGrpSpPr>
        <p:grpSpPr>
          <a:xfrm>
            <a:off x="5887816" y="4100314"/>
            <a:ext cx="1910735" cy="3709591"/>
            <a:chOff x="0" y="0"/>
            <a:chExt cx="3821468" cy="7419181"/>
          </a:xfrm>
        </p:grpSpPr>
        <p:sp>
          <p:nvSpPr>
            <p:cNvPr id="2194" name="Shape 2194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8CB932"/>
                </a:gs>
                <a:gs pos="100000">
                  <a:srgbClr val="A5C932"/>
                </a:gs>
              </a:gsLst>
              <a:path path="shape">
                <a:fillToRect l="10280" t="67178" r="89719" b="32821"/>
              </a:path>
            </a:gradFill>
            <a:ln w="12700" cap="flat">
              <a:solidFill>
                <a:srgbClr val="9ECB3D"/>
              </a:solidFill>
              <a:prstDash val="solid"/>
              <a:miter lim="400000"/>
            </a:ln>
            <a:effectLst>
              <a:outerShdw blurRad="482600" dist="109348" dir="10569423" rotWithShape="0">
                <a:srgbClr val="000000">
                  <a:alpha val="38639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5" name="Shape 2195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59D00"/>
                </a:gs>
                <a:gs pos="100000">
                  <a:srgbClr val="8CB932"/>
                </a:gs>
              </a:gsLst>
              <a:lin ang="0" scaled="0"/>
            </a:gradFill>
            <a:ln w="12700" cap="flat">
              <a:solidFill>
                <a:srgbClr val="9ECB3D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6" name="Shape 2196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C8000"/>
                </a:gs>
                <a:gs pos="100000">
                  <a:srgbClr val="8CB932"/>
                </a:gs>
              </a:gsLst>
              <a:lin ang="14297944" scaled="0"/>
            </a:gradFill>
            <a:ln w="12700" cap="flat">
              <a:solidFill>
                <a:srgbClr val="9ECB3D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01" name="Group 2201"/>
          <p:cNvGrpSpPr/>
          <p:nvPr/>
        </p:nvGrpSpPr>
        <p:grpSpPr>
          <a:xfrm>
            <a:off x="7792817" y="4608314"/>
            <a:ext cx="1910735" cy="3709591"/>
            <a:chOff x="0" y="0"/>
            <a:chExt cx="3821468" cy="7419181"/>
          </a:xfrm>
        </p:grpSpPr>
        <p:sp>
          <p:nvSpPr>
            <p:cNvPr id="2198" name="Shape 2198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FFC300"/>
                </a:gs>
                <a:gs pos="100000">
                  <a:srgbClr val="FFCC00"/>
                </a:gs>
              </a:gsLst>
              <a:path path="shape">
                <a:fillToRect l="10280" t="67178" r="89719" b="32821"/>
              </a:path>
            </a:gradFill>
            <a:ln w="12700" cap="flat">
              <a:solidFill>
                <a:srgbClr val="FFDD00"/>
              </a:solidFill>
              <a:prstDash val="solid"/>
              <a:miter lim="400000"/>
            </a:ln>
            <a:effectLst>
              <a:outerShdw blurRad="609600" dist="163624" dir="10569423" rotWithShape="0">
                <a:srgbClr val="000000">
                  <a:alpha val="33522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99" name="Shape 2199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3AC00"/>
                </a:gs>
                <a:gs pos="100000">
                  <a:srgbClr val="FFC600"/>
                </a:gs>
              </a:gsLst>
              <a:lin ang="0" scaled="0"/>
            </a:gradFill>
            <a:ln w="12700" cap="flat">
              <a:solidFill>
                <a:srgbClr val="FFDD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00" name="Shape 2200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49200"/>
                </a:gs>
                <a:gs pos="100000">
                  <a:srgbClr val="F5B000"/>
                </a:gs>
              </a:gsLst>
              <a:lin ang="14297944" scaled="0"/>
            </a:gradFill>
            <a:ln w="12700" cap="flat">
              <a:solidFill>
                <a:srgbClr val="FFDD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02" name="Shape 2202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Two : Column</a:t>
            </a:r>
          </a:p>
        </p:txBody>
      </p:sp>
      <p:grpSp>
        <p:nvGrpSpPr>
          <p:cNvPr id="2212" name="Group 2212"/>
          <p:cNvGrpSpPr/>
          <p:nvPr/>
        </p:nvGrpSpPr>
        <p:grpSpPr>
          <a:xfrm>
            <a:off x="2058637" y="3545156"/>
            <a:ext cx="1541270" cy="2359966"/>
            <a:chOff x="0" y="0"/>
            <a:chExt cx="3082539" cy="4719929"/>
          </a:xfrm>
        </p:grpSpPr>
        <p:sp>
          <p:nvSpPr>
            <p:cNvPr id="2203" name="Shape 2203"/>
            <p:cNvSpPr/>
            <p:nvPr/>
          </p:nvSpPr>
          <p:spPr>
            <a:xfrm>
              <a:off x="1219012" y="183140"/>
              <a:ext cx="1863527" cy="9274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>
                  <a:solidFill>
                    <a:srgbClr val="2D5F78"/>
                  </a:solidFill>
                  <a:cs typeface="+mn-ea"/>
                  <a:sym typeface="+mn-lt"/>
                </a:rPr>
                <a:t>21</a:t>
              </a:r>
              <a:r>
                <a:rPr sz="2000" b="1" kern="0">
                  <a:solidFill>
                    <a:srgbClr val="2D5F78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204" name="Shape 2204"/>
            <p:cNvSpPr/>
            <p:nvPr/>
          </p:nvSpPr>
          <p:spPr>
            <a:xfrm>
              <a:off x="176987" y="0"/>
              <a:ext cx="1003278" cy="98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535" extrusionOk="0">
                  <a:moveTo>
                    <a:pt x="4328" y="0"/>
                  </a:moveTo>
                  <a:cubicBezTo>
                    <a:pt x="3723" y="0"/>
                    <a:pt x="3117" y="141"/>
                    <a:pt x="2573" y="407"/>
                  </a:cubicBezTo>
                  <a:cubicBezTo>
                    <a:pt x="2491" y="447"/>
                    <a:pt x="2440" y="527"/>
                    <a:pt x="2424" y="619"/>
                  </a:cubicBezTo>
                  <a:cubicBezTo>
                    <a:pt x="2409" y="711"/>
                    <a:pt x="2435" y="807"/>
                    <a:pt x="2499" y="873"/>
                  </a:cubicBezTo>
                  <a:lnTo>
                    <a:pt x="5023" y="3450"/>
                  </a:lnTo>
                  <a:cubicBezTo>
                    <a:pt x="5209" y="3640"/>
                    <a:pt x="5304" y="3893"/>
                    <a:pt x="5304" y="4162"/>
                  </a:cubicBezTo>
                  <a:cubicBezTo>
                    <a:pt x="5304" y="4430"/>
                    <a:pt x="5209" y="4683"/>
                    <a:pt x="5023" y="4873"/>
                  </a:cubicBezTo>
                  <a:cubicBezTo>
                    <a:pt x="4653" y="5254"/>
                    <a:pt x="4004" y="5255"/>
                    <a:pt x="3633" y="4873"/>
                  </a:cubicBezTo>
                  <a:lnTo>
                    <a:pt x="1108" y="2288"/>
                  </a:lnTo>
                  <a:cubicBezTo>
                    <a:pt x="1044" y="2222"/>
                    <a:pt x="956" y="2196"/>
                    <a:pt x="868" y="2212"/>
                  </a:cubicBezTo>
                  <a:cubicBezTo>
                    <a:pt x="779" y="2227"/>
                    <a:pt x="701" y="2289"/>
                    <a:pt x="661" y="2373"/>
                  </a:cubicBezTo>
                  <a:cubicBezTo>
                    <a:pt x="-79" y="3963"/>
                    <a:pt x="233" y="5860"/>
                    <a:pt x="1448" y="7103"/>
                  </a:cubicBezTo>
                  <a:cubicBezTo>
                    <a:pt x="2214" y="7888"/>
                    <a:pt x="3236" y="8323"/>
                    <a:pt x="4319" y="8323"/>
                  </a:cubicBezTo>
                  <a:cubicBezTo>
                    <a:pt x="4745" y="8323"/>
                    <a:pt x="5166" y="8251"/>
                    <a:pt x="5569" y="8120"/>
                  </a:cubicBezTo>
                  <a:lnTo>
                    <a:pt x="7961" y="10578"/>
                  </a:lnTo>
                  <a:lnTo>
                    <a:pt x="10584" y="7891"/>
                  </a:lnTo>
                  <a:lnTo>
                    <a:pt x="8193" y="5433"/>
                  </a:lnTo>
                  <a:cubicBezTo>
                    <a:pt x="8654" y="3955"/>
                    <a:pt x="8275" y="2322"/>
                    <a:pt x="7200" y="1220"/>
                  </a:cubicBezTo>
                  <a:cubicBezTo>
                    <a:pt x="6434" y="436"/>
                    <a:pt x="5410" y="0"/>
                    <a:pt x="4328" y="0"/>
                  </a:cubicBezTo>
                  <a:close/>
                  <a:moveTo>
                    <a:pt x="11685" y="271"/>
                  </a:moveTo>
                  <a:cubicBezTo>
                    <a:pt x="11220" y="278"/>
                    <a:pt x="10835" y="369"/>
                    <a:pt x="10535" y="475"/>
                  </a:cubicBezTo>
                  <a:cubicBezTo>
                    <a:pt x="10052" y="645"/>
                    <a:pt x="10149" y="749"/>
                    <a:pt x="10651" y="839"/>
                  </a:cubicBezTo>
                  <a:cubicBezTo>
                    <a:pt x="14298" y="1491"/>
                    <a:pt x="14745" y="3693"/>
                    <a:pt x="14127" y="4543"/>
                  </a:cubicBezTo>
                  <a:cubicBezTo>
                    <a:pt x="13889" y="4871"/>
                    <a:pt x="14234" y="5272"/>
                    <a:pt x="14234" y="5272"/>
                  </a:cubicBezTo>
                  <a:lnTo>
                    <a:pt x="14367" y="5399"/>
                  </a:lnTo>
                  <a:lnTo>
                    <a:pt x="8209" y="11705"/>
                  </a:lnTo>
                  <a:cubicBezTo>
                    <a:pt x="8293" y="11756"/>
                    <a:pt x="8378" y="11817"/>
                    <a:pt x="8449" y="11891"/>
                  </a:cubicBezTo>
                  <a:lnTo>
                    <a:pt x="9484" y="12951"/>
                  </a:lnTo>
                  <a:cubicBezTo>
                    <a:pt x="9554" y="13023"/>
                    <a:pt x="9608" y="13102"/>
                    <a:pt x="9658" y="13188"/>
                  </a:cubicBezTo>
                  <a:lnTo>
                    <a:pt x="15815" y="6882"/>
                  </a:lnTo>
                  <a:cubicBezTo>
                    <a:pt x="15815" y="6882"/>
                    <a:pt x="16055" y="7136"/>
                    <a:pt x="16055" y="7136"/>
                  </a:cubicBezTo>
                  <a:cubicBezTo>
                    <a:pt x="16055" y="7136"/>
                    <a:pt x="16496" y="7524"/>
                    <a:pt x="16858" y="7340"/>
                  </a:cubicBezTo>
                  <a:cubicBezTo>
                    <a:pt x="17267" y="7129"/>
                    <a:pt x="18419" y="8297"/>
                    <a:pt x="18786" y="8569"/>
                  </a:cubicBezTo>
                  <a:lnTo>
                    <a:pt x="18596" y="8772"/>
                  </a:lnTo>
                  <a:cubicBezTo>
                    <a:pt x="18330" y="9041"/>
                    <a:pt x="18331" y="9487"/>
                    <a:pt x="18596" y="9755"/>
                  </a:cubicBezTo>
                  <a:cubicBezTo>
                    <a:pt x="18860" y="10025"/>
                    <a:pt x="19283" y="10025"/>
                    <a:pt x="19547" y="9755"/>
                  </a:cubicBezTo>
                  <a:lnTo>
                    <a:pt x="21136" y="8128"/>
                  </a:lnTo>
                  <a:cubicBezTo>
                    <a:pt x="21399" y="7858"/>
                    <a:pt x="21400" y="7415"/>
                    <a:pt x="21136" y="7145"/>
                  </a:cubicBezTo>
                  <a:cubicBezTo>
                    <a:pt x="20874" y="6876"/>
                    <a:pt x="20448" y="6876"/>
                    <a:pt x="20185" y="7145"/>
                  </a:cubicBezTo>
                  <a:lnTo>
                    <a:pt x="19920" y="7416"/>
                  </a:lnTo>
                  <a:cubicBezTo>
                    <a:pt x="19701" y="7107"/>
                    <a:pt x="19335" y="6582"/>
                    <a:pt x="19382" y="6408"/>
                  </a:cubicBezTo>
                  <a:cubicBezTo>
                    <a:pt x="19576" y="5642"/>
                    <a:pt x="18049" y="3831"/>
                    <a:pt x="18049" y="3831"/>
                  </a:cubicBezTo>
                  <a:cubicBezTo>
                    <a:pt x="15212" y="926"/>
                    <a:pt x="13080" y="250"/>
                    <a:pt x="11685" y="271"/>
                  </a:cubicBezTo>
                  <a:close/>
                  <a:moveTo>
                    <a:pt x="13216" y="10578"/>
                  </a:moveTo>
                  <a:lnTo>
                    <a:pt x="10593" y="13264"/>
                  </a:lnTo>
                  <a:lnTo>
                    <a:pt x="13241" y="15985"/>
                  </a:lnTo>
                  <a:cubicBezTo>
                    <a:pt x="12780" y="17462"/>
                    <a:pt x="13159" y="19095"/>
                    <a:pt x="14234" y="20197"/>
                  </a:cubicBezTo>
                  <a:cubicBezTo>
                    <a:pt x="15000" y="20982"/>
                    <a:pt x="16023" y="21418"/>
                    <a:pt x="17106" y="21418"/>
                  </a:cubicBezTo>
                  <a:cubicBezTo>
                    <a:pt x="17711" y="21418"/>
                    <a:pt x="18316" y="21277"/>
                    <a:pt x="18861" y="21011"/>
                  </a:cubicBezTo>
                  <a:cubicBezTo>
                    <a:pt x="18942" y="20971"/>
                    <a:pt x="19002" y="20891"/>
                    <a:pt x="19018" y="20799"/>
                  </a:cubicBezTo>
                  <a:cubicBezTo>
                    <a:pt x="19033" y="20707"/>
                    <a:pt x="18999" y="20610"/>
                    <a:pt x="18935" y="20545"/>
                  </a:cubicBezTo>
                  <a:lnTo>
                    <a:pt x="16419" y="17968"/>
                  </a:lnTo>
                  <a:cubicBezTo>
                    <a:pt x="16233" y="17779"/>
                    <a:pt x="16130" y="17524"/>
                    <a:pt x="16129" y="17256"/>
                  </a:cubicBezTo>
                  <a:cubicBezTo>
                    <a:pt x="16129" y="16988"/>
                    <a:pt x="16233" y="16735"/>
                    <a:pt x="16419" y="16544"/>
                  </a:cubicBezTo>
                  <a:cubicBezTo>
                    <a:pt x="16790" y="16163"/>
                    <a:pt x="17439" y="16164"/>
                    <a:pt x="17809" y="16544"/>
                  </a:cubicBezTo>
                  <a:lnTo>
                    <a:pt x="20325" y="19129"/>
                  </a:lnTo>
                  <a:cubicBezTo>
                    <a:pt x="20390" y="19195"/>
                    <a:pt x="20483" y="19221"/>
                    <a:pt x="20574" y="19206"/>
                  </a:cubicBezTo>
                  <a:cubicBezTo>
                    <a:pt x="20663" y="19189"/>
                    <a:pt x="20741" y="19129"/>
                    <a:pt x="20781" y="19045"/>
                  </a:cubicBezTo>
                  <a:cubicBezTo>
                    <a:pt x="21521" y="17455"/>
                    <a:pt x="21201" y="15550"/>
                    <a:pt x="19986" y="14307"/>
                  </a:cubicBezTo>
                  <a:cubicBezTo>
                    <a:pt x="19220" y="13522"/>
                    <a:pt x="18197" y="13095"/>
                    <a:pt x="17114" y="13095"/>
                  </a:cubicBezTo>
                  <a:cubicBezTo>
                    <a:pt x="16688" y="13095"/>
                    <a:pt x="16268" y="13167"/>
                    <a:pt x="15865" y="13298"/>
                  </a:cubicBezTo>
                  <a:lnTo>
                    <a:pt x="13216" y="10578"/>
                  </a:lnTo>
                  <a:close/>
                  <a:moveTo>
                    <a:pt x="7473" y="12205"/>
                  </a:moveTo>
                  <a:cubicBezTo>
                    <a:pt x="7317" y="12199"/>
                    <a:pt x="7156" y="12249"/>
                    <a:pt x="7034" y="12357"/>
                  </a:cubicBezTo>
                  <a:lnTo>
                    <a:pt x="190" y="18646"/>
                  </a:lnTo>
                  <a:cubicBezTo>
                    <a:pt x="-55" y="18862"/>
                    <a:pt x="-63" y="19227"/>
                    <a:pt x="165" y="19460"/>
                  </a:cubicBezTo>
                  <a:lnTo>
                    <a:pt x="2027" y="21367"/>
                  </a:lnTo>
                  <a:cubicBezTo>
                    <a:pt x="2255" y="21600"/>
                    <a:pt x="2611" y="21590"/>
                    <a:pt x="2821" y="21341"/>
                  </a:cubicBezTo>
                  <a:lnTo>
                    <a:pt x="8962" y="14332"/>
                  </a:lnTo>
                  <a:cubicBezTo>
                    <a:pt x="9172" y="14083"/>
                    <a:pt x="9157" y="13684"/>
                    <a:pt x="8929" y="13451"/>
                  </a:cubicBezTo>
                  <a:cubicBezTo>
                    <a:pt x="8929" y="13451"/>
                    <a:pt x="7895" y="12391"/>
                    <a:pt x="7895" y="12391"/>
                  </a:cubicBezTo>
                  <a:cubicBezTo>
                    <a:pt x="7781" y="12275"/>
                    <a:pt x="7628" y="12211"/>
                    <a:pt x="7473" y="12205"/>
                  </a:cubicBezTo>
                  <a:close/>
                </a:path>
              </a:pathLst>
            </a:custGeom>
            <a:solidFill>
              <a:srgbClr val="2D5F78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05" name="Shape 2205"/>
            <p:cNvSpPr/>
            <p:nvPr/>
          </p:nvSpPr>
          <p:spPr>
            <a:xfrm>
              <a:off x="0" y="1459387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06" name="Shape 2206"/>
            <p:cNvSpPr/>
            <p:nvPr/>
          </p:nvSpPr>
          <p:spPr>
            <a:xfrm>
              <a:off x="28292" y="2276811"/>
              <a:ext cx="2931497" cy="11766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sz="1000" kern="0">
                  <a:cs typeface="+mn-ea"/>
                  <a:sym typeface="+mn-lt"/>
                </a:rPr>
                <a:t>Ipsum is simply dummy text of the printing and typesetting industry.</a:t>
              </a:r>
            </a:p>
          </p:txBody>
        </p:sp>
        <p:sp>
          <p:nvSpPr>
            <p:cNvPr id="2207" name="Shape 2207"/>
            <p:cNvSpPr/>
            <p:nvPr/>
          </p:nvSpPr>
          <p:spPr>
            <a:xfrm>
              <a:off x="0" y="3795217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08" name="Shape 2208"/>
            <p:cNvSpPr/>
            <p:nvPr/>
          </p:nvSpPr>
          <p:spPr>
            <a:xfrm>
              <a:off x="28292" y="1675313"/>
              <a:ext cx="2931497" cy="605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Headline Text</a:t>
              </a:r>
            </a:p>
          </p:txBody>
        </p:sp>
        <p:grpSp>
          <p:nvGrpSpPr>
            <p:cNvPr id="2211" name="Group 2211"/>
            <p:cNvGrpSpPr/>
            <p:nvPr/>
          </p:nvGrpSpPr>
          <p:grpSpPr>
            <a:xfrm>
              <a:off x="70451" y="4063339"/>
              <a:ext cx="2752985" cy="656590"/>
              <a:chOff x="0" y="-14533"/>
              <a:chExt cx="2752984" cy="656588"/>
            </a:xfrm>
          </p:grpSpPr>
          <p:sp>
            <p:nvSpPr>
              <p:cNvPr id="2209" name="Shape 2209"/>
              <p:cNvSpPr/>
              <p:nvPr/>
            </p:nvSpPr>
            <p:spPr>
              <a:xfrm>
                <a:off x="0" y="113135"/>
                <a:ext cx="419100" cy="419101"/>
              </a:xfrm>
              <a:prstGeom prst="roundRect">
                <a:avLst>
                  <a:gd name="adj" fmla="val 35322"/>
                </a:avLst>
              </a:prstGeom>
              <a:solidFill>
                <a:srgbClr val="2D5F78">
                  <a:alpha val="9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>
                  <a:defRPr sz="3200" b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16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10" name="Shape 2210"/>
              <p:cNvSpPr/>
              <p:nvPr/>
            </p:nvSpPr>
            <p:spPr>
              <a:xfrm>
                <a:off x="589176" y="-14533"/>
                <a:ext cx="2163808" cy="656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25400" tIns="25400" rIns="25400" bIns="25400" numCol="1" anchor="ctr">
                <a:spAutoFit/>
              </a:bodyPr>
              <a:lstStyle>
                <a:lvl1pPr>
                  <a:lnSpc>
                    <a:spcPct val="100000"/>
                  </a:lnSpc>
                  <a:defRPr sz="1800" b="0">
                    <a:solidFill>
                      <a:srgbClr val="323C46"/>
                    </a:solidFill>
                  </a:defRPr>
                </a:lvl1pPr>
              </a:lstStyle>
              <a:p>
                <a:pPr defTabSz="412750">
                  <a:defRPr>
                    <a:solidFill>
                      <a:srgbClr val="000000"/>
                    </a:solidFill>
                  </a:defRPr>
                </a:pPr>
                <a:r>
                  <a:rPr sz="900" kern="0">
                    <a:cs typeface="+mn-ea"/>
                    <a:sym typeface="+mn-lt"/>
                  </a:rPr>
                  <a:t>Ipsum is simply dummy text of the</a:t>
                </a:r>
              </a:p>
            </p:txBody>
          </p:sp>
        </p:grpSp>
      </p:grpSp>
      <p:grpSp>
        <p:nvGrpSpPr>
          <p:cNvPr id="2222" name="Group 2222"/>
          <p:cNvGrpSpPr/>
          <p:nvPr/>
        </p:nvGrpSpPr>
        <p:grpSpPr>
          <a:xfrm>
            <a:off x="4027136" y="2882560"/>
            <a:ext cx="1541271" cy="2400262"/>
            <a:chOff x="0" y="0"/>
            <a:chExt cx="3082539" cy="4800522"/>
          </a:xfrm>
        </p:grpSpPr>
        <p:sp>
          <p:nvSpPr>
            <p:cNvPr id="2213" name="Shape 2213"/>
            <p:cNvSpPr/>
            <p:nvPr/>
          </p:nvSpPr>
          <p:spPr>
            <a:xfrm>
              <a:off x="153432" y="0"/>
              <a:ext cx="1483123" cy="112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0" y="0"/>
                  </a:moveTo>
                  <a:cubicBezTo>
                    <a:pt x="20176" y="0"/>
                    <a:pt x="20011" y="93"/>
                    <a:pt x="19880" y="264"/>
                  </a:cubicBezTo>
                  <a:lnTo>
                    <a:pt x="18060" y="2664"/>
                  </a:lnTo>
                  <a:cubicBezTo>
                    <a:pt x="17817" y="2984"/>
                    <a:pt x="17795" y="3482"/>
                    <a:pt x="17990" y="3837"/>
                  </a:cubicBezTo>
                  <a:lnTo>
                    <a:pt x="15970" y="6501"/>
                  </a:lnTo>
                  <a:lnTo>
                    <a:pt x="14940" y="5143"/>
                  </a:lnTo>
                  <a:cubicBezTo>
                    <a:pt x="14819" y="4983"/>
                    <a:pt x="14660" y="4892"/>
                    <a:pt x="14500" y="4892"/>
                  </a:cubicBezTo>
                  <a:cubicBezTo>
                    <a:pt x="14299" y="4892"/>
                    <a:pt x="14119" y="5026"/>
                    <a:pt x="14000" y="5262"/>
                  </a:cubicBezTo>
                  <a:lnTo>
                    <a:pt x="12500" y="8215"/>
                  </a:lnTo>
                  <a:cubicBezTo>
                    <a:pt x="12340" y="8533"/>
                    <a:pt x="12208" y="9087"/>
                    <a:pt x="12200" y="9468"/>
                  </a:cubicBezTo>
                  <a:lnTo>
                    <a:pt x="12160" y="11525"/>
                  </a:lnTo>
                  <a:cubicBezTo>
                    <a:pt x="12155" y="11768"/>
                    <a:pt x="12224" y="12001"/>
                    <a:pt x="12350" y="12171"/>
                  </a:cubicBezTo>
                  <a:cubicBezTo>
                    <a:pt x="12476" y="12343"/>
                    <a:pt x="12647" y="12435"/>
                    <a:pt x="12830" y="12435"/>
                  </a:cubicBezTo>
                  <a:lnTo>
                    <a:pt x="14420" y="12382"/>
                  </a:lnTo>
                  <a:cubicBezTo>
                    <a:pt x="14709" y="12373"/>
                    <a:pt x="15120" y="12199"/>
                    <a:pt x="15360" y="11987"/>
                  </a:cubicBezTo>
                  <a:lnTo>
                    <a:pt x="17600" y="10022"/>
                  </a:lnTo>
                  <a:cubicBezTo>
                    <a:pt x="17759" y="9882"/>
                    <a:pt x="17862" y="9664"/>
                    <a:pt x="17880" y="9429"/>
                  </a:cubicBezTo>
                  <a:cubicBezTo>
                    <a:pt x="17897" y="9193"/>
                    <a:pt x="17835" y="8960"/>
                    <a:pt x="17700" y="8782"/>
                  </a:cubicBezTo>
                  <a:lnTo>
                    <a:pt x="16670" y="7424"/>
                  </a:lnTo>
                  <a:lnTo>
                    <a:pt x="18680" y="4760"/>
                  </a:lnTo>
                  <a:cubicBezTo>
                    <a:pt x="18798" y="4871"/>
                    <a:pt x="18942" y="4932"/>
                    <a:pt x="19090" y="4932"/>
                  </a:cubicBezTo>
                  <a:cubicBezTo>
                    <a:pt x="19274" y="4932"/>
                    <a:pt x="19450" y="4839"/>
                    <a:pt x="19580" y="4668"/>
                  </a:cubicBezTo>
                  <a:lnTo>
                    <a:pt x="21400" y="2268"/>
                  </a:lnTo>
                  <a:cubicBezTo>
                    <a:pt x="21529" y="2096"/>
                    <a:pt x="21600" y="1867"/>
                    <a:pt x="21600" y="1622"/>
                  </a:cubicBezTo>
                  <a:cubicBezTo>
                    <a:pt x="21600" y="1378"/>
                    <a:pt x="21529" y="1148"/>
                    <a:pt x="21400" y="976"/>
                  </a:cubicBezTo>
                  <a:lnTo>
                    <a:pt x="20850" y="264"/>
                  </a:lnTo>
                  <a:cubicBezTo>
                    <a:pt x="20720" y="93"/>
                    <a:pt x="20545" y="0"/>
                    <a:pt x="20360" y="0"/>
                  </a:cubicBezTo>
                  <a:close/>
                  <a:moveTo>
                    <a:pt x="15820" y="7622"/>
                  </a:moveTo>
                  <a:cubicBezTo>
                    <a:pt x="16107" y="7764"/>
                    <a:pt x="16146" y="8271"/>
                    <a:pt x="16260" y="8611"/>
                  </a:cubicBezTo>
                  <a:cubicBezTo>
                    <a:pt x="16375" y="8951"/>
                    <a:pt x="16642" y="9329"/>
                    <a:pt x="16530" y="9705"/>
                  </a:cubicBezTo>
                  <a:cubicBezTo>
                    <a:pt x="16434" y="10026"/>
                    <a:pt x="16019" y="10128"/>
                    <a:pt x="15790" y="10404"/>
                  </a:cubicBezTo>
                  <a:cubicBezTo>
                    <a:pt x="15592" y="10645"/>
                    <a:pt x="15517" y="11178"/>
                    <a:pt x="15240" y="11341"/>
                  </a:cubicBezTo>
                  <a:cubicBezTo>
                    <a:pt x="14964" y="11503"/>
                    <a:pt x="14607" y="11215"/>
                    <a:pt x="14340" y="11248"/>
                  </a:cubicBezTo>
                  <a:cubicBezTo>
                    <a:pt x="14030" y="11286"/>
                    <a:pt x="13696" y="11620"/>
                    <a:pt x="13450" y="11499"/>
                  </a:cubicBezTo>
                  <a:cubicBezTo>
                    <a:pt x="13163" y="11355"/>
                    <a:pt x="13135" y="10850"/>
                    <a:pt x="13020" y="10510"/>
                  </a:cubicBezTo>
                  <a:cubicBezTo>
                    <a:pt x="12905" y="10170"/>
                    <a:pt x="12638" y="9791"/>
                    <a:pt x="12750" y="9415"/>
                  </a:cubicBezTo>
                  <a:cubicBezTo>
                    <a:pt x="12845" y="9094"/>
                    <a:pt x="13252" y="8994"/>
                    <a:pt x="13480" y="8716"/>
                  </a:cubicBezTo>
                  <a:cubicBezTo>
                    <a:pt x="13678" y="8477"/>
                    <a:pt x="13763" y="7942"/>
                    <a:pt x="14040" y="7780"/>
                  </a:cubicBezTo>
                  <a:cubicBezTo>
                    <a:pt x="14317" y="7618"/>
                    <a:pt x="14672" y="7892"/>
                    <a:pt x="14940" y="7859"/>
                  </a:cubicBezTo>
                  <a:cubicBezTo>
                    <a:pt x="15249" y="7822"/>
                    <a:pt x="15576" y="7501"/>
                    <a:pt x="15820" y="7622"/>
                  </a:cubicBezTo>
                  <a:close/>
                  <a:moveTo>
                    <a:pt x="740" y="8862"/>
                  </a:moveTo>
                  <a:cubicBezTo>
                    <a:pt x="331" y="8862"/>
                    <a:pt x="0" y="9298"/>
                    <a:pt x="0" y="9837"/>
                  </a:cubicBezTo>
                  <a:lnTo>
                    <a:pt x="0" y="11631"/>
                  </a:lnTo>
                  <a:cubicBezTo>
                    <a:pt x="0" y="12168"/>
                    <a:pt x="331" y="12607"/>
                    <a:pt x="740" y="12607"/>
                  </a:cubicBezTo>
                  <a:lnTo>
                    <a:pt x="4010" y="12607"/>
                  </a:lnTo>
                  <a:cubicBezTo>
                    <a:pt x="4417" y="12607"/>
                    <a:pt x="4750" y="12168"/>
                    <a:pt x="4750" y="11631"/>
                  </a:cubicBezTo>
                  <a:lnTo>
                    <a:pt x="4750" y="9837"/>
                  </a:lnTo>
                  <a:cubicBezTo>
                    <a:pt x="4750" y="9298"/>
                    <a:pt x="4417" y="8862"/>
                    <a:pt x="4010" y="8862"/>
                  </a:cubicBezTo>
                  <a:lnTo>
                    <a:pt x="740" y="8862"/>
                  </a:lnTo>
                  <a:close/>
                  <a:moveTo>
                    <a:pt x="6220" y="8862"/>
                  </a:moveTo>
                  <a:cubicBezTo>
                    <a:pt x="5812" y="8862"/>
                    <a:pt x="5480" y="9298"/>
                    <a:pt x="5480" y="9837"/>
                  </a:cubicBezTo>
                  <a:lnTo>
                    <a:pt x="5480" y="11631"/>
                  </a:lnTo>
                  <a:cubicBezTo>
                    <a:pt x="5480" y="12168"/>
                    <a:pt x="5812" y="12607"/>
                    <a:pt x="6220" y="12607"/>
                  </a:cubicBezTo>
                  <a:lnTo>
                    <a:pt x="9490" y="12607"/>
                  </a:lnTo>
                  <a:cubicBezTo>
                    <a:pt x="9898" y="12607"/>
                    <a:pt x="10230" y="12168"/>
                    <a:pt x="10230" y="11631"/>
                  </a:cubicBezTo>
                  <a:lnTo>
                    <a:pt x="10230" y="9837"/>
                  </a:lnTo>
                  <a:cubicBezTo>
                    <a:pt x="10230" y="9298"/>
                    <a:pt x="9898" y="8862"/>
                    <a:pt x="9490" y="8862"/>
                  </a:cubicBezTo>
                  <a:lnTo>
                    <a:pt x="6220" y="8862"/>
                  </a:lnTo>
                  <a:close/>
                  <a:moveTo>
                    <a:pt x="3480" y="13358"/>
                  </a:moveTo>
                  <a:cubicBezTo>
                    <a:pt x="3071" y="13358"/>
                    <a:pt x="2740" y="13796"/>
                    <a:pt x="2740" y="14334"/>
                  </a:cubicBezTo>
                  <a:lnTo>
                    <a:pt x="2740" y="16127"/>
                  </a:lnTo>
                  <a:cubicBezTo>
                    <a:pt x="2740" y="16666"/>
                    <a:pt x="3071" y="17103"/>
                    <a:pt x="3480" y="17103"/>
                  </a:cubicBezTo>
                  <a:lnTo>
                    <a:pt x="6750" y="17103"/>
                  </a:lnTo>
                  <a:cubicBezTo>
                    <a:pt x="7158" y="17103"/>
                    <a:pt x="7490" y="16666"/>
                    <a:pt x="7490" y="16127"/>
                  </a:cubicBezTo>
                  <a:lnTo>
                    <a:pt x="7490" y="14334"/>
                  </a:lnTo>
                  <a:cubicBezTo>
                    <a:pt x="7490" y="13796"/>
                    <a:pt x="7158" y="13358"/>
                    <a:pt x="6750" y="13358"/>
                  </a:cubicBezTo>
                  <a:cubicBezTo>
                    <a:pt x="6750" y="13358"/>
                    <a:pt x="3480" y="13358"/>
                    <a:pt x="3480" y="13358"/>
                  </a:cubicBezTo>
                  <a:close/>
                  <a:moveTo>
                    <a:pt x="8960" y="13358"/>
                  </a:moveTo>
                  <a:cubicBezTo>
                    <a:pt x="8551" y="13358"/>
                    <a:pt x="8220" y="13796"/>
                    <a:pt x="8220" y="14334"/>
                  </a:cubicBezTo>
                  <a:lnTo>
                    <a:pt x="8220" y="16127"/>
                  </a:lnTo>
                  <a:cubicBezTo>
                    <a:pt x="8220" y="16666"/>
                    <a:pt x="8551" y="17103"/>
                    <a:pt x="8960" y="17103"/>
                  </a:cubicBezTo>
                  <a:lnTo>
                    <a:pt x="12230" y="17103"/>
                  </a:lnTo>
                  <a:cubicBezTo>
                    <a:pt x="12638" y="17103"/>
                    <a:pt x="12970" y="16666"/>
                    <a:pt x="12970" y="16127"/>
                  </a:cubicBezTo>
                  <a:lnTo>
                    <a:pt x="12970" y="14334"/>
                  </a:lnTo>
                  <a:cubicBezTo>
                    <a:pt x="12970" y="13796"/>
                    <a:pt x="12638" y="13358"/>
                    <a:pt x="12230" y="13358"/>
                  </a:cubicBezTo>
                  <a:lnTo>
                    <a:pt x="8960" y="13358"/>
                  </a:lnTo>
                  <a:close/>
                  <a:moveTo>
                    <a:pt x="740" y="17855"/>
                  </a:moveTo>
                  <a:cubicBezTo>
                    <a:pt x="331" y="17855"/>
                    <a:pt x="0" y="18293"/>
                    <a:pt x="0" y="18831"/>
                  </a:cubicBezTo>
                  <a:lnTo>
                    <a:pt x="0" y="20624"/>
                  </a:lnTo>
                  <a:cubicBezTo>
                    <a:pt x="0" y="21162"/>
                    <a:pt x="331" y="21600"/>
                    <a:pt x="740" y="21600"/>
                  </a:cubicBezTo>
                  <a:lnTo>
                    <a:pt x="4010" y="21600"/>
                  </a:lnTo>
                  <a:cubicBezTo>
                    <a:pt x="4417" y="21600"/>
                    <a:pt x="4750" y="21162"/>
                    <a:pt x="4750" y="20624"/>
                  </a:cubicBezTo>
                  <a:lnTo>
                    <a:pt x="4750" y="18831"/>
                  </a:lnTo>
                  <a:cubicBezTo>
                    <a:pt x="4750" y="18293"/>
                    <a:pt x="4417" y="17855"/>
                    <a:pt x="4010" y="17855"/>
                  </a:cubicBezTo>
                  <a:lnTo>
                    <a:pt x="740" y="17855"/>
                  </a:lnTo>
                  <a:close/>
                  <a:moveTo>
                    <a:pt x="6220" y="17855"/>
                  </a:moveTo>
                  <a:cubicBezTo>
                    <a:pt x="5812" y="17855"/>
                    <a:pt x="5480" y="18293"/>
                    <a:pt x="5480" y="18831"/>
                  </a:cubicBezTo>
                  <a:lnTo>
                    <a:pt x="5480" y="20624"/>
                  </a:lnTo>
                  <a:cubicBezTo>
                    <a:pt x="5480" y="21162"/>
                    <a:pt x="5812" y="21600"/>
                    <a:pt x="6220" y="21600"/>
                  </a:cubicBezTo>
                  <a:lnTo>
                    <a:pt x="9490" y="21600"/>
                  </a:lnTo>
                  <a:cubicBezTo>
                    <a:pt x="9898" y="21600"/>
                    <a:pt x="10230" y="21162"/>
                    <a:pt x="10230" y="20624"/>
                  </a:cubicBezTo>
                  <a:lnTo>
                    <a:pt x="10230" y="18831"/>
                  </a:lnTo>
                  <a:cubicBezTo>
                    <a:pt x="10230" y="18293"/>
                    <a:pt x="9898" y="17855"/>
                    <a:pt x="9490" y="17855"/>
                  </a:cubicBezTo>
                  <a:lnTo>
                    <a:pt x="6220" y="17855"/>
                  </a:lnTo>
                  <a:close/>
                  <a:moveTo>
                    <a:pt x="11700" y="17855"/>
                  </a:moveTo>
                  <a:cubicBezTo>
                    <a:pt x="11292" y="17855"/>
                    <a:pt x="10960" y="18293"/>
                    <a:pt x="10960" y="18831"/>
                  </a:cubicBezTo>
                  <a:lnTo>
                    <a:pt x="10960" y="20624"/>
                  </a:lnTo>
                  <a:cubicBezTo>
                    <a:pt x="10960" y="21162"/>
                    <a:pt x="11292" y="21600"/>
                    <a:pt x="11700" y="21600"/>
                  </a:cubicBezTo>
                  <a:lnTo>
                    <a:pt x="14970" y="21600"/>
                  </a:lnTo>
                  <a:cubicBezTo>
                    <a:pt x="15377" y="21600"/>
                    <a:pt x="15710" y="21162"/>
                    <a:pt x="15710" y="20624"/>
                  </a:cubicBezTo>
                  <a:lnTo>
                    <a:pt x="15710" y="18831"/>
                  </a:lnTo>
                  <a:cubicBezTo>
                    <a:pt x="15710" y="18293"/>
                    <a:pt x="15377" y="17855"/>
                    <a:pt x="14970" y="17855"/>
                  </a:cubicBezTo>
                  <a:lnTo>
                    <a:pt x="11700" y="17855"/>
                  </a:lnTo>
                  <a:close/>
                </a:path>
              </a:pathLst>
            </a:cu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14" name="Shape 2214"/>
            <p:cNvSpPr/>
            <p:nvPr/>
          </p:nvSpPr>
          <p:spPr>
            <a:xfrm>
              <a:off x="1219013" y="263734"/>
              <a:ext cx="1863526" cy="9274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>
                  <a:solidFill>
                    <a:srgbClr val="329687"/>
                  </a:solidFill>
                  <a:cs typeface="+mn-ea"/>
                  <a:sym typeface="+mn-lt"/>
                </a:rPr>
                <a:t>32</a:t>
              </a:r>
              <a:r>
                <a:rPr sz="2000" b="1" kern="0">
                  <a:solidFill>
                    <a:srgbClr val="329687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215" name="Shape 2215"/>
            <p:cNvSpPr/>
            <p:nvPr/>
          </p:nvSpPr>
          <p:spPr>
            <a:xfrm>
              <a:off x="0" y="1539980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16" name="Shape 2216"/>
            <p:cNvSpPr/>
            <p:nvPr/>
          </p:nvSpPr>
          <p:spPr>
            <a:xfrm>
              <a:off x="28292" y="2357403"/>
              <a:ext cx="2931497" cy="11766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sz="1000" kern="0">
                  <a:cs typeface="+mn-ea"/>
                  <a:sym typeface="+mn-lt"/>
                </a:rPr>
                <a:t>Ipsum is simply dummy text of the printing and typesetting industry.</a:t>
              </a:r>
            </a:p>
          </p:txBody>
        </p:sp>
        <p:sp>
          <p:nvSpPr>
            <p:cNvPr id="2217" name="Shape 2217"/>
            <p:cNvSpPr/>
            <p:nvPr/>
          </p:nvSpPr>
          <p:spPr>
            <a:xfrm>
              <a:off x="0" y="3875811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18" name="Shape 2218"/>
            <p:cNvSpPr/>
            <p:nvPr/>
          </p:nvSpPr>
          <p:spPr>
            <a:xfrm>
              <a:off x="28292" y="1755905"/>
              <a:ext cx="2931497" cy="605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329687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Headline Text</a:t>
              </a:r>
            </a:p>
          </p:txBody>
        </p:sp>
        <p:grpSp>
          <p:nvGrpSpPr>
            <p:cNvPr id="2221" name="Group 2221"/>
            <p:cNvGrpSpPr/>
            <p:nvPr/>
          </p:nvGrpSpPr>
          <p:grpSpPr>
            <a:xfrm>
              <a:off x="70451" y="4143932"/>
              <a:ext cx="2752985" cy="656590"/>
              <a:chOff x="0" y="-14533"/>
              <a:chExt cx="2752983" cy="656588"/>
            </a:xfrm>
          </p:grpSpPr>
          <p:sp>
            <p:nvSpPr>
              <p:cNvPr id="2219" name="Shape 2219"/>
              <p:cNvSpPr/>
              <p:nvPr/>
            </p:nvSpPr>
            <p:spPr>
              <a:xfrm>
                <a:off x="0" y="113135"/>
                <a:ext cx="419100" cy="419101"/>
              </a:xfrm>
              <a:prstGeom prst="roundRect">
                <a:avLst>
                  <a:gd name="adj" fmla="val 32955"/>
                </a:avLst>
              </a:prstGeom>
              <a:solidFill>
                <a:srgbClr val="329687">
                  <a:alpha val="9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>
                  <a:defRPr sz="3200" b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16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0" name="Shape 2220"/>
              <p:cNvSpPr/>
              <p:nvPr/>
            </p:nvSpPr>
            <p:spPr>
              <a:xfrm>
                <a:off x="589175" y="-14533"/>
                <a:ext cx="2163808" cy="656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25400" tIns="25400" rIns="25400" bIns="25400" numCol="1" anchor="ctr">
                <a:spAutoFit/>
              </a:bodyPr>
              <a:lstStyle>
                <a:lvl1pPr>
                  <a:lnSpc>
                    <a:spcPct val="100000"/>
                  </a:lnSpc>
                  <a:defRPr sz="1800" b="0">
                    <a:solidFill>
                      <a:srgbClr val="323C46"/>
                    </a:solidFill>
                  </a:defRPr>
                </a:lvl1pPr>
              </a:lstStyle>
              <a:p>
                <a:pPr defTabSz="412750">
                  <a:defRPr>
                    <a:solidFill>
                      <a:srgbClr val="000000"/>
                    </a:solidFill>
                  </a:defRPr>
                </a:pPr>
                <a:r>
                  <a:rPr sz="900" kern="0">
                    <a:cs typeface="+mn-ea"/>
                    <a:sym typeface="+mn-lt"/>
                  </a:rPr>
                  <a:t>Ipsum is simply dummy text of the</a:t>
                </a:r>
              </a:p>
            </p:txBody>
          </p:sp>
        </p:grpSp>
      </p:grpSp>
      <p:grpSp>
        <p:nvGrpSpPr>
          <p:cNvPr id="2232" name="Group 2232"/>
          <p:cNvGrpSpPr/>
          <p:nvPr/>
        </p:nvGrpSpPr>
        <p:grpSpPr>
          <a:xfrm>
            <a:off x="6023928" y="1814202"/>
            <a:ext cx="1541271" cy="2057811"/>
            <a:chOff x="0" y="0"/>
            <a:chExt cx="3082539" cy="4115620"/>
          </a:xfrm>
        </p:grpSpPr>
        <p:sp>
          <p:nvSpPr>
            <p:cNvPr id="2223" name="Shape 2223"/>
            <p:cNvSpPr/>
            <p:nvPr/>
          </p:nvSpPr>
          <p:spPr>
            <a:xfrm>
              <a:off x="175124" y="0"/>
              <a:ext cx="974349" cy="1083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17894" y="9796"/>
                  </a:moveTo>
                  <a:lnTo>
                    <a:pt x="2264" y="9796"/>
                  </a:lnTo>
                  <a:lnTo>
                    <a:pt x="10720" y="1679"/>
                  </a:lnTo>
                  <a:lnTo>
                    <a:pt x="11876" y="2788"/>
                  </a:lnTo>
                  <a:lnTo>
                    <a:pt x="11876" y="3922"/>
                  </a:lnTo>
                  <a:cubicBezTo>
                    <a:pt x="11876" y="4296"/>
                    <a:pt x="12213" y="4604"/>
                    <a:pt x="12629" y="4604"/>
                  </a:cubicBezTo>
                  <a:cubicBezTo>
                    <a:pt x="13046" y="4604"/>
                    <a:pt x="13383" y="4296"/>
                    <a:pt x="13383" y="3922"/>
                  </a:cubicBezTo>
                  <a:lnTo>
                    <a:pt x="13383" y="1367"/>
                  </a:lnTo>
                  <a:lnTo>
                    <a:pt x="15511" y="1367"/>
                  </a:lnTo>
                  <a:lnTo>
                    <a:pt x="15511" y="7092"/>
                  </a:lnTo>
                  <a:cubicBezTo>
                    <a:pt x="15511" y="7469"/>
                    <a:pt x="15849" y="7776"/>
                    <a:pt x="16265" y="7776"/>
                  </a:cubicBezTo>
                  <a:cubicBezTo>
                    <a:pt x="16492" y="7776"/>
                    <a:pt x="16689" y="7686"/>
                    <a:pt x="16830" y="7542"/>
                  </a:cubicBezTo>
                  <a:lnTo>
                    <a:pt x="19175" y="9796"/>
                  </a:lnTo>
                  <a:cubicBezTo>
                    <a:pt x="19175" y="9796"/>
                    <a:pt x="17894" y="9796"/>
                    <a:pt x="17894" y="9796"/>
                  </a:cubicBezTo>
                  <a:close/>
                  <a:moveTo>
                    <a:pt x="17644" y="20236"/>
                  </a:moveTo>
                  <a:lnTo>
                    <a:pt x="13396" y="20236"/>
                  </a:lnTo>
                  <a:lnTo>
                    <a:pt x="13396" y="15059"/>
                  </a:lnTo>
                  <a:cubicBezTo>
                    <a:pt x="13396" y="14932"/>
                    <a:pt x="13283" y="14830"/>
                    <a:pt x="13143" y="14830"/>
                  </a:cubicBezTo>
                  <a:lnTo>
                    <a:pt x="8295" y="14830"/>
                  </a:lnTo>
                  <a:cubicBezTo>
                    <a:pt x="8155" y="14830"/>
                    <a:pt x="8043" y="14932"/>
                    <a:pt x="8043" y="15059"/>
                  </a:cubicBezTo>
                  <a:lnTo>
                    <a:pt x="8043" y="20236"/>
                  </a:lnTo>
                  <a:lnTo>
                    <a:pt x="3796" y="20236"/>
                  </a:lnTo>
                  <a:lnTo>
                    <a:pt x="3796" y="11163"/>
                  </a:lnTo>
                  <a:lnTo>
                    <a:pt x="17644" y="11163"/>
                  </a:lnTo>
                  <a:cubicBezTo>
                    <a:pt x="17644" y="11163"/>
                    <a:pt x="17644" y="20236"/>
                    <a:pt x="17644" y="20236"/>
                  </a:cubicBezTo>
                  <a:close/>
                  <a:moveTo>
                    <a:pt x="12893" y="20236"/>
                  </a:moveTo>
                  <a:lnTo>
                    <a:pt x="8546" y="20236"/>
                  </a:lnTo>
                  <a:lnTo>
                    <a:pt x="8546" y="15284"/>
                  </a:lnTo>
                  <a:lnTo>
                    <a:pt x="12893" y="15284"/>
                  </a:lnTo>
                  <a:cubicBezTo>
                    <a:pt x="12893" y="15284"/>
                    <a:pt x="12893" y="20236"/>
                    <a:pt x="12893" y="20236"/>
                  </a:cubicBezTo>
                  <a:close/>
                  <a:moveTo>
                    <a:pt x="15765" y="0"/>
                  </a:moveTo>
                  <a:lnTo>
                    <a:pt x="13133" y="0"/>
                  </a:lnTo>
                  <a:cubicBezTo>
                    <a:pt x="12552" y="0"/>
                    <a:pt x="12067" y="357"/>
                    <a:pt x="11924" y="842"/>
                  </a:cubicBezTo>
                  <a:lnTo>
                    <a:pt x="11613" y="544"/>
                  </a:lnTo>
                  <a:cubicBezTo>
                    <a:pt x="11147" y="98"/>
                    <a:pt x="10289" y="98"/>
                    <a:pt x="9827" y="544"/>
                  </a:cubicBezTo>
                  <a:lnTo>
                    <a:pt x="313" y="9680"/>
                  </a:lnTo>
                  <a:cubicBezTo>
                    <a:pt x="9" y="9972"/>
                    <a:pt x="-80" y="10333"/>
                    <a:pt x="73" y="10655"/>
                  </a:cubicBezTo>
                  <a:cubicBezTo>
                    <a:pt x="222" y="10973"/>
                    <a:pt x="578" y="11163"/>
                    <a:pt x="1018" y="11163"/>
                  </a:cubicBezTo>
                  <a:lnTo>
                    <a:pt x="2286" y="11163"/>
                  </a:lnTo>
                  <a:lnTo>
                    <a:pt x="2286" y="20464"/>
                  </a:lnTo>
                  <a:cubicBezTo>
                    <a:pt x="2286" y="21088"/>
                    <a:pt x="2851" y="21600"/>
                    <a:pt x="3544" y="21600"/>
                  </a:cubicBezTo>
                  <a:lnTo>
                    <a:pt x="17894" y="21600"/>
                  </a:lnTo>
                  <a:cubicBezTo>
                    <a:pt x="18587" y="21600"/>
                    <a:pt x="19153" y="21088"/>
                    <a:pt x="19153" y="20464"/>
                  </a:cubicBezTo>
                  <a:lnTo>
                    <a:pt x="19153" y="11163"/>
                  </a:lnTo>
                  <a:lnTo>
                    <a:pt x="20419" y="11163"/>
                  </a:lnTo>
                  <a:cubicBezTo>
                    <a:pt x="20862" y="11163"/>
                    <a:pt x="21217" y="10973"/>
                    <a:pt x="21367" y="10655"/>
                  </a:cubicBezTo>
                  <a:cubicBezTo>
                    <a:pt x="21520" y="10333"/>
                    <a:pt x="21429" y="9972"/>
                    <a:pt x="21127" y="9680"/>
                  </a:cubicBezTo>
                  <a:lnTo>
                    <a:pt x="17021" y="5737"/>
                  </a:lnTo>
                  <a:lnTo>
                    <a:pt x="17021" y="1138"/>
                  </a:lnTo>
                  <a:cubicBezTo>
                    <a:pt x="17021" y="511"/>
                    <a:pt x="16457" y="0"/>
                    <a:pt x="15765" y="0"/>
                  </a:cubicBezTo>
                  <a:cubicBezTo>
                    <a:pt x="15765" y="0"/>
                    <a:pt x="15765" y="0"/>
                    <a:pt x="15765" y="0"/>
                  </a:cubicBezTo>
                  <a:close/>
                </a:path>
              </a:pathLst>
            </a:custGeom>
            <a:solidFill>
              <a:srgbClr val="8CB932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24" name="Shape 2224"/>
            <p:cNvSpPr/>
            <p:nvPr/>
          </p:nvSpPr>
          <p:spPr>
            <a:xfrm>
              <a:off x="1219013" y="277334"/>
              <a:ext cx="1863526" cy="9274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 dirty="0">
                  <a:solidFill>
                    <a:srgbClr val="8CB932"/>
                  </a:solidFill>
                  <a:cs typeface="+mn-ea"/>
                  <a:sym typeface="+mn-lt"/>
                </a:rPr>
                <a:t>69</a:t>
              </a:r>
              <a:r>
                <a:rPr sz="2000" b="1" kern="0" dirty="0">
                  <a:solidFill>
                    <a:srgbClr val="8CB932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225" name="Shape 2225"/>
            <p:cNvSpPr/>
            <p:nvPr/>
          </p:nvSpPr>
          <p:spPr>
            <a:xfrm>
              <a:off x="0" y="1426579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26" name="Shape 2226"/>
            <p:cNvSpPr/>
            <p:nvPr/>
          </p:nvSpPr>
          <p:spPr>
            <a:xfrm>
              <a:off x="28292" y="2288971"/>
              <a:ext cx="2931497" cy="807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sz="1000" kern="0">
                  <a:cs typeface="+mn-ea"/>
                  <a:sym typeface="+mn-lt"/>
                </a:rPr>
                <a:t>Ipsum is simply dummy text of the printing.</a:t>
              </a:r>
            </a:p>
          </p:txBody>
        </p:sp>
        <p:sp>
          <p:nvSpPr>
            <p:cNvPr id="2227" name="Shape 2227"/>
            <p:cNvSpPr/>
            <p:nvPr/>
          </p:nvSpPr>
          <p:spPr>
            <a:xfrm>
              <a:off x="0" y="3292509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28" name="Shape 2228"/>
            <p:cNvSpPr/>
            <p:nvPr/>
          </p:nvSpPr>
          <p:spPr>
            <a:xfrm>
              <a:off x="28292" y="1629803"/>
              <a:ext cx="2931497" cy="605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8CB932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Headline Text</a:t>
              </a:r>
            </a:p>
          </p:txBody>
        </p:sp>
        <p:grpSp>
          <p:nvGrpSpPr>
            <p:cNvPr id="2231" name="Group 2231"/>
            <p:cNvGrpSpPr/>
            <p:nvPr/>
          </p:nvGrpSpPr>
          <p:grpSpPr>
            <a:xfrm>
              <a:off x="70451" y="3459030"/>
              <a:ext cx="2752985" cy="656590"/>
              <a:chOff x="0" y="-14533"/>
              <a:chExt cx="2752983" cy="656588"/>
            </a:xfrm>
          </p:grpSpPr>
          <p:sp>
            <p:nvSpPr>
              <p:cNvPr id="2229" name="Shape 2229"/>
              <p:cNvSpPr/>
              <p:nvPr/>
            </p:nvSpPr>
            <p:spPr>
              <a:xfrm>
                <a:off x="0" y="113135"/>
                <a:ext cx="419100" cy="419101"/>
              </a:xfrm>
              <a:prstGeom prst="roundRect">
                <a:avLst>
                  <a:gd name="adj" fmla="val 32323"/>
                </a:avLst>
              </a:prstGeom>
              <a:solidFill>
                <a:srgbClr val="8CB932">
                  <a:alpha val="9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>
                  <a:defRPr sz="3200" b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16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30" name="Shape 2230"/>
              <p:cNvSpPr/>
              <p:nvPr/>
            </p:nvSpPr>
            <p:spPr>
              <a:xfrm>
                <a:off x="589175" y="-14533"/>
                <a:ext cx="2163808" cy="656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25400" tIns="25400" rIns="25400" bIns="25400" numCol="1" anchor="ctr">
                <a:spAutoFit/>
              </a:bodyPr>
              <a:lstStyle>
                <a:lvl1pPr>
                  <a:lnSpc>
                    <a:spcPct val="100000"/>
                  </a:lnSpc>
                  <a:defRPr sz="1800" b="0">
                    <a:solidFill>
                      <a:srgbClr val="323C46"/>
                    </a:solidFill>
                  </a:defRPr>
                </a:lvl1pPr>
              </a:lstStyle>
              <a:p>
                <a:pPr defTabSz="412750">
                  <a:defRPr>
                    <a:solidFill>
                      <a:srgbClr val="000000"/>
                    </a:solidFill>
                  </a:defRPr>
                </a:pPr>
                <a:r>
                  <a:rPr sz="900" kern="0">
                    <a:cs typeface="+mn-ea"/>
                    <a:sym typeface="+mn-lt"/>
                  </a:rPr>
                  <a:t>Ipsum is simply dummy text of the</a:t>
                </a:r>
              </a:p>
            </p:txBody>
          </p:sp>
        </p:grpSp>
      </p:grpSp>
      <p:grpSp>
        <p:nvGrpSpPr>
          <p:cNvPr id="2242" name="Group 2242"/>
          <p:cNvGrpSpPr/>
          <p:nvPr/>
        </p:nvGrpSpPr>
        <p:grpSpPr>
          <a:xfrm>
            <a:off x="7992428" y="2105981"/>
            <a:ext cx="1541271" cy="2331183"/>
            <a:chOff x="0" y="0"/>
            <a:chExt cx="3082539" cy="4662363"/>
          </a:xfrm>
        </p:grpSpPr>
        <p:sp>
          <p:nvSpPr>
            <p:cNvPr id="2233" name="Shape 2233"/>
            <p:cNvSpPr/>
            <p:nvPr/>
          </p:nvSpPr>
          <p:spPr>
            <a:xfrm>
              <a:off x="153432" y="0"/>
              <a:ext cx="1244578" cy="98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87" y="10478"/>
                  </a:moveTo>
                  <a:cubicBezTo>
                    <a:pt x="15004" y="11666"/>
                    <a:pt x="15001" y="13153"/>
                    <a:pt x="14999" y="13298"/>
                  </a:cubicBezTo>
                  <a:cubicBezTo>
                    <a:pt x="15003" y="13153"/>
                    <a:pt x="15060" y="11666"/>
                    <a:pt x="15789" y="10478"/>
                  </a:cubicBezTo>
                  <a:cubicBezTo>
                    <a:pt x="16288" y="9665"/>
                    <a:pt x="17099" y="8993"/>
                    <a:pt x="18433" y="8990"/>
                  </a:cubicBezTo>
                  <a:lnTo>
                    <a:pt x="18425" y="8990"/>
                  </a:lnTo>
                  <a:cubicBezTo>
                    <a:pt x="15044" y="8990"/>
                    <a:pt x="14999" y="4667"/>
                    <a:pt x="14999" y="4667"/>
                  </a:cubicBezTo>
                  <a:cubicBezTo>
                    <a:pt x="14999" y="8872"/>
                    <a:pt x="11566" y="8990"/>
                    <a:pt x="11566" y="8990"/>
                  </a:cubicBezTo>
                  <a:cubicBezTo>
                    <a:pt x="12965" y="8993"/>
                    <a:pt x="13795" y="9665"/>
                    <a:pt x="14287" y="10478"/>
                  </a:cubicBezTo>
                  <a:close/>
                  <a:moveTo>
                    <a:pt x="8256" y="10478"/>
                  </a:moveTo>
                  <a:cubicBezTo>
                    <a:pt x="8283" y="10805"/>
                    <a:pt x="8281" y="11030"/>
                    <a:pt x="8281" y="11088"/>
                  </a:cubicBezTo>
                  <a:cubicBezTo>
                    <a:pt x="8283" y="11030"/>
                    <a:pt x="8289" y="10805"/>
                    <a:pt x="8327" y="10478"/>
                  </a:cubicBezTo>
                  <a:cubicBezTo>
                    <a:pt x="8491" y="9029"/>
                    <a:pt x="9248" y="5558"/>
                    <a:pt x="12692" y="5551"/>
                  </a:cubicBezTo>
                  <a:lnTo>
                    <a:pt x="12681" y="5551"/>
                  </a:lnTo>
                  <a:cubicBezTo>
                    <a:pt x="8339" y="5551"/>
                    <a:pt x="8281" y="0"/>
                    <a:pt x="8281" y="0"/>
                  </a:cubicBezTo>
                  <a:cubicBezTo>
                    <a:pt x="8281" y="5399"/>
                    <a:pt x="3868" y="5551"/>
                    <a:pt x="3868" y="5551"/>
                  </a:cubicBezTo>
                  <a:cubicBezTo>
                    <a:pt x="7479" y="5558"/>
                    <a:pt x="8139" y="9029"/>
                    <a:pt x="8256" y="10478"/>
                  </a:cubicBezTo>
                  <a:close/>
                  <a:moveTo>
                    <a:pt x="18319" y="15297"/>
                  </a:moveTo>
                  <a:lnTo>
                    <a:pt x="11917" y="15297"/>
                  </a:lnTo>
                  <a:lnTo>
                    <a:pt x="12477" y="21600"/>
                  </a:lnTo>
                  <a:lnTo>
                    <a:pt x="21600" y="21600"/>
                  </a:lnTo>
                  <a:cubicBezTo>
                    <a:pt x="21600" y="21600"/>
                    <a:pt x="18319" y="15297"/>
                    <a:pt x="18319" y="15297"/>
                  </a:cubicBezTo>
                  <a:close/>
                  <a:moveTo>
                    <a:pt x="14999" y="13755"/>
                  </a:moveTo>
                  <a:lnTo>
                    <a:pt x="17515" y="13755"/>
                  </a:lnTo>
                  <a:lnTo>
                    <a:pt x="16002" y="10845"/>
                  </a:lnTo>
                  <a:cubicBezTo>
                    <a:pt x="15928" y="10979"/>
                    <a:pt x="15860" y="11118"/>
                    <a:pt x="15794" y="11263"/>
                  </a:cubicBezTo>
                  <a:cubicBezTo>
                    <a:pt x="15387" y="12219"/>
                    <a:pt x="15352" y="13203"/>
                    <a:pt x="15350" y="13311"/>
                  </a:cubicBezTo>
                  <a:cubicBezTo>
                    <a:pt x="15350" y="13318"/>
                    <a:pt x="15349" y="13322"/>
                    <a:pt x="15349" y="13326"/>
                  </a:cubicBezTo>
                  <a:lnTo>
                    <a:pt x="15350" y="13326"/>
                  </a:lnTo>
                  <a:cubicBezTo>
                    <a:pt x="15344" y="13566"/>
                    <a:pt x="15188" y="13755"/>
                    <a:pt x="14999" y="13755"/>
                  </a:cubicBezTo>
                  <a:close/>
                  <a:moveTo>
                    <a:pt x="8630" y="11097"/>
                  </a:moveTo>
                  <a:lnTo>
                    <a:pt x="8630" y="11119"/>
                  </a:lnTo>
                  <a:cubicBezTo>
                    <a:pt x="8625" y="11356"/>
                    <a:pt x="8470" y="11545"/>
                    <a:pt x="8281" y="11545"/>
                  </a:cubicBezTo>
                  <a:lnTo>
                    <a:pt x="8272" y="11545"/>
                  </a:lnTo>
                  <a:cubicBezTo>
                    <a:pt x="8080" y="11539"/>
                    <a:pt x="7926" y="11340"/>
                    <a:pt x="7930" y="11095"/>
                  </a:cubicBezTo>
                  <a:cubicBezTo>
                    <a:pt x="7930" y="11095"/>
                    <a:pt x="7930" y="11086"/>
                    <a:pt x="7930" y="11079"/>
                  </a:cubicBezTo>
                  <a:cubicBezTo>
                    <a:pt x="7930" y="11047"/>
                    <a:pt x="7931" y="10818"/>
                    <a:pt x="7902" y="10478"/>
                  </a:cubicBezTo>
                  <a:lnTo>
                    <a:pt x="5789" y="10478"/>
                  </a:lnTo>
                  <a:lnTo>
                    <a:pt x="4085" y="13755"/>
                  </a:lnTo>
                  <a:lnTo>
                    <a:pt x="9881" y="13755"/>
                  </a:lnTo>
                  <a:lnTo>
                    <a:pt x="10171" y="10478"/>
                  </a:lnTo>
                  <a:lnTo>
                    <a:pt x="8681" y="10478"/>
                  </a:lnTo>
                  <a:cubicBezTo>
                    <a:pt x="8641" y="10810"/>
                    <a:pt x="8632" y="11041"/>
                    <a:pt x="8630" y="11097"/>
                  </a:cubicBezTo>
                  <a:close/>
                  <a:moveTo>
                    <a:pt x="14648" y="13305"/>
                  </a:moveTo>
                  <a:lnTo>
                    <a:pt x="14648" y="13290"/>
                  </a:lnTo>
                  <a:cubicBezTo>
                    <a:pt x="14650" y="13207"/>
                    <a:pt x="14658" y="11577"/>
                    <a:pt x="13826" y="10478"/>
                  </a:cubicBezTo>
                  <a:lnTo>
                    <a:pt x="11488" y="10478"/>
                  </a:lnTo>
                  <a:lnTo>
                    <a:pt x="11779" y="13755"/>
                  </a:lnTo>
                  <a:lnTo>
                    <a:pt x="14991" y="13755"/>
                  </a:lnTo>
                  <a:cubicBezTo>
                    <a:pt x="14797" y="13748"/>
                    <a:pt x="14645" y="13547"/>
                    <a:pt x="14648" y="13305"/>
                  </a:cubicBezTo>
                  <a:close/>
                  <a:moveTo>
                    <a:pt x="0" y="21600"/>
                  </a:moveTo>
                  <a:lnTo>
                    <a:pt x="9184" y="21600"/>
                  </a:lnTo>
                  <a:lnTo>
                    <a:pt x="9743" y="15297"/>
                  </a:lnTo>
                  <a:lnTo>
                    <a:pt x="3281" y="15297"/>
                  </a:lnTo>
                  <a:cubicBezTo>
                    <a:pt x="3281" y="15297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AB9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34" name="Shape 2234"/>
            <p:cNvSpPr/>
            <p:nvPr/>
          </p:nvSpPr>
          <p:spPr>
            <a:xfrm>
              <a:off x="1219013" y="125576"/>
              <a:ext cx="1863526" cy="9274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>
                  <a:solidFill>
                    <a:srgbClr val="FAB900"/>
                  </a:solidFill>
                  <a:cs typeface="+mn-ea"/>
                  <a:sym typeface="+mn-lt"/>
                </a:rPr>
                <a:t>41</a:t>
              </a:r>
              <a:r>
                <a:rPr sz="2000" b="1" kern="0">
                  <a:solidFill>
                    <a:srgbClr val="FAB900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235" name="Shape 2235"/>
            <p:cNvSpPr/>
            <p:nvPr/>
          </p:nvSpPr>
          <p:spPr>
            <a:xfrm>
              <a:off x="0" y="1401822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36" name="Shape 2236"/>
            <p:cNvSpPr/>
            <p:nvPr/>
          </p:nvSpPr>
          <p:spPr>
            <a:xfrm>
              <a:off x="28292" y="2219245"/>
              <a:ext cx="2931497" cy="11766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sz="1000" kern="0">
                  <a:cs typeface="+mn-ea"/>
                  <a:sym typeface="+mn-lt"/>
                </a:rPr>
                <a:t>Ipsum is simply dummy text of the printing and typesetting industry.</a:t>
              </a:r>
            </a:p>
          </p:txBody>
        </p:sp>
        <p:sp>
          <p:nvSpPr>
            <p:cNvPr id="2237" name="Shape 2237"/>
            <p:cNvSpPr/>
            <p:nvPr/>
          </p:nvSpPr>
          <p:spPr>
            <a:xfrm>
              <a:off x="0" y="3737652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38" name="Shape 2238"/>
            <p:cNvSpPr/>
            <p:nvPr/>
          </p:nvSpPr>
          <p:spPr>
            <a:xfrm>
              <a:off x="28292" y="1617747"/>
              <a:ext cx="2931497" cy="605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FAB900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Headline Text</a:t>
              </a:r>
            </a:p>
          </p:txBody>
        </p:sp>
        <p:grpSp>
          <p:nvGrpSpPr>
            <p:cNvPr id="2241" name="Group 2241"/>
            <p:cNvGrpSpPr/>
            <p:nvPr/>
          </p:nvGrpSpPr>
          <p:grpSpPr>
            <a:xfrm>
              <a:off x="70451" y="4005773"/>
              <a:ext cx="2752985" cy="656590"/>
              <a:chOff x="0" y="-14533"/>
              <a:chExt cx="2752983" cy="656588"/>
            </a:xfrm>
          </p:grpSpPr>
          <p:sp>
            <p:nvSpPr>
              <p:cNvPr id="2239" name="Shape 2239"/>
              <p:cNvSpPr/>
              <p:nvPr/>
            </p:nvSpPr>
            <p:spPr>
              <a:xfrm>
                <a:off x="0" y="113135"/>
                <a:ext cx="419100" cy="419101"/>
              </a:xfrm>
              <a:prstGeom prst="roundRect">
                <a:avLst>
                  <a:gd name="adj" fmla="val 36364"/>
                </a:avLst>
              </a:prstGeom>
              <a:solidFill>
                <a:srgbClr val="FAB900">
                  <a:alpha val="9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>
                  <a:defRPr sz="3200" b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16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40" name="Shape 2240"/>
              <p:cNvSpPr/>
              <p:nvPr/>
            </p:nvSpPr>
            <p:spPr>
              <a:xfrm>
                <a:off x="589175" y="-14533"/>
                <a:ext cx="2163808" cy="656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25400" tIns="25400" rIns="25400" bIns="25400" numCol="1" anchor="ctr">
                <a:spAutoFit/>
              </a:bodyPr>
              <a:lstStyle>
                <a:lvl1pPr>
                  <a:lnSpc>
                    <a:spcPct val="100000"/>
                  </a:lnSpc>
                  <a:defRPr sz="1800" b="0">
                    <a:solidFill>
                      <a:srgbClr val="323C46"/>
                    </a:solidFill>
                  </a:defRPr>
                </a:lvl1pPr>
              </a:lstStyle>
              <a:p>
                <a:pPr defTabSz="412750">
                  <a:defRPr>
                    <a:solidFill>
                      <a:srgbClr val="000000"/>
                    </a:solidFill>
                  </a:defRPr>
                </a:pPr>
                <a:r>
                  <a:rPr sz="900" kern="0">
                    <a:cs typeface="+mn-ea"/>
                    <a:sym typeface="+mn-lt"/>
                  </a:rPr>
                  <a:t>Ipsum is simply dummy text of the</a:t>
                </a:r>
              </a:p>
            </p:txBody>
          </p:sp>
        </p:grpSp>
      </p:grpSp>
      <p:sp>
        <p:nvSpPr>
          <p:cNvPr id="2243" name="Shape 2243"/>
          <p:cNvSpPr/>
          <p:nvPr/>
        </p:nvSpPr>
        <p:spPr>
          <a:xfrm flipH="1">
            <a:off x="3781396" y="3046297"/>
            <a:ext cx="1" cy="2841875"/>
          </a:xfrm>
          <a:prstGeom prst="line">
            <a:avLst/>
          </a:prstGeom>
          <a:ln w="38100" cap="rnd">
            <a:solidFill>
              <a:srgbClr val="64696E">
                <a:alpha val="15000"/>
              </a:srgb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44" name="Shape 2244"/>
          <p:cNvSpPr/>
          <p:nvPr/>
        </p:nvSpPr>
        <p:spPr>
          <a:xfrm flipH="1">
            <a:off x="5729115" y="1854243"/>
            <a:ext cx="1" cy="3462429"/>
          </a:xfrm>
          <a:prstGeom prst="line">
            <a:avLst/>
          </a:prstGeom>
          <a:ln w="38100" cap="rnd">
            <a:solidFill>
              <a:srgbClr val="64696E">
                <a:alpha val="15000"/>
              </a:srgb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45" name="Shape 2245"/>
          <p:cNvSpPr/>
          <p:nvPr/>
        </p:nvSpPr>
        <p:spPr>
          <a:xfrm>
            <a:off x="7757495" y="1845532"/>
            <a:ext cx="1" cy="2065006"/>
          </a:xfrm>
          <a:prstGeom prst="line">
            <a:avLst/>
          </a:prstGeom>
          <a:ln w="38100" cap="rnd">
            <a:solidFill>
              <a:srgbClr val="64696E">
                <a:alpha val="15000"/>
              </a:srgb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3428668"/>
      </p:ext>
    </p:extLst>
  </p:cSld>
  <p:clrMapOvr>
    <a:masterClrMapping/>
  </p:clrMapOvr>
  <p:timing>
    <p:tnLst>
      <p:par>
        <p:cTn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Shape 2247"/>
          <p:cNvSpPr/>
          <p:nvPr/>
        </p:nvSpPr>
        <p:spPr>
          <a:xfrm>
            <a:off x="4881794" y="2595539"/>
            <a:ext cx="2301413" cy="2301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317500">
            <a:solidFill>
              <a:srgbClr val="323C46"/>
            </a:solidFill>
            <a:miter lim="400000"/>
          </a:ln>
        </p:spPr>
        <p:txBody>
          <a:bodyPr lIns="0" tIns="0" rIns="0" bIns="0" anchor="ctr"/>
          <a:lstStyle/>
          <a:p>
            <a:pPr algn="ctr" defTabSz="292100">
              <a:defRPr sz="4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50" name="Group 2250"/>
          <p:cNvGrpSpPr/>
          <p:nvPr/>
        </p:nvGrpSpPr>
        <p:grpSpPr>
          <a:xfrm>
            <a:off x="4206875" y="2638584"/>
            <a:ext cx="527051" cy="527051"/>
            <a:chOff x="0" y="0"/>
            <a:chExt cx="1054100" cy="1054100"/>
          </a:xfrm>
        </p:grpSpPr>
        <p:sp>
          <p:nvSpPr>
            <p:cNvPr id="2248" name="Shape 2248"/>
            <p:cNvSpPr/>
            <p:nvPr/>
          </p:nvSpPr>
          <p:spPr>
            <a:xfrm>
              <a:off x="-1" y="-1"/>
              <a:ext cx="1054101" cy="1054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C96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defRPr sz="4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49" name="Shape 2249"/>
            <p:cNvSpPr/>
            <p:nvPr/>
          </p:nvSpPr>
          <p:spPr>
            <a:xfrm>
              <a:off x="115424" y="196531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4%</a:t>
              </a:r>
            </a:p>
          </p:txBody>
        </p:sp>
      </p:grpSp>
      <p:grpSp>
        <p:nvGrpSpPr>
          <p:cNvPr id="2253" name="Group 2253"/>
          <p:cNvGrpSpPr/>
          <p:nvPr/>
        </p:nvGrpSpPr>
        <p:grpSpPr>
          <a:xfrm>
            <a:off x="4905375" y="2416334"/>
            <a:ext cx="857251" cy="857251"/>
            <a:chOff x="0" y="0"/>
            <a:chExt cx="1714500" cy="1714500"/>
          </a:xfrm>
        </p:grpSpPr>
        <p:sp>
          <p:nvSpPr>
            <p:cNvPr id="2251" name="Shape 2251"/>
            <p:cNvSpPr/>
            <p:nvPr/>
          </p:nvSpPr>
          <p:spPr>
            <a:xfrm>
              <a:off x="-1" y="0"/>
              <a:ext cx="1714501" cy="171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AB900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defRPr sz="4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52" name="Shape 2252"/>
            <p:cNvSpPr/>
            <p:nvPr/>
          </p:nvSpPr>
          <p:spPr>
            <a:xfrm>
              <a:off x="436959" y="527735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8%</a:t>
              </a:r>
            </a:p>
          </p:txBody>
        </p:sp>
      </p:grpSp>
      <p:grpSp>
        <p:nvGrpSpPr>
          <p:cNvPr id="2256" name="Group 2256"/>
          <p:cNvGrpSpPr/>
          <p:nvPr/>
        </p:nvGrpSpPr>
        <p:grpSpPr>
          <a:xfrm>
            <a:off x="4161995" y="3501754"/>
            <a:ext cx="1048611" cy="1048611"/>
            <a:chOff x="0" y="0"/>
            <a:chExt cx="2097219" cy="2097219"/>
          </a:xfrm>
        </p:grpSpPr>
        <p:sp>
          <p:nvSpPr>
            <p:cNvPr id="2254" name="Shape 2254"/>
            <p:cNvSpPr/>
            <p:nvPr/>
          </p:nvSpPr>
          <p:spPr>
            <a:xfrm>
              <a:off x="0" y="0"/>
              <a:ext cx="2097220" cy="209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0000"/>
              </a:srgbClr>
            </a:solidFill>
            <a:ln w="762000" cap="flat">
              <a:solidFill>
                <a:srgbClr val="329687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defRPr sz="4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55" name="Shape 2255"/>
            <p:cNvSpPr/>
            <p:nvPr/>
          </p:nvSpPr>
          <p:spPr>
            <a:xfrm>
              <a:off x="552184" y="682007"/>
              <a:ext cx="1054101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3000">
                  <a:solidFill>
                    <a:srgbClr val="329687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 dirty="0">
                  <a:cs typeface="+mn-ea"/>
                  <a:sym typeface="+mn-lt"/>
                </a:rPr>
                <a:t>21%</a:t>
              </a:r>
            </a:p>
          </p:txBody>
        </p:sp>
      </p:grpSp>
      <p:grpSp>
        <p:nvGrpSpPr>
          <p:cNvPr id="2259" name="Group 2259"/>
          <p:cNvGrpSpPr/>
          <p:nvPr/>
        </p:nvGrpSpPr>
        <p:grpSpPr>
          <a:xfrm>
            <a:off x="6041760" y="3819420"/>
            <a:ext cx="737130" cy="737130"/>
            <a:chOff x="0" y="0"/>
            <a:chExt cx="1474258" cy="1474258"/>
          </a:xfrm>
        </p:grpSpPr>
        <p:sp>
          <p:nvSpPr>
            <p:cNvPr id="2257" name="Shape 2257"/>
            <p:cNvSpPr/>
            <p:nvPr/>
          </p:nvSpPr>
          <p:spPr>
            <a:xfrm>
              <a:off x="0" y="0"/>
              <a:ext cx="1474259" cy="1474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8CB93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defRPr sz="4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58" name="Shape 2258"/>
            <p:cNvSpPr/>
            <p:nvPr/>
          </p:nvSpPr>
          <p:spPr>
            <a:xfrm>
              <a:off x="347950" y="269434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7%</a:t>
              </a:r>
            </a:p>
          </p:txBody>
        </p:sp>
      </p:grpSp>
      <p:grpSp>
        <p:nvGrpSpPr>
          <p:cNvPr id="2262" name="Group 2262"/>
          <p:cNvGrpSpPr/>
          <p:nvPr/>
        </p:nvGrpSpPr>
        <p:grpSpPr>
          <a:xfrm>
            <a:off x="6813550" y="3120710"/>
            <a:ext cx="1435100" cy="1435101"/>
            <a:chOff x="0" y="0"/>
            <a:chExt cx="2870199" cy="2870200"/>
          </a:xfrm>
        </p:grpSpPr>
        <p:sp>
          <p:nvSpPr>
            <p:cNvPr id="2260" name="Shape 2260"/>
            <p:cNvSpPr/>
            <p:nvPr/>
          </p:nvSpPr>
          <p:spPr>
            <a:xfrm>
              <a:off x="0" y="-1"/>
              <a:ext cx="2870200" cy="2870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defRPr sz="4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61" name="Shape 2261"/>
            <p:cNvSpPr/>
            <p:nvPr/>
          </p:nvSpPr>
          <p:spPr>
            <a:xfrm>
              <a:off x="908050" y="1086084"/>
              <a:ext cx="1054100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2265" name="Group 2265"/>
          <p:cNvGrpSpPr/>
          <p:nvPr/>
        </p:nvGrpSpPr>
        <p:grpSpPr>
          <a:xfrm>
            <a:off x="6905625" y="2714880"/>
            <a:ext cx="666751" cy="666751"/>
            <a:chOff x="0" y="0"/>
            <a:chExt cx="1333500" cy="1333500"/>
          </a:xfrm>
        </p:grpSpPr>
        <p:sp>
          <p:nvSpPr>
            <p:cNvPr id="2263" name="Shape 2263"/>
            <p:cNvSpPr/>
            <p:nvPr/>
          </p:nvSpPr>
          <p:spPr>
            <a:xfrm>
              <a:off x="0" y="-1"/>
              <a:ext cx="1333501" cy="133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02300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292100">
                <a:defRPr sz="4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64" name="Shape 2264"/>
            <p:cNvSpPr/>
            <p:nvPr/>
          </p:nvSpPr>
          <p:spPr>
            <a:xfrm>
              <a:off x="160362" y="333111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6%</a:t>
              </a:r>
            </a:p>
          </p:txBody>
        </p:sp>
      </p:grpSp>
      <p:sp>
        <p:nvSpPr>
          <p:cNvPr id="2266" name="Shape 2266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7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268" name="Shape 2268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Three : Circles</a:t>
            </a:r>
          </a:p>
        </p:txBody>
      </p:sp>
      <p:sp>
        <p:nvSpPr>
          <p:cNvPr id="2269" name="Shape 2269"/>
          <p:cNvSpPr/>
          <p:nvPr/>
        </p:nvSpPr>
        <p:spPr>
          <a:xfrm>
            <a:off x="3598399" y="3974774"/>
            <a:ext cx="831851" cy="260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</a:path>
            </a:pathLst>
          </a:custGeom>
          <a:ln w="19050">
            <a:solidFill>
              <a:srgbClr val="C1C6CA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70" name="Shape 2270"/>
          <p:cNvSpPr/>
          <p:nvPr/>
        </p:nvSpPr>
        <p:spPr>
          <a:xfrm>
            <a:off x="3676683" y="4314211"/>
            <a:ext cx="2678146" cy="11112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6250"/>
                </a:lnTo>
                <a:lnTo>
                  <a:pt x="0" y="16250"/>
                </a:lnTo>
                <a:lnTo>
                  <a:pt x="0" y="21600"/>
                </a:lnTo>
              </a:path>
            </a:pathLst>
          </a:custGeom>
          <a:ln w="19050">
            <a:solidFill>
              <a:srgbClr val="C1C6CA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71" name="Shape 2271"/>
          <p:cNvSpPr/>
          <p:nvPr/>
        </p:nvSpPr>
        <p:spPr>
          <a:xfrm>
            <a:off x="3600218" y="2841054"/>
            <a:ext cx="704851" cy="247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</a:path>
            </a:pathLst>
          </a:custGeom>
          <a:ln w="19050">
            <a:solidFill>
              <a:srgbClr val="C1C6CA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72" name="Shape 2272"/>
          <p:cNvSpPr/>
          <p:nvPr/>
        </p:nvSpPr>
        <p:spPr>
          <a:xfrm>
            <a:off x="5312205" y="2308253"/>
            <a:ext cx="3263901" cy="2869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14009"/>
                </a:lnTo>
              </a:path>
            </a:pathLst>
          </a:custGeom>
          <a:ln w="19050">
            <a:solidFill>
              <a:srgbClr val="C1C6CA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73" name="Shape 2273"/>
          <p:cNvSpPr/>
          <p:nvPr/>
        </p:nvSpPr>
        <p:spPr>
          <a:xfrm>
            <a:off x="7416171" y="2990390"/>
            <a:ext cx="1149351" cy="374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19050">
            <a:solidFill>
              <a:srgbClr val="C1C6CA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74" name="Shape 2274"/>
          <p:cNvSpPr/>
          <p:nvPr/>
        </p:nvSpPr>
        <p:spPr>
          <a:xfrm>
            <a:off x="9382125" y="2160114"/>
            <a:ext cx="1435100" cy="72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FB9C1"/>
                </a:solidFill>
                <a:cs typeface="+mn-ea"/>
                <a:sym typeface="+mn-lt"/>
              </a:rPr>
              <a:t>Lorem Ipsum is simply dummy text printing and </a:t>
            </a:r>
            <a:r>
              <a:rPr sz="1000" kern="0">
                <a:solidFill>
                  <a:srgbClr val="000007"/>
                </a:solidFill>
                <a:cs typeface="+mn-ea"/>
                <a:sym typeface="+mn-lt"/>
              </a:rPr>
              <a:t>typesetting industry. </a:t>
            </a:r>
            <a:r>
              <a:rPr sz="1000" kern="0">
                <a:solidFill>
                  <a:srgbClr val="AFB9C1"/>
                </a:solidFill>
                <a:cs typeface="+mn-ea"/>
                <a:sym typeface="+mn-lt"/>
              </a:rPr>
              <a:t>Lorem Ipsum has been.</a:t>
            </a:r>
          </a:p>
        </p:txBody>
      </p:sp>
      <p:sp>
        <p:nvSpPr>
          <p:cNvPr id="2275" name="Shape 2275"/>
          <p:cNvSpPr/>
          <p:nvPr/>
        </p:nvSpPr>
        <p:spPr>
          <a:xfrm>
            <a:off x="9382125" y="3207864"/>
            <a:ext cx="1435100" cy="72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FB9C1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printing and typesetting industry. Lorem Ipsum has been.</a:t>
            </a:r>
          </a:p>
        </p:txBody>
      </p:sp>
      <p:sp>
        <p:nvSpPr>
          <p:cNvPr id="2276" name="Shape 2276"/>
          <p:cNvSpPr/>
          <p:nvPr/>
        </p:nvSpPr>
        <p:spPr>
          <a:xfrm>
            <a:off x="9382125" y="4261964"/>
            <a:ext cx="1435100" cy="72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192835"/>
                </a:solidFill>
                <a:cs typeface="+mn-ea"/>
                <a:sym typeface="+mn-lt"/>
              </a:rPr>
              <a:t>Lorem Ipsum is simply</a:t>
            </a:r>
            <a:r>
              <a:rPr sz="1000" kern="0">
                <a:solidFill>
                  <a:srgbClr val="AFB9C1"/>
                </a:solidFill>
                <a:cs typeface="+mn-ea"/>
                <a:sym typeface="+mn-lt"/>
              </a:rPr>
              <a:t> dummy text printing and typesetting industry. Lorem Ipsum has been.</a:t>
            </a:r>
          </a:p>
        </p:txBody>
      </p:sp>
      <p:sp>
        <p:nvSpPr>
          <p:cNvPr id="2277" name="Shape 2277"/>
          <p:cNvSpPr/>
          <p:nvPr/>
        </p:nvSpPr>
        <p:spPr>
          <a:xfrm>
            <a:off x="7538508" y="4046823"/>
            <a:ext cx="946151" cy="793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943"/>
                </a:lnTo>
              </a:path>
            </a:pathLst>
          </a:custGeom>
          <a:ln w="19050">
            <a:solidFill>
              <a:srgbClr val="C1C6CA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78" name="Shape 2278"/>
          <p:cNvSpPr/>
          <p:nvPr/>
        </p:nvSpPr>
        <p:spPr>
          <a:xfrm>
            <a:off x="1311275" y="2725264"/>
            <a:ext cx="1435100" cy="72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FB9C1"/>
                </a:solidFill>
                <a:cs typeface="+mn-ea"/>
                <a:sym typeface="+mn-lt"/>
              </a:rPr>
              <a:t>Lorem Ipsum is simply dummy text printing and </a:t>
            </a:r>
            <a:r>
              <a:rPr sz="1000" kern="0">
                <a:solidFill>
                  <a:srgbClr val="000007"/>
                </a:solidFill>
                <a:cs typeface="+mn-ea"/>
                <a:sym typeface="+mn-lt"/>
              </a:rPr>
              <a:t>typesetting industry. </a:t>
            </a:r>
            <a:r>
              <a:rPr sz="1000" kern="0">
                <a:solidFill>
                  <a:srgbClr val="AFB9C1"/>
                </a:solidFill>
                <a:cs typeface="+mn-ea"/>
                <a:sym typeface="+mn-lt"/>
              </a:rPr>
              <a:t>Lorem Ipsum has been.</a:t>
            </a:r>
          </a:p>
        </p:txBody>
      </p:sp>
      <p:sp>
        <p:nvSpPr>
          <p:cNvPr id="2279" name="Shape 2279"/>
          <p:cNvSpPr/>
          <p:nvPr/>
        </p:nvSpPr>
        <p:spPr>
          <a:xfrm>
            <a:off x="1311275" y="3785714"/>
            <a:ext cx="1435100" cy="72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algn="r">
              <a:lnSpc>
                <a:spcPct val="120000"/>
              </a:lnSpc>
              <a:defRPr sz="2000" b="0">
                <a:solidFill>
                  <a:srgbClr val="AFB9C1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000" kern="0">
                <a:cs typeface="+mn-ea"/>
                <a:sym typeface="+mn-lt"/>
              </a:rPr>
              <a:t>Lorem Ipsum is simply dummy text printing and typesetting industry. Lorem Ipsum has been.</a:t>
            </a:r>
          </a:p>
        </p:txBody>
      </p:sp>
      <p:sp>
        <p:nvSpPr>
          <p:cNvPr id="2280" name="Shape 2280"/>
          <p:cNvSpPr/>
          <p:nvPr/>
        </p:nvSpPr>
        <p:spPr>
          <a:xfrm>
            <a:off x="1311275" y="4858864"/>
            <a:ext cx="1435100" cy="721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192835"/>
                </a:solidFill>
                <a:cs typeface="+mn-ea"/>
                <a:sym typeface="+mn-lt"/>
              </a:rPr>
              <a:t>Lorem Ipsum is simply</a:t>
            </a:r>
            <a:r>
              <a:rPr sz="1000" kern="0">
                <a:solidFill>
                  <a:srgbClr val="AFB9C1"/>
                </a:solidFill>
                <a:cs typeface="+mn-ea"/>
                <a:sym typeface="+mn-lt"/>
              </a:rPr>
              <a:t> dummy text printing and typesetting industry. Lorem Ipsum has been.</a:t>
            </a:r>
          </a:p>
        </p:txBody>
      </p:sp>
      <p:sp>
        <p:nvSpPr>
          <p:cNvPr id="2281" name="Shape 2281"/>
          <p:cNvSpPr/>
          <p:nvPr/>
        </p:nvSpPr>
        <p:spPr>
          <a:xfrm>
            <a:off x="2833489" y="5132388"/>
            <a:ext cx="666591" cy="286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600" extrusionOk="0">
                <a:moveTo>
                  <a:pt x="9509" y="0"/>
                </a:moveTo>
                <a:cubicBezTo>
                  <a:pt x="9145" y="0"/>
                  <a:pt x="8795" y="677"/>
                  <a:pt x="8720" y="1526"/>
                </a:cubicBezTo>
                <a:lnTo>
                  <a:pt x="7085" y="20074"/>
                </a:lnTo>
                <a:cubicBezTo>
                  <a:pt x="7011" y="20923"/>
                  <a:pt x="7242" y="21600"/>
                  <a:pt x="7605" y="21600"/>
                </a:cubicBezTo>
                <a:lnTo>
                  <a:pt x="19101" y="21600"/>
                </a:lnTo>
                <a:cubicBezTo>
                  <a:pt x="19465" y="21600"/>
                  <a:pt x="19822" y="20923"/>
                  <a:pt x="19896" y="20074"/>
                </a:cubicBezTo>
                <a:lnTo>
                  <a:pt x="21525" y="1526"/>
                </a:lnTo>
                <a:cubicBezTo>
                  <a:pt x="21600" y="677"/>
                  <a:pt x="21369" y="0"/>
                  <a:pt x="21006" y="0"/>
                </a:cubicBezTo>
                <a:lnTo>
                  <a:pt x="9509" y="0"/>
                </a:lnTo>
                <a:close/>
                <a:moveTo>
                  <a:pt x="1962" y="1735"/>
                </a:moveTo>
                <a:cubicBezTo>
                  <a:pt x="1700" y="1735"/>
                  <a:pt x="1488" y="2231"/>
                  <a:pt x="1488" y="2842"/>
                </a:cubicBezTo>
                <a:cubicBezTo>
                  <a:pt x="1488" y="3453"/>
                  <a:pt x="1700" y="3949"/>
                  <a:pt x="1962" y="3949"/>
                </a:cubicBezTo>
                <a:lnTo>
                  <a:pt x="6912" y="3949"/>
                </a:lnTo>
                <a:cubicBezTo>
                  <a:pt x="7174" y="3949"/>
                  <a:pt x="7387" y="3454"/>
                  <a:pt x="7387" y="2842"/>
                </a:cubicBezTo>
                <a:cubicBezTo>
                  <a:pt x="7387" y="2231"/>
                  <a:pt x="7174" y="1735"/>
                  <a:pt x="6912" y="1735"/>
                </a:cubicBezTo>
                <a:lnTo>
                  <a:pt x="1962" y="1735"/>
                </a:lnTo>
                <a:close/>
                <a:moveTo>
                  <a:pt x="10381" y="3186"/>
                </a:moveTo>
                <a:cubicBezTo>
                  <a:pt x="10493" y="3186"/>
                  <a:pt x="10600" y="3257"/>
                  <a:pt x="10689" y="3381"/>
                </a:cubicBezTo>
                <a:lnTo>
                  <a:pt x="14491" y="8721"/>
                </a:lnTo>
                <a:lnTo>
                  <a:pt x="19230" y="3381"/>
                </a:lnTo>
                <a:cubicBezTo>
                  <a:pt x="19340" y="3257"/>
                  <a:pt x="19457" y="3186"/>
                  <a:pt x="19569" y="3186"/>
                </a:cubicBezTo>
                <a:cubicBezTo>
                  <a:pt x="19822" y="3186"/>
                  <a:pt x="20028" y="3519"/>
                  <a:pt x="20102" y="4039"/>
                </a:cubicBezTo>
                <a:cubicBezTo>
                  <a:pt x="20212" y="4817"/>
                  <a:pt x="19997" y="5776"/>
                  <a:pt x="19627" y="6193"/>
                </a:cubicBezTo>
                <a:lnTo>
                  <a:pt x="14530" y="11937"/>
                </a:lnTo>
                <a:cubicBezTo>
                  <a:pt x="14310" y="12186"/>
                  <a:pt x="14058" y="12186"/>
                  <a:pt x="13882" y="11937"/>
                </a:cubicBezTo>
                <a:lnTo>
                  <a:pt x="9791" y="6193"/>
                </a:lnTo>
                <a:cubicBezTo>
                  <a:pt x="9495" y="5776"/>
                  <a:pt x="9454" y="4816"/>
                  <a:pt x="9701" y="4039"/>
                </a:cubicBezTo>
                <a:cubicBezTo>
                  <a:pt x="9867" y="3518"/>
                  <a:pt x="10128" y="3186"/>
                  <a:pt x="10381" y="3186"/>
                </a:cubicBezTo>
                <a:close/>
                <a:moveTo>
                  <a:pt x="3264" y="6941"/>
                </a:moveTo>
                <a:cubicBezTo>
                  <a:pt x="3002" y="6941"/>
                  <a:pt x="2789" y="7436"/>
                  <a:pt x="2789" y="8048"/>
                </a:cubicBezTo>
                <a:cubicBezTo>
                  <a:pt x="2789" y="8659"/>
                  <a:pt x="3002" y="9155"/>
                  <a:pt x="3264" y="9155"/>
                </a:cubicBezTo>
                <a:lnTo>
                  <a:pt x="6226" y="9155"/>
                </a:lnTo>
                <a:cubicBezTo>
                  <a:pt x="6488" y="9155"/>
                  <a:pt x="6701" y="8659"/>
                  <a:pt x="6701" y="8048"/>
                </a:cubicBezTo>
                <a:cubicBezTo>
                  <a:pt x="6701" y="7436"/>
                  <a:pt x="6488" y="6941"/>
                  <a:pt x="6226" y="6941"/>
                </a:cubicBezTo>
                <a:lnTo>
                  <a:pt x="3264" y="6941"/>
                </a:lnTo>
                <a:close/>
                <a:moveTo>
                  <a:pt x="474" y="12146"/>
                </a:moveTo>
                <a:cubicBezTo>
                  <a:pt x="213" y="12146"/>
                  <a:pt x="0" y="12642"/>
                  <a:pt x="0" y="13253"/>
                </a:cubicBezTo>
                <a:cubicBezTo>
                  <a:pt x="0" y="13865"/>
                  <a:pt x="213" y="14360"/>
                  <a:pt x="474" y="14360"/>
                </a:cubicBezTo>
                <a:lnTo>
                  <a:pt x="5425" y="14360"/>
                </a:lnTo>
                <a:cubicBezTo>
                  <a:pt x="5686" y="14360"/>
                  <a:pt x="5899" y="13865"/>
                  <a:pt x="5899" y="13253"/>
                </a:cubicBezTo>
                <a:cubicBezTo>
                  <a:pt x="5899" y="12642"/>
                  <a:pt x="5686" y="12146"/>
                  <a:pt x="5425" y="12146"/>
                </a:cubicBezTo>
                <a:lnTo>
                  <a:pt x="474" y="12146"/>
                </a:lnTo>
                <a:close/>
                <a:moveTo>
                  <a:pt x="3264" y="16933"/>
                </a:moveTo>
                <a:cubicBezTo>
                  <a:pt x="3001" y="16933"/>
                  <a:pt x="2789" y="17428"/>
                  <a:pt x="2789" y="18040"/>
                </a:cubicBezTo>
                <a:cubicBezTo>
                  <a:pt x="2789" y="18651"/>
                  <a:pt x="3001" y="19147"/>
                  <a:pt x="3264" y="19147"/>
                </a:cubicBezTo>
                <a:lnTo>
                  <a:pt x="4847" y="19147"/>
                </a:lnTo>
                <a:cubicBezTo>
                  <a:pt x="5109" y="19147"/>
                  <a:pt x="5322" y="18651"/>
                  <a:pt x="5322" y="18040"/>
                </a:cubicBezTo>
                <a:cubicBezTo>
                  <a:pt x="5322" y="17428"/>
                  <a:pt x="5109" y="16933"/>
                  <a:pt x="4847" y="16933"/>
                </a:cubicBezTo>
                <a:lnTo>
                  <a:pt x="3264" y="16933"/>
                </a:lnTo>
                <a:close/>
              </a:path>
            </a:pathLst>
          </a:custGeom>
          <a:solidFill>
            <a:srgbClr val="8CB93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82" name="Shape 2282"/>
          <p:cNvSpPr/>
          <p:nvPr/>
        </p:nvSpPr>
        <p:spPr>
          <a:xfrm>
            <a:off x="2931870" y="3935314"/>
            <a:ext cx="460420" cy="422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0" h="21530" extrusionOk="0">
                <a:moveTo>
                  <a:pt x="14016" y="5"/>
                </a:moveTo>
                <a:cubicBezTo>
                  <a:pt x="12533" y="-70"/>
                  <a:pt x="10823" y="698"/>
                  <a:pt x="9465" y="2219"/>
                </a:cubicBezTo>
                <a:lnTo>
                  <a:pt x="1989" y="10601"/>
                </a:lnTo>
                <a:cubicBezTo>
                  <a:pt x="-186" y="13035"/>
                  <a:pt x="-650" y="16459"/>
                  <a:pt x="959" y="18264"/>
                </a:cubicBezTo>
                <a:cubicBezTo>
                  <a:pt x="1435" y="18796"/>
                  <a:pt x="2712" y="20302"/>
                  <a:pt x="3460" y="20074"/>
                </a:cubicBezTo>
                <a:cubicBezTo>
                  <a:pt x="4571" y="19736"/>
                  <a:pt x="6155" y="16468"/>
                  <a:pt x="6286" y="15241"/>
                </a:cubicBezTo>
                <a:cubicBezTo>
                  <a:pt x="6341" y="14744"/>
                  <a:pt x="5691" y="14636"/>
                  <a:pt x="5347" y="14251"/>
                </a:cubicBezTo>
                <a:cubicBezTo>
                  <a:pt x="4200" y="12967"/>
                  <a:pt x="4924" y="10074"/>
                  <a:pt x="6964" y="7790"/>
                </a:cubicBezTo>
                <a:cubicBezTo>
                  <a:pt x="9002" y="5510"/>
                  <a:pt x="11587" y="4706"/>
                  <a:pt x="12733" y="5990"/>
                </a:cubicBezTo>
                <a:cubicBezTo>
                  <a:pt x="13078" y="6378"/>
                  <a:pt x="13172" y="7109"/>
                  <a:pt x="13609" y="7052"/>
                </a:cubicBezTo>
                <a:cubicBezTo>
                  <a:pt x="14705" y="6904"/>
                  <a:pt x="17632" y="5115"/>
                  <a:pt x="17934" y="3867"/>
                </a:cubicBezTo>
                <a:cubicBezTo>
                  <a:pt x="18139" y="3029"/>
                  <a:pt x="16793" y="1610"/>
                  <a:pt x="16318" y="1077"/>
                </a:cubicBezTo>
                <a:cubicBezTo>
                  <a:pt x="15715" y="401"/>
                  <a:pt x="14905" y="50"/>
                  <a:pt x="14016" y="5"/>
                </a:cubicBezTo>
                <a:close/>
                <a:moveTo>
                  <a:pt x="10738" y="8407"/>
                </a:moveTo>
                <a:cubicBezTo>
                  <a:pt x="9591" y="8407"/>
                  <a:pt x="8825" y="8599"/>
                  <a:pt x="8426" y="8973"/>
                </a:cubicBezTo>
                <a:cubicBezTo>
                  <a:pt x="8029" y="9347"/>
                  <a:pt x="7830" y="10078"/>
                  <a:pt x="7830" y="11157"/>
                </a:cubicBezTo>
                <a:lnTo>
                  <a:pt x="7830" y="11511"/>
                </a:lnTo>
                <a:lnTo>
                  <a:pt x="9257" y="11511"/>
                </a:lnTo>
                <a:lnTo>
                  <a:pt x="9257" y="11147"/>
                </a:lnTo>
                <a:cubicBezTo>
                  <a:pt x="9257" y="10517"/>
                  <a:pt x="9340" y="10129"/>
                  <a:pt x="9510" y="9964"/>
                </a:cubicBezTo>
                <a:cubicBezTo>
                  <a:pt x="9677" y="9806"/>
                  <a:pt x="10084" y="9721"/>
                  <a:pt x="10729" y="9721"/>
                </a:cubicBezTo>
                <a:cubicBezTo>
                  <a:pt x="11358" y="9721"/>
                  <a:pt x="11763" y="9802"/>
                  <a:pt x="11930" y="9964"/>
                </a:cubicBezTo>
                <a:cubicBezTo>
                  <a:pt x="12097" y="10122"/>
                  <a:pt x="12174" y="10495"/>
                  <a:pt x="12174" y="11096"/>
                </a:cubicBezTo>
                <a:cubicBezTo>
                  <a:pt x="12174" y="11718"/>
                  <a:pt x="12097" y="12107"/>
                  <a:pt x="11930" y="12259"/>
                </a:cubicBezTo>
                <a:cubicBezTo>
                  <a:pt x="11760" y="12406"/>
                  <a:pt x="11228" y="12574"/>
                  <a:pt x="10323" y="12754"/>
                </a:cubicBezTo>
                <a:cubicBezTo>
                  <a:pt x="9227" y="12974"/>
                  <a:pt x="8529" y="13234"/>
                  <a:pt x="8237" y="13533"/>
                </a:cubicBezTo>
                <a:cubicBezTo>
                  <a:pt x="7944" y="13830"/>
                  <a:pt x="7803" y="14432"/>
                  <a:pt x="7803" y="15342"/>
                </a:cubicBezTo>
                <a:lnTo>
                  <a:pt x="7803" y="17092"/>
                </a:lnTo>
                <a:lnTo>
                  <a:pt x="13618" y="17092"/>
                </a:lnTo>
                <a:cubicBezTo>
                  <a:pt x="13618" y="17092"/>
                  <a:pt x="13618" y="15797"/>
                  <a:pt x="13618" y="15797"/>
                </a:cubicBezTo>
                <a:lnTo>
                  <a:pt x="9266" y="15797"/>
                </a:lnTo>
                <a:lnTo>
                  <a:pt x="9266" y="15565"/>
                </a:lnTo>
                <a:cubicBezTo>
                  <a:pt x="9266" y="14961"/>
                  <a:pt x="9335" y="14591"/>
                  <a:pt x="9483" y="14463"/>
                </a:cubicBezTo>
                <a:cubicBezTo>
                  <a:pt x="9631" y="14334"/>
                  <a:pt x="10157" y="14181"/>
                  <a:pt x="11063" y="13998"/>
                </a:cubicBezTo>
                <a:cubicBezTo>
                  <a:pt x="12161" y="13771"/>
                  <a:pt x="12861" y="13486"/>
                  <a:pt x="13167" y="13149"/>
                </a:cubicBezTo>
                <a:cubicBezTo>
                  <a:pt x="13472" y="12811"/>
                  <a:pt x="13618" y="12137"/>
                  <a:pt x="13618" y="11137"/>
                </a:cubicBezTo>
                <a:cubicBezTo>
                  <a:pt x="13618" y="10077"/>
                  <a:pt x="13421" y="9361"/>
                  <a:pt x="13022" y="8983"/>
                </a:cubicBezTo>
                <a:cubicBezTo>
                  <a:pt x="12621" y="8606"/>
                  <a:pt x="11858" y="8407"/>
                  <a:pt x="10738" y="8407"/>
                </a:cubicBezTo>
                <a:close/>
                <a:moveTo>
                  <a:pt x="17808" y="8407"/>
                </a:moveTo>
                <a:lnTo>
                  <a:pt x="14449" y="13341"/>
                </a:lnTo>
                <a:lnTo>
                  <a:pt x="14449" y="15171"/>
                </a:lnTo>
                <a:lnTo>
                  <a:pt x="18602" y="15171"/>
                </a:lnTo>
                <a:lnTo>
                  <a:pt x="18602" y="17031"/>
                </a:lnTo>
                <a:lnTo>
                  <a:pt x="20065" y="17031"/>
                </a:lnTo>
                <a:lnTo>
                  <a:pt x="20065" y="15171"/>
                </a:lnTo>
                <a:lnTo>
                  <a:pt x="20950" y="15171"/>
                </a:lnTo>
                <a:lnTo>
                  <a:pt x="20950" y="13917"/>
                </a:lnTo>
                <a:cubicBezTo>
                  <a:pt x="20950" y="13917"/>
                  <a:pt x="20065" y="13917"/>
                  <a:pt x="20065" y="13917"/>
                </a:cubicBezTo>
                <a:lnTo>
                  <a:pt x="20065" y="8407"/>
                </a:lnTo>
                <a:lnTo>
                  <a:pt x="17808" y="8407"/>
                </a:lnTo>
                <a:close/>
                <a:moveTo>
                  <a:pt x="18557" y="9650"/>
                </a:moveTo>
                <a:lnTo>
                  <a:pt x="18602" y="9650"/>
                </a:lnTo>
                <a:cubicBezTo>
                  <a:pt x="18602" y="9650"/>
                  <a:pt x="18602" y="13917"/>
                  <a:pt x="18602" y="13917"/>
                </a:cubicBezTo>
                <a:lnTo>
                  <a:pt x="15641" y="13917"/>
                </a:lnTo>
                <a:lnTo>
                  <a:pt x="18557" y="9650"/>
                </a:lnTo>
                <a:close/>
                <a:moveTo>
                  <a:pt x="8092" y="18436"/>
                </a:moveTo>
                <a:lnTo>
                  <a:pt x="8092" y="21469"/>
                </a:lnTo>
                <a:lnTo>
                  <a:pt x="8607" y="21469"/>
                </a:lnTo>
                <a:lnTo>
                  <a:pt x="8607" y="20155"/>
                </a:lnTo>
                <a:lnTo>
                  <a:pt x="9880" y="20155"/>
                </a:lnTo>
                <a:lnTo>
                  <a:pt x="9880" y="21469"/>
                </a:lnTo>
                <a:lnTo>
                  <a:pt x="10395" y="21469"/>
                </a:lnTo>
                <a:lnTo>
                  <a:pt x="10395" y="18436"/>
                </a:lnTo>
                <a:lnTo>
                  <a:pt x="9880" y="18436"/>
                </a:lnTo>
                <a:cubicBezTo>
                  <a:pt x="9880" y="18436"/>
                  <a:pt x="9880" y="19680"/>
                  <a:pt x="9880" y="19680"/>
                </a:cubicBezTo>
                <a:lnTo>
                  <a:pt x="8607" y="19680"/>
                </a:lnTo>
                <a:lnTo>
                  <a:pt x="8607" y="18436"/>
                </a:lnTo>
                <a:lnTo>
                  <a:pt x="8092" y="18436"/>
                </a:lnTo>
                <a:close/>
                <a:moveTo>
                  <a:pt x="11948" y="18436"/>
                </a:moveTo>
                <a:cubicBezTo>
                  <a:pt x="11396" y="18436"/>
                  <a:pt x="11051" y="18535"/>
                  <a:pt x="10909" y="18719"/>
                </a:cubicBezTo>
                <a:cubicBezTo>
                  <a:pt x="10768" y="18906"/>
                  <a:pt x="10693" y="19362"/>
                  <a:pt x="10693" y="20084"/>
                </a:cubicBezTo>
                <a:cubicBezTo>
                  <a:pt x="10693" y="20692"/>
                  <a:pt x="10764" y="21078"/>
                  <a:pt x="10909" y="21257"/>
                </a:cubicBezTo>
                <a:cubicBezTo>
                  <a:pt x="11054" y="21433"/>
                  <a:pt x="11375" y="21530"/>
                  <a:pt x="11867" y="21530"/>
                </a:cubicBezTo>
                <a:cubicBezTo>
                  <a:pt x="12412" y="21530"/>
                  <a:pt x="12752" y="21436"/>
                  <a:pt x="12896" y="21257"/>
                </a:cubicBezTo>
                <a:cubicBezTo>
                  <a:pt x="13037" y="21077"/>
                  <a:pt x="13113" y="20636"/>
                  <a:pt x="13113" y="19943"/>
                </a:cubicBezTo>
                <a:cubicBezTo>
                  <a:pt x="13113" y="19306"/>
                  <a:pt x="13037" y="18892"/>
                  <a:pt x="12896" y="18709"/>
                </a:cubicBezTo>
                <a:cubicBezTo>
                  <a:pt x="12755" y="18529"/>
                  <a:pt x="12439" y="18436"/>
                  <a:pt x="11948" y="18436"/>
                </a:cubicBezTo>
                <a:close/>
                <a:moveTo>
                  <a:pt x="13293" y="18436"/>
                </a:moveTo>
                <a:lnTo>
                  <a:pt x="13293" y="20489"/>
                </a:lnTo>
                <a:cubicBezTo>
                  <a:pt x="13293" y="20901"/>
                  <a:pt x="13371" y="21182"/>
                  <a:pt x="13519" y="21308"/>
                </a:cubicBezTo>
                <a:cubicBezTo>
                  <a:pt x="13664" y="21437"/>
                  <a:pt x="13968" y="21500"/>
                  <a:pt x="14440" y="21500"/>
                </a:cubicBezTo>
                <a:cubicBezTo>
                  <a:pt x="14889" y="21500"/>
                  <a:pt x="15190" y="21424"/>
                  <a:pt x="15334" y="21287"/>
                </a:cubicBezTo>
                <a:cubicBezTo>
                  <a:pt x="15479" y="21151"/>
                  <a:pt x="15550" y="20882"/>
                  <a:pt x="15550" y="20458"/>
                </a:cubicBezTo>
                <a:lnTo>
                  <a:pt x="15550" y="18436"/>
                </a:lnTo>
                <a:lnTo>
                  <a:pt x="15036" y="18436"/>
                </a:lnTo>
                <a:cubicBezTo>
                  <a:pt x="15036" y="18436"/>
                  <a:pt x="15036" y="20468"/>
                  <a:pt x="15036" y="20468"/>
                </a:cubicBezTo>
                <a:cubicBezTo>
                  <a:pt x="15036" y="20702"/>
                  <a:pt x="14998" y="20852"/>
                  <a:pt x="14927" y="20913"/>
                </a:cubicBezTo>
                <a:cubicBezTo>
                  <a:pt x="14860" y="20971"/>
                  <a:pt x="14683" y="21004"/>
                  <a:pt x="14413" y="21004"/>
                </a:cubicBezTo>
                <a:cubicBezTo>
                  <a:pt x="14151" y="21004"/>
                  <a:pt x="13990" y="20975"/>
                  <a:pt x="13916" y="20913"/>
                </a:cubicBezTo>
                <a:cubicBezTo>
                  <a:pt x="13846" y="20852"/>
                  <a:pt x="13808" y="20710"/>
                  <a:pt x="13808" y="20489"/>
                </a:cubicBezTo>
                <a:lnTo>
                  <a:pt x="13808" y="18436"/>
                </a:lnTo>
                <a:lnTo>
                  <a:pt x="13293" y="18436"/>
                </a:lnTo>
                <a:close/>
                <a:moveTo>
                  <a:pt x="16183" y="18436"/>
                </a:moveTo>
                <a:lnTo>
                  <a:pt x="16183" y="21469"/>
                </a:lnTo>
                <a:lnTo>
                  <a:pt x="16697" y="21469"/>
                </a:lnTo>
                <a:lnTo>
                  <a:pt x="16697" y="20448"/>
                </a:lnTo>
                <a:lnTo>
                  <a:pt x="17438" y="20448"/>
                </a:lnTo>
                <a:cubicBezTo>
                  <a:pt x="17714" y="20448"/>
                  <a:pt x="17853" y="20600"/>
                  <a:pt x="17853" y="20913"/>
                </a:cubicBezTo>
                <a:lnTo>
                  <a:pt x="17853" y="21469"/>
                </a:lnTo>
                <a:lnTo>
                  <a:pt x="18368" y="21469"/>
                </a:lnTo>
                <a:lnTo>
                  <a:pt x="18368" y="20802"/>
                </a:lnTo>
                <a:cubicBezTo>
                  <a:pt x="18368" y="20428"/>
                  <a:pt x="18215" y="20238"/>
                  <a:pt x="17916" y="20216"/>
                </a:cubicBezTo>
                <a:lnTo>
                  <a:pt x="17916" y="20195"/>
                </a:lnTo>
                <a:cubicBezTo>
                  <a:pt x="18109" y="20153"/>
                  <a:pt x="18240" y="20074"/>
                  <a:pt x="18304" y="19963"/>
                </a:cubicBezTo>
                <a:cubicBezTo>
                  <a:pt x="18368" y="19852"/>
                  <a:pt x="18395" y="19642"/>
                  <a:pt x="18395" y="19336"/>
                </a:cubicBezTo>
                <a:cubicBezTo>
                  <a:pt x="18395" y="18999"/>
                  <a:pt x="18331" y="18758"/>
                  <a:pt x="18205" y="18628"/>
                </a:cubicBezTo>
                <a:cubicBezTo>
                  <a:pt x="18080" y="18503"/>
                  <a:pt x="17850" y="18436"/>
                  <a:pt x="17519" y="18436"/>
                </a:cubicBezTo>
                <a:lnTo>
                  <a:pt x="16183" y="18436"/>
                </a:lnTo>
                <a:close/>
                <a:moveTo>
                  <a:pt x="19578" y="18436"/>
                </a:moveTo>
                <a:cubicBezTo>
                  <a:pt x="19150" y="18436"/>
                  <a:pt x="18865" y="18499"/>
                  <a:pt x="18720" y="18618"/>
                </a:cubicBezTo>
                <a:cubicBezTo>
                  <a:pt x="18579" y="18737"/>
                  <a:pt x="18503" y="18970"/>
                  <a:pt x="18503" y="19326"/>
                </a:cubicBezTo>
                <a:cubicBezTo>
                  <a:pt x="18503" y="19671"/>
                  <a:pt x="18565" y="19898"/>
                  <a:pt x="18684" y="20003"/>
                </a:cubicBezTo>
                <a:cubicBezTo>
                  <a:pt x="18803" y="20108"/>
                  <a:pt x="19078" y="20178"/>
                  <a:pt x="19505" y="20206"/>
                </a:cubicBezTo>
                <a:lnTo>
                  <a:pt x="19785" y="20226"/>
                </a:lnTo>
                <a:cubicBezTo>
                  <a:pt x="19946" y="20237"/>
                  <a:pt x="20050" y="20257"/>
                  <a:pt x="20101" y="20307"/>
                </a:cubicBezTo>
                <a:cubicBezTo>
                  <a:pt x="20150" y="20353"/>
                  <a:pt x="20173" y="20452"/>
                  <a:pt x="20173" y="20600"/>
                </a:cubicBezTo>
                <a:cubicBezTo>
                  <a:pt x="20173" y="20798"/>
                  <a:pt x="20138" y="20927"/>
                  <a:pt x="20074" y="20984"/>
                </a:cubicBezTo>
                <a:cubicBezTo>
                  <a:pt x="20010" y="21038"/>
                  <a:pt x="19872" y="21065"/>
                  <a:pt x="19641" y="21065"/>
                </a:cubicBezTo>
                <a:cubicBezTo>
                  <a:pt x="19345" y="21065"/>
                  <a:pt x="19163" y="21045"/>
                  <a:pt x="19099" y="20994"/>
                </a:cubicBezTo>
                <a:cubicBezTo>
                  <a:pt x="19031" y="20948"/>
                  <a:pt x="19000" y="20812"/>
                  <a:pt x="19000" y="20600"/>
                </a:cubicBezTo>
                <a:lnTo>
                  <a:pt x="19000" y="20539"/>
                </a:lnTo>
                <a:lnTo>
                  <a:pt x="18494" y="20539"/>
                </a:lnTo>
                <a:lnTo>
                  <a:pt x="18494" y="20650"/>
                </a:lnTo>
                <a:cubicBezTo>
                  <a:pt x="18494" y="21003"/>
                  <a:pt x="18573" y="21233"/>
                  <a:pt x="18711" y="21348"/>
                </a:cubicBezTo>
                <a:cubicBezTo>
                  <a:pt x="18849" y="21462"/>
                  <a:pt x="19127" y="21520"/>
                  <a:pt x="19550" y="21520"/>
                </a:cubicBezTo>
                <a:cubicBezTo>
                  <a:pt x="20026" y="21520"/>
                  <a:pt x="20333" y="21466"/>
                  <a:pt x="20471" y="21348"/>
                </a:cubicBezTo>
                <a:cubicBezTo>
                  <a:pt x="20609" y="21233"/>
                  <a:pt x="20679" y="20972"/>
                  <a:pt x="20679" y="20570"/>
                </a:cubicBezTo>
                <a:cubicBezTo>
                  <a:pt x="20679" y="20242"/>
                  <a:pt x="20617" y="20027"/>
                  <a:pt x="20499" y="19922"/>
                </a:cubicBezTo>
                <a:cubicBezTo>
                  <a:pt x="20383" y="19823"/>
                  <a:pt x="20124" y="19756"/>
                  <a:pt x="19722" y="19730"/>
                </a:cubicBezTo>
                <a:cubicBezTo>
                  <a:pt x="19378" y="19712"/>
                  <a:pt x="19178" y="19675"/>
                  <a:pt x="19117" y="19639"/>
                </a:cubicBezTo>
                <a:cubicBezTo>
                  <a:pt x="19056" y="19600"/>
                  <a:pt x="19027" y="19485"/>
                  <a:pt x="19027" y="19296"/>
                </a:cubicBezTo>
                <a:cubicBezTo>
                  <a:pt x="19027" y="19133"/>
                  <a:pt x="19062" y="19024"/>
                  <a:pt x="19135" y="18972"/>
                </a:cubicBezTo>
                <a:cubicBezTo>
                  <a:pt x="19210" y="18927"/>
                  <a:pt x="19369" y="18901"/>
                  <a:pt x="19614" y="18901"/>
                </a:cubicBezTo>
                <a:cubicBezTo>
                  <a:pt x="19819" y="18901"/>
                  <a:pt x="19956" y="18919"/>
                  <a:pt x="20011" y="18962"/>
                </a:cubicBezTo>
                <a:cubicBezTo>
                  <a:pt x="20069" y="19008"/>
                  <a:pt x="20097" y="19113"/>
                  <a:pt x="20110" y="19286"/>
                </a:cubicBezTo>
                <a:cubicBezTo>
                  <a:pt x="20110" y="19300"/>
                  <a:pt x="20107" y="19316"/>
                  <a:pt x="20110" y="19346"/>
                </a:cubicBezTo>
                <a:lnTo>
                  <a:pt x="20616" y="19346"/>
                </a:lnTo>
                <a:lnTo>
                  <a:pt x="20616" y="19235"/>
                </a:lnTo>
                <a:cubicBezTo>
                  <a:pt x="20616" y="18922"/>
                  <a:pt x="20549" y="18705"/>
                  <a:pt x="20408" y="18598"/>
                </a:cubicBezTo>
                <a:cubicBezTo>
                  <a:pt x="20267" y="18490"/>
                  <a:pt x="19986" y="18436"/>
                  <a:pt x="19578" y="18436"/>
                </a:cubicBezTo>
                <a:close/>
                <a:moveTo>
                  <a:pt x="16697" y="18922"/>
                </a:moveTo>
                <a:lnTo>
                  <a:pt x="17474" y="18922"/>
                </a:lnTo>
                <a:cubicBezTo>
                  <a:pt x="17644" y="18922"/>
                  <a:pt x="17747" y="18958"/>
                  <a:pt x="17799" y="19023"/>
                </a:cubicBezTo>
                <a:cubicBezTo>
                  <a:pt x="17847" y="19084"/>
                  <a:pt x="17871" y="19221"/>
                  <a:pt x="17871" y="19437"/>
                </a:cubicBezTo>
                <a:cubicBezTo>
                  <a:pt x="17871" y="19649"/>
                  <a:pt x="17847" y="19790"/>
                  <a:pt x="17790" y="19862"/>
                </a:cubicBezTo>
                <a:cubicBezTo>
                  <a:pt x="17732" y="19930"/>
                  <a:pt x="17614" y="19963"/>
                  <a:pt x="17438" y="19963"/>
                </a:cubicBezTo>
                <a:lnTo>
                  <a:pt x="16697" y="19963"/>
                </a:lnTo>
                <a:lnTo>
                  <a:pt x="16697" y="18922"/>
                </a:lnTo>
                <a:close/>
                <a:moveTo>
                  <a:pt x="11912" y="18932"/>
                </a:moveTo>
                <a:cubicBezTo>
                  <a:pt x="12242" y="18932"/>
                  <a:pt x="12441" y="18980"/>
                  <a:pt x="12499" y="19073"/>
                </a:cubicBezTo>
                <a:cubicBezTo>
                  <a:pt x="12559" y="19166"/>
                  <a:pt x="12589" y="19467"/>
                  <a:pt x="12589" y="19973"/>
                </a:cubicBezTo>
                <a:cubicBezTo>
                  <a:pt x="12589" y="20481"/>
                  <a:pt x="12553" y="20782"/>
                  <a:pt x="12490" y="20883"/>
                </a:cubicBezTo>
                <a:cubicBezTo>
                  <a:pt x="12425" y="20984"/>
                  <a:pt x="12238" y="21035"/>
                  <a:pt x="11921" y="21035"/>
                </a:cubicBezTo>
                <a:cubicBezTo>
                  <a:pt x="11587" y="21035"/>
                  <a:pt x="11383" y="20989"/>
                  <a:pt x="11316" y="20903"/>
                </a:cubicBezTo>
                <a:cubicBezTo>
                  <a:pt x="11249" y="20813"/>
                  <a:pt x="11216" y="20549"/>
                  <a:pt x="11216" y="20115"/>
                </a:cubicBezTo>
                <a:cubicBezTo>
                  <a:pt x="11216" y="19528"/>
                  <a:pt x="11246" y="19181"/>
                  <a:pt x="11307" y="19083"/>
                </a:cubicBezTo>
                <a:cubicBezTo>
                  <a:pt x="11365" y="18983"/>
                  <a:pt x="11564" y="18932"/>
                  <a:pt x="11912" y="18932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83" name="Shape 2283"/>
          <p:cNvSpPr/>
          <p:nvPr/>
        </p:nvSpPr>
        <p:spPr>
          <a:xfrm>
            <a:off x="8709585" y="2237773"/>
            <a:ext cx="518211" cy="52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89" extrusionOk="0">
                <a:moveTo>
                  <a:pt x="10934" y="1"/>
                </a:moveTo>
                <a:cubicBezTo>
                  <a:pt x="10442" y="-11"/>
                  <a:pt x="10031" y="368"/>
                  <a:pt x="10019" y="854"/>
                </a:cubicBezTo>
                <a:lnTo>
                  <a:pt x="10027" y="3455"/>
                </a:lnTo>
                <a:cubicBezTo>
                  <a:pt x="10026" y="3508"/>
                  <a:pt x="10027" y="3560"/>
                  <a:pt x="10035" y="3610"/>
                </a:cubicBezTo>
                <a:cubicBezTo>
                  <a:pt x="10100" y="4024"/>
                  <a:pt x="10462" y="4338"/>
                  <a:pt x="10901" y="4349"/>
                </a:cubicBezTo>
                <a:cubicBezTo>
                  <a:pt x="11394" y="4361"/>
                  <a:pt x="11804" y="3982"/>
                  <a:pt x="11816" y="3496"/>
                </a:cubicBezTo>
                <a:lnTo>
                  <a:pt x="11808" y="895"/>
                </a:lnTo>
                <a:cubicBezTo>
                  <a:pt x="11820" y="409"/>
                  <a:pt x="11427" y="12"/>
                  <a:pt x="10934" y="1"/>
                </a:cubicBezTo>
                <a:close/>
                <a:moveTo>
                  <a:pt x="4421" y="2081"/>
                </a:moveTo>
                <a:cubicBezTo>
                  <a:pt x="4194" y="2057"/>
                  <a:pt x="3953" y="2117"/>
                  <a:pt x="3761" y="2268"/>
                </a:cubicBezTo>
                <a:cubicBezTo>
                  <a:pt x="3503" y="2472"/>
                  <a:pt x="3393" y="2789"/>
                  <a:pt x="3440" y="3089"/>
                </a:cubicBezTo>
                <a:cubicBezTo>
                  <a:pt x="3463" y="3237"/>
                  <a:pt x="3520" y="3387"/>
                  <a:pt x="3621" y="3512"/>
                </a:cubicBezTo>
                <a:lnTo>
                  <a:pt x="5270" y="5536"/>
                </a:lnTo>
                <a:cubicBezTo>
                  <a:pt x="5577" y="5915"/>
                  <a:pt x="6139" y="5977"/>
                  <a:pt x="6523" y="5674"/>
                </a:cubicBezTo>
                <a:cubicBezTo>
                  <a:pt x="6908" y="5370"/>
                  <a:pt x="6971" y="4818"/>
                  <a:pt x="6663" y="4439"/>
                </a:cubicBezTo>
                <a:lnTo>
                  <a:pt x="5014" y="2407"/>
                </a:lnTo>
                <a:cubicBezTo>
                  <a:pt x="4861" y="2217"/>
                  <a:pt x="4648" y="2106"/>
                  <a:pt x="4421" y="2081"/>
                </a:cubicBezTo>
                <a:close/>
                <a:moveTo>
                  <a:pt x="17348" y="2602"/>
                </a:moveTo>
                <a:cubicBezTo>
                  <a:pt x="17121" y="2616"/>
                  <a:pt x="16893" y="2712"/>
                  <a:pt x="16730" y="2894"/>
                </a:cubicBezTo>
                <a:lnTo>
                  <a:pt x="14991" y="4845"/>
                </a:lnTo>
                <a:cubicBezTo>
                  <a:pt x="14809" y="5048"/>
                  <a:pt x="14746" y="5312"/>
                  <a:pt x="14784" y="5560"/>
                </a:cubicBezTo>
                <a:cubicBezTo>
                  <a:pt x="14814" y="5758"/>
                  <a:pt x="14909" y="5947"/>
                  <a:pt x="15073" y="6089"/>
                </a:cubicBezTo>
                <a:cubicBezTo>
                  <a:pt x="15443" y="6409"/>
                  <a:pt x="16009" y="6372"/>
                  <a:pt x="16334" y="6007"/>
                </a:cubicBezTo>
                <a:lnTo>
                  <a:pt x="18074" y="4057"/>
                </a:lnTo>
                <a:cubicBezTo>
                  <a:pt x="18400" y="3692"/>
                  <a:pt x="18361" y="3142"/>
                  <a:pt x="17992" y="2821"/>
                </a:cubicBezTo>
                <a:cubicBezTo>
                  <a:pt x="17807" y="2661"/>
                  <a:pt x="17576" y="2587"/>
                  <a:pt x="17348" y="2602"/>
                </a:cubicBezTo>
                <a:close/>
                <a:moveTo>
                  <a:pt x="10753" y="6243"/>
                </a:moveTo>
                <a:cubicBezTo>
                  <a:pt x="7728" y="6243"/>
                  <a:pt x="5270" y="8658"/>
                  <a:pt x="5270" y="11640"/>
                </a:cubicBezTo>
                <a:lnTo>
                  <a:pt x="5270" y="18273"/>
                </a:lnTo>
                <a:lnTo>
                  <a:pt x="16301" y="18273"/>
                </a:lnTo>
                <a:lnTo>
                  <a:pt x="16301" y="11640"/>
                </a:lnTo>
                <a:cubicBezTo>
                  <a:pt x="16301" y="8658"/>
                  <a:pt x="13852" y="6243"/>
                  <a:pt x="10827" y="6243"/>
                </a:cubicBezTo>
                <a:cubicBezTo>
                  <a:pt x="10827" y="6243"/>
                  <a:pt x="10753" y="6243"/>
                  <a:pt x="10753" y="6243"/>
                </a:cubicBezTo>
                <a:close/>
                <a:moveTo>
                  <a:pt x="10786" y="7479"/>
                </a:moveTo>
                <a:lnTo>
                  <a:pt x="10868" y="7479"/>
                </a:lnTo>
                <a:cubicBezTo>
                  <a:pt x="13284" y="7479"/>
                  <a:pt x="15246" y="9413"/>
                  <a:pt x="15246" y="11795"/>
                </a:cubicBezTo>
                <a:cubicBezTo>
                  <a:pt x="15246" y="12051"/>
                  <a:pt x="15035" y="12258"/>
                  <a:pt x="14776" y="12258"/>
                </a:cubicBezTo>
                <a:cubicBezTo>
                  <a:pt x="14516" y="12258"/>
                  <a:pt x="14306" y="12051"/>
                  <a:pt x="14306" y="11795"/>
                </a:cubicBezTo>
                <a:cubicBezTo>
                  <a:pt x="14306" y="9923"/>
                  <a:pt x="12766" y="8397"/>
                  <a:pt x="10868" y="8397"/>
                </a:cubicBezTo>
                <a:lnTo>
                  <a:pt x="10786" y="8397"/>
                </a:lnTo>
                <a:cubicBezTo>
                  <a:pt x="10527" y="8397"/>
                  <a:pt x="10316" y="8189"/>
                  <a:pt x="10316" y="7934"/>
                </a:cubicBezTo>
                <a:cubicBezTo>
                  <a:pt x="10316" y="7678"/>
                  <a:pt x="10527" y="7479"/>
                  <a:pt x="10786" y="7479"/>
                </a:cubicBezTo>
                <a:close/>
                <a:moveTo>
                  <a:pt x="711" y="8080"/>
                </a:moveTo>
                <a:cubicBezTo>
                  <a:pt x="370" y="8149"/>
                  <a:pt x="91" y="8414"/>
                  <a:pt x="18" y="8771"/>
                </a:cubicBezTo>
                <a:cubicBezTo>
                  <a:pt x="-3" y="8874"/>
                  <a:pt x="-5" y="8973"/>
                  <a:pt x="10" y="9072"/>
                </a:cubicBezTo>
                <a:cubicBezTo>
                  <a:pt x="65" y="9427"/>
                  <a:pt x="333" y="9728"/>
                  <a:pt x="711" y="9803"/>
                </a:cubicBezTo>
                <a:lnTo>
                  <a:pt x="3300" y="10315"/>
                </a:lnTo>
                <a:cubicBezTo>
                  <a:pt x="3782" y="10411"/>
                  <a:pt x="4250" y="10101"/>
                  <a:pt x="4347" y="9624"/>
                </a:cubicBezTo>
                <a:cubicBezTo>
                  <a:pt x="4444" y="9148"/>
                  <a:pt x="4129" y="8687"/>
                  <a:pt x="3646" y="8592"/>
                </a:cubicBezTo>
                <a:lnTo>
                  <a:pt x="1065" y="8080"/>
                </a:lnTo>
                <a:cubicBezTo>
                  <a:pt x="944" y="8056"/>
                  <a:pt x="824" y="8057"/>
                  <a:pt x="711" y="8080"/>
                </a:cubicBezTo>
                <a:close/>
                <a:moveTo>
                  <a:pt x="20506" y="8332"/>
                </a:moveTo>
                <a:lnTo>
                  <a:pt x="17901" y="8722"/>
                </a:lnTo>
                <a:cubicBezTo>
                  <a:pt x="17413" y="8795"/>
                  <a:pt x="17085" y="9242"/>
                  <a:pt x="17159" y="9722"/>
                </a:cubicBezTo>
                <a:cubicBezTo>
                  <a:pt x="17234" y="10203"/>
                  <a:pt x="17685" y="10535"/>
                  <a:pt x="18173" y="10462"/>
                </a:cubicBezTo>
                <a:lnTo>
                  <a:pt x="20778" y="10071"/>
                </a:lnTo>
                <a:cubicBezTo>
                  <a:pt x="21265" y="9998"/>
                  <a:pt x="21595" y="9552"/>
                  <a:pt x="21520" y="9072"/>
                </a:cubicBezTo>
                <a:cubicBezTo>
                  <a:pt x="21446" y="8591"/>
                  <a:pt x="20993" y="8259"/>
                  <a:pt x="20506" y="8332"/>
                </a:cubicBezTo>
                <a:close/>
                <a:moveTo>
                  <a:pt x="4652" y="19508"/>
                </a:moveTo>
                <a:lnTo>
                  <a:pt x="3951" y="21589"/>
                </a:lnTo>
                <a:lnTo>
                  <a:pt x="17695" y="21589"/>
                </a:lnTo>
                <a:lnTo>
                  <a:pt x="17002" y="19508"/>
                </a:lnTo>
                <a:cubicBezTo>
                  <a:pt x="17002" y="19508"/>
                  <a:pt x="4652" y="19508"/>
                  <a:pt x="4652" y="19508"/>
                </a:cubicBezTo>
                <a:close/>
                <a:moveTo>
                  <a:pt x="4981" y="19890"/>
                </a:moveTo>
                <a:lnTo>
                  <a:pt x="8131" y="19890"/>
                </a:lnTo>
                <a:cubicBezTo>
                  <a:pt x="7688" y="20327"/>
                  <a:pt x="7247" y="20762"/>
                  <a:pt x="6804" y="21199"/>
                </a:cubicBezTo>
                <a:lnTo>
                  <a:pt x="4545" y="21199"/>
                </a:lnTo>
                <a:lnTo>
                  <a:pt x="4981" y="19890"/>
                </a:lnTo>
                <a:close/>
              </a:path>
            </a:pathLst>
          </a:custGeom>
          <a:solidFill>
            <a:srgbClr val="FAB9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84" name="Shape 2284"/>
          <p:cNvSpPr/>
          <p:nvPr/>
        </p:nvSpPr>
        <p:spPr>
          <a:xfrm>
            <a:off x="2970411" y="2882305"/>
            <a:ext cx="383184" cy="408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364"/>
                </a:lnTo>
                <a:lnTo>
                  <a:pt x="10806" y="17364"/>
                </a:lnTo>
                <a:lnTo>
                  <a:pt x="10806" y="16137"/>
                </a:lnTo>
                <a:lnTo>
                  <a:pt x="1309" y="16137"/>
                </a:lnTo>
                <a:cubicBezTo>
                  <a:pt x="1309" y="16137"/>
                  <a:pt x="1309" y="1227"/>
                  <a:pt x="1309" y="1227"/>
                </a:cubicBezTo>
                <a:lnTo>
                  <a:pt x="15873" y="1227"/>
                </a:lnTo>
                <a:lnTo>
                  <a:pt x="15873" y="5715"/>
                </a:lnTo>
                <a:cubicBezTo>
                  <a:pt x="16151" y="5662"/>
                  <a:pt x="16446" y="5631"/>
                  <a:pt x="16745" y="5631"/>
                </a:cubicBezTo>
                <a:cubicBezTo>
                  <a:pt x="16897" y="5631"/>
                  <a:pt x="17035" y="5663"/>
                  <a:pt x="17182" y="5673"/>
                </a:cubicBezTo>
                <a:lnTo>
                  <a:pt x="17182" y="0"/>
                </a:lnTo>
                <a:lnTo>
                  <a:pt x="0" y="0"/>
                </a:lnTo>
                <a:close/>
                <a:moveTo>
                  <a:pt x="3222" y="4026"/>
                </a:moveTo>
                <a:lnTo>
                  <a:pt x="3222" y="5306"/>
                </a:lnTo>
                <a:lnTo>
                  <a:pt x="14061" y="5306"/>
                </a:lnTo>
                <a:cubicBezTo>
                  <a:pt x="14061" y="5306"/>
                  <a:pt x="14061" y="4026"/>
                  <a:pt x="14061" y="4026"/>
                </a:cubicBezTo>
                <a:lnTo>
                  <a:pt x="3222" y="4026"/>
                </a:lnTo>
                <a:close/>
                <a:moveTo>
                  <a:pt x="16812" y="6711"/>
                </a:moveTo>
                <a:cubicBezTo>
                  <a:pt x="14847" y="6711"/>
                  <a:pt x="13244" y="8207"/>
                  <a:pt x="13244" y="10056"/>
                </a:cubicBezTo>
                <a:cubicBezTo>
                  <a:pt x="13244" y="11897"/>
                  <a:pt x="14847" y="13390"/>
                  <a:pt x="16812" y="13390"/>
                </a:cubicBezTo>
                <a:cubicBezTo>
                  <a:pt x="18788" y="13390"/>
                  <a:pt x="20381" y="11897"/>
                  <a:pt x="20381" y="10056"/>
                </a:cubicBezTo>
                <a:cubicBezTo>
                  <a:pt x="20381" y="8207"/>
                  <a:pt x="18788" y="6711"/>
                  <a:pt x="16812" y="6711"/>
                </a:cubicBezTo>
                <a:close/>
                <a:moveTo>
                  <a:pt x="3222" y="8053"/>
                </a:moveTo>
                <a:lnTo>
                  <a:pt x="3222" y="9332"/>
                </a:lnTo>
                <a:lnTo>
                  <a:pt x="12103" y="9332"/>
                </a:lnTo>
                <a:cubicBezTo>
                  <a:pt x="12194" y="8872"/>
                  <a:pt x="12361" y="8452"/>
                  <a:pt x="12584" y="8053"/>
                </a:cubicBezTo>
                <a:cubicBezTo>
                  <a:pt x="12584" y="8053"/>
                  <a:pt x="3222" y="8053"/>
                  <a:pt x="3222" y="8053"/>
                </a:cubicBezTo>
                <a:close/>
                <a:moveTo>
                  <a:pt x="3222" y="12079"/>
                </a:moveTo>
                <a:cubicBezTo>
                  <a:pt x="3222" y="12079"/>
                  <a:pt x="3222" y="13369"/>
                  <a:pt x="3222" y="13369"/>
                </a:cubicBezTo>
                <a:lnTo>
                  <a:pt x="12428" y="13369"/>
                </a:lnTo>
                <a:cubicBezTo>
                  <a:pt x="12676" y="13227"/>
                  <a:pt x="12931" y="13104"/>
                  <a:pt x="13211" y="13033"/>
                </a:cubicBezTo>
                <a:cubicBezTo>
                  <a:pt x="12947" y="12742"/>
                  <a:pt x="12726" y="12423"/>
                  <a:pt x="12539" y="12079"/>
                </a:cubicBezTo>
                <a:lnTo>
                  <a:pt x="3222" y="12079"/>
                </a:lnTo>
                <a:close/>
                <a:moveTo>
                  <a:pt x="14027" y="14092"/>
                </a:moveTo>
                <a:cubicBezTo>
                  <a:pt x="13009" y="14092"/>
                  <a:pt x="12170" y="14964"/>
                  <a:pt x="12170" y="16043"/>
                </a:cubicBezTo>
                <a:lnTo>
                  <a:pt x="12170" y="21422"/>
                </a:lnTo>
                <a:cubicBezTo>
                  <a:pt x="12170" y="21483"/>
                  <a:pt x="12204" y="21538"/>
                  <a:pt x="12204" y="21600"/>
                </a:cubicBezTo>
                <a:lnTo>
                  <a:pt x="21566" y="21600"/>
                </a:lnTo>
                <a:cubicBezTo>
                  <a:pt x="21571" y="21538"/>
                  <a:pt x="21600" y="21483"/>
                  <a:pt x="21600" y="21422"/>
                </a:cubicBezTo>
                <a:lnTo>
                  <a:pt x="21600" y="16043"/>
                </a:lnTo>
                <a:cubicBezTo>
                  <a:pt x="21600" y="14964"/>
                  <a:pt x="20766" y="14092"/>
                  <a:pt x="19743" y="14092"/>
                </a:cubicBezTo>
                <a:lnTo>
                  <a:pt x="14027" y="14092"/>
                </a:lnTo>
                <a:close/>
              </a:path>
            </a:pathLst>
          </a:custGeom>
          <a:solidFill>
            <a:srgbClr val="3C96E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85" name="Shape 2285"/>
          <p:cNvSpPr/>
          <p:nvPr/>
        </p:nvSpPr>
        <p:spPr>
          <a:xfrm>
            <a:off x="8769891" y="4376260"/>
            <a:ext cx="397614" cy="493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46" h="21600" extrusionOk="0">
                <a:moveTo>
                  <a:pt x="16545" y="8369"/>
                </a:moveTo>
                <a:lnTo>
                  <a:pt x="16545" y="4011"/>
                </a:lnTo>
                <a:cubicBezTo>
                  <a:pt x="17001" y="3827"/>
                  <a:pt x="17467" y="3744"/>
                  <a:pt x="17865" y="3790"/>
                </a:cubicBezTo>
                <a:cubicBezTo>
                  <a:pt x="18291" y="3839"/>
                  <a:pt x="18618" y="4035"/>
                  <a:pt x="18864" y="4387"/>
                </a:cubicBezTo>
                <a:cubicBezTo>
                  <a:pt x="19301" y="5012"/>
                  <a:pt x="18878" y="5878"/>
                  <a:pt x="18588" y="6340"/>
                </a:cubicBezTo>
                <a:cubicBezTo>
                  <a:pt x="18147" y="7041"/>
                  <a:pt x="17423" y="7755"/>
                  <a:pt x="16545" y="8369"/>
                </a:cubicBezTo>
                <a:close/>
                <a:moveTo>
                  <a:pt x="14818" y="18316"/>
                </a:moveTo>
                <a:cubicBezTo>
                  <a:pt x="14892" y="18316"/>
                  <a:pt x="14953" y="18367"/>
                  <a:pt x="14953" y="18428"/>
                </a:cubicBezTo>
                <a:lnTo>
                  <a:pt x="14953" y="19919"/>
                </a:lnTo>
                <a:lnTo>
                  <a:pt x="6191" y="19919"/>
                </a:lnTo>
                <a:lnTo>
                  <a:pt x="6191" y="18428"/>
                </a:lnTo>
                <a:cubicBezTo>
                  <a:pt x="6191" y="18367"/>
                  <a:pt x="6252" y="18316"/>
                  <a:pt x="6327" y="18316"/>
                </a:cubicBezTo>
                <a:cubicBezTo>
                  <a:pt x="6327" y="18316"/>
                  <a:pt x="14818" y="18316"/>
                  <a:pt x="14818" y="18316"/>
                </a:cubicBezTo>
                <a:close/>
                <a:moveTo>
                  <a:pt x="4601" y="8369"/>
                </a:moveTo>
                <a:cubicBezTo>
                  <a:pt x="3722" y="7755"/>
                  <a:pt x="2999" y="7041"/>
                  <a:pt x="2558" y="6340"/>
                </a:cubicBezTo>
                <a:cubicBezTo>
                  <a:pt x="2268" y="5878"/>
                  <a:pt x="1845" y="5012"/>
                  <a:pt x="2281" y="4387"/>
                </a:cubicBezTo>
                <a:cubicBezTo>
                  <a:pt x="2528" y="4035"/>
                  <a:pt x="2855" y="3839"/>
                  <a:pt x="3280" y="3790"/>
                </a:cubicBezTo>
                <a:cubicBezTo>
                  <a:pt x="3679" y="3744"/>
                  <a:pt x="4143" y="3827"/>
                  <a:pt x="4601" y="4011"/>
                </a:cubicBezTo>
                <a:cubicBezTo>
                  <a:pt x="4601" y="4011"/>
                  <a:pt x="4601" y="8369"/>
                  <a:pt x="4601" y="8369"/>
                </a:cubicBezTo>
                <a:close/>
                <a:moveTo>
                  <a:pt x="16973" y="10275"/>
                </a:moveTo>
                <a:cubicBezTo>
                  <a:pt x="18488" y="9403"/>
                  <a:pt x="19723" y="8288"/>
                  <a:pt x="20449" y="7135"/>
                </a:cubicBezTo>
                <a:cubicBezTo>
                  <a:pt x="21290" y="5798"/>
                  <a:pt x="21373" y="4516"/>
                  <a:pt x="20681" y="3526"/>
                </a:cubicBezTo>
                <a:cubicBezTo>
                  <a:pt x="20115" y="2716"/>
                  <a:pt x="19219" y="2203"/>
                  <a:pt x="18156" y="2080"/>
                </a:cubicBezTo>
                <a:cubicBezTo>
                  <a:pt x="17633" y="2020"/>
                  <a:pt x="17087" y="2054"/>
                  <a:pt x="16545" y="2172"/>
                </a:cubicBezTo>
                <a:lnTo>
                  <a:pt x="16545" y="674"/>
                </a:lnTo>
                <a:cubicBezTo>
                  <a:pt x="16545" y="302"/>
                  <a:pt x="16178" y="0"/>
                  <a:pt x="15727" y="0"/>
                </a:cubicBezTo>
                <a:lnTo>
                  <a:pt x="5419" y="0"/>
                </a:lnTo>
                <a:cubicBezTo>
                  <a:pt x="4967" y="0"/>
                  <a:pt x="4601" y="302"/>
                  <a:pt x="4601" y="674"/>
                </a:cubicBezTo>
                <a:lnTo>
                  <a:pt x="4601" y="2172"/>
                </a:lnTo>
                <a:cubicBezTo>
                  <a:pt x="4059" y="2054"/>
                  <a:pt x="3512" y="2019"/>
                  <a:pt x="2990" y="2080"/>
                </a:cubicBezTo>
                <a:cubicBezTo>
                  <a:pt x="1927" y="2203"/>
                  <a:pt x="1030" y="2716"/>
                  <a:pt x="464" y="3526"/>
                </a:cubicBezTo>
                <a:cubicBezTo>
                  <a:pt x="-227" y="4516"/>
                  <a:pt x="-145" y="5798"/>
                  <a:pt x="697" y="7135"/>
                </a:cubicBezTo>
                <a:cubicBezTo>
                  <a:pt x="1423" y="8288"/>
                  <a:pt x="2657" y="9403"/>
                  <a:pt x="4172" y="10275"/>
                </a:cubicBezTo>
                <a:cubicBezTo>
                  <a:pt x="4494" y="10461"/>
                  <a:pt x="4532" y="10660"/>
                  <a:pt x="4506" y="10795"/>
                </a:cubicBezTo>
                <a:cubicBezTo>
                  <a:pt x="4476" y="10948"/>
                  <a:pt x="4358" y="11070"/>
                  <a:pt x="4204" y="11108"/>
                </a:cubicBezTo>
                <a:cubicBezTo>
                  <a:pt x="3974" y="11165"/>
                  <a:pt x="3533" y="11053"/>
                  <a:pt x="2990" y="10566"/>
                </a:cubicBezTo>
                <a:cubicBezTo>
                  <a:pt x="2598" y="10215"/>
                  <a:pt x="1935" y="10192"/>
                  <a:pt x="1509" y="10514"/>
                </a:cubicBezTo>
                <a:cubicBezTo>
                  <a:pt x="1082" y="10837"/>
                  <a:pt x="1055" y="11383"/>
                  <a:pt x="1446" y="11734"/>
                </a:cubicBezTo>
                <a:cubicBezTo>
                  <a:pt x="2453" y="12637"/>
                  <a:pt x="3416" y="12846"/>
                  <a:pt x="4089" y="12846"/>
                </a:cubicBezTo>
                <a:cubicBezTo>
                  <a:pt x="4397" y="12846"/>
                  <a:pt x="4643" y="12802"/>
                  <a:pt x="4807" y="12762"/>
                </a:cubicBezTo>
                <a:cubicBezTo>
                  <a:pt x="5157" y="12675"/>
                  <a:pt x="5474" y="12524"/>
                  <a:pt x="5741" y="12327"/>
                </a:cubicBezTo>
                <a:cubicBezTo>
                  <a:pt x="6505" y="13192"/>
                  <a:pt x="7600" y="13844"/>
                  <a:pt x="8872" y="14156"/>
                </a:cubicBezTo>
                <a:lnTo>
                  <a:pt x="8872" y="16634"/>
                </a:lnTo>
                <a:lnTo>
                  <a:pt x="6327" y="16634"/>
                </a:lnTo>
                <a:cubicBezTo>
                  <a:pt x="5127" y="16634"/>
                  <a:pt x="4151" y="17439"/>
                  <a:pt x="4151" y="18428"/>
                </a:cubicBezTo>
                <a:lnTo>
                  <a:pt x="4151" y="20759"/>
                </a:lnTo>
                <a:cubicBezTo>
                  <a:pt x="4151" y="21223"/>
                  <a:pt x="4609" y="21600"/>
                  <a:pt x="5171" y="21600"/>
                </a:cubicBezTo>
                <a:lnTo>
                  <a:pt x="15974" y="21600"/>
                </a:lnTo>
                <a:cubicBezTo>
                  <a:pt x="16537" y="21600"/>
                  <a:pt x="16994" y="21223"/>
                  <a:pt x="16994" y="20759"/>
                </a:cubicBezTo>
                <a:lnTo>
                  <a:pt x="16994" y="18428"/>
                </a:lnTo>
                <a:cubicBezTo>
                  <a:pt x="16994" y="17439"/>
                  <a:pt x="16018" y="16634"/>
                  <a:pt x="14818" y="16634"/>
                </a:cubicBezTo>
                <a:lnTo>
                  <a:pt x="12274" y="16634"/>
                </a:lnTo>
                <a:lnTo>
                  <a:pt x="12274" y="14156"/>
                </a:lnTo>
                <a:cubicBezTo>
                  <a:pt x="13546" y="13844"/>
                  <a:pt x="14641" y="13192"/>
                  <a:pt x="15404" y="12327"/>
                </a:cubicBezTo>
                <a:cubicBezTo>
                  <a:pt x="15671" y="12524"/>
                  <a:pt x="15989" y="12675"/>
                  <a:pt x="16339" y="12762"/>
                </a:cubicBezTo>
                <a:cubicBezTo>
                  <a:pt x="16501" y="12802"/>
                  <a:pt x="16748" y="12846"/>
                  <a:pt x="17056" y="12846"/>
                </a:cubicBezTo>
                <a:cubicBezTo>
                  <a:pt x="17729" y="12846"/>
                  <a:pt x="18692" y="12637"/>
                  <a:pt x="19699" y="11734"/>
                </a:cubicBezTo>
                <a:cubicBezTo>
                  <a:pt x="20091" y="11383"/>
                  <a:pt x="20063" y="10837"/>
                  <a:pt x="19636" y="10514"/>
                </a:cubicBezTo>
                <a:cubicBezTo>
                  <a:pt x="19210" y="10192"/>
                  <a:pt x="18547" y="10215"/>
                  <a:pt x="18156" y="10566"/>
                </a:cubicBezTo>
                <a:cubicBezTo>
                  <a:pt x="17613" y="11053"/>
                  <a:pt x="17172" y="11165"/>
                  <a:pt x="16942" y="11108"/>
                </a:cubicBezTo>
                <a:cubicBezTo>
                  <a:pt x="16788" y="11070"/>
                  <a:pt x="16669" y="10948"/>
                  <a:pt x="16640" y="10795"/>
                </a:cubicBezTo>
                <a:cubicBezTo>
                  <a:pt x="16614" y="10660"/>
                  <a:pt x="16650" y="10461"/>
                  <a:pt x="16973" y="10275"/>
                </a:cubicBezTo>
                <a:close/>
              </a:path>
            </a:pathLst>
          </a:custGeom>
          <a:solidFill>
            <a:srgbClr val="323C46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86" name="Shape 2286"/>
          <p:cNvSpPr/>
          <p:nvPr/>
        </p:nvSpPr>
        <p:spPr>
          <a:xfrm>
            <a:off x="8747522" y="3332074"/>
            <a:ext cx="473240" cy="473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0595" extrusionOk="0">
                <a:moveTo>
                  <a:pt x="9836" y="0"/>
                </a:moveTo>
                <a:cubicBezTo>
                  <a:pt x="7315" y="0"/>
                  <a:pt x="4799" y="997"/>
                  <a:pt x="2880" y="3005"/>
                </a:cubicBezTo>
                <a:cubicBezTo>
                  <a:pt x="-960" y="7023"/>
                  <a:pt x="-960" y="13564"/>
                  <a:pt x="2880" y="17582"/>
                </a:cubicBezTo>
                <a:cubicBezTo>
                  <a:pt x="6718" y="21599"/>
                  <a:pt x="12962" y="21600"/>
                  <a:pt x="16801" y="17582"/>
                </a:cubicBezTo>
                <a:cubicBezTo>
                  <a:pt x="20640" y="13565"/>
                  <a:pt x="20638" y="7031"/>
                  <a:pt x="16801" y="3014"/>
                </a:cubicBezTo>
                <a:cubicBezTo>
                  <a:pt x="14881" y="1005"/>
                  <a:pt x="12357" y="0"/>
                  <a:pt x="9836" y="0"/>
                </a:cubicBezTo>
                <a:close/>
                <a:moveTo>
                  <a:pt x="9836" y="1589"/>
                </a:moveTo>
                <a:cubicBezTo>
                  <a:pt x="11968" y="1589"/>
                  <a:pt x="14104" y="2437"/>
                  <a:pt x="15728" y="4137"/>
                </a:cubicBezTo>
                <a:cubicBezTo>
                  <a:pt x="18974" y="7533"/>
                  <a:pt x="18975" y="13063"/>
                  <a:pt x="15728" y="16460"/>
                </a:cubicBezTo>
                <a:cubicBezTo>
                  <a:pt x="12482" y="19857"/>
                  <a:pt x="7198" y="19856"/>
                  <a:pt x="3952" y="16460"/>
                </a:cubicBezTo>
                <a:cubicBezTo>
                  <a:pt x="704" y="13062"/>
                  <a:pt x="705" y="7534"/>
                  <a:pt x="3952" y="4137"/>
                </a:cubicBezTo>
                <a:cubicBezTo>
                  <a:pt x="5575" y="2438"/>
                  <a:pt x="7704" y="1589"/>
                  <a:pt x="9836" y="1589"/>
                </a:cubicBezTo>
                <a:close/>
                <a:moveTo>
                  <a:pt x="7220" y="6080"/>
                </a:moveTo>
                <a:cubicBezTo>
                  <a:pt x="6585" y="6080"/>
                  <a:pt x="6073" y="6614"/>
                  <a:pt x="6073" y="7280"/>
                </a:cubicBezTo>
                <a:cubicBezTo>
                  <a:pt x="6073" y="7545"/>
                  <a:pt x="6158" y="7789"/>
                  <a:pt x="6296" y="7988"/>
                </a:cubicBezTo>
                <a:cubicBezTo>
                  <a:pt x="6503" y="7675"/>
                  <a:pt x="6845" y="7470"/>
                  <a:pt x="7237" y="7470"/>
                </a:cubicBezTo>
                <a:cubicBezTo>
                  <a:pt x="7620" y="7470"/>
                  <a:pt x="7960" y="7670"/>
                  <a:pt x="8169" y="7971"/>
                </a:cubicBezTo>
                <a:cubicBezTo>
                  <a:pt x="8299" y="7775"/>
                  <a:pt x="8375" y="7535"/>
                  <a:pt x="8375" y="7280"/>
                </a:cubicBezTo>
                <a:cubicBezTo>
                  <a:pt x="8375" y="6614"/>
                  <a:pt x="7856" y="6080"/>
                  <a:pt x="7220" y="6080"/>
                </a:cubicBezTo>
                <a:close/>
                <a:moveTo>
                  <a:pt x="12501" y="6080"/>
                </a:moveTo>
                <a:cubicBezTo>
                  <a:pt x="11866" y="6080"/>
                  <a:pt x="11354" y="6614"/>
                  <a:pt x="11354" y="7280"/>
                </a:cubicBezTo>
                <a:cubicBezTo>
                  <a:pt x="11354" y="7545"/>
                  <a:pt x="11439" y="7789"/>
                  <a:pt x="11577" y="7988"/>
                </a:cubicBezTo>
                <a:cubicBezTo>
                  <a:pt x="11786" y="7675"/>
                  <a:pt x="12126" y="7470"/>
                  <a:pt x="12518" y="7470"/>
                </a:cubicBezTo>
                <a:cubicBezTo>
                  <a:pt x="12900" y="7470"/>
                  <a:pt x="13241" y="7670"/>
                  <a:pt x="13450" y="7971"/>
                </a:cubicBezTo>
                <a:cubicBezTo>
                  <a:pt x="13580" y="7775"/>
                  <a:pt x="13657" y="7535"/>
                  <a:pt x="13657" y="7280"/>
                </a:cubicBezTo>
                <a:cubicBezTo>
                  <a:pt x="13657" y="6614"/>
                  <a:pt x="13137" y="6080"/>
                  <a:pt x="12501" y="6080"/>
                </a:cubicBezTo>
                <a:close/>
                <a:moveTo>
                  <a:pt x="5281" y="11606"/>
                </a:moveTo>
                <a:cubicBezTo>
                  <a:pt x="5192" y="11606"/>
                  <a:pt x="5107" y="11651"/>
                  <a:pt x="5058" y="11727"/>
                </a:cubicBezTo>
                <a:cubicBezTo>
                  <a:pt x="5008" y="11805"/>
                  <a:pt x="4999" y="11900"/>
                  <a:pt x="5033" y="11986"/>
                </a:cubicBezTo>
                <a:cubicBezTo>
                  <a:pt x="5801" y="13919"/>
                  <a:pt x="7680" y="15173"/>
                  <a:pt x="9811" y="15173"/>
                </a:cubicBezTo>
                <a:cubicBezTo>
                  <a:pt x="11899" y="15173"/>
                  <a:pt x="13753" y="13927"/>
                  <a:pt x="14548" y="12004"/>
                </a:cubicBezTo>
                <a:cubicBezTo>
                  <a:pt x="14584" y="11918"/>
                  <a:pt x="14581" y="11814"/>
                  <a:pt x="14531" y="11736"/>
                </a:cubicBezTo>
                <a:cubicBezTo>
                  <a:pt x="14482" y="11658"/>
                  <a:pt x="14398" y="11615"/>
                  <a:pt x="14309" y="11615"/>
                </a:cubicBezTo>
                <a:lnTo>
                  <a:pt x="5281" y="11606"/>
                </a:lnTo>
                <a:close/>
              </a:path>
            </a:pathLst>
          </a:custGeom>
          <a:solidFill>
            <a:srgbClr val="F023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87" name="Shape 2287"/>
          <p:cNvSpPr/>
          <p:nvPr/>
        </p:nvSpPr>
        <p:spPr>
          <a:xfrm>
            <a:off x="3344900" y="1102802"/>
            <a:ext cx="5502202" cy="438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Lorem Ipsum is simply dummy text of the printing and typesetting industry. Lorem Ipsum has been the industry's standard dummy text ever since.</a:t>
            </a:r>
          </a:p>
        </p:txBody>
      </p:sp>
      <p:sp>
        <p:nvSpPr>
          <p:cNvPr id="2288" name="Shape 2288"/>
          <p:cNvSpPr/>
          <p:nvPr/>
        </p:nvSpPr>
        <p:spPr>
          <a:xfrm flipV="1">
            <a:off x="7764654" y="5549158"/>
            <a:ext cx="2965075" cy="1"/>
          </a:xfrm>
          <a:prstGeom prst="line">
            <a:avLst/>
          </a:prstGeom>
          <a:ln w="50800">
            <a:solidFill>
              <a:srgbClr val="64696E">
                <a:alpha val="15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291" name="Group 2291"/>
          <p:cNvGrpSpPr/>
          <p:nvPr/>
        </p:nvGrpSpPr>
        <p:grpSpPr>
          <a:xfrm>
            <a:off x="7814258" y="5664399"/>
            <a:ext cx="2879385" cy="409279"/>
            <a:chOff x="0" y="-16791"/>
            <a:chExt cx="5758768" cy="818554"/>
          </a:xfrm>
        </p:grpSpPr>
        <p:sp>
          <p:nvSpPr>
            <p:cNvPr id="2289" name="Shape 2289"/>
            <p:cNvSpPr/>
            <p:nvPr/>
          </p:nvSpPr>
          <p:spPr>
            <a:xfrm>
              <a:off x="486112" y="-16791"/>
              <a:ext cx="5272656" cy="8185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1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100" kern="0">
                  <a:solidFill>
                    <a:srgbClr val="A5AAAF"/>
                  </a:solidFill>
                  <a:cs typeface="+mn-ea"/>
                  <a:sym typeface="+mn-lt"/>
                </a:rPr>
                <a:t>Lorem Ipsum is simply dummy text of the </a:t>
              </a:r>
              <a:r>
                <a:rPr sz="1100" b="1" kern="0">
                  <a:solidFill>
                    <a:srgbClr val="F02300"/>
                  </a:solidFill>
                  <a:cs typeface="+mn-ea"/>
                  <a:sym typeface="+mn-lt"/>
                </a:rPr>
                <a:t>printing and typesetting industry.</a:t>
              </a:r>
            </a:p>
          </p:txBody>
        </p:sp>
        <p:sp>
          <p:nvSpPr>
            <p:cNvPr id="2290" name="Shape 2290"/>
            <p:cNvSpPr/>
            <p:nvPr/>
          </p:nvSpPr>
          <p:spPr>
            <a:xfrm>
              <a:off x="0" y="201898"/>
              <a:ext cx="241437" cy="482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77"/>
                  </a:lnTo>
                  <a:lnTo>
                    <a:pt x="13048" y="10798"/>
                  </a:lnTo>
                  <a:lnTo>
                    <a:pt x="0" y="17323"/>
                  </a:lnTo>
                  <a:lnTo>
                    <a:pt x="0" y="21600"/>
                  </a:lnTo>
                  <a:lnTo>
                    <a:pt x="21600" y="10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2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806571"/>
      </p:ext>
    </p:extLst>
  </p:cSld>
  <p:clrMapOvr>
    <a:masterClrMapping/>
  </p:clrMapOvr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" name="Shape 2293"/>
          <p:cNvSpPr/>
          <p:nvPr/>
        </p:nvSpPr>
        <p:spPr>
          <a:xfrm>
            <a:off x="1050841" y="1900025"/>
            <a:ext cx="10090319" cy="1"/>
          </a:xfrm>
          <a:prstGeom prst="line">
            <a:avLst/>
          </a:prstGeom>
          <a:ln w="50800">
            <a:solidFill>
              <a:srgbClr val="64696E">
                <a:alpha val="15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300" name="Group 2300"/>
          <p:cNvGrpSpPr/>
          <p:nvPr/>
        </p:nvGrpSpPr>
        <p:grpSpPr>
          <a:xfrm>
            <a:off x="4249353" y="4702003"/>
            <a:ext cx="3693295" cy="1001490"/>
            <a:chOff x="0" y="0"/>
            <a:chExt cx="7386587" cy="2002978"/>
          </a:xfrm>
        </p:grpSpPr>
        <p:sp>
          <p:nvSpPr>
            <p:cNvPr id="2294" name="Shape 2294"/>
            <p:cNvSpPr/>
            <p:nvPr/>
          </p:nvSpPr>
          <p:spPr>
            <a:xfrm>
              <a:off x="0" y="930384"/>
              <a:ext cx="7386587" cy="1072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6" y="181"/>
                  </a:moveTo>
                  <a:lnTo>
                    <a:pt x="13755" y="18514"/>
                  </a:lnTo>
                  <a:lnTo>
                    <a:pt x="207" y="0"/>
                  </a:lnTo>
                  <a:lnTo>
                    <a:pt x="0" y="2803"/>
                  </a:lnTo>
                  <a:lnTo>
                    <a:pt x="0" y="2803"/>
                  </a:lnTo>
                  <a:lnTo>
                    <a:pt x="13755" y="21600"/>
                  </a:lnTo>
                  <a:lnTo>
                    <a:pt x="21600" y="2803"/>
                  </a:lnTo>
                  <a:lnTo>
                    <a:pt x="21600" y="2803"/>
                  </a:lnTo>
                  <a:cubicBezTo>
                    <a:pt x="21600" y="2803"/>
                    <a:pt x="21406" y="181"/>
                    <a:pt x="21406" y="18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90500" dir="5400000" rotWithShape="0">
                <a:srgbClr val="000000">
                  <a:alpha val="75778"/>
                </a:srgbClr>
              </a:outerShdw>
            </a:effectLst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95" name="Shape 2295"/>
            <p:cNvSpPr/>
            <p:nvPr/>
          </p:nvSpPr>
          <p:spPr>
            <a:xfrm>
              <a:off x="49369" y="329130"/>
              <a:ext cx="4638633" cy="1645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" y="0"/>
                  </a:moveTo>
                  <a:lnTo>
                    <a:pt x="0" y="9515"/>
                  </a:lnTo>
                  <a:lnTo>
                    <a:pt x="21600" y="21600"/>
                  </a:lnTo>
                  <a:lnTo>
                    <a:pt x="21131" y="10863"/>
                  </a:lnTo>
                  <a:cubicBezTo>
                    <a:pt x="21131" y="10863"/>
                    <a:pt x="1715" y="0"/>
                    <a:pt x="17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9F7"/>
                </a:gs>
                <a:gs pos="100000">
                  <a:srgbClr val="93DFFB"/>
                </a:gs>
              </a:gsLst>
              <a:path path="shape">
                <a:fillToRect l="91680" t="75432" r="8319" b="24567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96" name="Shape 2296"/>
            <p:cNvSpPr/>
            <p:nvPr/>
          </p:nvSpPr>
          <p:spPr>
            <a:xfrm>
              <a:off x="4591352" y="329130"/>
              <a:ext cx="2746220" cy="1645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04" y="0"/>
                  </a:moveTo>
                  <a:lnTo>
                    <a:pt x="5" y="10862"/>
                  </a:lnTo>
                  <a:lnTo>
                    <a:pt x="0" y="10861"/>
                  </a:lnTo>
                  <a:lnTo>
                    <a:pt x="793" y="21600"/>
                  </a:lnTo>
                  <a:lnTo>
                    <a:pt x="21600" y="9513"/>
                  </a:lnTo>
                  <a:cubicBezTo>
                    <a:pt x="21600" y="9513"/>
                    <a:pt x="18704" y="0"/>
                    <a:pt x="187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9F7"/>
                </a:gs>
                <a:gs pos="100000">
                  <a:srgbClr val="0080BF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97" name="Shape 2297"/>
            <p:cNvSpPr/>
            <p:nvPr/>
          </p:nvSpPr>
          <p:spPr>
            <a:xfrm>
              <a:off x="427868" y="0"/>
              <a:ext cx="6547462" cy="1167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289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293"/>
                  </a:lnTo>
                  <a:lnTo>
                    <a:pt x="10800" y="0"/>
                  </a:lnTo>
                  <a:cubicBezTo>
                    <a:pt x="10800" y="0"/>
                    <a:pt x="0" y="6289"/>
                    <a:pt x="0" y="62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431"/>
                </a:gs>
                <a:gs pos="100000">
                  <a:srgbClr val="3B6868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98" name="Shape 2298"/>
            <p:cNvSpPr/>
            <p:nvPr/>
          </p:nvSpPr>
          <p:spPr>
            <a:xfrm>
              <a:off x="49369" y="329130"/>
              <a:ext cx="7302297" cy="166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4" y="21379"/>
                  </a:moveTo>
                  <a:lnTo>
                    <a:pt x="13471" y="10915"/>
                  </a:lnTo>
                  <a:lnTo>
                    <a:pt x="20475" y="201"/>
                  </a:lnTo>
                  <a:lnTo>
                    <a:pt x="21547" y="9474"/>
                  </a:lnTo>
                  <a:cubicBezTo>
                    <a:pt x="21547" y="9474"/>
                    <a:pt x="13764" y="21379"/>
                    <a:pt x="13764" y="21379"/>
                  </a:cubicBezTo>
                  <a:close/>
                  <a:moveTo>
                    <a:pt x="55" y="9461"/>
                  </a:moveTo>
                  <a:lnTo>
                    <a:pt x="1128" y="190"/>
                  </a:lnTo>
                  <a:lnTo>
                    <a:pt x="13434" y="10924"/>
                  </a:lnTo>
                  <a:lnTo>
                    <a:pt x="13727" y="21387"/>
                  </a:lnTo>
                  <a:cubicBezTo>
                    <a:pt x="13727" y="21387"/>
                    <a:pt x="55" y="9461"/>
                    <a:pt x="55" y="9461"/>
                  </a:cubicBezTo>
                  <a:close/>
                  <a:moveTo>
                    <a:pt x="21600" y="9567"/>
                  </a:moveTo>
                  <a:lnTo>
                    <a:pt x="20494" y="0"/>
                  </a:lnTo>
                  <a:lnTo>
                    <a:pt x="13451" y="10772"/>
                  </a:lnTo>
                  <a:lnTo>
                    <a:pt x="13429" y="10752"/>
                  </a:lnTo>
                  <a:lnTo>
                    <a:pt x="13429" y="10753"/>
                  </a:lnTo>
                  <a:lnTo>
                    <a:pt x="1121" y="17"/>
                  </a:lnTo>
                  <a:lnTo>
                    <a:pt x="1107" y="5"/>
                  </a:lnTo>
                  <a:lnTo>
                    <a:pt x="0" y="9580"/>
                  </a:lnTo>
                  <a:lnTo>
                    <a:pt x="13732" y="21558"/>
                  </a:lnTo>
                  <a:lnTo>
                    <a:pt x="13733" y="21600"/>
                  </a:lnTo>
                  <a:lnTo>
                    <a:pt x="13750" y="21574"/>
                  </a:lnTo>
                  <a:lnTo>
                    <a:pt x="13770" y="21592"/>
                  </a:lnTo>
                  <a:lnTo>
                    <a:pt x="13769" y="21545"/>
                  </a:lnTo>
                  <a:lnTo>
                    <a:pt x="21580" y="9598"/>
                  </a:lnTo>
                  <a:cubicBezTo>
                    <a:pt x="21580" y="9598"/>
                    <a:pt x="21600" y="9567"/>
                    <a:pt x="21600" y="9567"/>
                  </a:cubicBezTo>
                  <a:close/>
                </a:path>
              </a:pathLst>
            </a:custGeom>
            <a:solidFill>
              <a:srgbClr val="89E2F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299" name="Shape 2299"/>
            <p:cNvSpPr/>
            <p:nvPr/>
          </p:nvSpPr>
          <p:spPr>
            <a:xfrm rot="548932">
              <a:off x="3273201" y="1020134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8%</a:t>
              </a:r>
            </a:p>
          </p:txBody>
        </p:sp>
      </p:grpSp>
      <p:grpSp>
        <p:nvGrpSpPr>
          <p:cNvPr id="2306" name="Group 2306"/>
          <p:cNvGrpSpPr/>
          <p:nvPr/>
        </p:nvGrpSpPr>
        <p:grpSpPr>
          <a:xfrm>
            <a:off x="4504429" y="4224767"/>
            <a:ext cx="3189371" cy="961056"/>
            <a:chOff x="0" y="0"/>
            <a:chExt cx="6378741" cy="1922110"/>
          </a:xfrm>
        </p:grpSpPr>
        <p:sp>
          <p:nvSpPr>
            <p:cNvPr id="2301" name="Shape 2301"/>
            <p:cNvSpPr/>
            <p:nvPr/>
          </p:nvSpPr>
          <p:spPr>
            <a:xfrm>
              <a:off x="0" y="213933"/>
              <a:ext cx="4050539" cy="1692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8"/>
                  </a:moveTo>
                  <a:lnTo>
                    <a:pt x="20941" y="8800"/>
                  </a:lnTo>
                  <a:lnTo>
                    <a:pt x="2410" y="0"/>
                  </a:lnTo>
                  <a:lnTo>
                    <a:pt x="0" y="11344"/>
                  </a:lnTo>
                  <a:lnTo>
                    <a:pt x="21598" y="21600"/>
                  </a:lnTo>
                  <a:cubicBezTo>
                    <a:pt x="21598" y="21600"/>
                    <a:pt x="21600" y="21598"/>
                    <a:pt x="21600" y="215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CBEAC"/>
                </a:gs>
                <a:gs pos="100000">
                  <a:srgbClr val="329687"/>
                </a:gs>
              </a:gsLst>
              <a:path path="shape">
                <a:fillToRect l="61328" t="22378" r="38671" b="77621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02" name="Shape 2302"/>
            <p:cNvSpPr/>
            <p:nvPr/>
          </p:nvSpPr>
          <p:spPr>
            <a:xfrm>
              <a:off x="3933092" y="213933"/>
              <a:ext cx="2433597" cy="1691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96"/>
                  </a:moveTo>
                  <a:lnTo>
                    <a:pt x="1097" y="21600"/>
                  </a:lnTo>
                  <a:lnTo>
                    <a:pt x="21600" y="11339"/>
                  </a:lnTo>
                  <a:lnTo>
                    <a:pt x="17593" y="0"/>
                  </a:lnTo>
                  <a:lnTo>
                    <a:pt x="10" y="8799"/>
                  </a:lnTo>
                  <a:cubicBezTo>
                    <a:pt x="10" y="8799"/>
                    <a:pt x="0" y="8796"/>
                    <a:pt x="0" y="87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29687"/>
                </a:gs>
                <a:gs pos="100000">
                  <a:srgbClr val="00695E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03" name="Shape 2303"/>
            <p:cNvSpPr/>
            <p:nvPr/>
          </p:nvSpPr>
          <p:spPr>
            <a:xfrm>
              <a:off x="460780" y="0"/>
              <a:ext cx="5457148" cy="901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71"/>
                  </a:moveTo>
                  <a:lnTo>
                    <a:pt x="13755" y="21595"/>
                  </a:lnTo>
                  <a:lnTo>
                    <a:pt x="13759" y="21600"/>
                  </a:lnTo>
                  <a:lnTo>
                    <a:pt x="21600" y="5084"/>
                  </a:lnTo>
                  <a:lnTo>
                    <a:pt x="11723" y="0"/>
                  </a:lnTo>
                  <a:cubicBezTo>
                    <a:pt x="11723" y="0"/>
                    <a:pt x="0" y="5071"/>
                    <a:pt x="0" y="5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4217"/>
                </a:gs>
                <a:gs pos="100000">
                  <a:srgbClr val="008080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04" name="Shape 2304"/>
            <p:cNvSpPr/>
            <p:nvPr/>
          </p:nvSpPr>
          <p:spPr>
            <a:xfrm>
              <a:off x="0" y="213933"/>
              <a:ext cx="6378742" cy="1708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23" y="21396"/>
                  </a:moveTo>
                  <a:lnTo>
                    <a:pt x="63" y="11274"/>
                  </a:lnTo>
                  <a:lnTo>
                    <a:pt x="1574" y="181"/>
                  </a:lnTo>
                  <a:lnTo>
                    <a:pt x="13310" y="8877"/>
                  </a:lnTo>
                  <a:lnTo>
                    <a:pt x="13708" y="20932"/>
                  </a:lnTo>
                  <a:cubicBezTo>
                    <a:pt x="13708" y="20932"/>
                    <a:pt x="13723" y="21396"/>
                    <a:pt x="13723" y="21396"/>
                  </a:cubicBezTo>
                  <a:close/>
                  <a:moveTo>
                    <a:pt x="21540" y="11284"/>
                  </a:moveTo>
                  <a:lnTo>
                    <a:pt x="13766" y="21385"/>
                  </a:lnTo>
                  <a:lnTo>
                    <a:pt x="13353" y="8872"/>
                  </a:lnTo>
                  <a:lnTo>
                    <a:pt x="20030" y="196"/>
                  </a:lnTo>
                  <a:cubicBezTo>
                    <a:pt x="20030" y="196"/>
                    <a:pt x="21540" y="11284"/>
                    <a:pt x="21540" y="11284"/>
                  </a:cubicBezTo>
                  <a:close/>
                  <a:moveTo>
                    <a:pt x="13730" y="21600"/>
                  </a:moveTo>
                  <a:lnTo>
                    <a:pt x="13749" y="21575"/>
                  </a:lnTo>
                  <a:lnTo>
                    <a:pt x="13750" y="21575"/>
                  </a:lnTo>
                  <a:lnTo>
                    <a:pt x="13754" y="21568"/>
                  </a:lnTo>
                  <a:lnTo>
                    <a:pt x="21577" y="11405"/>
                  </a:lnTo>
                  <a:lnTo>
                    <a:pt x="21600" y="11374"/>
                  </a:lnTo>
                  <a:lnTo>
                    <a:pt x="20052" y="0"/>
                  </a:lnTo>
                  <a:lnTo>
                    <a:pt x="13331" y="8731"/>
                  </a:lnTo>
                  <a:lnTo>
                    <a:pt x="13321" y="8723"/>
                  </a:lnTo>
                  <a:lnTo>
                    <a:pt x="1566" y="13"/>
                  </a:lnTo>
                  <a:lnTo>
                    <a:pt x="1550" y="1"/>
                  </a:lnTo>
                  <a:lnTo>
                    <a:pt x="0" y="11389"/>
                  </a:lnTo>
                  <a:lnTo>
                    <a:pt x="13729" y="21562"/>
                  </a:lnTo>
                  <a:cubicBezTo>
                    <a:pt x="13729" y="21562"/>
                    <a:pt x="13730" y="21600"/>
                    <a:pt x="13730" y="21600"/>
                  </a:cubicBezTo>
                  <a:close/>
                </a:path>
              </a:pathLst>
            </a:custGeom>
            <a:solidFill>
              <a:srgbClr val="90EAD6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05" name="Shape 2305"/>
            <p:cNvSpPr/>
            <p:nvPr/>
          </p:nvSpPr>
          <p:spPr>
            <a:xfrm rot="548932">
              <a:off x="2763050" y="939348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11%</a:t>
              </a:r>
            </a:p>
          </p:txBody>
        </p:sp>
      </p:grpSp>
      <p:grpSp>
        <p:nvGrpSpPr>
          <p:cNvPr id="2312" name="Group 2312"/>
          <p:cNvGrpSpPr/>
          <p:nvPr/>
        </p:nvGrpSpPr>
        <p:grpSpPr>
          <a:xfrm>
            <a:off x="4775960" y="3657018"/>
            <a:ext cx="2645035" cy="921016"/>
            <a:chOff x="0" y="0"/>
            <a:chExt cx="5290068" cy="1842031"/>
          </a:xfrm>
        </p:grpSpPr>
        <p:sp>
          <p:nvSpPr>
            <p:cNvPr id="2307" name="Shape 2307"/>
            <p:cNvSpPr/>
            <p:nvPr/>
          </p:nvSpPr>
          <p:spPr>
            <a:xfrm>
              <a:off x="16455" y="263304"/>
              <a:ext cx="3356597" cy="1577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84" y="7507"/>
                  </a:moveTo>
                  <a:lnTo>
                    <a:pt x="20774" y="7514"/>
                  </a:lnTo>
                  <a:lnTo>
                    <a:pt x="2980" y="0"/>
                  </a:lnTo>
                  <a:lnTo>
                    <a:pt x="0" y="12478"/>
                  </a:lnTo>
                  <a:lnTo>
                    <a:pt x="21600" y="21600"/>
                  </a:lnTo>
                  <a:cubicBezTo>
                    <a:pt x="21600" y="21600"/>
                    <a:pt x="20784" y="7507"/>
                    <a:pt x="20784" y="75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9C600"/>
                </a:gs>
                <a:gs pos="100000">
                  <a:srgbClr val="C5EE96"/>
                </a:gs>
              </a:gsLst>
              <a:path path="shape">
                <a:fillToRect l="70184" t="19713" r="29815" b="8028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08" name="Shape 2308"/>
            <p:cNvSpPr/>
            <p:nvPr/>
          </p:nvSpPr>
          <p:spPr>
            <a:xfrm>
              <a:off x="3241922" y="263304"/>
              <a:ext cx="2042048" cy="1578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1" y="21590"/>
                  </a:moveTo>
                  <a:lnTo>
                    <a:pt x="1382" y="21600"/>
                  </a:lnTo>
                  <a:lnTo>
                    <a:pt x="21600" y="12501"/>
                  </a:lnTo>
                  <a:lnTo>
                    <a:pt x="16687" y="0"/>
                  </a:lnTo>
                  <a:lnTo>
                    <a:pt x="0" y="7510"/>
                  </a:lnTo>
                  <a:cubicBezTo>
                    <a:pt x="0" y="7510"/>
                    <a:pt x="1341" y="21590"/>
                    <a:pt x="1341" y="21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57B00"/>
                </a:gs>
                <a:gs pos="100000">
                  <a:srgbClr val="6DA100"/>
                </a:gs>
              </a:gsLst>
              <a:path path="shape">
                <a:fillToRect l="13312" t="38060" r="86687" b="61939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09" name="Shape 2309"/>
            <p:cNvSpPr/>
            <p:nvPr/>
          </p:nvSpPr>
          <p:spPr>
            <a:xfrm>
              <a:off x="477237" y="0"/>
              <a:ext cx="4344217" cy="81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06"/>
                  </a:moveTo>
                  <a:lnTo>
                    <a:pt x="13748" y="21600"/>
                  </a:lnTo>
                  <a:lnTo>
                    <a:pt x="13756" y="21586"/>
                  </a:lnTo>
                  <a:lnTo>
                    <a:pt x="21600" y="6986"/>
                  </a:lnTo>
                  <a:lnTo>
                    <a:pt x="11085" y="0"/>
                  </a:lnTo>
                  <a:cubicBezTo>
                    <a:pt x="11085" y="0"/>
                    <a:pt x="0" y="7006"/>
                    <a:pt x="0" y="70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66200"/>
                </a:gs>
                <a:gs pos="100000">
                  <a:srgbClr val="3B3900"/>
                </a:gs>
              </a:gsLst>
              <a:path path="shape">
                <a:fillToRect l="44041" t="12149" r="55958" b="8785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10" name="Shape 2310"/>
            <p:cNvSpPr/>
            <p:nvPr/>
          </p:nvSpPr>
          <p:spPr>
            <a:xfrm>
              <a:off x="0" y="246847"/>
              <a:ext cx="5290069" cy="1593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3" y="211"/>
                  </a:moveTo>
                  <a:lnTo>
                    <a:pt x="13203" y="7628"/>
                  </a:lnTo>
                  <a:lnTo>
                    <a:pt x="13370" y="12134"/>
                  </a:lnTo>
                  <a:lnTo>
                    <a:pt x="13714" y="21387"/>
                  </a:lnTo>
                  <a:lnTo>
                    <a:pt x="77" y="12404"/>
                  </a:lnTo>
                  <a:cubicBezTo>
                    <a:pt x="77" y="12404"/>
                    <a:pt x="1943" y="211"/>
                    <a:pt x="1943" y="211"/>
                  </a:cubicBezTo>
                  <a:close/>
                  <a:moveTo>
                    <a:pt x="21527" y="12442"/>
                  </a:moveTo>
                  <a:lnTo>
                    <a:pt x="13766" y="21405"/>
                  </a:lnTo>
                  <a:lnTo>
                    <a:pt x="13254" y="7603"/>
                  </a:lnTo>
                  <a:lnTo>
                    <a:pt x="19655" y="210"/>
                  </a:lnTo>
                  <a:cubicBezTo>
                    <a:pt x="19655" y="210"/>
                    <a:pt x="21527" y="12442"/>
                    <a:pt x="21527" y="12442"/>
                  </a:cubicBezTo>
                  <a:close/>
                  <a:moveTo>
                    <a:pt x="13773" y="21600"/>
                  </a:moveTo>
                  <a:lnTo>
                    <a:pt x="13773" y="21579"/>
                  </a:lnTo>
                  <a:lnTo>
                    <a:pt x="21572" y="12571"/>
                  </a:lnTo>
                  <a:lnTo>
                    <a:pt x="21600" y="12538"/>
                  </a:lnTo>
                  <a:lnTo>
                    <a:pt x="19680" y="0"/>
                  </a:lnTo>
                  <a:lnTo>
                    <a:pt x="13218" y="7464"/>
                  </a:lnTo>
                  <a:lnTo>
                    <a:pt x="1934" y="31"/>
                  </a:lnTo>
                  <a:lnTo>
                    <a:pt x="1915" y="19"/>
                  </a:lnTo>
                  <a:lnTo>
                    <a:pt x="0" y="12527"/>
                  </a:lnTo>
                  <a:lnTo>
                    <a:pt x="13739" y="21577"/>
                  </a:lnTo>
                  <a:cubicBezTo>
                    <a:pt x="13739" y="21577"/>
                    <a:pt x="13773" y="21600"/>
                    <a:pt x="13773" y="21600"/>
                  </a:cubicBezTo>
                  <a:close/>
                </a:path>
              </a:pathLst>
            </a:custGeom>
            <a:solidFill>
              <a:srgbClr val="C8E14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11" name="Shape 2311"/>
            <p:cNvSpPr/>
            <p:nvPr/>
          </p:nvSpPr>
          <p:spPr>
            <a:xfrm rot="548932">
              <a:off x="2219987" y="880410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9%</a:t>
              </a:r>
            </a:p>
          </p:txBody>
        </p:sp>
      </p:grpSp>
      <p:grpSp>
        <p:nvGrpSpPr>
          <p:cNvPr id="2318" name="Group 2318"/>
          <p:cNvGrpSpPr/>
          <p:nvPr/>
        </p:nvGrpSpPr>
        <p:grpSpPr>
          <a:xfrm>
            <a:off x="5055719" y="3048130"/>
            <a:ext cx="2084909" cy="907694"/>
            <a:chOff x="0" y="0"/>
            <a:chExt cx="4169816" cy="1815385"/>
          </a:xfrm>
        </p:grpSpPr>
        <p:sp>
          <p:nvSpPr>
            <p:cNvPr id="2313" name="Shape 2313"/>
            <p:cNvSpPr/>
            <p:nvPr/>
          </p:nvSpPr>
          <p:spPr>
            <a:xfrm>
              <a:off x="16456" y="164564"/>
              <a:ext cx="2644075" cy="1650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86"/>
                  </a:moveTo>
                  <a:lnTo>
                    <a:pt x="20322" y="4972"/>
                  </a:lnTo>
                  <a:lnTo>
                    <a:pt x="4679" y="0"/>
                  </a:lnTo>
                  <a:lnTo>
                    <a:pt x="0" y="14743"/>
                  </a:lnTo>
                  <a:lnTo>
                    <a:pt x="21574" y="21600"/>
                  </a:lnTo>
                  <a:cubicBezTo>
                    <a:pt x="21574" y="21600"/>
                    <a:pt x="21600" y="21586"/>
                    <a:pt x="21600" y="215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600"/>
                </a:gs>
                <a:gs pos="100000">
                  <a:srgbClr val="FFC000"/>
                </a:gs>
              </a:gsLst>
              <a:path path="shape">
                <a:fillToRect l="44041" t="12149" r="55958" b="8785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14" name="Shape 2314"/>
            <p:cNvSpPr/>
            <p:nvPr/>
          </p:nvSpPr>
          <p:spPr>
            <a:xfrm>
              <a:off x="2501382" y="164564"/>
              <a:ext cx="1663984" cy="1649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974"/>
                  </a:moveTo>
                  <a:lnTo>
                    <a:pt x="2031" y="21600"/>
                  </a:lnTo>
                  <a:lnTo>
                    <a:pt x="21600" y="14732"/>
                  </a:lnTo>
                  <a:lnTo>
                    <a:pt x="14176" y="0"/>
                  </a:lnTo>
                  <a:lnTo>
                    <a:pt x="3" y="4975"/>
                  </a:lnTo>
                  <a:cubicBezTo>
                    <a:pt x="3" y="4975"/>
                    <a:pt x="0" y="4974"/>
                    <a:pt x="0" y="4974"/>
                  </a:cubicBezTo>
                  <a:close/>
                </a:path>
              </a:pathLst>
            </a:custGeom>
            <a:solidFill>
              <a:srgbClr val="CAA2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15" name="Shape 2315"/>
            <p:cNvSpPr/>
            <p:nvPr/>
          </p:nvSpPr>
          <p:spPr>
            <a:xfrm>
              <a:off x="575976" y="0"/>
              <a:ext cx="3006905" cy="5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467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471"/>
                  </a:lnTo>
                  <a:lnTo>
                    <a:pt x="10798" y="0"/>
                  </a:lnTo>
                  <a:cubicBezTo>
                    <a:pt x="10798" y="0"/>
                    <a:pt x="0" y="6467"/>
                    <a:pt x="0" y="6467"/>
                  </a:cubicBezTo>
                  <a:close/>
                </a:path>
              </a:pathLst>
            </a:custGeom>
            <a:solidFill>
              <a:srgbClr val="824C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16" name="Shape 2316"/>
            <p:cNvSpPr/>
            <p:nvPr/>
          </p:nvSpPr>
          <p:spPr>
            <a:xfrm>
              <a:off x="0" y="148108"/>
              <a:ext cx="4169817" cy="1665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" y="14650"/>
                  </a:moveTo>
                  <a:lnTo>
                    <a:pt x="3033" y="191"/>
                  </a:lnTo>
                  <a:lnTo>
                    <a:pt x="12905" y="5095"/>
                  </a:lnTo>
                  <a:lnTo>
                    <a:pt x="13708" y="21411"/>
                  </a:lnTo>
                  <a:cubicBezTo>
                    <a:pt x="13708" y="21411"/>
                    <a:pt x="97" y="14650"/>
                    <a:pt x="97" y="14650"/>
                  </a:cubicBezTo>
                  <a:close/>
                  <a:moveTo>
                    <a:pt x="18575" y="201"/>
                  </a:moveTo>
                  <a:lnTo>
                    <a:pt x="21508" y="14642"/>
                  </a:lnTo>
                  <a:lnTo>
                    <a:pt x="13772" y="21379"/>
                  </a:lnTo>
                  <a:lnTo>
                    <a:pt x="13668" y="19259"/>
                  </a:lnTo>
                  <a:lnTo>
                    <a:pt x="12970" y="5083"/>
                  </a:lnTo>
                  <a:cubicBezTo>
                    <a:pt x="12970" y="5083"/>
                    <a:pt x="18575" y="201"/>
                    <a:pt x="18575" y="201"/>
                  </a:cubicBezTo>
                  <a:close/>
                  <a:moveTo>
                    <a:pt x="13718" y="21600"/>
                  </a:moveTo>
                  <a:lnTo>
                    <a:pt x="13731" y="21589"/>
                  </a:lnTo>
                  <a:lnTo>
                    <a:pt x="13731" y="21589"/>
                  </a:lnTo>
                  <a:lnTo>
                    <a:pt x="13753" y="21569"/>
                  </a:lnTo>
                  <a:lnTo>
                    <a:pt x="21565" y="14766"/>
                  </a:lnTo>
                  <a:lnTo>
                    <a:pt x="21600" y="14735"/>
                  </a:lnTo>
                  <a:lnTo>
                    <a:pt x="18608" y="0"/>
                  </a:lnTo>
                  <a:lnTo>
                    <a:pt x="12934" y="4942"/>
                  </a:lnTo>
                  <a:lnTo>
                    <a:pt x="12896" y="4918"/>
                  </a:lnTo>
                  <a:lnTo>
                    <a:pt x="12896" y="4924"/>
                  </a:lnTo>
                  <a:lnTo>
                    <a:pt x="3022" y="19"/>
                  </a:lnTo>
                  <a:lnTo>
                    <a:pt x="2998" y="7"/>
                  </a:lnTo>
                  <a:lnTo>
                    <a:pt x="0" y="14768"/>
                  </a:lnTo>
                  <a:lnTo>
                    <a:pt x="13717" y="21581"/>
                  </a:lnTo>
                  <a:cubicBezTo>
                    <a:pt x="13717" y="21581"/>
                    <a:pt x="13718" y="21600"/>
                    <a:pt x="13718" y="21600"/>
                  </a:cubicBezTo>
                  <a:close/>
                </a:path>
              </a:pathLst>
            </a:custGeom>
            <a:solidFill>
              <a:srgbClr val="FFEC83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17" name="Shape 2317"/>
            <p:cNvSpPr/>
            <p:nvPr/>
          </p:nvSpPr>
          <p:spPr>
            <a:xfrm rot="846520">
              <a:off x="1225695" y="682377"/>
              <a:ext cx="1083199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18%</a:t>
              </a:r>
            </a:p>
          </p:txBody>
        </p:sp>
      </p:grpSp>
      <p:grpSp>
        <p:nvGrpSpPr>
          <p:cNvPr id="2323" name="Group 2323"/>
          <p:cNvGrpSpPr/>
          <p:nvPr/>
        </p:nvGrpSpPr>
        <p:grpSpPr>
          <a:xfrm>
            <a:off x="5384849" y="1632874"/>
            <a:ext cx="1421656" cy="1588587"/>
            <a:chOff x="0" y="0"/>
            <a:chExt cx="2843310" cy="3177172"/>
          </a:xfrm>
        </p:grpSpPr>
        <p:sp>
          <p:nvSpPr>
            <p:cNvPr id="2319" name="Shape 2319"/>
            <p:cNvSpPr/>
            <p:nvPr/>
          </p:nvSpPr>
          <p:spPr>
            <a:xfrm>
              <a:off x="16455" y="32913"/>
              <a:ext cx="1797989" cy="313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9"/>
                  </a:moveTo>
                  <a:lnTo>
                    <a:pt x="16960" y="0"/>
                  </a:lnTo>
                  <a:lnTo>
                    <a:pt x="0" y="19142"/>
                  </a:lnTo>
                  <a:lnTo>
                    <a:pt x="21594" y="21600"/>
                  </a:lnTo>
                  <a:cubicBezTo>
                    <a:pt x="21594" y="21600"/>
                    <a:pt x="21600" y="21599"/>
                    <a:pt x="21600" y="21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A996"/>
                </a:gs>
                <a:gs pos="100000">
                  <a:srgbClr val="FF3932"/>
                </a:gs>
              </a:gsLst>
              <a:path path="shape">
                <a:fillToRect l="43552" t="22844" r="56447" b="77155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20" name="Shape 2320"/>
            <p:cNvSpPr/>
            <p:nvPr/>
          </p:nvSpPr>
          <p:spPr>
            <a:xfrm>
              <a:off x="1431711" y="32913"/>
              <a:ext cx="1411600" cy="3133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41"/>
                  </a:moveTo>
                  <a:lnTo>
                    <a:pt x="0" y="0"/>
                  </a:lnTo>
                  <a:lnTo>
                    <a:pt x="5911" y="21600"/>
                  </a:lnTo>
                  <a:cubicBezTo>
                    <a:pt x="5911" y="21600"/>
                    <a:pt x="21600" y="19141"/>
                    <a:pt x="21600" y="19141"/>
                  </a:cubicBezTo>
                  <a:close/>
                </a:path>
              </a:pathLst>
            </a:custGeom>
            <a:solidFill>
              <a:srgbClr val="DB1A2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21" name="Shape 2321"/>
            <p:cNvSpPr/>
            <p:nvPr/>
          </p:nvSpPr>
          <p:spPr>
            <a:xfrm>
              <a:off x="0" y="0"/>
              <a:ext cx="2841560" cy="3177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79" y="21484"/>
                  </a:moveTo>
                  <a:lnTo>
                    <a:pt x="13172" y="17080"/>
                  </a:lnTo>
                  <a:lnTo>
                    <a:pt x="10883" y="474"/>
                  </a:lnTo>
                  <a:lnTo>
                    <a:pt x="21465" y="19092"/>
                  </a:lnTo>
                  <a:cubicBezTo>
                    <a:pt x="21465" y="19092"/>
                    <a:pt x="13779" y="21484"/>
                    <a:pt x="13779" y="21484"/>
                  </a:cubicBezTo>
                  <a:close/>
                  <a:moveTo>
                    <a:pt x="142" y="19087"/>
                  </a:moveTo>
                  <a:lnTo>
                    <a:pt x="10774" y="381"/>
                  </a:lnTo>
                  <a:lnTo>
                    <a:pt x="13683" y="21490"/>
                  </a:lnTo>
                  <a:cubicBezTo>
                    <a:pt x="13683" y="21490"/>
                    <a:pt x="142" y="19087"/>
                    <a:pt x="142" y="19087"/>
                  </a:cubicBezTo>
                  <a:close/>
                  <a:moveTo>
                    <a:pt x="13696" y="21580"/>
                  </a:moveTo>
                  <a:lnTo>
                    <a:pt x="13698" y="21600"/>
                  </a:lnTo>
                  <a:lnTo>
                    <a:pt x="13742" y="21586"/>
                  </a:lnTo>
                  <a:lnTo>
                    <a:pt x="13742" y="21586"/>
                  </a:lnTo>
                  <a:lnTo>
                    <a:pt x="13780" y="21574"/>
                  </a:lnTo>
                  <a:lnTo>
                    <a:pt x="21548" y="19157"/>
                  </a:lnTo>
                  <a:lnTo>
                    <a:pt x="21600" y="19141"/>
                  </a:lnTo>
                  <a:lnTo>
                    <a:pt x="10849" y="224"/>
                  </a:lnTo>
                  <a:lnTo>
                    <a:pt x="10831" y="92"/>
                  </a:lnTo>
                  <a:lnTo>
                    <a:pt x="10802" y="142"/>
                  </a:lnTo>
                  <a:lnTo>
                    <a:pt x="10722" y="0"/>
                  </a:lnTo>
                  <a:lnTo>
                    <a:pt x="10753" y="229"/>
                  </a:lnTo>
                  <a:lnTo>
                    <a:pt x="0" y="19149"/>
                  </a:lnTo>
                  <a:cubicBezTo>
                    <a:pt x="0" y="19149"/>
                    <a:pt x="13696" y="21580"/>
                    <a:pt x="13696" y="21580"/>
                  </a:cubicBezTo>
                  <a:close/>
                </a:path>
              </a:pathLst>
            </a:custGeom>
            <a:solidFill>
              <a:srgbClr val="FFD0D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22" name="Shape 2322"/>
            <p:cNvSpPr/>
            <p:nvPr/>
          </p:nvSpPr>
          <p:spPr>
            <a:xfrm rot="936910">
              <a:off x="687753" y="2193891"/>
              <a:ext cx="893366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cs typeface="+mn-ea"/>
                  <a:sym typeface="+mn-lt"/>
                </a:rPr>
                <a:t>12%</a:t>
              </a:r>
            </a:p>
          </p:txBody>
        </p:sp>
      </p:grpSp>
      <p:sp>
        <p:nvSpPr>
          <p:cNvPr id="2324" name="Shape 2324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8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326" name="Shape 2326"/>
          <p:cNvSpPr/>
          <p:nvPr/>
        </p:nvSpPr>
        <p:spPr>
          <a:xfrm>
            <a:off x="3344899" y="110222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Ipsum is simply dummy text of the printing and typesetting industry.</a:t>
            </a:r>
          </a:p>
        </p:txBody>
      </p:sp>
      <p:sp>
        <p:nvSpPr>
          <p:cNvPr id="2327" name="Shape 2327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Four : Pyramid</a:t>
            </a:r>
          </a:p>
        </p:txBody>
      </p:sp>
      <p:grpSp>
        <p:nvGrpSpPr>
          <p:cNvPr id="2338" name="Group 2338"/>
          <p:cNvGrpSpPr/>
          <p:nvPr/>
        </p:nvGrpSpPr>
        <p:grpSpPr>
          <a:xfrm>
            <a:off x="2004154" y="5902793"/>
            <a:ext cx="8183693" cy="328295"/>
            <a:chOff x="0" y="-14533"/>
            <a:chExt cx="16367383" cy="656588"/>
          </a:xfrm>
        </p:grpSpPr>
        <p:sp>
          <p:nvSpPr>
            <p:cNvPr id="2328" name="Shape 2328"/>
            <p:cNvSpPr/>
            <p:nvPr/>
          </p:nvSpPr>
          <p:spPr>
            <a:xfrm>
              <a:off x="0" y="113135"/>
              <a:ext cx="419100" cy="419101"/>
            </a:xfrm>
            <a:prstGeom prst="roundRect">
              <a:avLst>
                <a:gd name="adj" fmla="val 35322"/>
              </a:avLst>
            </a:prstGeom>
            <a:solidFill>
              <a:srgbClr val="F02300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29" name="Shape 2329"/>
            <p:cNvSpPr/>
            <p:nvPr/>
          </p:nvSpPr>
          <p:spPr>
            <a:xfrm>
              <a:off x="589176" y="-14533"/>
              <a:ext cx="2163810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00000"/>
                </a:lnSpc>
                <a:defRPr sz="18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>
                  <a:solidFill>
                    <a:srgbClr val="000000"/>
                  </a:solidFill>
                </a:defRPr>
              </a:pPr>
              <a:r>
                <a:rPr sz="900" kern="0">
                  <a:cs typeface="+mn-ea"/>
                  <a:sym typeface="+mn-lt"/>
                </a:rPr>
                <a:t>Ipsum is simply dummy text of the</a:t>
              </a:r>
            </a:p>
          </p:txBody>
        </p:sp>
        <p:sp>
          <p:nvSpPr>
            <p:cNvPr id="2330" name="Shape 2330"/>
            <p:cNvSpPr/>
            <p:nvPr/>
          </p:nvSpPr>
          <p:spPr>
            <a:xfrm>
              <a:off x="3403600" y="113135"/>
              <a:ext cx="419101" cy="419101"/>
            </a:xfrm>
            <a:prstGeom prst="roundRect">
              <a:avLst>
                <a:gd name="adj" fmla="val 35322"/>
              </a:avLst>
            </a:prstGeom>
            <a:solidFill>
              <a:srgbClr val="FAB900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31" name="Shape 2331"/>
            <p:cNvSpPr/>
            <p:nvPr/>
          </p:nvSpPr>
          <p:spPr>
            <a:xfrm>
              <a:off x="3992775" y="-14533"/>
              <a:ext cx="2163810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00000"/>
                </a:lnSpc>
                <a:defRPr sz="18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>
                  <a:solidFill>
                    <a:srgbClr val="000000"/>
                  </a:solidFill>
                </a:defRPr>
              </a:pPr>
              <a:r>
                <a:rPr sz="900" kern="0">
                  <a:cs typeface="+mn-ea"/>
                  <a:sym typeface="+mn-lt"/>
                </a:rPr>
                <a:t>Ipsum is simply dummy text of the</a:t>
              </a:r>
            </a:p>
          </p:txBody>
        </p:sp>
        <p:sp>
          <p:nvSpPr>
            <p:cNvPr id="2332" name="Shape 2332"/>
            <p:cNvSpPr/>
            <p:nvPr/>
          </p:nvSpPr>
          <p:spPr>
            <a:xfrm>
              <a:off x="6807200" y="113135"/>
              <a:ext cx="419100" cy="419101"/>
            </a:xfrm>
            <a:prstGeom prst="roundRect">
              <a:avLst>
                <a:gd name="adj" fmla="val 35322"/>
              </a:avLst>
            </a:prstGeom>
            <a:solidFill>
              <a:srgbClr val="8CB932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33" name="Shape 2333"/>
            <p:cNvSpPr/>
            <p:nvPr/>
          </p:nvSpPr>
          <p:spPr>
            <a:xfrm>
              <a:off x="7396375" y="-14533"/>
              <a:ext cx="2163810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00000"/>
                </a:lnSpc>
                <a:defRPr sz="18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>
                  <a:solidFill>
                    <a:srgbClr val="000000"/>
                  </a:solidFill>
                </a:defRPr>
              </a:pPr>
              <a:r>
                <a:rPr sz="900" kern="0">
                  <a:cs typeface="+mn-ea"/>
                  <a:sym typeface="+mn-lt"/>
                </a:rPr>
                <a:t>Ipsum is simply dummy text of the</a:t>
              </a:r>
            </a:p>
          </p:txBody>
        </p:sp>
        <p:sp>
          <p:nvSpPr>
            <p:cNvPr id="2334" name="Shape 2334"/>
            <p:cNvSpPr/>
            <p:nvPr/>
          </p:nvSpPr>
          <p:spPr>
            <a:xfrm>
              <a:off x="10210800" y="113135"/>
              <a:ext cx="419100" cy="419101"/>
            </a:xfrm>
            <a:prstGeom prst="roundRect">
              <a:avLst>
                <a:gd name="adj" fmla="val 35322"/>
              </a:avLst>
            </a:prstGeom>
            <a:solidFill>
              <a:srgbClr val="329687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35" name="Shape 2335"/>
            <p:cNvSpPr/>
            <p:nvPr/>
          </p:nvSpPr>
          <p:spPr>
            <a:xfrm>
              <a:off x="10799974" y="-14533"/>
              <a:ext cx="2163810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00000"/>
                </a:lnSpc>
                <a:defRPr sz="18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>
                  <a:solidFill>
                    <a:srgbClr val="000000"/>
                  </a:solidFill>
                </a:defRPr>
              </a:pPr>
              <a:r>
                <a:rPr sz="900" kern="0">
                  <a:cs typeface="+mn-ea"/>
                  <a:sym typeface="+mn-lt"/>
                </a:rPr>
                <a:t>Ipsum is simply dummy text of the</a:t>
              </a:r>
            </a:p>
          </p:txBody>
        </p:sp>
        <p:sp>
          <p:nvSpPr>
            <p:cNvPr id="2336" name="Shape 2336"/>
            <p:cNvSpPr/>
            <p:nvPr/>
          </p:nvSpPr>
          <p:spPr>
            <a:xfrm>
              <a:off x="13614400" y="113135"/>
              <a:ext cx="419100" cy="419101"/>
            </a:xfrm>
            <a:prstGeom prst="roundRect">
              <a:avLst>
                <a:gd name="adj" fmla="val 35322"/>
              </a:avLst>
            </a:prstGeom>
            <a:solidFill>
              <a:srgbClr val="3C96E1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37" name="Shape 2337"/>
            <p:cNvSpPr/>
            <p:nvPr/>
          </p:nvSpPr>
          <p:spPr>
            <a:xfrm>
              <a:off x="14203573" y="-14533"/>
              <a:ext cx="2163810" cy="656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00000"/>
                </a:lnSpc>
                <a:defRPr sz="18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>
                  <a:solidFill>
                    <a:srgbClr val="000000"/>
                  </a:solidFill>
                </a:defRPr>
              </a:pPr>
              <a:r>
                <a:rPr sz="900" kern="0">
                  <a:cs typeface="+mn-ea"/>
                  <a:sym typeface="+mn-lt"/>
                </a:rPr>
                <a:t>Ipsum is simply dummy text of the</a:t>
              </a:r>
            </a:p>
          </p:txBody>
        </p:sp>
      </p:grpSp>
      <p:sp>
        <p:nvSpPr>
          <p:cNvPr id="2339" name="Shape 2339"/>
          <p:cNvSpPr/>
          <p:nvPr/>
        </p:nvSpPr>
        <p:spPr>
          <a:xfrm flipH="1">
            <a:off x="4001406" y="2637234"/>
            <a:ext cx="1757284" cy="1"/>
          </a:xfrm>
          <a:prstGeom prst="line">
            <a:avLst/>
          </a:pr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40" name="Shape 2340"/>
          <p:cNvSpPr/>
          <p:nvPr/>
        </p:nvSpPr>
        <p:spPr>
          <a:xfrm flipH="1">
            <a:off x="4063108" y="3464256"/>
            <a:ext cx="1356529" cy="1"/>
          </a:xfrm>
          <a:prstGeom prst="line">
            <a:avLst/>
          </a:pr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41" name="Shape 2341"/>
          <p:cNvSpPr/>
          <p:nvPr/>
        </p:nvSpPr>
        <p:spPr>
          <a:xfrm flipH="1">
            <a:off x="4079405" y="4217127"/>
            <a:ext cx="1065270" cy="1"/>
          </a:xfrm>
          <a:prstGeom prst="line">
            <a:avLst/>
          </a:pr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42" name="Shape 2342"/>
          <p:cNvSpPr/>
          <p:nvPr/>
        </p:nvSpPr>
        <p:spPr>
          <a:xfrm>
            <a:off x="3334715" y="2417090"/>
            <a:ext cx="446683" cy="440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4" h="21535" extrusionOk="0">
                <a:moveTo>
                  <a:pt x="4328" y="0"/>
                </a:moveTo>
                <a:cubicBezTo>
                  <a:pt x="3723" y="0"/>
                  <a:pt x="3117" y="141"/>
                  <a:pt x="2573" y="407"/>
                </a:cubicBezTo>
                <a:cubicBezTo>
                  <a:pt x="2491" y="447"/>
                  <a:pt x="2440" y="527"/>
                  <a:pt x="2424" y="619"/>
                </a:cubicBezTo>
                <a:cubicBezTo>
                  <a:pt x="2409" y="711"/>
                  <a:pt x="2435" y="807"/>
                  <a:pt x="2499" y="873"/>
                </a:cubicBezTo>
                <a:lnTo>
                  <a:pt x="5023" y="3450"/>
                </a:lnTo>
                <a:cubicBezTo>
                  <a:pt x="5209" y="3640"/>
                  <a:pt x="5304" y="3893"/>
                  <a:pt x="5304" y="4162"/>
                </a:cubicBezTo>
                <a:cubicBezTo>
                  <a:pt x="5304" y="4430"/>
                  <a:pt x="5209" y="4683"/>
                  <a:pt x="5023" y="4873"/>
                </a:cubicBezTo>
                <a:cubicBezTo>
                  <a:pt x="4653" y="5254"/>
                  <a:pt x="4004" y="5255"/>
                  <a:pt x="3633" y="4873"/>
                </a:cubicBezTo>
                <a:lnTo>
                  <a:pt x="1108" y="2288"/>
                </a:lnTo>
                <a:cubicBezTo>
                  <a:pt x="1044" y="2222"/>
                  <a:pt x="956" y="2196"/>
                  <a:pt x="868" y="2212"/>
                </a:cubicBezTo>
                <a:cubicBezTo>
                  <a:pt x="779" y="2227"/>
                  <a:pt x="701" y="2289"/>
                  <a:pt x="661" y="2373"/>
                </a:cubicBezTo>
                <a:cubicBezTo>
                  <a:pt x="-79" y="3963"/>
                  <a:pt x="233" y="5860"/>
                  <a:pt x="1448" y="7103"/>
                </a:cubicBezTo>
                <a:cubicBezTo>
                  <a:pt x="2214" y="7888"/>
                  <a:pt x="3236" y="8323"/>
                  <a:pt x="4319" y="8323"/>
                </a:cubicBezTo>
                <a:cubicBezTo>
                  <a:pt x="4745" y="8323"/>
                  <a:pt x="5166" y="8251"/>
                  <a:pt x="5569" y="8120"/>
                </a:cubicBezTo>
                <a:lnTo>
                  <a:pt x="7961" y="10578"/>
                </a:lnTo>
                <a:lnTo>
                  <a:pt x="10584" y="7891"/>
                </a:lnTo>
                <a:lnTo>
                  <a:pt x="8193" y="5433"/>
                </a:lnTo>
                <a:cubicBezTo>
                  <a:pt x="8654" y="3955"/>
                  <a:pt x="8275" y="2322"/>
                  <a:pt x="7200" y="1220"/>
                </a:cubicBezTo>
                <a:cubicBezTo>
                  <a:pt x="6434" y="436"/>
                  <a:pt x="5410" y="0"/>
                  <a:pt x="4328" y="0"/>
                </a:cubicBezTo>
                <a:close/>
                <a:moveTo>
                  <a:pt x="11685" y="271"/>
                </a:moveTo>
                <a:cubicBezTo>
                  <a:pt x="11220" y="278"/>
                  <a:pt x="10835" y="369"/>
                  <a:pt x="10535" y="475"/>
                </a:cubicBezTo>
                <a:cubicBezTo>
                  <a:pt x="10052" y="645"/>
                  <a:pt x="10149" y="749"/>
                  <a:pt x="10651" y="839"/>
                </a:cubicBezTo>
                <a:cubicBezTo>
                  <a:pt x="14298" y="1491"/>
                  <a:pt x="14745" y="3693"/>
                  <a:pt x="14127" y="4543"/>
                </a:cubicBezTo>
                <a:cubicBezTo>
                  <a:pt x="13889" y="4871"/>
                  <a:pt x="14234" y="5272"/>
                  <a:pt x="14234" y="5272"/>
                </a:cubicBezTo>
                <a:lnTo>
                  <a:pt x="14367" y="5399"/>
                </a:lnTo>
                <a:lnTo>
                  <a:pt x="8209" y="11705"/>
                </a:lnTo>
                <a:cubicBezTo>
                  <a:pt x="8293" y="11756"/>
                  <a:pt x="8378" y="11817"/>
                  <a:pt x="8449" y="11891"/>
                </a:cubicBezTo>
                <a:lnTo>
                  <a:pt x="9484" y="12951"/>
                </a:lnTo>
                <a:cubicBezTo>
                  <a:pt x="9554" y="13023"/>
                  <a:pt x="9608" y="13102"/>
                  <a:pt x="9658" y="13188"/>
                </a:cubicBezTo>
                <a:lnTo>
                  <a:pt x="15815" y="6882"/>
                </a:lnTo>
                <a:cubicBezTo>
                  <a:pt x="15815" y="6882"/>
                  <a:pt x="16055" y="7136"/>
                  <a:pt x="16055" y="7136"/>
                </a:cubicBezTo>
                <a:cubicBezTo>
                  <a:pt x="16055" y="7136"/>
                  <a:pt x="16496" y="7524"/>
                  <a:pt x="16858" y="7340"/>
                </a:cubicBezTo>
                <a:cubicBezTo>
                  <a:pt x="17267" y="7129"/>
                  <a:pt x="18419" y="8297"/>
                  <a:pt x="18786" y="8569"/>
                </a:cubicBezTo>
                <a:lnTo>
                  <a:pt x="18596" y="8772"/>
                </a:lnTo>
                <a:cubicBezTo>
                  <a:pt x="18330" y="9041"/>
                  <a:pt x="18331" y="9487"/>
                  <a:pt x="18596" y="9755"/>
                </a:cubicBezTo>
                <a:cubicBezTo>
                  <a:pt x="18860" y="10025"/>
                  <a:pt x="19283" y="10025"/>
                  <a:pt x="19547" y="9755"/>
                </a:cubicBezTo>
                <a:lnTo>
                  <a:pt x="21136" y="8128"/>
                </a:lnTo>
                <a:cubicBezTo>
                  <a:pt x="21399" y="7858"/>
                  <a:pt x="21400" y="7415"/>
                  <a:pt x="21136" y="7145"/>
                </a:cubicBezTo>
                <a:cubicBezTo>
                  <a:pt x="20874" y="6876"/>
                  <a:pt x="20448" y="6876"/>
                  <a:pt x="20185" y="7145"/>
                </a:cubicBezTo>
                <a:lnTo>
                  <a:pt x="19920" y="7416"/>
                </a:lnTo>
                <a:cubicBezTo>
                  <a:pt x="19701" y="7107"/>
                  <a:pt x="19335" y="6582"/>
                  <a:pt x="19382" y="6408"/>
                </a:cubicBezTo>
                <a:cubicBezTo>
                  <a:pt x="19576" y="5642"/>
                  <a:pt x="18049" y="3831"/>
                  <a:pt x="18049" y="3831"/>
                </a:cubicBezTo>
                <a:cubicBezTo>
                  <a:pt x="15212" y="926"/>
                  <a:pt x="13080" y="250"/>
                  <a:pt x="11685" y="271"/>
                </a:cubicBezTo>
                <a:close/>
                <a:moveTo>
                  <a:pt x="13216" y="10578"/>
                </a:moveTo>
                <a:lnTo>
                  <a:pt x="10593" y="13264"/>
                </a:lnTo>
                <a:lnTo>
                  <a:pt x="13241" y="15985"/>
                </a:lnTo>
                <a:cubicBezTo>
                  <a:pt x="12780" y="17462"/>
                  <a:pt x="13159" y="19095"/>
                  <a:pt x="14234" y="20197"/>
                </a:cubicBezTo>
                <a:cubicBezTo>
                  <a:pt x="15000" y="20982"/>
                  <a:pt x="16023" y="21418"/>
                  <a:pt x="17106" y="21418"/>
                </a:cubicBezTo>
                <a:cubicBezTo>
                  <a:pt x="17711" y="21418"/>
                  <a:pt x="18316" y="21277"/>
                  <a:pt x="18861" y="21011"/>
                </a:cubicBezTo>
                <a:cubicBezTo>
                  <a:pt x="18942" y="20971"/>
                  <a:pt x="19002" y="20891"/>
                  <a:pt x="19018" y="20799"/>
                </a:cubicBezTo>
                <a:cubicBezTo>
                  <a:pt x="19033" y="20707"/>
                  <a:pt x="18999" y="20610"/>
                  <a:pt x="18935" y="20545"/>
                </a:cubicBezTo>
                <a:lnTo>
                  <a:pt x="16419" y="17968"/>
                </a:lnTo>
                <a:cubicBezTo>
                  <a:pt x="16233" y="17779"/>
                  <a:pt x="16130" y="17524"/>
                  <a:pt x="16129" y="17256"/>
                </a:cubicBezTo>
                <a:cubicBezTo>
                  <a:pt x="16129" y="16988"/>
                  <a:pt x="16233" y="16735"/>
                  <a:pt x="16419" y="16544"/>
                </a:cubicBezTo>
                <a:cubicBezTo>
                  <a:pt x="16790" y="16163"/>
                  <a:pt x="17439" y="16164"/>
                  <a:pt x="17809" y="16544"/>
                </a:cubicBezTo>
                <a:lnTo>
                  <a:pt x="20325" y="19129"/>
                </a:lnTo>
                <a:cubicBezTo>
                  <a:pt x="20390" y="19195"/>
                  <a:pt x="20483" y="19221"/>
                  <a:pt x="20574" y="19206"/>
                </a:cubicBezTo>
                <a:cubicBezTo>
                  <a:pt x="20663" y="19189"/>
                  <a:pt x="20741" y="19129"/>
                  <a:pt x="20781" y="19045"/>
                </a:cubicBezTo>
                <a:cubicBezTo>
                  <a:pt x="21521" y="17455"/>
                  <a:pt x="21201" y="15550"/>
                  <a:pt x="19986" y="14307"/>
                </a:cubicBezTo>
                <a:cubicBezTo>
                  <a:pt x="19220" y="13522"/>
                  <a:pt x="18197" y="13095"/>
                  <a:pt x="17114" y="13095"/>
                </a:cubicBezTo>
                <a:cubicBezTo>
                  <a:pt x="16688" y="13095"/>
                  <a:pt x="16268" y="13167"/>
                  <a:pt x="15865" y="13298"/>
                </a:cubicBezTo>
                <a:lnTo>
                  <a:pt x="13216" y="10578"/>
                </a:lnTo>
                <a:close/>
                <a:moveTo>
                  <a:pt x="7473" y="12205"/>
                </a:moveTo>
                <a:cubicBezTo>
                  <a:pt x="7317" y="12199"/>
                  <a:pt x="7156" y="12249"/>
                  <a:pt x="7034" y="12357"/>
                </a:cubicBezTo>
                <a:lnTo>
                  <a:pt x="190" y="18646"/>
                </a:lnTo>
                <a:cubicBezTo>
                  <a:pt x="-55" y="18862"/>
                  <a:pt x="-63" y="19227"/>
                  <a:pt x="165" y="19460"/>
                </a:cubicBezTo>
                <a:lnTo>
                  <a:pt x="2027" y="21367"/>
                </a:lnTo>
                <a:cubicBezTo>
                  <a:pt x="2255" y="21600"/>
                  <a:pt x="2611" y="21590"/>
                  <a:pt x="2822" y="21341"/>
                </a:cubicBezTo>
                <a:lnTo>
                  <a:pt x="8962" y="14332"/>
                </a:lnTo>
                <a:cubicBezTo>
                  <a:pt x="9172" y="14083"/>
                  <a:pt x="9157" y="13684"/>
                  <a:pt x="8929" y="13451"/>
                </a:cubicBezTo>
                <a:cubicBezTo>
                  <a:pt x="8929" y="13451"/>
                  <a:pt x="7895" y="12391"/>
                  <a:pt x="7895" y="12391"/>
                </a:cubicBezTo>
                <a:cubicBezTo>
                  <a:pt x="7781" y="12275"/>
                  <a:pt x="7628" y="12211"/>
                  <a:pt x="7473" y="12205"/>
                </a:cubicBezTo>
                <a:close/>
              </a:path>
            </a:pathLst>
          </a:custGeom>
          <a:solidFill>
            <a:srgbClr val="F023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43" name="Shape 2343"/>
          <p:cNvSpPr/>
          <p:nvPr/>
        </p:nvSpPr>
        <p:spPr>
          <a:xfrm>
            <a:off x="3287257" y="3152985"/>
            <a:ext cx="541599" cy="522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600" extrusionOk="0">
                <a:moveTo>
                  <a:pt x="10047" y="0"/>
                </a:moveTo>
                <a:cubicBezTo>
                  <a:pt x="9808" y="0"/>
                  <a:pt x="9567" y="88"/>
                  <a:pt x="9374" y="262"/>
                </a:cubicBezTo>
                <a:lnTo>
                  <a:pt x="359" y="8381"/>
                </a:lnTo>
                <a:cubicBezTo>
                  <a:pt x="-74" y="8770"/>
                  <a:pt x="-122" y="9454"/>
                  <a:pt x="249" y="9906"/>
                </a:cubicBezTo>
                <a:cubicBezTo>
                  <a:pt x="621" y="10358"/>
                  <a:pt x="1267" y="10408"/>
                  <a:pt x="1698" y="10021"/>
                </a:cubicBezTo>
                <a:lnTo>
                  <a:pt x="10047" y="2509"/>
                </a:lnTo>
                <a:cubicBezTo>
                  <a:pt x="10047" y="2509"/>
                  <a:pt x="18397" y="10021"/>
                  <a:pt x="18397" y="10021"/>
                </a:cubicBezTo>
                <a:cubicBezTo>
                  <a:pt x="18591" y="10196"/>
                  <a:pt x="18833" y="10283"/>
                  <a:pt x="19070" y="10283"/>
                </a:cubicBezTo>
                <a:cubicBezTo>
                  <a:pt x="19360" y="10283"/>
                  <a:pt x="19650" y="10154"/>
                  <a:pt x="19854" y="9906"/>
                </a:cubicBezTo>
                <a:cubicBezTo>
                  <a:pt x="20226" y="9454"/>
                  <a:pt x="20176" y="8770"/>
                  <a:pt x="19744" y="8381"/>
                </a:cubicBezTo>
                <a:lnTo>
                  <a:pt x="10721" y="262"/>
                </a:lnTo>
                <a:cubicBezTo>
                  <a:pt x="10528" y="88"/>
                  <a:pt x="10287" y="0"/>
                  <a:pt x="10047" y="0"/>
                </a:cubicBezTo>
                <a:close/>
                <a:moveTo>
                  <a:pt x="10071" y="3411"/>
                </a:moveTo>
                <a:cubicBezTo>
                  <a:pt x="9951" y="3411"/>
                  <a:pt x="9830" y="3455"/>
                  <a:pt x="9734" y="3543"/>
                </a:cubicBezTo>
                <a:lnTo>
                  <a:pt x="2936" y="9685"/>
                </a:lnTo>
                <a:cubicBezTo>
                  <a:pt x="2822" y="9787"/>
                  <a:pt x="2755" y="9937"/>
                  <a:pt x="2755" y="10095"/>
                </a:cubicBezTo>
                <a:lnTo>
                  <a:pt x="2755" y="18968"/>
                </a:lnTo>
                <a:cubicBezTo>
                  <a:pt x="2755" y="19265"/>
                  <a:pt x="2987" y="19509"/>
                  <a:pt x="3272" y="19509"/>
                </a:cubicBezTo>
                <a:lnTo>
                  <a:pt x="11042" y="19509"/>
                </a:lnTo>
                <a:cubicBezTo>
                  <a:pt x="10771" y="19306"/>
                  <a:pt x="10506" y="19087"/>
                  <a:pt x="10267" y="18836"/>
                </a:cubicBezTo>
                <a:cubicBezTo>
                  <a:pt x="9813" y="18362"/>
                  <a:pt x="9453" y="17818"/>
                  <a:pt x="9170" y="17237"/>
                </a:cubicBezTo>
                <a:cubicBezTo>
                  <a:pt x="9084" y="17304"/>
                  <a:pt x="8979" y="17352"/>
                  <a:pt x="8865" y="17352"/>
                </a:cubicBezTo>
                <a:lnTo>
                  <a:pt x="6758" y="17352"/>
                </a:lnTo>
                <a:cubicBezTo>
                  <a:pt x="6472" y="17352"/>
                  <a:pt x="6241" y="17109"/>
                  <a:pt x="6241" y="16811"/>
                </a:cubicBezTo>
                <a:lnTo>
                  <a:pt x="6241" y="14613"/>
                </a:lnTo>
                <a:cubicBezTo>
                  <a:pt x="6241" y="14315"/>
                  <a:pt x="6472" y="14072"/>
                  <a:pt x="6758" y="14072"/>
                </a:cubicBezTo>
                <a:lnTo>
                  <a:pt x="8536" y="14072"/>
                </a:lnTo>
                <a:cubicBezTo>
                  <a:pt x="8562" y="13579"/>
                  <a:pt x="8640" y="13092"/>
                  <a:pt x="8771" y="12629"/>
                </a:cubicBezTo>
                <a:lnTo>
                  <a:pt x="6758" y="12629"/>
                </a:lnTo>
                <a:cubicBezTo>
                  <a:pt x="6472" y="12629"/>
                  <a:pt x="6241" y="12386"/>
                  <a:pt x="6241" y="12087"/>
                </a:cubicBezTo>
                <a:lnTo>
                  <a:pt x="6241" y="9890"/>
                </a:lnTo>
                <a:cubicBezTo>
                  <a:pt x="6241" y="9591"/>
                  <a:pt x="6472" y="9349"/>
                  <a:pt x="6758" y="9349"/>
                </a:cubicBezTo>
                <a:lnTo>
                  <a:pt x="8865" y="9349"/>
                </a:lnTo>
                <a:cubicBezTo>
                  <a:pt x="9149" y="9349"/>
                  <a:pt x="9382" y="9591"/>
                  <a:pt x="9382" y="9890"/>
                </a:cubicBezTo>
                <a:lnTo>
                  <a:pt x="9382" y="11202"/>
                </a:lnTo>
                <a:cubicBezTo>
                  <a:pt x="9630" y="10773"/>
                  <a:pt x="9919" y="10368"/>
                  <a:pt x="10267" y="10005"/>
                </a:cubicBezTo>
                <a:cubicBezTo>
                  <a:pt x="11393" y="8825"/>
                  <a:pt x="12895" y="8176"/>
                  <a:pt x="14488" y="8176"/>
                </a:cubicBezTo>
                <a:cubicBezTo>
                  <a:pt x="14890" y="8176"/>
                  <a:pt x="15287" y="8217"/>
                  <a:pt x="15671" y="8299"/>
                </a:cubicBezTo>
                <a:lnTo>
                  <a:pt x="10408" y="3543"/>
                </a:lnTo>
                <a:cubicBezTo>
                  <a:pt x="10311" y="3455"/>
                  <a:pt x="10191" y="3411"/>
                  <a:pt x="10071" y="3411"/>
                </a:cubicBezTo>
                <a:close/>
                <a:moveTo>
                  <a:pt x="14457" y="9185"/>
                </a:moveTo>
                <a:cubicBezTo>
                  <a:pt x="13140" y="9185"/>
                  <a:pt x="11903" y="9726"/>
                  <a:pt x="10972" y="10702"/>
                </a:cubicBezTo>
                <a:cubicBezTo>
                  <a:pt x="10040" y="11677"/>
                  <a:pt x="9523" y="12972"/>
                  <a:pt x="9523" y="14351"/>
                </a:cubicBezTo>
                <a:cubicBezTo>
                  <a:pt x="9523" y="15731"/>
                  <a:pt x="10040" y="17024"/>
                  <a:pt x="10972" y="18000"/>
                </a:cubicBezTo>
                <a:cubicBezTo>
                  <a:pt x="11903" y="18976"/>
                  <a:pt x="13140" y="19517"/>
                  <a:pt x="14457" y="19517"/>
                </a:cubicBezTo>
                <a:cubicBezTo>
                  <a:pt x="15600" y="19517"/>
                  <a:pt x="16683" y="19107"/>
                  <a:pt x="17559" y="18361"/>
                </a:cubicBezTo>
                <a:lnTo>
                  <a:pt x="17943" y="18763"/>
                </a:lnTo>
                <a:cubicBezTo>
                  <a:pt x="17852" y="19122"/>
                  <a:pt x="17940" y="19522"/>
                  <a:pt x="18209" y="19804"/>
                </a:cubicBezTo>
                <a:lnTo>
                  <a:pt x="19619" y="21280"/>
                </a:lnTo>
                <a:cubicBezTo>
                  <a:pt x="19820" y="21492"/>
                  <a:pt x="20083" y="21600"/>
                  <a:pt x="20347" y="21600"/>
                </a:cubicBezTo>
                <a:cubicBezTo>
                  <a:pt x="20611" y="21600"/>
                  <a:pt x="20875" y="21491"/>
                  <a:pt x="21076" y="21280"/>
                </a:cubicBezTo>
                <a:cubicBezTo>
                  <a:pt x="21478" y="20859"/>
                  <a:pt x="21477" y="20176"/>
                  <a:pt x="21076" y="19755"/>
                </a:cubicBezTo>
                <a:lnTo>
                  <a:pt x="19666" y="18279"/>
                </a:lnTo>
                <a:cubicBezTo>
                  <a:pt x="19397" y="17997"/>
                  <a:pt x="19015" y="17905"/>
                  <a:pt x="18671" y="18000"/>
                </a:cubicBezTo>
                <a:lnTo>
                  <a:pt x="18287" y="17598"/>
                </a:lnTo>
                <a:cubicBezTo>
                  <a:pt x="19857" y="15572"/>
                  <a:pt x="19742" y="12586"/>
                  <a:pt x="17943" y="10702"/>
                </a:cubicBezTo>
                <a:cubicBezTo>
                  <a:pt x="17011" y="9726"/>
                  <a:pt x="15775" y="9185"/>
                  <a:pt x="14457" y="9185"/>
                </a:cubicBezTo>
                <a:close/>
                <a:moveTo>
                  <a:pt x="14457" y="10267"/>
                </a:moveTo>
                <a:cubicBezTo>
                  <a:pt x="15500" y="10267"/>
                  <a:pt x="16475" y="10693"/>
                  <a:pt x="17214" y="11464"/>
                </a:cubicBezTo>
                <a:cubicBezTo>
                  <a:pt x="18734" y="13057"/>
                  <a:pt x="18734" y="15645"/>
                  <a:pt x="17214" y="17237"/>
                </a:cubicBezTo>
                <a:cubicBezTo>
                  <a:pt x="16475" y="18011"/>
                  <a:pt x="15499" y="18435"/>
                  <a:pt x="14457" y="18435"/>
                </a:cubicBezTo>
                <a:cubicBezTo>
                  <a:pt x="13415" y="18434"/>
                  <a:pt x="12438" y="18009"/>
                  <a:pt x="11700" y="17237"/>
                </a:cubicBezTo>
                <a:cubicBezTo>
                  <a:pt x="10962" y="16466"/>
                  <a:pt x="10557" y="15442"/>
                  <a:pt x="10557" y="14351"/>
                </a:cubicBezTo>
                <a:cubicBezTo>
                  <a:pt x="10557" y="13261"/>
                  <a:pt x="10962" y="12236"/>
                  <a:pt x="11700" y="11464"/>
                </a:cubicBezTo>
                <a:cubicBezTo>
                  <a:pt x="12437" y="10693"/>
                  <a:pt x="13415" y="10267"/>
                  <a:pt x="14457" y="10267"/>
                </a:cubicBezTo>
                <a:close/>
              </a:path>
            </a:pathLst>
          </a:custGeom>
          <a:solidFill>
            <a:srgbClr val="FAB9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44" name="Shape 2344"/>
          <p:cNvSpPr/>
          <p:nvPr/>
        </p:nvSpPr>
        <p:spPr>
          <a:xfrm>
            <a:off x="8657608" y="3511026"/>
            <a:ext cx="441233" cy="446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600" extrusionOk="0">
                <a:moveTo>
                  <a:pt x="18738" y="18044"/>
                </a:moveTo>
                <a:cubicBezTo>
                  <a:pt x="18654" y="18129"/>
                  <a:pt x="18541" y="18171"/>
                  <a:pt x="18432" y="18171"/>
                </a:cubicBezTo>
                <a:cubicBezTo>
                  <a:pt x="18323" y="18171"/>
                  <a:pt x="18211" y="18129"/>
                  <a:pt x="18127" y="18044"/>
                </a:cubicBezTo>
                <a:lnTo>
                  <a:pt x="11019" y="10803"/>
                </a:lnTo>
                <a:cubicBezTo>
                  <a:pt x="11217" y="10586"/>
                  <a:pt x="11397" y="10357"/>
                  <a:pt x="11560" y="10117"/>
                </a:cubicBezTo>
                <a:lnTo>
                  <a:pt x="18737" y="17424"/>
                </a:lnTo>
                <a:cubicBezTo>
                  <a:pt x="18905" y="17595"/>
                  <a:pt x="18905" y="17873"/>
                  <a:pt x="18738" y="18044"/>
                </a:cubicBezTo>
                <a:cubicBezTo>
                  <a:pt x="18738" y="18044"/>
                  <a:pt x="18738" y="18044"/>
                  <a:pt x="18738" y="18044"/>
                </a:cubicBezTo>
                <a:close/>
                <a:moveTo>
                  <a:pt x="5574" y="5678"/>
                </a:moveTo>
                <a:cubicBezTo>
                  <a:pt x="4869" y="6395"/>
                  <a:pt x="3728" y="6395"/>
                  <a:pt x="3024" y="5678"/>
                </a:cubicBezTo>
                <a:cubicBezTo>
                  <a:pt x="2320" y="4960"/>
                  <a:pt x="2320" y="3799"/>
                  <a:pt x="3024" y="3082"/>
                </a:cubicBezTo>
                <a:cubicBezTo>
                  <a:pt x="3728" y="2365"/>
                  <a:pt x="4868" y="2365"/>
                  <a:pt x="5574" y="3082"/>
                </a:cubicBezTo>
                <a:cubicBezTo>
                  <a:pt x="6278" y="3799"/>
                  <a:pt x="6277" y="4961"/>
                  <a:pt x="5574" y="5678"/>
                </a:cubicBezTo>
                <a:cubicBezTo>
                  <a:pt x="5574" y="5678"/>
                  <a:pt x="5574" y="5678"/>
                  <a:pt x="5574" y="5678"/>
                </a:cubicBezTo>
                <a:close/>
                <a:moveTo>
                  <a:pt x="20697" y="17849"/>
                </a:moveTo>
                <a:cubicBezTo>
                  <a:pt x="20687" y="17715"/>
                  <a:pt x="20628" y="17586"/>
                  <a:pt x="20532" y="17489"/>
                </a:cubicBezTo>
                <a:lnTo>
                  <a:pt x="12177" y="8982"/>
                </a:lnTo>
                <a:cubicBezTo>
                  <a:pt x="12506" y="8194"/>
                  <a:pt x="12680" y="7340"/>
                  <a:pt x="12680" y="6458"/>
                </a:cubicBezTo>
                <a:cubicBezTo>
                  <a:pt x="12680" y="4733"/>
                  <a:pt x="12019" y="3110"/>
                  <a:pt x="10824" y="1890"/>
                </a:cubicBezTo>
                <a:cubicBezTo>
                  <a:pt x="9627" y="672"/>
                  <a:pt x="8034" y="0"/>
                  <a:pt x="6340" y="0"/>
                </a:cubicBezTo>
                <a:cubicBezTo>
                  <a:pt x="4644" y="0"/>
                  <a:pt x="3055" y="672"/>
                  <a:pt x="1856" y="1891"/>
                </a:cubicBezTo>
                <a:cubicBezTo>
                  <a:pt x="-618" y="4409"/>
                  <a:pt x="-619" y="8505"/>
                  <a:pt x="1855" y="11023"/>
                </a:cubicBezTo>
                <a:cubicBezTo>
                  <a:pt x="3054" y="12244"/>
                  <a:pt x="4645" y="12917"/>
                  <a:pt x="6339" y="12917"/>
                </a:cubicBezTo>
                <a:cubicBezTo>
                  <a:pt x="7206" y="12917"/>
                  <a:pt x="8042" y="12739"/>
                  <a:pt x="8818" y="12404"/>
                </a:cubicBezTo>
                <a:lnTo>
                  <a:pt x="11563" y="15200"/>
                </a:lnTo>
                <a:cubicBezTo>
                  <a:pt x="11677" y="15315"/>
                  <a:pt x="11828" y="15376"/>
                  <a:pt x="11990" y="15371"/>
                </a:cubicBezTo>
                <a:lnTo>
                  <a:pt x="13485" y="15317"/>
                </a:lnTo>
                <a:lnTo>
                  <a:pt x="13437" y="16844"/>
                </a:lnTo>
                <a:cubicBezTo>
                  <a:pt x="13432" y="17005"/>
                  <a:pt x="13489" y="17162"/>
                  <a:pt x="13604" y="17277"/>
                </a:cubicBezTo>
                <a:cubicBezTo>
                  <a:pt x="13715" y="17391"/>
                  <a:pt x="13870" y="17454"/>
                  <a:pt x="14027" y="17447"/>
                </a:cubicBezTo>
                <a:lnTo>
                  <a:pt x="15528" y="17395"/>
                </a:lnTo>
                <a:lnTo>
                  <a:pt x="15474" y="18920"/>
                </a:lnTo>
                <a:cubicBezTo>
                  <a:pt x="15469" y="19081"/>
                  <a:pt x="15530" y="19238"/>
                  <a:pt x="15641" y="19353"/>
                </a:cubicBezTo>
                <a:cubicBezTo>
                  <a:pt x="15755" y="19468"/>
                  <a:pt x="15888" y="19529"/>
                  <a:pt x="16068" y="19523"/>
                </a:cubicBezTo>
                <a:lnTo>
                  <a:pt x="17566" y="19471"/>
                </a:lnTo>
                <a:lnTo>
                  <a:pt x="17515" y="20997"/>
                </a:lnTo>
                <a:cubicBezTo>
                  <a:pt x="17506" y="21166"/>
                  <a:pt x="17577" y="21329"/>
                  <a:pt x="17696" y="21444"/>
                </a:cubicBezTo>
                <a:cubicBezTo>
                  <a:pt x="17805" y="21546"/>
                  <a:pt x="17941" y="21600"/>
                  <a:pt x="18085" y="21600"/>
                </a:cubicBezTo>
                <a:cubicBezTo>
                  <a:pt x="18106" y="21600"/>
                  <a:pt x="18127" y="21599"/>
                  <a:pt x="18148" y="21598"/>
                </a:cubicBezTo>
                <a:lnTo>
                  <a:pt x="20445" y="21338"/>
                </a:lnTo>
                <a:cubicBezTo>
                  <a:pt x="20755" y="21303"/>
                  <a:pt x="20981" y="21021"/>
                  <a:pt x="20954" y="20704"/>
                </a:cubicBezTo>
                <a:cubicBezTo>
                  <a:pt x="20954" y="20704"/>
                  <a:pt x="20697" y="17849"/>
                  <a:pt x="20697" y="17849"/>
                </a:cubicBezTo>
                <a:close/>
              </a:path>
            </a:pathLst>
          </a:custGeom>
          <a:solidFill>
            <a:srgbClr val="3C96E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45" name="Shape 2345"/>
          <p:cNvSpPr/>
          <p:nvPr/>
        </p:nvSpPr>
        <p:spPr>
          <a:xfrm>
            <a:off x="3334715" y="4075334"/>
            <a:ext cx="446683" cy="282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64" y="0"/>
                </a:moveTo>
                <a:cubicBezTo>
                  <a:pt x="4121" y="0"/>
                  <a:pt x="3685" y="704"/>
                  <a:pt x="3685" y="1560"/>
                </a:cubicBezTo>
                <a:lnTo>
                  <a:pt x="3685" y="8286"/>
                </a:lnTo>
                <a:cubicBezTo>
                  <a:pt x="3685" y="9141"/>
                  <a:pt x="4121" y="9846"/>
                  <a:pt x="4664" y="9846"/>
                </a:cubicBezTo>
                <a:lnTo>
                  <a:pt x="9577" y="9846"/>
                </a:lnTo>
                <a:cubicBezTo>
                  <a:pt x="10118" y="9846"/>
                  <a:pt x="10555" y="9141"/>
                  <a:pt x="10555" y="8286"/>
                </a:cubicBezTo>
                <a:lnTo>
                  <a:pt x="10555" y="1560"/>
                </a:lnTo>
                <a:cubicBezTo>
                  <a:pt x="10555" y="704"/>
                  <a:pt x="10118" y="0"/>
                  <a:pt x="9577" y="0"/>
                </a:cubicBezTo>
                <a:lnTo>
                  <a:pt x="4664" y="0"/>
                </a:lnTo>
                <a:close/>
                <a:moveTo>
                  <a:pt x="12033" y="0"/>
                </a:moveTo>
                <a:cubicBezTo>
                  <a:pt x="11491" y="0"/>
                  <a:pt x="11054" y="704"/>
                  <a:pt x="11054" y="1560"/>
                </a:cubicBezTo>
                <a:lnTo>
                  <a:pt x="11054" y="8286"/>
                </a:lnTo>
                <a:cubicBezTo>
                  <a:pt x="11054" y="9141"/>
                  <a:pt x="11491" y="9846"/>
                  <a:pt x="12033" y="9846"/>
                </a:cubicBezTo>
                <a:lnTo>
                  <a:pt x="16946" y="9846"/>
                </a:lnTo>
                <a:cubicBezTo>
                  <a:pt x="17489" y="9846"/>
                  <a:pt x="17925" y="9141"/>
                  <a:pt x="17925" y="8286"/>
                </a:cubicBezTo>
                <a:lnTo>
                  <a:pt x="17925" y="1560"/>
                </a:lnTo>
                <a:cubicBezTo>
                  <a:pt x="17925" y="704"/>
                  <a:pt x="17489" y="0"/>
                  <a:pt x="16946" y="0"/>
                </a:cubicBezTo>
                <a:lnTo>
                  <a:pt x="12033" y="0"/>
                </a:lnTo>
                <a:close/>
                <a:moveTo>
                  <a:pt x="1468" y="5332"/>
                </a:moveTo>
                <a:cubicBezTo>
                  <a:pt x="655" y="5332"/>
                  <a:pt x="0" y="6381"/>
                  <a:pt x="0" y="7665"/>
                </a:cubicBezTo>
                <a:lnTo>
                  <a:pt x="0" y="17737"/>
                </a:lnTo>
                <a:cubicBezTo>
                  <a:pt x="0" y="19021"/>
                  <a:pt x="655" y="20055"/>
                  <a:pt x="1468" y="20055"/>
                </a:cubicBezTo>
                <a:lnTo>
                  <a:pt x="1967" y="20055"/>
                </a:lnTo>
                <a:cubicBezTo>
                  <a:pt x="1967" y="20911"/>
                  <a:pt x="2404" y="21600"/>
                  <a:pt x="2946" y="21600"/>
                </a:cubicBezTo>
                <a:cubicBezTo>
                  <a:pt x="3488" y="21600"/>
                  <a:pt x="3925" y="20911"/>
                  <a:pt x="3925" y="20055"/>
                </a:cubicBezTo>
                <a:lnTo>
                  <a:pt x="17666" y="20055"/>
                </a:lnTo>
                <a:cubicBezTo>
                  <a:pt x="17666" y="20911"/>
                  <a:pt x="18111" y="21600"/>
                  <a:pt x="18654" y="21600"/>
                </a:cubicBezTo>
                <a:cubicBezTo>
                  <a:pt x="19196" y="21600"/>
                  <a:pt x="19633" y="20911"/>
                  <a:pt x="19633" y="20055"/>
                </a:cubicBezTo>
                <a:lnTo>
                  <a:pt x="20122" y="20055"/>
                </a:lnTo>
                <a:cubicBezTo>
                  <a:pt x="20935" y="20055"/>
                  <a:pt x="21600" y="19021"/>
                  <a:pt x="21600" y="17737"/>
                </a:cubicBezTo>
                <a:lnTo>
                  <a:pt x="21600" y="7665"/>
                </a:lnTo>
                <a:cubicBezTo>
                  <a:pt x="21600" y="6381"/>
                  <a:pt x="20935" y="5332"/>
                  <a:pt x="20122" y="5332"/>
                </a:cubicBezTo>
                <a:cubicBezTo>
                  <a:pt x="19309" y="5332"/>
                  <a:pt x="18654" y="6381"/>
                  <a:pt x="18654" y="7665"/>
                </a:cubicBezTo>
                <a:lnTo>
                  <a:pt x="18654" y="11300"/>
                </a:lnTo>
                <a:cubicBezTo>
                  <a:pt x="18339" y="10961"/>
                  <a:pt x="17961" y="10755"/>
                  <a:pt x="17551" y="10755"/>
                </a:cubicBezTo>
                <a:lnTo>
                  <a:pt x="4049" y="10755"/>
                </a:lnTo>
                <a:cubicBezTo>
                  <a:pt x="3639" y="10755"/>
                  <a:pt x="3261" y="10961"/>
                  <a:pt x="2946" y="11300"/>
                </a:cubicBezTo>
                <a:lnTo>
                  <a:pt x="2946" y="7665"/>
                </a:lnTo>
                <a:cubicBezTo>
                  <a:pt x="2946" y="6381"/>
                  <a:pt x="2282" y="5332"/>
                  <a:pt x="1468" y="5332"/>
                </a:cubicBezTo>
                <a:close/>
              </a:path>
            </a:pathLst>
          </a:custGeom>
          <a:solidFill>
            <a:srgbClr val="8CB93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46" name="Shape 2346"/>
          <p:cNvSpPr/>
          <p:nvPr/>
        </p:nvSpPr>
        <p:spPr>
          <a:xfrm>
            <a:off x="8670308" y="2269921"/>
            <a:ext cx="509813" cy="440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7053"/>
                </a:moveTo>
                <a:lnTo>
                  <a:pt x="12764" y="17053"/>
                </a:lnTo>
                <a:lnTo>
                  <a:pt x="12764" y="13642"/>
                </a:lnTo>
                <a:lnTo>
                  <a:pt x="16691" y="13642"/>
                </a:lnTo>
                <a:cubicBezTo>
                  <a:pt x="16691" y="13642"/>
                  <a:pt x="16691" y="17053"/>
                  <a:pt x="16691" y="17053"/>
                </a:cubicBezTo>
                <a:close/>
                <a:moveTo>
                  <a:pt x="4909" y="17053"/>
                </a:moveTo>
                <a:lnTo>
                  <a:pt x="4909" y="13642"/>
                </a:lnTo>
                <a:lnTo>
                  <a:pt x="8836" y="13642"/>
                </a:lnTo>
                <a:lnTo>
                  <a:pt x="8836" y="17053"/>
                </a:lnTo>
                <a:cubicBezTo>
                  <a:pt x="8836" y="17053"/>
                  <a:pt x="4909" y="17053"/>
                  <a:pt x="4909" y="17053"/>
                </a:cubicBezTo>
                <a:close/>
                <a:moveTo>
                  <a:pt x="21600" y="13642"/>
                </a:moveTo>
                <a:lnTo>
                  <a:pt x="21600" y="11369"/>
                </a:lnTo>
                <a:lnTo>
                  <a:pt x="20618" y="11369"/>
                </a:lnTo>
                <a:lnTo>
                  <a:pt x="20618" y="2274"/>
                </a:lnTo>
                <a:lnTo>
                  <a:pt x="18654" y="0"/>
                </a:lnTo>
                <a:lnTo>
                  <a:pt x="16691" y="2274"/>
                </a:lnTo>
                <a:lnTo>
                  <a:pt x="16691" y="11369"/>
                </a:lnTo>
                <a:lnTo>
                  <a:pt x="12764" y="11369"/>
                </a:lnTo>
                <a:lnTo>
                  <a:pt x="12764" y="2274"/>
                </a:lnTo>
                <a:lnTo>
                  <a:pt x="10800" y="0"/>
                </a:lnTo>
                <a:lnTo>
                  <a:pt x="8837" y="2274"/>
                </a:lnTo>
                <a:lnTo>
                  <a:pt x="8837" y="11369"/>
                </a:lnTo>
                <a:lnTo>
                  <a:pt x="4909" y="11369"/>
                </a:lnTo>
                <a:lnTo>
                  <a:pt x="4909" y="2274"/>
                </a:lnTo>
                <a:lnTo>
                  <a:pt x="2945" y="0"/>
                </a:lnTo>
                <a:lnTo>
                  <a:pt x="982" y="2274"/>
                </a:lnTo>
                <a:lnTo>
                  <a:pt x="982" y="11369"/>
                </a:lnTo>
                <a:lnTo>
                  <a:pt x="0" y="11369"/>
                </a:lnTo>
                <a:lnTo>
                  <a:pt x="0" y="13642"/>
                </a:lnTo>
                <a:lnTo>
                  <a:pt x="982" y="13642"/>
                </a:lnTo>
                <a:lnTo>
                  <a:pt x="982" y="17052"/>
                </a:lnTo>
                <a:lnTo>
                  <a:pt x="0" y="17052"/>
                </a:lnTo>
                <a:lnTo>
                  <a:pt x="0" y="19326"/>
                </a:lnTo>
                <a:lnTo>
                  <a:pt x="982" y="19326"/>
                </a:lnTo>
                <a:lnTo>
                  <a:pt x="982" y="21600"/>
                </a:lnTo>
                <a:lnTo>
                  <a:pt x="4909" y="21600"/>
                </a:lnTo>
                <a:lnTo>
                  <a:pt x="4909" y="19326"/>
                </a:lnTo>
                <a:lnTo>
                  <a:pt x="8837" y="19326"/>
                </a:lnTo>
                <a:lnTo>
                  <a:pt x="8837" y="21600"/>
                </a:lnTo>
                <a:lnTo>
                  <a:pt x="12764" y="21600"/>
                </a:lnTo>
                <a:lnTo>
                  <a:pt x="12764" y="19326"/>
                </a:lnTo>
                <a:lnTo>
                  <a:pt x="16691" y="19326"/>
                </a:lnTo>
                <a:lnTo>
                  <a:pt x="16691" y="21600"/>
                </a:lnTo>
                <a:lnTo>
                  <a:pt x="20618" y="21600"/>
                </a:lnTo>
                <a:lnTo>
                  <a:pt x="20618" y="19326"/>
                </a:lnTo>
                <a:lnTo>
                  <a:pt x="21600" y="19326"/>
                </a:lnTo>
                <a:lnTo>
                  <a:pt x="21600" y="17053"/>
                </a:lnTo>
                <a:lnTo>
                  <a:pt x="20618" y="17053"/>
                </a:lnTo>
                <a:lnTo>
                  <a:pt x="20618" y="13642"/>
                </a:lnTo>
                <a:cubicBezTo>
                  <a:pt x="20618" y="13642"/>
                  <a:pt x="21600" y="13642"/>
                  <a:pt x="21600" y="13642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47" name="Shape 2347"/>
          <p:cNvSpPr/>
          <p:nvPr/>
        </p:nvSpPr>
        <p:spPr>
          <a:xfrm>
            <a:off x="1300310" y="2375082"/>
            <a:ext cx="1773820" cy="537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Ipsum is simply dummy text printing and </a:t>
            </a:r>
            <a:r>
              <a:rPr sz="1000" b="1" kern="0">
                <a:solidFill>
                  <a:srgbClr val="F02300"/>
                </a:solidFill>
                <a:cs typeface="+mn-ea"/>
                <a:sym typeface="+mn-lt"/>
              </a:rPr>
              <a:t>typesetting industry.</a:t>
            </a:r>
            <a:r>
              <a:rPr sz="1000" kern="0">
                <a:solidFill>
                  <a:srgbClr val="000007"/>
                </a:solidFill>
                <a:cs typeface="+mn-ea"/>
                <a:sym typeface="+mn-lt"/>
              </a:rPr>
              <a:t> </a:t>
            </a: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has.</a:t>
            </a:r>
          </a:p>
        </p:txBody>
      </p:sp>
      <p:sp>
        <p:nvSpPr>
          <p:cNvPr id="2348" name="Shape 2348"/>
          <p:cNvSpPr/>
          <p:nvPr/>
        </p:nvSpPr>
        <p:spPr>
          <a:xfrm>
            <a:off x="1300310" y="3146543"/>
            <a:ext cx="1773820" cy="537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is simply dummy text printing and typesetting  </a:t>
            </a:r>
            <a:r>
              <a:rPr sz="1000" b="1" kern="0">
                <a:solidFill>
                  <a:srgbClr val="FAB900"/>
                </a:solidFill>
                <a:cs typeface="+mn-ea"/>
                <a:sym typeface="+mn-lt"/>
              </a:rPr>
              <a:t>Lorem Ipsum has.</a:t>
            </a:r>
          </a:p>
        </p:txBody>
      </p:sp>
      <p:sp>
        <p:nvSpPr>
          <p:cNvPr id="2349" name="Shape 2349"/>
          <p:cNvSpPr/>
          <p:nvPr/>
        </p:nvSpPr>
        <p:spPr>
          <a:xfrm>
            <a:off x="1300310" y="3941184"/>
            <a:ext cx="1773820" cy="537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b="1" kern="0">
                <a:solidFill>
                  <a:srgbClr val="8CB932"/>
                </a:solidFill>
                <a:cs typeface="+mn-ea"/>
                <a:sym typeface="+mn-lt"/>
              </a:rPr>
              <a:t>Lorem Ipsum is simply</a:t>
            </a: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 dummy text printing and typesetting industry.</a:t>
            </a:r>
          </a:p>
        </p:txBody>
      </p:sp>
      <p:sp>
        <p:nvSpPr>
          <p:cNvPr id="2350" name="Shape 2350"/>
          <p:cNvSpPr/>
          <p:nvPr/>
        </p:nvSpPr>
        <p:spPr>
          <a:xfrm>
            <a:off x="7443325" y="2510623"/>
            <a:ext cx="1040196" cy="2058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833" y="21600"/>
                </a:lnTo>
                <a:lnTo>
                  <a:pt x="6833" y="0"/>
                </a:lnTo>
                <a:lnTo>
                  <a:pt x="21600" y="0"/>
                </a:lnTo>
              </a:path>
            </a:pathLst>
          </a:cu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51" name="Shape 2351"/>
          <p:cNvSpPr/>
          <p:nvPr/>
        </p:nvSpPr>
        <p:spPr>
          <a:xfrm>
            <a:off x="7582892" y="3735367"/>
            <a:ext cx="929546" cy="1389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924" y="21600"/>
                </a:lnTo>
                <a:lnTo>
                  <a:pt x="9924" y="0"/>
                </a:lnTo>
                <a:lnTo>
                  <a:pt x="21600" y="0"/>
                </a:lnTo>
              </a:path>
            </a:pathLst>
          </a:cu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52" name="Shape 2352"/>
          <p:cNvSpPr/>
          <p:nvPr/>
        </p:nvSpPr>
        <p:spPr>
          <a:xfrm>
            <a:off x="9394444" y="2241732"/>
            <a:ext cx="1678298" cy="537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Ipsum is simply dummy text printing and </a:t>
            </a:r>
            <a:r>
              <a:rPr sz="1000" b="1" kern="0">
                <a:solidFill>
                  <a:srgbClr val="329687"/>
                </a:solidFill>
                <a:cs typeface="+mn-ea"/>
                <a:sym typeface="+mn-lt"/>
              </a:rPr>
              <a:t>typesetting industry.</a:t>
            </a:r>
            <a:r>
              <a:rPr sz="1000" kern="0">
                <a:solidFill>
                  <a:srgbClr val="000007"/>
                </a:solidFill>
                <a:cs typeface="+mn-ea"/>
                <a:sym typeface="+mn-lt"/>
              </a:rPr>
              <a:t> </a:t>
            </a: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Lorem Ipsum has.</a:t>
            </a:r>
          </a:p>
        </p:txBody>
      </p:sp>
      <p:sp>
        <p:nvSpPr>
          <p:cNvPr id="2353" name="Shape 2353"/>
          <p:cNvSpPr/>
          <p:nvPr/>
        </p:nvSpPr>
        <p:spPr>
          <a:xfrm>
            <a:off x="9394444" y="3384732"/>
            <a:ext cx="1678299" cy="537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1000" b="1" kern="0">
                <a:solidFill>
                  <a:srgbClr val="3C96E1"/>
                </a:solidFill>
                <a:cs typeface="+mn-ea"/>
                <a:sym typeface="+mn-lt"/>
              </a:rPr>
              <a:t>Ipsum is simply dummy </a:t>
            </a:r>
            <a:r>
              <a:rPr sz="1000" kern="0">
                <a:solidFill>
                  <a:srgbClr val="A5AAAF"/>
                </a:solidFill>
                <a:cs typeface="+mn-ea"/>
                <a:sym typeface="+mn-lt"/>
              </a:rPr>
              <a:t>text printing and typesetting industry. Lorem Ipsum has.</a:t>
            </a:r>
          </a:p>
        </p:txBody>
      </p:sp>
    </p:spTree>
    <p:extLst>
      <p:ext uri="{BB962C8B-B14F-4D97-AF65-F5344CB8AC3E}">
        <p14:creationId xmlns:p14="http://schemas.microsoft.com/office/powerpoint/2010/main" val="3138862671"/>
      </p:ext>
    </p:extLst>
  </p:cSld>
  <p:clrMapOvr>
    <a:masterClrMapping/>
  </p:clrMapOvr>
  <p:transition spd="slow">
    <p:dissolve/>
  </p:transition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" name="Shape 2355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cs typeface="+mn-ea"/>
                <a:sym typeface="+mn-lt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9</a:t>
            </a:fld>
            <a:endParaRPr b="1" kern="0">
              <a:cs typeface="+mn-ea"/>
              <a:sym typeface="+mn-lt"/>
            </a:endParaRPr>
          </a:p>
        </p:txBody>
      </p:sp>
      <p:sp>
        <p:nvSpPr>
          <p:cNvPr id="2357" name="Shape 2357"/>
          <p:cNvSpPr/>
          <p:nvPr/>
        </p:nvSpPr>
        <p:spPr>
          <a:xfrm>
            <a:off x="3344899" y="1102229"/>
            <a:ext cx="5502202" cy="23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ctr">
              <a:lnSpc>
                <a:spcPct val="120000"/>
              </a:lnSpc>
              <a:defRPr sz="22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sz="1100" kern="0">
                <a:cs typeface="+mn-ea"/>
                <a:sym typeface="+mn-lt"/>
              </a:rPr>
              <a:t>Ipsum is simply dummy text of the printing and typesetting industry.</a:t>
            </a:r>
          </a:p>
        </p:txBody>
      </p:sp>
      <p:sp>
        <p:nvSpPr>
          <p:cNvPr id="2358" name="Shape 2358"/>
          <p:cNvSpPr/>
          <p:nvPr/>
        </p:nvSpPr>
        <p:spPr>
          <a:xfrm>
            <a:off x="3440726" y="651764"/>
            <a:ext cx="5310550" cy="326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ct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2500" kern="0">
                <a:solidFill>
                  <a:srgbClr val="CDCFD2"/>
                </a:solidFill>
                <a:cs typeface="+mn-ea"/>
                <a:sym typeface="+mn-lt"/>
              </a:rPr>
              <a:t>Infographic</a:t>
            </a:r>
            <a:r>
              <a:rPr sz="2500" kern="0">
                <a:solidFill>
                  <a:srgbClr val="64696E"/>
                </a:solidFill>
                <a:cs typeface="+mn-ea"/>
                <a:sym typeface="+mn-lt"/>
              </a:rPr>
              <a:t> Five : Pyramid 2</a:t>
            </a:r>
          </a:p>
        </p:txBody>
      </p:sp>
      <p:grpSp>
        <p:nvGrpSpPr>
          <p:cNvPr id="2361" name="Group 2361"/>
          <p:cNvGrpSpPr/>
          <p:nvPr/>
        </p:nvGrpSpPr>
        <p:grpSpPr>
          <a:xfrm>
            <a:off x="5391017" y="2794332"/>
            <a:ext cx="1503534" cy="2089149"/>
            <a:chOff x="0" y="0"/>
            <a:chExt cx="3007066" cy="4178297"/>
          </a:xfrm>
        </p:grpSpPr>
        <p:sp>
          <p:nvSpPr>
            <p:cNvPr id="2359" name="Shape 2359"/>
            <p:cNvSpPr/>
            <p:nvPr/>
          </p:nvSpPr>
          <p:spPr>
            <a:xfrm>
              <a:off x="0" y="0"/>
              <a:ext cx="3007067" cy="4178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8CB932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60" name="Shape 2360"/>
            <p:cNvSpPr/>
            <p:nvPr/>
          </p:nvSpPr>
          <p:spPr>
            <a:xfrm>
              <a:off x="932993" y="3504032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cs typeface="+mn-ea"/>
                  <a:sym typeface="+mn-lt"/>
                </a:rPr>
                <a:t>85%</a:t>
              </a:r>
            </a:p>
          </p:txBody>
        </p:sp>
      </p:grpSp>
      <p:grpSp>
        <p:nvGrpSpPr>
          <p:cNvPr id="2364" name="Group 2364"/>
          <p:cNvGrpSpPr/>
          <p:nvPr/>
        </p:nvGrpSpPr>
        <p:grpSpPr>
          <a:xfrm>
            <a:off x="3290494" y="3595172"/>
            <a:ext cx="1503534" cy="1288309"/>
            <a:chOff x="0" y="0"/>
            <a:chExt cx="3007066" cy="2576617"/>
          </a:xfrm>
        </p:grpSpPr>
        <p:sp>
          <p:nvSpPr>
            <p:cNvPr id="2362" name="Shape 2362"/>
            <p:cNvSpPr/>
            <p:nvPr/>
          </p:nvSpPr>
          <p:spPr>
            <a:xfrm>
              <a:off x="0" y="0"/>
              <a:ext cx="3007067" cy="2576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3C96E1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63" name="Shape 2363"/>
            <p:cNvSpPr/>
            <p:nvPr/>
          </p:nvSpPr>
          <p:spPr>
            <a:xfrm>
              <a:off x="793525" y="1899935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2367" name="Group 2367"/>
          <p:cNvGrpSpPr/>
          <p:nvPr/>
        </p:nvGrpSpPr>
        <p:grpSpPr>
          <a:xfrm>
            <a:off x="4351811" y="4030412"/>
            <a:ext cx="1503534" cy="853070"/>
            <a:chOff x="0" y="0"/>
            <a:chExt cx="3007066" cy="1706138"/>
          </a:xfrm>
        </p:grpSpPr>
        <p:sp>
          <p:nvSpPr>
            <p:cNvPr id="2365" name="Shape 2365"/>
            <p:cNvSpPr/>
            <p:nvPr/>
          </p:nvSpPr>
          <p:spPr>
            <a:xfrm>
              <a:off x="0" y="0"/>
              <a:ext cx="3007067" cy="1706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329687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66" name="Shape 2366"/>
            <p:cNvSpPr/>
            <p:nvPr/>
          </p:nvSpPr>
          <p:spPr>
            <a:xfrm>
              <a:off x="910707" y="1038176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2370" name="Group 2370"/>
          <p:cNvGrpSpPr/>
          <p:nvPr/>
        </p:nvGrpSpPr>
        <p:grpSpPr>
          <a:xfrm>
            <a:off x="6489186" y="3409470"/>
            <a:ext cx="1503534" cy="1474011"/>
            <a:chOff x="0" y="0"/>
            <a:chExt cx="3007066" cy="2948020"/>
          </a:xfrm>
        </p:grpSpPr>
        <p:sp>
          <p:nvSpPr>
            <p:cNvPr id="2368" name="Shape 2368"/>
            <p:cNvSpPr/>
            <p:nvPr/>
          </p:nvSpPr>
          <p:spPr>
            <a:xfrm>
              <a:off x="0" y="0"/>
              <a:ext cx="3007067" cy="294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AB900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69" name="Shape 2369"/>
            <p:cNvSpPr/>
            <p:nvPr/>
          </p:nvSpPr>
          <p:spPr>
            <a:xfrm>
              <a:off x="865176" y="2270556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cs typeface="+mn-ea"/>
                  <a:sym typeface="+mn-lt"/>
                </a:rPr>
                <a:t>65%</a:t>
              </a:r>
            </a:p>
          </p:txBody>
        </p:sp>
      </p:grpSp>
      <p:grpSp>
        <p:nvGrpSpPr>
          <p:cNvPr id="2373" name="Group 2373"/>
          <p:cNvGrpSpPr/>
          <p:nvPr/>
        </p:nvGrpSpPr>
        <p:grpSpPr>
          <a:xfrm>
            <a:off x="7565459" y="4030412"/>
            <a:ext cx="1503534" cy="853070"/>
            <a:chOff x="0" y="0"/>
            <a:chExt cx="3007066" cy="1706138"/>
          </a:xfrm>
        </p:grpSpPr>
        <p:sp>
          <p:nvSpPr>
            <p:cNvPr id="2371" name="Shape 2371"/>
            <p:cNvSpPr/>
            <p:nvPr/>
          </p:nvSpPr>
          <p:spPr>
            <a:xfrm>
              <a:off x="0" y="0"/>
              <a:ext cx="3007067" cy="1706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02300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72" name="Shape 2372"/>
            <p:cNvSpPr/>
            <p:nvPr/>
          </p:nvSpPr>
          <p:spPr>
            <a:xfrm>
              <a:off x="910707" y="1038176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cs typeface="+mn-ea"/>
                  <a:sym typeface="+mn-lt"/>
                </a:rPr>
                <a:t>35%</a:t>
              </a:r>
            </a:p>
          </p:txBody>
        </p:sp>
      </p:grpSp>
      <p:sp>
        <p:nvSpPr>
          <p:cNvPr id="2374" name="Shape 2374"/>
          <p:cNvSpPr/>
          <p:nvPr/>
        </p:nvSpPr>
        <p:spPr>
          <a:xfrm>
            <a:off x="-44450" y="4893659"/>
            <a:ext cx="12287250" cy="795619"/>
          </a:xfrm>
          <a:prstGeom prst="rect">
            <a:avLst/>
          </a:prstGeom>
          <a:solidFill>
            <a:srgbClr val="64696E">
              <a:alpha val="7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292100">
              <a:defRPr sz="4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75" name="Shape 2375"/>
          <p:cNvSpPr/>
          <p:nvPr/>
        </p:nvSpPr>
        <p:spPr>
          <a:xfrm>
            <a:off x="5797352" y="5154216"/>
            <a:ext cx="605031" cy="260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600" extrusionOk="0">
                <a:moveTo>
                  <a:pt x="9509" y="0"/>
                </a:moveTo>
                <a:cubicBezTo>
                  <a:pt x="9145" y="0"/>
                  <a:pt x="8792" y="684"/>
                  <a:pt x="8717" y="1532"/>
                </a:cubicBezTo>
                <a:lnTo>
                  <a:pt x="7086" y="20051"/>
                </a:lnTo>
                <a:cubicBezTo>
                  <a:pt x="7012" y="20900"/>
                  <a:pt x="7245" y="21600"/>
                  <a:pt x="7608" y="21600"/>
                </a:cubicBezTo>
                <a:lnTo>
                  <a:pt x="19102" y="21600"/>
                </a:lnTo>
                <a:cubicBezTo>
                  <a:pt x="19466" y="21600"/>
                  <a:pt x="19819" y="20900"/>
                  <a:pt x="19893" y="20051"/>
                </a:cubicBezTo>
                <a:lnTo>
                  <a:pt x="21525" y="1532"/>
                </a:lnTo>
                <a:cubicBezTo>
                  <a:pt x="21600" y="684"/>
                  <a:pt x="21365" y="0"/>
                  <a:pt x="21002" y="0"/>
                </a:cubicBezTo>
                <a:lnTo>
                  <a:pt x="9509" y="0"/>
                </a:lnTo>
                <a:close/>
                <a:moveTo>
                  <a:pt x="1964" y="1730"/>
                </a:moveTo>
                <a:cubicBezTo>
                  <a:pt x="1702" y="1730"/>
                  <a:pt x="1491" y="2223"/>
                  <a:pt x="1491" y="2834"/>
                </a:cubicBezTo>
                <a:cubicBezTo>
                  <a:pt x="1491" y="3445"/>
                  <a:pt x="1702" y="3938"/>
                  <a:pt x="1964" y="3938"/>
                </a:cubicBezTo>
                <a:lnTo>
                  <a:pt x="6916" y="3938"/>
                </a:lnTo>
                <a:cubicBezTo>
                  <a:pt x="7178" y="3938"/>
                  <a:pt x="7389" y="3445"/>
                  <a:pt x="7389" y="2834"/>
                </a:cubicBezTo>
                <a:cubicBezTo>
                  <a:pt x="7389" y="2223"/>
                  <a:pt x="7178" y="1730"/>
                  <a:pt x="6916" y="1730"/>
                </a:cubicBezTo>
                <a:lnTo>
                  <a:pt x="1964" y="1730"/>
                </a:lnTo>
                <a:close/>
                <a:moveTo>
                  <a:pt x="10385" y="3180"/>
                </a:moveTo>
                <a:cubicBezTo>
                  <a:pt x="10496" y="3180"/>
                  <a:pt x="10600" y="3254"/>
                  <a:pt x="10688" y="3378"/>
                </a:cubicBezTo>
                <a:lnTo>
                  <a:pt x="14489" y="8716"/>
                </a:lnTo>
                <a:lnTo>
                  <a:pt x="19229" y="3378"/>
                </a:lnTo>
                <a:cubicBezTo>
                  <a:pt x="19340" y="3254"/>
                  <a:pt x="19456" y="3180"/>
                  <a:pt x="19568" y="3180"/>
                </a:cubicBezTo>
                <a:cubicBezTo>
                  <a:pt x="19821" y="3180"/>
                  <a:pt x="20025" y="3517"/>
                  <a:pt x="20098" y="4037"/>
                </a:cubicBezTo>
                <a:cubicBezTo>
                  <a:pt x="20208" y="4815"/>
                  <a:pt x="19995" y="5779"/>
                  <a:pt x="19625" y="6195"/>
                </a:cubicBezTo>
                <a:lnTo>
                  <a:pt x="14531" y="11929"/>
                </a:lnTo>
                <a:cubicBezTo>
                  <a:pt x="14312" y="12177"/>
                  <a:pt x="14058" y="12177"/>
                  <a:pt x="13881" y="11929"/>
                </a:cubicBezTo>
                <a:lnTo>
                  <a:pt x="9791" y="6195"/>
                </a:lnTo>
                <a:cubicBezTo>
                  <a:pt x="9495" y="5779"/>
                  <a:pt x="9460" y="4813"/>
                  <a:pt x="9706" y="4037"/>
                </a:cubicBezTo>
                <a:cubicBezTo>
                  <a:pt x="9872" y="3516"/>
                  <a:pt x="10131" y="3180"/>
                  <a:pt x="10385" y="3180"/>
                </a:cubicBezTo>
                <a:close/>
                <a:moveTo>
                  <a:pt x="3264" y="6936"/>
                </a:moveTo>
                <a:cubicBezTo>
                  <a:pt x="3002" y="6936"/>
                  <a:pt x="2790" y="7429"/>
                  <a:pt x="2790" y="8040"/>
                </a:cubicBezTo>
                <a:cubicBezTo>
                  <a:pt x="2790" y="8651"/>
                  <a:pt x="3002" y="9144"/>
                  <a:pt x="3264" y="9144"/>
                </a:cubicBezTo>
                <a:lnTo>
                  <a:pt x="6224" y="9144"/>
                </a:lnTo>
                <a:cubicBezTo>
                  <a:pt x="6485" y="9144"/>
                  <a:pt x="6697" y="8651"/>
                  <a:pt x="6697" y="8040"/>
                </a:cubicBezTo>
                <a:cubicBezTo>
                  <a:pt x="6697" y="7429"/>
                  <a:pt x="6485" y="6936"/>
                  <a:pt x="6224" y="6936"/>
                </a:cubicBezTo>
                <a:lnTo>
                  <a:pt x="3264" y="6936"/>
                </a:lnTo>
                <a:close/>
                <a:moveTo>
                  <a:pt x="473" y="12143"/>
                </a:moveTo>
                <a:cubicBezTo>
                  <a:pt x="211" y="12143"/>
                  <a:pt x="0" y="12636"/>
                  <a:pt x="0" y="13247"/>
                </a:cubicBezTo>
                <a:cubicBezTo>
                  <a:pt x="0" y="13858"/>
                  <a:pt x="212" y="14351"/>
                  <a:pt x="473" y="14351"/>
                </a:cubicBezTo>
                <a:lnTo>
                  <a:pt x="5425" y="14351"/>
                </a:lnTo>
                <a:cubicBezTo>
                  <a:pt x="5687" y="14351"/>
                  <a:pt x="5899" y="13858"/>
                  <a:pt x="5899" y="13247"/>
                </a:cubicBezTo>
                <a:cubicBezTo>
                  <a:pt x="5899" y="12636"/>
                  <a:pt x="5687" y="12143"/>
                  <a:pt x="5425" y="12143"/>
                </a:cubicBezTo>
                <a:lnTo>
                  <a:pt x="473" y="12143"/>
                </a:lnTo>
                <a:close/>
                <a:moveTo>
                  <a:pt x="3264" y="16921"/>
                </a:moveTo>
                <a:cubicBezTo>
                  <a:pt x="3002" y="16921"/>
                  <a:pt x="2790" y="17413"/>
                  <a:pt x="2790" y="18025"/>
                </a:cubicBezTo>
                <a:cubicBezTo>
                  <a:pt x="2790" y="18636"/>
                  <a:pt x="3002" y="19129"/>
                  <a:pt x="3264" y="19129"/>
                </a:cubicBezTo>
                <a:lnTo>
                  <a:pt x="4846" y="19129"/>
                </a:lnTo>
                <a:cubicBezTo>
                  <a:pt x="5108" y="19129"/>
                  <a:pt x="5319" y="18636"/>
                  <a:pt x="5319" y="18025"/>
                </a:cubicBezTo>
                <a:cubicBezTo>
                  <a:pt x="5319" y="17413"/>
                  <a:pt x="5108" y="16921"/>
                  <a:pt x="4846" y="16921"/>
                </a:cubicBezTo>
                <a:lnTo>
                  <a:pt x="3264" y="16921"/>
                </a:lnTo>
                <a:close/>
              </a:path>
            </a:pathLst>
          </a:custGeom>
          <a:solidFill>
            <a:srgbClr val="8CB93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76" name="Shape 2376"/>
          <p:cNvSpPr/>
          <p:nvPr/>
        </p:nvSpPr>
        <p:spPr>
          <a:xfrm>
            <a:off x="4813590" y="5092412"/>
            <a:ext cx="417818" cy="383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1" h="21530" extrusionOk="0">
                <a:moveTo>
                  <a:pt x="14015" y="5"/>
                </a:moveTo>
                <a:cubicBezTo>
                  <a:pt x="12533" y="-70"/>
                  <a:pt x="10826" y="701"/>
                  <a:pt x="9468" y="2222"/>
                </a:cubicBezTo>
                <a:lnTo>
                  <a:pt x="1985" y="10600"/>
                </a:lnTo>
                <a:cubicBezTo>
                  <a:pt x="-189" y="13035"/>
                  <a:pt x="-649" y="16471"/>
                  <a:pt x="960" y="18277"/>
                </a:cubicBezTo>
                <a:cubicBezTo>
                  <a:pt x="1436" y="18808"/>
                  <a:pt x="2709" y="20309"/>
                  <a:pt x="3458" y="20082"/>
                </a:cubicBezTo>
                <a:cubicBezTo>
                  <a:pt x="4568" y="19744"/>
                  <a:pt x="6162" y="16472"/>
                  <a:pt x="6294" y="15246"/>
                </a:cubicBezTo>
                <a:cubicBezTo>
                  <a:pt x="6349" y="14749"/>
                  <a:pt x="5692" y="14640"/>
                  <a:pt x="5348" y="14255"/>
                </a:cubicBezTo>
                <a:cubicBezTo>
                  <a:pt x="4201" y="12972"/>
                  <a:pt x="4930" y="10087"/>
                  <a:pt x="6970" y="7804"/>
                </a:cubicBezTo>
                <a:cubicBezTo>
                  <a:pt x="9009" y="5524"/>
                  <a:pt x="11586" y="4704"/>
                  <a:pt x="12732" y="5988"/>
                </a:cubicBezTo>
                <a:cubicBezTo>
                  <a:pt x="13076" y="6376"/>
                  <a:pt x="13170" y="7115"/>
                  <a:pt x="13607" y="7057"/>
                </a:cubicBezTo>
                <a:cubicBezTo>
                  <a:pt x="14703" y="6910"/>
                  <a:pt x="17624" y="5119"/>
                  <a:pt x="17926" y="3871"/>
                </a:cubicBezTo>
                <a:cubicBezTo>
                  <a:pt x="18131" y="3033"/>
                  <a:pt x="16789" y="1619"/>
                  <a:pt x="16314" y="1086"/>
                </a:cubicBezTo>
                <a:cubicBezTo>
                  <a:pt x="15711" y="410"/>
                  <a:pt x="14905" y="50"/>
                  <a:pt x="14015" y="5"/>
                </a:cubicBezTo>
                <a:close/>
                <a:moveTo>
                  <a:pt x="10742" y="8417"/>
                </a:moveTo>
                <a:cubicBezTo>
                  <a:pt x="9594" y="8417"/>
                  <a:pt x="8821" y="8600"/>
                  <a:pt x="8423" y="8974"/>
                </a:cubicBezTo>
                <a:cubicBezTo>
                  <a:pt x="8026" y="9348"/>
                  <a:pt x="7826" y="10079"/>
                  <a:pt x="7826" y="11157"/>
                </a:cubicBezTo>
                <a:lnTo>
                  <a:pt x="7826" y="11525"/>
                </a:lnTo>
                <a:lnTo>
                  <a:pt x="9259" y="11525"/>
                </a:lnTo>
                <a:lnTo>
                  <a:pt x="9259" y="11157"/>
                </a:lnTo>
                <a:cubicBezTo>
                  <a:pt x="9259" y="10528"/>
                  <a:pt x="9348" y="10131"/>
                  <a:pt x="9518" y="9965"/>
                </a:cubicBezTo>
                <a:cubicBezTo>
                  <a:pt x="9685" y="9808"/>
                  <a:pt x="10086" y="9731"/>
                  <a:pt x="10732" y="9731"/>
                </a:cubicBezTo>
                <a:cubicBezTo>
                  <a:pt x="11361" y="9731"/>
                  <a:pt x="11759" y="9803"/>
                  <a:pt x="11926" y="9965"/>
                </a:cubicBezTo>
                <a:cubicBezTo>
                  <a:pt x="12093" y="10124"/>
                  <a:pt x="12175" y="10501"/>
                  <a:pt x="12175" y="11102"/>
                </a:cubicBezTo>
                <a:cubicBezTo>
                  <a:pt x="12175" y="11723"/>
                  <a:pt x="12093" y="12109"/>
                  <a:pt x="11926" y="12260"/>
                </a:cubicBezTo>
                <a:cubicBezTo>
                  <a:pt x="11756" y="12408"/>
                  <a:pt x="11229" y="12582"/>
                  <a:pt x="10324" y="12762"/>
                </a:cubicBezTo>
                <a:cubicBezTo>
                  <a:pt x="9228" y="12981"/>
                  <a:pt x="8537" y="13232"/>
                  <a:pt x="8244" y="13531"/>
                </a:cubicBezTo>
                <a:cubicBezTo>
                  <a:pt x="7951" y="13828"/>
                  <a:pt x="7806" y="14436"/>
                  <a:pt x="7806" y="15347"/>
                </a:cubicBezTo>
                <a:lnTo>
                  <a:pt x="7806" y="17096"/>
                </a:lnTo>
                <a:lnTo>
                  <a:pt x="13617" y="17096"/>
                </a:lnTo>
                <a:cubicBezTo>
                  <a:pt x="13617" y="17096"/>
                  <a:pt x="13617" y="15803"/>
                  <a:pt x="13617" y="15803"/>
                </a:cubicBezTo>
                <a:lnTo>
                  <a:pt x="9259" y="15803"/>
                </a:lnTo>
                <a:lnTo>
                  <a:pt x="9259" y="15569"/>
                </a:lnTo>
                <a:cubicBezTo>
                  <a:pt x="9259" y="14966"/>
                  <a:pt x="9340" y="14595"/>
                  <a:pt x="9488" y="14466"/>
                </a:cubicBezTo>
                <a:cubicBezTo>
                  <a:pt x="9636" y="14337"/>
                  <a:pt x="10154" y="14182"/>
                  <a:pt x="11060" y="13998"/>
                </a:cubicBezTo>
                <a:cubicBezTo>
                  <a:pt x="12158" y="13772"/>
                  <a:pt x="12854" y="13489"/>
                  <a:pt x="13160" y="13152"/>
                </a:cubicBezTo>
                <a:cubicBezTo>
                  <a:pt x="13465" y="12814"/>
                  <a:pt x="13617" y="12147"/>
                  <a:pt x="13617" y="11146"/>
                </a:cubicBezTo>
                <a:cubicBezTo>
                  <a:pt x="13617" y="10086"/>
                  <a:pt x="13419" y="9363"/>
                  <a:pt x="13020" y="8985"/>
                </a:cubicBezTo>
                <a:cubicBezTo>
                  <a:pt x="12619" y="8608"/>
                  <a:pt x="11862" y="8417"/>
                  <a:pt x="10742" y="8417"/>
                </a:cubicBezTo>
                <a:close/>
                <a:moveTo>
                  <a:pt x="17807" y="8417"/>
                </a:moveTo>
                <a:lnTo>
                  <a:pt x="14453" y="13341"/>
                </a:lnTo>
                <a:lnTo>
                  <a:pt x="14453" y="15179"/>
                </a:lnTo>
                <a:lnTo>
                  <a:pt x="18603" y="15179"/>
                </a:lnTo>
                <a:lnTo>
                  <a:pt x="18603" y="17029"/>
                </a:lnTo>
                <a:lnTo>
                  <a:pt x="20065" y="17029"/>
                </a:lnTo>
                <a:lnTo>
                  <a:pt x="20065" y="15179"/>
                </a:lnTo>
                <a:lnTo>
                  <a:pt x="20951" y="15179"/>
                </a:lnTo>
                <a:lnTo>
                  <a:pt x="20951" y="13921"/>
                </a:lnTo>
                <a:cubicBezTo>
                  <a:pt x="20951" y="13921"/>
                  <a:pt x="20065" y="13920"/>
                  <a:pt x="20065" y="13921"/>
                </a:cubicBezTo>
                <a:lnTo>
                  <a:pt x="20065" y="8417"/>
                </a:lnTo>
                <a:lnTo>
                  <a:pt x="17807" y="8417"/>
                </a:lnTo>
                <a:close/>
                <a:moveTo>
                  <a:pt x="18563" y="9653"/>
                </a:moveTo>
                <a:lnTo>
                  <a:pt x="18603" y="9653"/>
                </a:lnTo>
                <a:cubicBezTo>
                  <a:pt x="18603" y="9653"/>
                  <a:pt x="18603" y="13921"/>
                  <a:pt x="18603" y="13921"/>
                </a:cubicBezTo>
                <a:lnTo>
                  <a:pt x="15647" y="13921"/>
                </a:lnTo>
                <a:lnTo>
                  <a:pt x="18563" y="9653"/>
                </a:lnTo>
                <a:close/>
                <a:moveTo>
                  <a:pt x="8095" y="18444"/>
                </a:moveTo>
                <a:lnTo>
                  <a:pt x="8095" y="21474"/>
                </a:lnTo>
                <a:lnTo>
                  <a:pt x="8612" y="21474"/>
                </a:lnTo>
                <a:lnTo>
                  <a:pt x="8612" y="20160"/>
                </a:lnTo>
                <a:lnTo>
                  <a:pt x="9876" y="20160"/>
                </a:lnTo>
                <a:lnTo>
                  <a:pt x="9876" y="21474"/>
                </a:lnTo>
                <a:lnTo>
                  <a:pt x="10393" y="21474"/>
                </a:lnTo>
                <a:lnTo>
                  <a:pt x="10393" y="18444"/>
                </a:lnTo>
                <a:lnTo>
                  <a:pt x="9876" y="18444"/>
                </a:lnTo>
                <a:cubicBezTo>
                  <a:pt x="9876" y="18444"/>
                  <a:pt x="9876" y="19681"/>
                  <a:pt x="9876" y="19681"/>
                </a:cubicBezTo>
                <a:lnTo>
                  <a:pt x="8612" y="19681"/>
                </a:lnTo>
                <a:lnTo>
                  <a:pt x="8612" y="18444"/>
                </a:lnTo>
                <a:lnTo>
                  <a:pt x="8095" y="18444"/>
                </a:lnTo>
                <a:close/>
                <a:moveTo>
                  <a:pt x="11946" y="18444"/>
                </a:moveTo>
                <a:cubicBezTo>
                  <a:pt x="11394" y="18444"/>
                  <a:pt x="11052" y="18539"/>
                  <a:pt x="10911" y="18722"/>
                </a:cubicBezTo>
                <a:cubicBezTo>
                  <a:pt x="10769" y="18909"/>
                  <a:pt x="10692" y="19359"/>
                  <a:pt x="10692" y="20082"/>
                </a:cubicBezTo>
                <a:cubicBezTo>
                  <a:pt x="10692" y="20690"/>
                  <a:pt x="10766" y="21083"/>
                  <a:pt x="10911" y="21263"/>
                </a:cubicBezTo>
                <a:cubicBezTo>
                  <a:pt x="11055" y="21439"/>
                  <a:pt x="11375" y="21530"/>
                  <a:pt x="11866" y="21530"/>
                </a:cubicBezTo>
                <a:cubicBezTo>
                  <a:pt x="12412" y="21530"/>
                  <a:pt x="12757" y="21442"/>
                  <a:pt x="12901" y="21263"/>
                </a:cubicBezTo>
                <a:cubicBezTo>
                  <a:pt x="13042" y="21083"/>
                  <a:pt x="13110" y="20641"/>
                  <a:pt x="13110" y="19948"/>
                </a:cubicBezTo>
                <a:cubicBezTo>
                  <a:pt x="13110" y="19311"/>
                  <a:pt x="13042" y="18906"/>
                  <a:pt x="12901" y="18722"/>
                </a:cubicBezTo>
                <a:cubicBezTo>
                  <a:pt x="12760" y="18543"/>
                  <a:pt x="12437" y="18444"/>
                  <a:pt x="11946" y="18444"/>
                </a:cubicBezTo>
                <a:close/>
                <a:moveTo>
                  <a:pt x="13299" y="18444"/>
                </a:moveTo>
                <a:lnTo>
                  <a:pt x="13299" y="20494"/>
                </a:lnTo>
                <a:cubicBezTo>
                  <a:pt x="13299" y="20906"/>
                  <a:pt x="13370" y="21181"/>
                  <a:pt x="13518" y="21307"/>
                </a:cubicBezTo>
                <a:cubicBezTo>
                  <a:pt x="13663" y="21437"/>
                  <a:pt x="13971" y="21497"/>
                  <a:pt x="14443" y="21497"/>
                </a:cubicBezTo>
                <a:cubicBezTo>
                  <a:pt x="14893" y="21497"/>
                  <a:pt x="15185" y="21432"/>
                  <a:pt x="15329" y="21296"/>
                </a:cubicBezTo>
                <a:cubicBezTo>
                  <a:pt x="15474" y="21159"/>
                  <a:pt x="15548" y="20884"/>
                  <a:pt x="15548" y="20460"/>
                </a:cubicBezTo>
                <a:lnTo>
                  <a:pt x="15548" y="18444"/>
                </a:lnTo>
                <a:lnTo>
                  <a:pt x="15030" y="18444"/>
                </a:lnTo>
                <a:cubicBezTo>
                  <a:pt x="15030" y="18444"/>
                  <a:pt x="15030" y="20472"/>
                  <a:pt x="15030" y="20472"/>
                </a:cubicBezTo>
                <a:cubicBezTo>
                  <a:pt x="15030" y="20705"/>
                  <a:pt x="15001" y="20856"/>
                  <a:pt x="14931" y="20917"/>
                </a:cubicBezTo>
                <a:cubicBezTo>
                  <a:pt x="14864" y="20975"/>
                  <a:pt x="14684" y="21006"/>
                  <a:pt x="14413" y="21006"/>
                </a:cubicBezTo>
                <a:cubicBezTo>
                  <a:pt x="14151" y="21006"/>
                  <a:pt x="13990" y="20979"/>
                  <a:pt x="13916" y="20917"/>
                </a:cubicBezTo>
                <a:cubicBezTo>
                  <a:pt x="13845" y="20856"/>
                  <a:pt x="13806" y="20716"/>
                  <a:pt x="13806" y="20494"/>
                </a:cubicBezTo>
                <a:lnTo>
                  <a:pt x="13806" y="18444"/>
                </a:lnTo>
                <a:lnTo>
                  <a:pt x="13299" y="18444"/>
                </a:lnTo>
                <a:close/>
                <a:moveTo>
                  <a:pt x="16185" y="18444"/>
                </a:moveTo>
                <a:lnTo>
                  <a:pt x="16185" y="21474"/>
                </a:lnTo>
                <a:lnTo>
                  <a:pt x="16702" y="21474"/>
                </a:lnTo>
                <a:lnTo>
                  <a:pt x="16702" y="20449"/>
                </a:lnTo>
                <a:lnTo>
                  <a:pt x="17438" y="20449"/>
                </a:lnTo>
                <a:cubicBezTo>
                  <a:pt x="17715" y="20449"/>
                  <a:pt x="17846" y="20615"/>
                  <a:pt x="17846" y="20928"/>
                </a:cubicBezTo>
                <a:lnTo>
                  <a:pt x="17846" y="21474"/>
                </a:lnTo>
                <a:lnTo>
                  <a:pt x="18364" y="21474"/>
                </a:lnTo>
                <a:lnTo>
                  <a:pt x="18364" y="20806"/>
                </a:lnTo>
                <a:cubicBezTo>
                  <a:pt x="18364" y="20432"/>
                  <a:pt x="18215" y="20238"/>
                  <a:pt x="17916" y="20215"/>
                </a:cubicBezTo>
                <a:lnTo>
                  <a:pt x="17916" y="20204"/>
                </a:lnTo>
                <a:cubicBezTo>
                  <a:pt x="18109" y="20162"/>
                  <a:pt x="18239" y="20082"/>
                  <a:pt x="18304" y="19970"/>
                </a:cubicBezTo>
                <a:cubicBezTo>
                  <a:pt x="18368" y="19859"/>
                  <a:pt x="18394" y="19641"/>
                  <a:pt x="18394" y="19335"/>
                </a:cubicBezTo>
                <a:cubicBezTo>
                  <a:pt x="18394" y="18998"/>
                  <a:pt x="18330" y="18763"/>
                  <a:pt x="18205" y="18633"/>
                </a:cubicBezTo>
                <a:cubicBezTo>
                  <a:pt x="18080" y="18508"/>
                  <a:pt x="17849" y="18444"/>
                  <a:pt x="17518" y="18444"/>
                </a:cubicBezTo>
                <a:lnTo>
                  <a:pt x="16185" y="18444"/>
                </a:lnTo>
                <a:close/>
                <a:moveTo>
                  <a:pt x="19578" y="18444"/>
                </a:moveTo>
                <a:cubicBezTo>
                  <a:pt x="19151" y="18444"/>
                  <a:pt x="18867" y="18503"/>
                  <a:pt x="18722" y="18622"/>
                </a:cubicBezTo>
                <a:cubicBezTo>
                  <a:pt x="18581" y="18741"/>
                  <a:pt x="18503" y="18979"/>
                  <a:pt x="18503" y="19335"/>
                </a:cubicBezTo>
                <a:cubicBezTo>
                  <a:pt x="18503" y="19680"/>
                  <a:pt x="18564" y="19898"/>
                  <a:pt x="18682" y="20004"/>
                </a:cubicBezTo>
                <a:cubicBezTo>
                  <a:pt x="18802" y="20108"/>
                  <a:pt x="19081" y="20176"/>
                  <a:pt x="19508" y="20204"/>
                </a:cubicBezTo>
                <a:lnTo>
                  <a:pt x="19787" y="20226"/>
                </a:lnTo>
                <a:cubicBezTo>
                  <a:pt x="19947" y="20237"/>
                  <a:pt x="20054" y="20266"/>
                  <a:pt x="20105" y="20316"/>
                </a:cubicBezTo>
                <a:cubicBezTo>
                  <a:pt x="20154" y="20362"/>
                  <a:pt x="20175" y="20457"/>
                  <a:pt x="20175" y="20605"/>
                </a:cubicBezTo>
                <a:cubicBezTo>
                  <a:pt x="20175" y="20803"/>
                  <a:pt x="20140" y="20927"/>
                  <a:pt x="20075" y="20984"/>
                </a:cubicBezTo>
                <a:cubicBezTo>
                  <a:pt x="20011" y="21038"/>
                  <a:pt x="19869" y="21062"/>
                  <a:pt x="19638" y="21062"/>
                </a:cubicBezTo>
                <a:cubicBezTo>
                  <a:pt x="19342" y="21062"/>
                  <a:pt x="19164" y="21046"/>
                  <a:pt x="19100" y="20995"/>
                </a:cubicBezTo>
                <a:cubicBezTo>
                  <a:pt x="19032" y="20949"/>
                  <a:pt x="19001" y="20818"/>
                  <a:pt x="19001" y="20605"/>
                </a:cubicBezTo>
                <a:lnTo>
                  <a:pt x="19001" y="20538"/>
                </a:lnTo>
                <a:lnTo>
                  <a:pt x="18493" y="20538"/>
                </a:lnTo>
                <a:lnTo>
                  <a:pt x="18503" y="20650"/>
                </a:lnTo>
                <a:cubicBezTo>
                  <a:pt x="18503" y="21002"/>
                  <a:pt x="18574" y="21237"/>
                  <a:pt x="18712" y="21352"/>
                </a:cubicBezTo>
                <a:cubicBezTo>
                  <a:pt x="18850" y="21466"/>
                  <a:pt x="19134" y="21530"/>
                  <a:pt x="19558" y="21530"/>
                </a:cubicBezTo>
                <a:cubicBezTo>
                  <a:pt x="20034" y="21530"/>
                  <a:pt x="20335" y="21470"/>
                  <a:pt x="20473" y="21352"/>
                </a:cubicBezTo>
                <a:cubicBezTo>
                  <a:pt x="20611" y="21237"/>
                  <a:pt x="20682" y="20974"/>
                  <a:pt x="20682" y="20572"/>
                </a:cubicBezTo>
                <a:cubicBezTo>
                  <a:pt x="20682" y="20245"/>
                  <a:pt x="20622" y="20030"/>
                  <a:pt x="20503" y="19926"/>
                </a:cubicBezTo>
                <a:cubicBezTo>
                  <a:pt x="20388" y="19826"/>
                  <a:pt x="20129" y="19762"/>
                  <a:pt x="19727" y="19736"/>
                </a:cubicBezTo>
                <a:cubicBezTo>
                  <a:pt x="19383" y="19718"/>
                  <a:pt x="19181" y="19683"/>
                  <a:pt x="19120" y="19647"/>
                </a:cubicBezTo>
                <a:cubicBezTo>
                  <a:pt x="19059" y="19608"/>
                  <a:pt x="19031" y="19491"/>
                  <a:pt x="19031" y="19302"/>
                </a:cubicBezTo>
                <a:cubicBezTo>
                  <a:pt x="19031" y="19139"/>
                  <a:pt x="19067" y="19030"/>
                  <a:pt x="19140" y="18979"/>
                </a:cubicBezTo>
                <a:cubicBezTo>
                  <a:pt x="19214" y="18933"/>
                  <a:pt x="19373" y="18901"/>
                  <a:pt x="19618" y="18901"/>
                </a:cubicBezTo>
                <a:cubicBezTo>
                  <a:pt x="19823" y="18901"/>
                  <a:pt x="19951" y="18924"/>
                  <a:pt x="20006" y="18967"/>
                </a:cubicBezTo>
                <a:cubicBezTo>
                  <a:pt x="20064" y="19014"/>
                  <a:pt x="20102" y="19118"/>
                  <a:pt x="20115" y="19291"/>
                </a:cubicBezTo>
                <a:cubicBezTo>
                  <a:pt x="20115" y="19305"/>
                  <a:pt x="20112" y="19328"/>
                  <a:pt x="20115" y="19357"/>
                </a:cubicBezTo>
                <a:lnTo>
                  <a:pt x="20623" y="19357"/>
                </a:lnTo>
                <a:lnTo>
                  <a:pt x="20623" y="19246"/>
                </a:lnTo>
                <a:cubicBezTo>
                  <a:pt x="20623" y="18933"/>
                  <a:pt x="20545" y="18718"/>
                  <a:pt x="20404" y="18611"/>
                </a:cubicBezTo>
                <a:cubicBezTo>
                  <a:pt x="20262" y="18503"/>
                  <a:pt x="19986" y="18444"/>
                  <a:pt x="19578" y="18444"/>
                </a:cubicBezTo>
                <a:close/>
                <a:moveTo>
                  <a:pt x="16702" y="18923"/>
                </a:moveTo>
                <a:lnTo>
                  <a:pt x="17468" y="18923"/>
                </a:lnTo>
                <a:cubicBezTo>
                  <a:pt x="17638" y="18923"/>
                  <a:pt x="17745" y="18958"/>
                  <a:pt x="17797" y="19023"/>
                </a:cubicBezTo>
                <a:cubicBezTo>
                  <a:pt x="17845" y="19084"/>
                  <a:pt x="17876" y="19220"/>
                  <a:pt x="17876" y="19435"/>
                </a:cubicBezTo>
                <a:cubicBezTo>
                  <a:pt x="17876" y="19647"/>
                  <a:pt x="17844" y="19798"/>
                  <a:pt x="17787" y="19870"/>
                </a:cubicBezTo>
                <a:cubicBezTo>
                  <a:pt x="17729" y="19938"/>
                  <a:pt x="17615" y="19970"/>
                  <a:pt x="17438" y="19970"/>
                </a:cubicBezTo>
                <a:lnTo>
                  <a:pt x="16702" y="19970"/>
                </a:lnTo>
                <a:lnTo>
                  <a:pt x="16702" y="18923"/>
                </a:lnTo>
                <a:close/>
                <a:moveTo>
                  <a:pt x="11906" y="18934"/>
                </a:moveTo>
                <a:cubicBezTo>
                  <a:pt x="12236" y="18934"/>
                  <a:pt x="12435" y="18986"/>
                  <a:pt x="12493" y="19079"/>
                </a:cubicBezTo>
                <a:cubicBezTo>
                  <a:pt x="12554" y="19171"/>
                  <a:pt x="12592" y="19475"/>
                  <a:pt x="12592" y="19981"/>
                </a:cubicBezTo>
                <a:cubicBezTo>
                  <a:pt x="12592" y="20490"/>
                  <a:pt x="12556" y="20782"/>
                  <a:pt x="12493" y="20884"/>
                </a:cubicBezTo>
                <a:cubicBezTo>
                  <a:pt x="12428" y="20985"/>
                  <a:pt x="12233" y="21040"/>
                  <a:pt x="11916" y="21040"/>
                </a:cubicBezTo>
                <a:cubicBezTo>
                  <a:pt x="11582" y="21040"/>
                  <a:pt x="11386" y="20992"/>
                  <a:pt x="11319" y="20906"/>
                </a:cubicBezTo>
                <a:cubicBezTo>
                  <a:pt x="11252" y="20816"/>
                  <a:pt x="11219" y="20550"/>
                  <a:pt x="11219" y="20115"/>
                </a:cubicBezTo>
                <a:cubicBezTo>
                  <a:pt x="11219" y="19529"/>
                  <a:pt x="11248" y="19188"/>
                  <a:pt x="11309" y="19090"/>
                </a:cubicBezTo>
                <a:cubicBezTo>
                  <a:pt x="11367" y="18990"/>
                  <a:pt x="11559" y="18934"/>
                  <a:pt x="11906" y="18934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77" name="Shape 2377"/>
          <p:cNvSpPr/>
          <p:nvPr/>
        </p:nvSpPr>
        <p:spPr>
          <a:xfrm>
            <a:off x="6934392" y="5045069"/>
            <a:ext cx="470334" cy="478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89" extrusionOk="0">
                <a:moveTo>
                  <a:pt x="10937" y="1"/>
                </a:moveTo>
                <a:cubicBezTo>
                  <a:pt x="10444" y="-11"/>
                  <a:pt x="10031" y="375"/>
                  <a:pt x="10019" y="861"/>
                </a:cubicBezTo>
                <a:lnTo>
                  <a:pt x="10028" y="3458"/>
                </a:lnTo>
                <a:cubicBezTo>
                  <a:pt x="10027" y="3511"/>
                  <a:pt x="10029" y="3561"/>
                  <a:pt x="10037" y="3611"/>
                </a:cubicBezTo>
                <a:cubicBezTo>
                  <a:pt x="10102" y="4025"/>
                  <a:pt x="10461" y="4343"/>
                  <a:pt x="10900" y="4354"/>
                </a:cubicBezTo>
                <a:cubicBezTo>
                  <a:pt x="11393" y="4366"/>
                  <a:pt x="11797" y="3980"/>
                  <a:pt x="11809" y="3494"/>
                </a:cubicBezTo>
                <a:lnTo>
                  <a:pt x="11800" y="896"/>
                </a:lnTo>
                <a:cubicBezTo>
                  <a:pt x="11812" y="411"/>
                  <a:pt x="11429" y="12"/>
                  <a:pt x="10937" y="1"/>
                </a:cubicBezTo>
                <a:close/>
                <a:moveTo>
                  <a:pt x="4415" y="2088"/>
                </a:moveTo>
                <a:cubicBezTo>
                  <a:pt x="4188" y="2063"/>
                  <a:pt x="3953" y="2124"/>
                  <a:pt x="3761" y="2276"/>
                </a:cubicBezTo>
                <a:cubicBezTo>
                  <a:pt x="3502" y="2479"/>
                  <a:pt x="3387" y="2790"/>
                  <a:pt x="3434" y="3091"/>
                </a:cubicBezTo>
                <a:cubicBezTo>
                  <a:pt x="3456" y="3238"/>
                  <a:pt x="3523" y="3387"/>
                  <a:pt x="3624" y="3512"/>
                </a:cubicBezTo>
                <a:lnTo>
                  <a:pt x="5268" y="5537"/>
                </a:lnTo>
                <a:cubicBezTo>
                  <a:pt x="5576" y="5916"/>
                  <a:pt x="6137" y="5983"/>
                  <a:pt x="6522" y="5680"/>
                </a:cubicBezTo>
                <a:cubicBezTo>
                  <a:pt x="6906" y="5376"/>
                  <a:pt x="6966" y="4815"/>
                  <a:pt x="6658" y="4435"/>
                </a:cubicBezTo>
                <a:lnTo>
                  <a:pt x="5014" y="2410"/>
                </a:lnTo>
                <a:cubicBezTo>
                  <a:pt x="4860" y="2220"/>
                  <a:pt x="4641" y="2113"/>
                  <a:pt x="4415" y="2088"/>
                </a:cubicBezTo>
                <a:close/>
                <a:moveTo>
                  <a:pt x="17341" y="2607"/>
                </a:moveTo>
                <a:cubicBezTo>
                  <a:pt x="17113" y="2622"/>
                  <a:pt x="16895" y="2721"/>
                  <a:pt x="16732" y="2903"/>
                </a:cubicBezTo>
                <a:lnTo>
                  <a:pt x="14988" y="4847"/>
                </a:lnTo>
                <a:cubicBezTo>
                  <a:pt x="14806" y="5050"/>
                  <a:pt x="14741" y="5315"/>
                  <a:pt x="14779" y="5563"/>
                </a:cubicBezTo>
                <a:cubicBezTo>
                  <a:pt x="14809" y="5761"/>
                  <a:pt x="14906" y="5950"/>
                  <a:pt x="15070" y="6092"/>
                </a:cubicBezTo>
                <a:cubicBezTo>
                  <a:pt x="15439" y="6413"/>
                  <a:pt x="16007" y="6376"/>
                  <a:pt x="16332" y="6011"/>
                </a:cubicBezTo>
                <a:lnTo>
                  <a:pt x="18067" y="4059"/>
                </a:lnTo>
                <a:cubicBezTo>
                  <a:pt x="18393" y="3694"/>
                  <a:pt x="18355" y="3143"/>
                  <a:pt x="17986" y="2822"/>
                </a:cubicBezTo>
                <a:cubicBezTo>
                  <a:pt x="17801" y="2662"/>
                  <a:pt x="17569" y="2593"/>
                  <a:pt x="17341" y="2607"/>
                </a:cubicBezTo>
                <a:close/>
                <a:moveTo>
                  <a:pt x="10746" y="6244"/>
                </a:moveTo>
                <a:cubicBezTo>
                  <a:pt x="7722" y="6244"/>
                  <a:pt x="5269" y="8664"/>
                  <a:pt x="5268" y="11646"/>
                </a:cubicBezTo>
                <a:lnTo>
                  <a:pt x="5268" y="18275"/>
                </a:lnTo>
                <a:lnTo>
                  <a:pt x="16296" y="18275"/>
                </a:lnTo>
                <a:lnTo>
                  <a:pt x="16296" y="11646"/>
                </a:lnTo>
                <a:cubicBezTo>
                  <a:pt x="16296" y="8664"/>
                  <a:pt x="13852" y="6244"/>
                  <a:pt x="10828" y="6244"/>
                </a:cubicBezTo>
                <a:cubicBezTo>
                  <a:pt x="10828" y="6244"/>
                  <a:pt x="10746" y="6244"/>
                  <a:pt x="10746" y="6244"/>
                </a:cubicBezTo>
                <a:close/>
                <a:moveTo>
                  <a:pt x="10782" y="7480"/>
                </a:moveTo>
                <a:lnTo>
                  <a:pt x="10864" y="7480"/>
                </a:lnTo>
                <a:cubicBezTo>
                  <a:pt x="13279" y="7480"/>
                  <a:pt x="15242" y="9417"/>
                  <a:pt x="15242" y="11798"/>
                </a:cubicBezTo>
                <a:cubicBezTo>
                  <a:pt x="15242" y="12054"/>
                  <a:pt x="15038" y="12255"/>
                  <a:pt x="14779" y="12255"/>
                </a:cubicBezTo>
                <a:cubicBezTo>
                  <a:pt x="14520" y="12255"/>
                  <a:pt x="14307" y="12054"/>
                  <a:pt x="14307" y="11798"/>
                </a:cubicBezTo>
                <a:cubicBezTo>
                  <a:pt x="14307" y="9927"/>
                  <a:pt x="12761" y="8403"/>
                  <a:pt x="10864" y="8403"/>
                </a:cubicBezTo>
                <a:lnTo>
                  <a:pt x="10782" y="8403"/>
                </a:lnTo>
                <a:cubicBezTo>
                  <a:pt x="10523" y="8403"/>
                  <a:pt x="10319" y="8193"/>
                  <a:pt x="10319" y="7937"/>
                </a:cubicBezTo>
                <a:cubicBezTo>
                  <a:pt x="10319" y="7682"/>
                  <a:pt x="10523" y="7480"/>
                  <a:pt x="10782" y="7480"/>
                </a:cubicBezTo>
                <a:close/>
                <a:moveTo>
                  <a:pt x="1063" y="8081"/>
                </a:moveTo>
                <a:cubicBezTo>
                  <a:pt x="580" y="7985"/>
                  <a:pt x="115" y="8294"/>
                  <a:pt x="18" y="8770"/>
                </a:cubicBezTo>
                <a:cubicBezTo>
                  <a:pt x="-3" y="8874"/>
                  <a:pt x="-6" y="8976"/>
                  <a:pt x="9" y="9075"/>
                </a:cubicBezTo>
                <a:cubicBezTo>
                  <a:pt x="64" y="9431"/>
                  <a:pt x="339" y="9734"/>
                  <a:pt x="718" y="9809"/>
                </a:cubicBezTo>
                <a:lnTo>
                  <a:pt x="3297" y="10320"/>
                </a:lnTo>
                <a:cubicBezTo>
                  <a:pt x="3780" y="10416"/>
                  <a:pt x="4246" y="10107"/>
                  <a:pt x="4342" y="9630"/>
                </a:cubicBezTo>
                <a:cubicBezTo>
                  <a:pt x="4440" y="9154"/>
                  <a:pt x="4125" y="8686"/>
                  <a:pt x="3642" y="8591"/>
                </a:cubicBezTo>
                <a:lnTo>
                  <a:pt x="1063" y="8081"/>
                </a:lnTo>
                <a:close/>
                <a:moveTo>
                  <a:pt x="20502" y="8331"/>
                </a:moveTo>
                <a:lnTo>
                  <a:pt x="17904" y="8726"/>
                </a:lnTo>
                <a:cubicBezTo>
                  <a:pt x="17417" y="8798"/>
                  <a:pt x="17076" y="9249"/>
                  <a:pt x="17150" y="9729"/>
                </a:cubicBezTo>
                <a:cubicBezTo>
                  <a:pt x="17225" y="10209"/>
                  <a:pt x="17680" y="10537"/>
                  <a:pt x="18167" y="10463"/>
                </a:cubicBezTo>
                <a:lnTo>
                  <a:pt x="20774" y="10069"/>
                </a:lnTo>
                <a:cubicBezTo>
                  <a:pt x="21261" y="9996"/>
                  <a:pt x="21594" y="9555"/>
                  <a:pt x="21519" y="9075"/>
                </a:cubicBezTo>
                <a:cubicBezTo>
                  <a:pt x="21445" y="8594"/>
                  <a:pt x="20989" y="8258"/>
                  <a:pt x="20502" y="8331"/>
                </a:cubicBezTo>
                <a:close/>
                <a:moveTo>
                  <a:pt x="4651" y="19511"/>
                </a:moveTo>
                <a:lnTo>
                  <a:pt x="3951" y="21589"/>
                </a:lnTo>
                <a:lnTo>
                  <a:pt x="17695" y="21589"/>
                </a:lnTo>
                <a:lnTo>
                  <a:pt x="16996" y="19511"/>
                </a:lnTo>
                <a:cubicBezTo>
                  <a:pt x="16996" y="19511"/>
                  <a:pt x="4651" y="19511"/>
                  <a:pt x="4651" y="19511"/>
                </a:cubicBezTo>
                <a:close/>
                <a:moveTo>
                  <a:pt x="4987" y="19896"/>
                </a:moveTo>
                <a:lnTo>
                  <a:pt x="8130" y="19896"/>
                </a:lnTo>
                <a:cubicBezTo>
                  <a:pt x="7687" y="20333"/>
                  <a:pt x="7247" y="20767"/>
                  <a:pt x="6804" y="21204"/>
                </a:cubicBezTo>
                <a:lnTo>
                  <a:pt x="4542" y="21204"/>
                </a:lnTo>
                <a:lnTo>
                  <a:pt x="4987" y="19896"/>
                </a:lnTo>
                <a:close/>
              </a:path>
            </a:pathLst>
          </a:custGeom>
          <a:solidFill>
            <a:srgbClr val="FAB9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78" name="Shape 2378"/>
          <p:cNvSpPr/>
          <p:nvPr/>
        </p:nvSpPr>
        <p:spPr>
          <a:xfrm>
            <a:off x="3839170" y="5066308"/>
            <a:ext cx="408385" cy="435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370"/>
                </a:lnTo>
                <a:lnTo>
                  <a:pt x="10810" y="17370"/>
                </a:lnTo>
                <a:lnTo>
                  <a:pt x="10810" y="16141"/>
                </a:lnTo>
                <a:lnTo>
                  <a:pt x="1312" y="16141"/>
                </a:lnTo>
                <a:cubicBezTo>
                  <a:pt x="1312" y="16141"/>
                  <a:pt x="1312" y="1220"/>
                  <a:pt x="1312" y="1220"/>
                </a:cubicBezTo>
                <a:lnTo>
                  <a:pt x="15880" y="1220"/>
                </a:lnTo>
                <a:lnTo>
                  <a:pt x="15880" y="5725"/>
                </a:lnTo>
                <a:cubicBezTo>
                  <a:pt x="16159" y="5672"/>
                  <a:pt x="16441" y="5636"/>
                  <a:pt x="16741" y="5636"/>
                </a:cubicBezTo>
                <a:cubicBezTo>
                  <a:pt x="16892" y="5636"/>
                  <a:pt x="17034" y="5666"/>
                  <a:pt x="17181" y="5675"/>
                </a:cubicBezTo>
                <a:lnTo>
                  <a:pt x="17181" y="0"/>
                </a:lnTo>
                <a:lnTo>
                  <a:pt x="0" y="0"/>
                </a:lnTo>
                <a:close/>
                <a:moveTo>
                  <a:pt x="3222" y="4023"/>
                </a:moveTo>
                <a:lnTo>
                  <a:pt x="3222" y="5311"/>
                </a:lnTo>
                <a:lnTo>
                  <a:pt x="14064" y="5311"/>
                </a:lnTo>
                <a:cubicBezTo>
                  <a:pt x="14064" y="5311"/>
                  <a:pt x="14064" y="4023"/>
                  <a:pt x="14064" y="4023"/>
                </a:cubicBezTo>
                <a:lnTo>
                  <a:pt x="3222" y="4023"/>
                </a:lnTo>
                <a:close/>
                <a:moveTo>
                  <a:pt x="16814" y="6708"/>
                </a:moveTo>
                <a:cubicBezTo>
                  <a:pt x="14848" y="6708"/>
                  <a:pt x="13246" y="8204"/>
                  <a:pt x="13245" y="10052"/>
                </a:cubicBezTo>
                <a:cubicBezTo>
                  <a:pt x="13245" y="11894"/>
                  <a:pt x="14848" y="13397"/>
                  <a:pt x="16814" y="13397"/>
                </a:cubicBezTo>
                <a:cubicBezTo>
                  <a:pt x="18790" y="13397"/>
                  <a:pt x="20372" y="11894"/>
                  <a:pt x="20372" y="10052"/>
                </a:cubicBezTo>
                <a:cubicBezTo>
                  <a:pt x="20372" y="8204"/>
                  <a:pt x="18790" y="6708"/>
                  <a:pt x="16814" y="6708"/>
                </a:cubicBezTo>
                <a:close/>
                <a:moveTo>
                  <a:pt x="3222" y="8056"/>
                </a:moveTo>
                <a:lnTo>
                  <a:pt x="3222" y="9334"/>
                </a:lnTo>
                <a:lnTo>
                  <a:pt x="12101" y="9334"/>
                </a:lnTo>
                <a:cubicBezTo>
                  <a:pt x="12193" y="8874"/>
                  <a:pt x="12362" y="8455"/>
                  <a:pt x="12584" y="8056"/>
                </a:cubicBezTo>
                <a:cubicBezTo>
                  <a:pt x="12584" y="8056"/>
                  <a:pt x="3222" y="8056"/>
                  <a:pt x="3222" y="8056"/>
                </a:cubicBezTo>
                <a:close/>
                <a:moveTo>
                  <a:pt x="3222" y="12079"/>
                </a:moveTo>
                <a:cubicBezTo>
                  <a:pt x="3222" y="12079"/>
                  <a:pt x="3222" y="13367"/>
                  <a:pt x="3222" y="13367"/>
                </a:cubicBezTo>
                <a:lnTo>
                  <a:pt x="12427" y="13367"/>
                </a:lnTo>
                <a:cubicBezTo>
                  <a:pt x="12675" y="13225"/>
                  <a:pt x="12935" y="13113"/>
                  <a:pt x="13214" y="13043"/>
                </a:cubicBezTo>
                <a:cubicBezTo>
                  <a:pt x="12950" y="12752"/>
                  <a:pt x="12729" y="12422"/>
                  <a:pt x="12542" y="12079"/>
                </a:cubicBezTo>
                <a:lnTo>
                  <a:pt x="3222" y="12079"/>
                </a:lnTo>
                <a:close/>
                <a:moveTo>
                  <a:pt x="14033" y="14095"/>
                </a:moveTo>
                <a:cubicBezTo>
                  <a:pt x="13014" y="14095"/>
                  <a:pt x="12175" y="14964"/>
                  <a:pt x="12175" y="16043"/>
                </a:cubicBezTo>
                <a:lnTo>
                  <a:pt x="12175" y="21423"/>
                </a:lnTo>
                <a:cubicBezTo>
                  <a:pt x="12175" y="21484"/>
                  <a:pt x="12206" y="21538"/>
                  <a:pt x="12206" y="21600"/>
                </a:cubicBezTo>
                <a:lnTo>
                  <a:pt x="21569" y="21600"/>
                </a:lnTo>
                <a:cubicBezTo>
                  <a:pt x="21573" y="21538"/>
                  <a:pt x="21600" y="21484"/>
                  <a:pt x="21600" y="21423"/>
                </a:cubicBezTo>
                <a:lnTo>
                  <a:pt x="21600" y="16043"/>
                </a:lnTo>
                <a:cubicBezTo>
                  <a:pt x="21600" y="14964"/>
                  <a:pt x="20776" y="14095"/>
                  <a:pt x="19753" y="14095"/>
                </a:cubicBezTo>
                <a:lnTo>
                  <a:pt x="14033" y="14095"/>
                </a:lnTo>
                <a:close/>
              </a:path>
            </a:pathLst>
          </a:custGeom>
          <a:solidFill>
            <a:srgbClr val="3C96E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79" name="Shape 2379"/>
          <p:cNvSpPr/>
          <p:nvPr/>
        </p:nvSpPr>
        <p:spPr>
          <a:xfrm>
            <a:off x="8138705" y="5060500"/>
            <a:ext cx="360787" cy="4474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46" h="21600" extrusionOk="0">
                <a:moveTo>
                  <a:pt x="16545" y="8369"/>
                </a:moveTo>
                <a:lnTo>
                  <a:pt x="16545" y="4011"/>
                </a:lnTo>
                <a:cubicBezTo>
                  <a:pt x="17001" y="3827"/>
                  <a:pt x="17467" y="3744"/>
                  <a:pt x="17865" y="3790"/>
                </a:cubicBezTo>
                <a:cubicBezTo>
                  <a:pt x="18291" y="3839"/>
                  <a:pt x="18618" y="4035"/>
                  <a:pt x="18864" y="4387"/>
                </a:cubicBezTo>
                <a:cubicBezTo>
                  <a:pt x="19301" y="5012"/>
                  <a:pt x="18878" y="5878"/>
                  <a:pt x="18588" y="6340"/>
                </a:cubicBezTo>
                <a:cubicBezTo>
                  <a:pt x="18147" y="7041"/>
                  <a:pt x="17423" y="7755"/>
                  <a:pt x="16545" y="8369"/>
                </a:cubicBezTo>
                <a:close/>
                <a:moveTo>
                  <a:pt x="14818" y="18316"/>
                </a:moveTo>
                <a:cubicBezTo>
                  <a:pt x="14892" y="18316"/>
                  <a:pt x="14953" y="18367"/>
                  <a:pt x="14953" y="18428"/>
                </a:cubicBezTo>
                <a:lnTo>
                  <a:pt x="14953" y="19919"/>
                </a:lnTo>
                <a:lnTo>
                  <a:pt x="6191" y="19919"/>
                </a:lnTo>
                <a:lnTo>
                  <a:pt x="6191" y="18428"/>
                </a:lnTo>
                <a:cubicBezTo>
                  <a:pt x="6191" y="18367"/>
                  <a:pt x="6252" y="18316"/>
                  <a:pt x="6327" y="18316"/>
                </a:cubicBezTo>
                <a:cubicBezTo>
                  <a:pt x="6327" y="18316"/>
                  <a:pt x="14818" y="18316"/>
                  <a:pt x="14818" y="18316"/>
                </a:cubicBezTo>
                <a:close/>
                <a:moveTo>
                  <a:pt x="4601" y="8369"/>
                </a:moveTo>
                <a:cubicBezTo>
                  <a:pt x="3722" y="7755"/>
                  <a:pt x="2999" y="7041"/>
                  <a:pt x="2558" y="6340"/>
                </a:cubicBezTo>
                <a:cubicBezTo>
                  <a:pt x="2268" y="5878"/>
                  <a:pt x="1845" y="5012"/>
                  <a:pt x="2281" y="4387"/>
                </a:cubicBezTo>
                <a:cubicBezTo>
                  <a:pt x="2528" y="4035"/>
                  <a:pt x="2855" y="3839"/>
                  <a:pt x="3280" y="3790"/>
                </a:cubicBezTo>
                <a:cubicBezTo>
                  <a:pt x="3679" y="3744"/>
                  <a:pt x="4143" y="3827"/>
                  <a:pt x="4601" y="4011"/>
                </a:cubicBezTo>
                <a:cubicBezTo>
                  <a:pt x="4601" y="4011"/>
                  <a:pt x="4601" y="8369"/>
                  <a:pt x="4601" y="8369"/>
                </a:cubicBezTo>
                <a:close/>
                <a:moveTo>
                  <a:pt x="16973" y="10275"/>
                </a:moveTo>
                <a:cubicBezTo>
                  <a:pt x="18488" y="9403"/>
                  <a:pt x="19723" y="8288"/>
                  <a:pt x="20449" y="7135"/>
                </a:cubicBezTo>
                <a:cubicBezTo>
                  <a:pt x="21290" y="5798"/>
                  <a:pt x="21373" y="4516"/>
                  <a:pt x="20681" y="3526"/>
                </a:cubicBezTo>
                <a:cubicBezTo>
                  <a:pt x="20115" y="2716"/>
                  <a:pt x="19219" y="2203"/>
                  <a:pt x="18156" y="2080"/>
                </a:cubicBezTo>
                <a:cubicBezTo>
                  <a:pt x="17633" y="2020"/>
                  <a:pt x="17087" y="2054"/>
                  <a:pt x="16545" y="2172"/>
                </a:cubicBezTo>
                <a:lnTo>
                  <a:pt x="16545" y="674"/>
                </a:lnTo>
                <a:cubicBezTo>
                  <a:pt x="16545" y="302"/>
                  <a:pt x="16178" y="0"/>
                  <a:pt x="15727" y="0"/>
                </a:cubicBezTo>
                <a:lnTo>
                  <a:pt x="5419" y="0"/>
                </a:lnTo>
                <a:cubicBezTo>
                  <a:pt x="4967" y="0"/>
                  <a:pt x="4601" y="302"/>
                  <a:pt x="4601" y="674"/>
                </a:cubicBezTo>
                <a:lnTo>
                  <a:pt x="4601" y="2172"/>
                </a:lnTo>
                <a:cubicBezTo>
                  <a:pt x="4059" y="2054"/>
                  <a:pt x="3512" y="2019"/>
                  <a:pt x="2990" y="2080"/>
                </a:cubicBezTo>
                <a:cubicBezTo>
                  <a:pt x="1927" y="2203"/>
                  <a:pt x="1030" y="2716"/>
                  <a:pt x="464" y="3526"/>
                </a:cubicBezTo>
                <a:cubicBezTo>
                  <a:pt x="-227" y="4516"/>
                  <a:pt x="-145" y="5798"/>
                  <a:pt x="697" y="7135"/>
                </a:cubicBezTo>
                <a:cubicBezTo>
                  <a:pt x="1423" y="8288"/>
                  <a:pt x="2657" y="9403"/>
                  <a:pt x="4172" y="10275"/>
                </a:cubicBezTo>
                <a:cubicBezTo>
                  <a:pt x="4494" y="10461"/>
                  <a:pt x="4532" y="10660"/>
                  <a:pt x="4506" y="10795"/>
                </a:cubicBezTo>
                <a:cubicBezTo>
                  <a:pt x="4476" y="10948"/>
                  <a:pt x="4358" y="11070"/>
                  <a:pt x="4204" y="11108"/>
                </a:cubicBezTo>
                <a:cubicBezTo>
                  <a:pt x="3974" y="11165"/>
                  <a:pt x="3533" y="11053"/>
                  <a:pt x="2990" y="10566"/>
                </a:cubicBezTo>
                <a:cubicBezTo>
                  <a:pt x="2598" y="10215"/>
                  <a:pt x="1935" y="10192"/>
                  <a:pt x="1509" y="10514"/>
                </a:cubicBezTo>
                <a:cubicBezTo>
                  <a:pt x="1082" y="10837"/>
                  <a:pt x="1055" y="11383"/>
                  <a:pt x="1446" y="11734"/>
                </a:cubicBezTo>
                <a:cubicBezTo>
                  <a:pt x="2453" y="12637"/>
                  <a:pt x="3416" y="12846"/>
                  <a:pt x="4089" y="12846"/>
                </a:cubicBezTo>
                <a:cubicBezTo>
                  <a:pt x="4397" y="12846"/>
                  <a:pt x="4643" y="12802"/>
                  <a:pt x="4807" y="12762"/>
                </a:cubicBezTo>
                <a:cubicBezTo>
                  <a:pt x="5157" y="12675"/>
                  <a:pt x="5474" y="12524"/>
                  <a:pt x="5741" y="12327"/>
                </a:cubicBezTo>
                <a:cubicBezTo>
                  <a:pt x="6505" y="13192"/>
                  <a:pt x="7600" y="13844"/>
                  <a:pt x="8872" y="14156"/>
                </a:cubicBezTo>
                <a:lnTo>
                  <a:pt x="8872" y="16634"/>
                </a:lnTo>
                <a:lnTo>
                  <a:pt x="6327" y="16634"/>
                </a:lnTo>
                <a:cubicBezTo>
                  <a:pt x="5127" y="16634"/>
                  <a:pt x="4151" y="17439"/>
                  <a:pt x="4151" y="18428"/>
                </a:cubicBezTo>
                <a:lnTo>
                  <a:pt x="4151" y="20759"/>
                </a:lnTo>
                <a:cubicBezTo>
                  <a:pt x="4151" y="21223"/>
                  <a:pt x="4609" y="21600"/>
                  <a:pt x="5171" y="21600"/>
                </a:cubicBezTo>
                <a:lnTo>
                  <a:pt x="15974" y="21600"/>
                </a:lnTo>
                <a:cubicBezTo>
                  <a:pt x="16537" y="21600"/>
                  <a:pt x="16994" y="21223"/>
                  <a:pt x="16994" y="20759"/>
                </a:cubicBezTo>
                <a:lnTo>
                  <a:pt x="16994" y="18428"/>
                </a:lnTo>
                <a:cubicBezTo>
                  <a:pt x="16994" y="17439"/>
                  <a:pt x="16018" y="16634"/>
                  <a:pt x="14818" y="16634"/>
                </a:cubicBezTo>
                <a:lnTo>
                  <a:pt x="12274" y="16634"/>
                </a:lnTo>
                <a:lnTo>
                  <a:pt x="12274" y="14156"/>
                </a:lnTo>
                <a:cubicBezTo>
                  <a:pt x="13546" y="13844"/>
                  <a:pt x="14641" y="13192"/>
                  <a:pt x="15404" y="12327"/>
                </a:cubicBezTo>
                <a:cubicBezTo>
                  <a:pt x="15671" y="12524"/>
                  <a:pt x="15989" y="12675"/>
                  <a:pt x="16339" y="12762"/>
                </a:cubicBezTo>
                <a:cubicBezTo>
                  <a:pt x="16501" y="12802"/>
                  <a:pt x="16748" y="12846"/>
                  <a:pt x="17056" y="12846"/>
                </a:cubicBezTo>
                <a:cubicBezTo>
                  <a:pt x="17729" y="12846"/>
                  <a:pt x="18692" y="12637"/>
                  <a:pt x="19699" y="11734"/>
                </a:cubicBezTo>
                <a:cubicBezTo>
                  <a:pt x="20091" y="11383"/>
                  <a:pt x="20063" y="10837"/>
                  <a:pt x="19636" y="10514"/>
                </a:cubicBezTo>
                <a:cubicBezTo>
                  <a:pt x="19210" y="10192"/>
                  <a:pt x="18547" y="10215"/>
                  <a:pt x="18156" y="10566"/>
                </a:cubicBezTo>
                <a:cubicBezTo>
                  <a:pt x="17613" y="11053"/>
                  <a:pt x="17172" y="11165"/>
                  <a:pt x="16942" y="11108"/>
                </a:cubicBezTo>
                <a:cubicBezTo>
                  <a:pt x="16788" y="11070"/>
                  <a:pt x="16669" y="10948"/>
                  <a:pt x="16640" y="10795"/>
                </a:cubicBezTo>
                <a:cubicBezTo>
                  <a:pt x="16614" y="10660"/>
                  <a:pt x="16650" y="10461"/>
                  <a:pt x="16973" y="10275"/>
                </a:cubicBezTo>
                <a:close/>
              </a:path>
            </a:pathLst>
          </a:custGeom>
          <a:solidFill>
            <a:srgbClr val="F023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80" name="Shape 2380"/>
          <p:cNvSpPr/>
          <p:nvPr/>
        </p:nvSpPr>
        <p:spPr>
          <a:xfrm flipV="1">
            <a:off x="4524309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81" name="Shape 2381"/>
          <p:cNvSpPr/>
          <p:nvPr/>
        </p:nvSpPr>
        <p:spPr>
          <a:xfrm flipV="1">
            <a:off x="5658843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82" name="Shape 2382"/>
          <p:cNvSpPr/>
          <p:nvPr/>
        </p:nvSpPr>
        <p:spPr>
          <a:xfrm flipV="1">
            <a:off x="6668361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83" name="Shape 2383"/>
          <p:cNvSpPr/>
          <p:nvPr/>
        </p:nvSpPr>
        <p:spPr>
          <a:xfrm flipV="1">
            <a:off x="7731794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02" name="Shape 2402"/>
          <p:cNvSpPr/>
          <p:nvPr/>
        </p:nvSpPr>
        <p:spPr>
          <a:xfrm>
            <a:off x="2865589" y="3753597"/>
            <a:ext cx="747978" cy="596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641" y="7919"/>
                  <a:pt x="11441" y="719"/>
                  <a:pt x="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2403" name="Shape 2403"/>
          <p:cNvSpPr/>
          <p:nvPr/>
        </p:nvSpPr>
        <p:spPr>
          <a:xfrm>
            <a:off x="4261275" y="2763593"/>
            <a:ext cx="644660" cy="1222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18" h="21600" extrusionOk="0">
                <a:moveTo>
                  <a:pt x="19082" y="21600"/>
                </a:moveTo>
                <a:cubicBezTo>
                  <a:pt x="21600" y="11554"/>
                  <a:pt x="15239" y="4354"/>
                  <a:pt x="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2404" name="Shape 2404"/>
          <p:cNvSpPr/>
          <p:nvPr/>
        </p:nvSpPr>
        <p:spPr>
          <a:xfrm>
            <a:off x="5885759" y="2201120"/>
            <a:ext cx="715955" cy="1124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582" h="21600" extrusionOk="0">
                <a:moveTo>
                  <a:pt x="18582" y="0"/>
                </a:moveTo>
                <a:cubicBezTo>
                  <a:pt x="2677" y="1309"/>
                  <a:pt x="-3018" y="8509"/>
                  <a:pt x="1497" y="2160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2405" name="Shape 2405"/>
          <p:cNvSpPr/>
          <p:nvPr/>
        </p:nvSpPr>
        <p:spPr>
          <a:xfrm>
            <a:off x="7554874" y="3285492"/>
            <a:ext cx="498806" cy="650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0518" y="2957"/>
                  <a:pt x="3318" y="10157"/>
                  <a:pt x="0" y="2160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sp>
        <p:nvSpPr>
          <p:cNvPr id="2406" name="Shape 2406"/>
          <p:cNvSpPr/>
          <p:nvPr/>
        </p:nvSpPr>
        <p:spPr>
          <a:xfrm>
            <a:off x="8765607" y="4277392"/>
            <a:ext cx="636952" cy="144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250" extrusionOk="0">
                <a:moveTo>
                  <a:pt x="21600" y="0"/>
                </a:moveTo>
                <a:cubicBezTo>
                  <a:pt x="16790" y="17325"/>
                  <a:pt x="9590" y="21600"/>
                  <a:pt x="0" y="12825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cs typeface="+mn-ea"/>
              <a:sym typeface="+mn-lt"/>
            </a:endParaRPr>
          </a:p>
        </p:txBody>
      </p:sp>
      <p:grpSp>
        <p:nvGrpSpPr>
          <p:cNvPr id="2391" name="Group 2391"/>
          <p:cNvGrpSpPr/>
          <p:nvPr/>
        </p:nvGrpSpPr>
        <p:grpSpPr>
          <a:xfrm>
            <a:off x="3327041" y="5960733"/>
            <a:ext cx="2879385" cy="409279"/>
            <a:chOff x="0" y="-16791"/>
            <a:chExt cx="5758768" cy="818554"/>
          </a:xfrm>
        </p:grpSpPr>
        <p:sp>
          <p:nvSpPr>
            <p:cNvPr id="2389" name="Shape 2389"/>
            <p:cNvSpPr/>
            <p:nvPr/>
          </p:nvSpPr>
          <p:spPr>
            <a:xfrm>
              <a:off x="486112" y="-16791"/>
              <a:ext cx="5272656" cy="8185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11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100" kern="0">
                  <a:solidFill>
                    <a:srgbClr val="A5AAAF"/>
                  </a:solidFill>
                  <a:cs typeface="+mn-ea"/>
                  <a:sym typeface="+mn-lt"/>
                </a:rPr>
                <a:t>Lorem Ipsum is simply dummy text of the </a:t>
              </a:r>
              <a:r>
                <a:rPr sz="1100" b="1" kern="0">
                  <a:solidFill>
                    <a:srgbClr val="323C46"/>
                  </a:solidFill>
                  <a:cs typeface="+mn-ea"/>
                  <a:sym typeface="+mn-lt"/>
                </a:rPr>
                <a:t>printing and typesetting industry.</a:t>
              </a:r>
            </a:p>
          </p:txBody>
        </p:sp>
        <p:sp>
          <p:nvSpPr>
            <p:cNvPr id="2390" name="Shape 2390"/>
            <p:cNvSpPr/>
            <p:nvPr/>
          </p:nvSpPr>
          <p:spPr>
            <a:xfrm>
              <a:off x="0" y="201898"/>
              <a:ext cx="241437" cy="482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4277"/>
                  </a:lnTo>
                  <a:lnTo>
                    <a:pt x="13048" y="10798"/>
                  </a:lnTo>
                  <a:lnTo>
                    <a:pt x="0" y="17323"/>
                  </a:lnTo>
                  <a:lnTo>
                    <a:pt x="0" y="21600"/>
                  </a:lnTo>
                  <a:lnTo>
                    <a:pt x="21600" y="10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2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92" name="Shape 2392"/>
          <p:cNvSpPr/>
          <p:nvPr/>
        </p:nvSpPr>
        <p:spPr>
          <a:xfrm>
            <a:off x="1209117" y="3566184"/>
            <a:ext cx="1412248" cy="815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kern="0">
                <a:solidFill>
                  <a:srgbClr val="A5AAAF"/>
                </a:solidFill>
                <a:cs typeface="+mn-ea"/>
                <a:sym typeface="+mn-lt"/>
              </a:rPr>
              <a:t>Lorem Ipsum is simply dummy text of the printing and typesetting industry.</a:t>
            </a:r>
          </a:p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b="1" kern="0">
                <a:solidFill>
                  <a:srgbClr val="3C96E1"/>
                </a:solidFill>
                <a:cs typeface="+mn-ea"/>
                <a:sym typeface="+mn-lt"/>
              </a:rPr>
              <a:t>Lorem Ipsum has been the industry.</a:t>
            </a:r>
          </a:p>
        </p:txBody>
      </p:sp>
      <p:sp>
        <p:nvSpPr>
          <p:cNvPr id="2393" name="Shape 2393"/>
          <p:cNvSpPr/>
          <p:nvPr/>
        </p:nvSpPr>
        <p:spPr>
          <a:xfrm>
            <a:off x="1184071" y="3301261"/>
            <a:ext cx="1412248" cy="227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1600" b="1" kern="0" spc="-96">
                <a:solidFill>
                  <a:srgbClr val="323C46"/>
                </a:solidFill>
                <a:cs typeface="+mn-ea"/>
                <a:sym typeface="+mn-lt"/>
              </a:rPr>
              <a:t>Headline </a:t>
            </a:r>
            <a:r>
              <a:rPr sz="1600" b="1" kern="0" spc="-96">
                <a:solidFill>
                  <a:srgbClr val="3C96E1"/>
                </a:solidFill>
                <a:cs typeface="+mn-ea"/>
                <a:sym typeface="+mn-lt"/>
              </a:rPr>
              <a:t>One</a:t>
            </a:r>
          </a:p>
        </p:txBody>
      </p:sp>
      <p:sp>
        <p:nvSpPr>
          <p:cNvPr id="2394" name="Shape 2394"/>
          <p:cNvSpPr/>
          <p:nvPr/>
        </p:nvSpPr>
        <p:spPr>
          <a:xfrm>
            <a:off x="2756062" y="2450685"/>
            <a:ext cx="1412247" cy="4832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kern="0">
                <a:solidFill>
                  <a:srgbClr val="A5AAAF"/>
                </a:solidFill>
                <a:cs typeface="+mn-ea"/>
                <a:sym typeface="+mn-lt"/>
              </a:rPr>
              <a:t>Dummy text of the printing and typesetting industry.</a:t>
            </a:r>
          </a:p>
          <a:p>
            <a:pPr algn="r"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b="1" kern="0">
                <a:solidFill>
                  <a:srgbClr val="329687"/>
                </a:solidFill>
                <a:cs typeface="+mn-ea"/>
                <a:sym typeface="+mn-lt"/>
              </a:rPr>
              <a:t>Lorem Ipsum has been.</a:t>
            </a:r>
          </a:p>
        </p:txBody>
      </p:sp>
      <p:sp>
        <p:nvSpPr>
          <p:cNvPr id="2395" name="Shape 2395"/>
          <p:cNvSpPr/>
          <p:nvPr/>
        </p:nvSpPr>
        <p:spPr>
          <a:xfrm>
            <a:off x="2731015" y="2193439"/>
            <a:ext cx="1412247" cy="227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r"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1600" b="1" kern="0" spc="-96">
                <a:solidFill>
                  <a:srgbClr val="323C46"/>
                </a:solidFill>
                <a:cs typeface="+mn-ea"/>
                <a:sym typeface="+mn-lt"/>
              </a:rPr>
              <a:t>Headline </a:t>
            </a:r>
            <a:r>
              <a:rPr sz="1600" b="1" kern="0" spc="-96">
                <a:solidFill>
                  <a:srgbClr val="329687"/>
                </a:solidFill>
                <a:cs typeface="+mn-ea"/>
                <a:sym typeface="+mn-lt"/>
              </a:rPr>
              <a:t>Two</a:t>
            </a:r>
          </a:p>
        </p:txBody>
      </p:sp>
      <p:sp>
        <p:nvSpPr>
          <p:cNvPr id="2396" name="Shape 2396"/>
          <p:cNvSpPr/>
          <p:nvPr/>
        </p:nvSpPr>
        <p:spPr>
          <a:xfrm>
            <a:off x="6786195" y="2289327"/>
            <a:ext cx="1412247" cy="31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kern="0">
                <a:solidFill>
                  <a:srgbClr val="A5AAAF"/>
                </a:solidFill>
                <a:cs typeface="+mn-ea"/>
                <a:sym typeface="+mn-lt"/>
              </a:rPr>
              <a:t>Dummy text of the printing </a:t>
            </a:r>
            <a:r>
              <a:rPr sz="900" b="1" kern="0">
                <a:solidFill>
                  <a:srgbClr val="8CB932"/>
                </a:solidFill>
                <a:cs typeface="+mn-ea"/>
                <a:sym typeface="+mn-lt"/>
              </a:rPr>
              <a:t>and typesetting industry.</a:t>
            </a:r>
          </a:p>
        </p:txBody>
      </p:sp>
      <p:sp>
        <p:nvSpPr>
          <p:cNvPr id="2397" name="Shape 2397"/>
          <p:cNvSpPr/>
          <p:nvPr/>
        </p:nvSpPr>
        <p:spPr>
          <a:xfrm>
            <a:off x="6761149" y="2012481"/>
            <a:ext cx="1412247" cy="227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1600" b="1" kern="0" spc="-96">
                <a:solidFill>
                  <a:srgbClr val="323C46"/>
                </a:solidFill>
                <a:cs typeface="+mn-ea"/>
                <a:sym typeface="+mn-lt"/>
              </a:rPr>
              <a:t>Headline </a:t>
            </a:r>
            <a:r>
              <a:rPr sz="1600" b="1" kern="0" spc="-96">
                <a:solidFill>
                  <a:srgbClr val="8CB932"/>
                </a:solidFill>
                <a:cs typeface="+mn-ea"/>
                <a:sym typeface="+mn-lt"/>
              </a:rPr>
              <a:t>Three</a:t>
            </a:r>
          </a:p>
        </p:txBody>
      </p:sp>
      <p:sp>
        <p:nvSpPr>
          <p:cNvPr id="2398" name="Shape 2398"/>
          <p:cNvSpPr/>
          <p:nvPr/>
        </p:nvSpPr>
        <p:spPr>
          <a:xfrm>
            <a:off x="8267862" y="3208527"/>
            <a:ext cx="2314741" cy="31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kern="0">
                <a:solidFill>
                  <a:srgbClr val="A5AAAF"/>
                </a:solidFill>
                <a:cs typeface="+mn-ea"/>
                <a:sym typeface="+mn-lt"/>
              </a:rPr>
              <a:t>Dummy text of the </a:t>
            </a:r>
            <a:r>
              <a:rPr sz="900" b="1" kern="0">
                <a:solidFill>
                  <a:srgbClr val="FAB900"/>
                </a:solidFill>
                <a:cs typeface="+mn-ea"/>
                <a:sym typeface="+mn-lt"/>
              </a:rPr>
              <a:t>printing and typesetting </a:t>
            </a:r>
            <a:r>
              <a:rPr sz="900" kern="0">
                <a:solidFill>
                  <a:srgbClr val="A5AAAF"/>
                </a:solidFill>
                <a:cs typeface="+mn-ea"/>
                <a:sym typeface="+mn-lt"/>
              </a:rPr>
              <a:t>industry. Lorem Ipsum has been.</a:t>
            </a:r>
          </a:p>
        </p:txBody>
      </p:sp>
      <p:sp>
        <p:nvSpPr>
          <p:cNvPr id="2399" name="Shape 2399"/>
          <p:cNvSpPr/>
          <p:nvPr/>
        </p:nvSpPr>
        <p:spPr>
          <a:xfrm>
            <a:off x="8242815" y="2931681"/>
            <a:ext cx="1412248" cy="227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1600" b="1" kern="0" spc="-96">
                <a:solidFill>
                  <a:srgbClr val="323C46"/>
                </a:solidFill>
                <a:cs typeface="+mn-ea"/>
                <a:sym typeface="+mn-lt"/>
              </a:rPr>
              <a:t>Headline </a:t>
            </a:r>
            <a:r>
              <a:rPr sz="1600" b="1" kern="0" spc="-96">
                <a:solidFill>
                  <a:srgbClr val="FAB900"/>
                </a:solidFill>
                <a:cs typeface="+mn-ea"/>
                <a:sym typeface="+mn-lt"/>
              </a:rPr>
              <a:t>Four</a:t>
            </a:r>
          </a:p>
        </p:txBody>
      </p:sp>
      <p:sp>
        <p:nvSpPr>
          <p:cNvPr id="2400" name="Shape 2400"/>
          <p:cNvSpPr/>
          <p:nvPr/>
        </p:nvSpPr>
        <p:spPr>
          <a:xfrm>
            <a:off x="9558840" y="4265981"/>
            <a:ext cx="1412247" cy="31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/>
          <a:p>
            <a:pPr defTabSz="412750">
              <a:lnSpc>
                <a:spcPct val="120000"/>
              </a:lnSpc>
              <a:defRPr sz="1800" b="0">
                <a:solidFill>
                  <a:srgbClr val="000000"/>
                </a:solidFill>
              </a:defRPr>
            </a:pPr>
            <a:r>
              <a:rPr sz="900" kern="0">
                <a:solidFill>
                  <a:srgbClr val="A5AAAF"/>
                </a:solidFill>
                <a:cs typeface="+mn-ea"/>
                <a:sym typeface="+mn-lt"/>
              </a:rPr>
              <a:t>Dummy text of the printing </a:t>
            </a:r>
            <a:r>
              <a:rPr sz="900" b="1" kern="0">
                <a:solidFill>
                  <a:srgbClr val="F02300"/>
                </a:solidFill>
                <a:cs typeface="+mn-ea"/>
                <a:sym typeface="+mn-lt"/>
              </a:rPr>
              <a:t>and typesetting industry.</a:t>
            </a:r>
          </a:p>
        </p:txBody>
      </p:sp>
      <p:sp>
        <p:nvSpPr>
          <p:cNvPr id="2401" name="Shape 2401"/>
          <p:cNvSpPr/>
          <p:nvPr/>
        </p:nvSpPr>
        <p:spPr>
          <a:xfrm>
            <a:off x="9533793" y="3989136"/>
            <a:ext cx="1412247" cy="2272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defTabSz="412750">
              <a:lnSpc>
                <a:spcPct val="70000"/>
              </a:lnSpc>
              <a:defRPr sz="1800" b="0">
                <a:solidFill>
                  <a:srgbClr val="000000"/>
                </a:solidFill>
              </a:defRPr>
            </a:pPr>
            <a:r>
              <a:rPr sz="1600" b="1" kern="0" spc="-96">
                <a:solidFill>
                  <a:srgbClr val="323C46"/>
                </a:solidFill>
                <a:cs typeface="+mn-ea"/>
                <a:sym typeface="+mn-lt"/>
              </a:rPr>
              <a:t>Headline </a:t>
            </a:r>
            <a:r>
              <a:rPr sz="1600" b="1" kern="0" spc="-96">
                <a:solidFill>
                  <a:srgbClr val="F02300"/>
                </a:solidFill>
                <a:cs typeface="+mn-ea"/>
                <a:sym typeface="+mn-lt"/>
              </a:rPr>
              <a:t>Five</a:t>
            </a:r>
          </a:p>
        </p:txBody>
      </p:sp>
    </p:spTree>
    <p:extLst>
      <p:ext uri="{BB962C8B-B14F-4D97-AF65-F5344CB8AC3E}">
        <p14:creationId xmlns:p14="http://schemas.microsoft.com/office/powerpoint/2010/main" val="270022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arp dir="in"/>
      </p:transition>
    </mc:Choice>
    <mc:Fallback xmlns="">
      <p:transition xmlns:p14="http://schemas.microsoft.com/office/powerpoint/2010/main" spd="slow" advClick="1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64696E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bnftgqkw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1" hangingPunct="0">
          <a:lnSpc>
            <a:spcPct val="7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1" i="0" u="none" strike="noStrike" cap="none" spc="0" normalizeH="0" baseline="0">
            <a:ln>
              <a:noFill/>
            </a:ln>
            <a:solidFill>
              <a:srgbClr val="64696E"/>
            </a:solidFill>
            <a:effectLst/>
            <a:uFillTx/>
            <a:latin typeface="Arimo"/>
            <a:ea typeface="Arimo"/>
            <a:cs typeface="Arimo"/>
            <a:sym typeface="Arim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1692</Words>
  <Application>Microsoft Office PowerPoint</Application>
  <PresentationFormat>宽屏</PresentationFormat>
  <Paragraphs>313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Arimo</vt:lpstr>
      <vt:lpstr>Gill Sans</vt:lpstr>
      <vt:lpstr>Helvetica Light</vt:lpstr>
      <vt:lpstr>阿里巴巴普惠体 2.0 55 Regular</vt:lpstr>
      <vt:lpstr>等线</vt:lpstr>
      <vt:lpstr>Arial</vt:lpstr>
      <vt:lpstr>Helvetica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图表</dc:title>
  <dc:creator>51PPT模板网</dc:creator>
  <cp:keywords>www.51pptmoban.com</cp:keywords>
  <dc:description>www.51ppt mo ban.com</dc:description>
  <cp:lastModifiedBy>阳光男孩</cp:lastModifiedBy>
  <cp:revision>19</cp:revision>
  <dcterms:created xsi:type="dcterms:W3CDTF">2017-03-17T10:00:35Z</dcterms:created>
  <dcterms:modified xsi:type="dcterms:W3CDTF">2021-11-15T14:32:30Z</dcterms:modified>
</cp:coreProperties>
</file>