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5" r:id="rId2"/>
    <p:sldId id="306" r:id="rId3"/>
    <p:sldId id="307" r:id="rId4"/>
    <p:sldId id="308" r:id="rId5"/>
    <p:sldId id="290" r:id="rId6"/>
    <p:sldId id="292" r:id="rId7"/>
    <p:sldId id="296" r:id="rId8"/>
    <p:sldId id="309" r:id="rId9"/>
    <p:sldId id="294" r:id="rId10"/>
    <p:sldId id="295" r:id="rId11"/>
    <p:sldId id="299" r:id="rId12"/>
    <p:sldId id="298" r:id="rId13"/>
    <p:sldId id="310" r:id="rId14"/>
    <p:sldId id="300" r:id="rId15"/>
    <p:sldId id="302" r:id="rId16"/>
    <p:sldId id="301" r:id="rId17"/>
    <p:sldId id="303" r:id="rId18"/>
    <p:sldId id="304" r:id="rId19"/>
    <p:sldId id="311" r:id="rId20"/>
    <p:sldId id="312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BEC6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846" autoAdjust="0"/>
  </p:normalViewPr>
  <p:slideViewPr>
    <p:cSldViewPr snapToGrid="0">
      <p:cViewPr varScale="1">
        <p:scale>
          <a:sx n="108" d="100"/>
          <a:sy n="108" d="100"/>
        </p:scale>
        <p:origin x="102" y="6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A20000"/>
            </a:solidFill>
            <a:ln w="19050"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rgbClr val="20BEC6"/>
                  </a:gs>
                  <a:gs pos="100000">
                    <a:srgbClr val="4472C4"/>
                  </a:gs>
                </a:gsLst>
                <a:lin ang="0" scaled="1"/>
              </a:gra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2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A20000"/>
            </a:solidFill>
            <a:ln w="19050"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rgbClr val="20BEC6"/>
                  </a:gs>
                  <a:gs pos="100000">
                    <a:srgbClr val="4472C4"/>
                  </a:gs>
                </a:gsLst>
                <a:lin ang="0" scaled="1"/>
              </a:gra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2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2"/>
            </a:solidFill>
            <a:ln w="19050"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rgbClr val="20BEC6"/>
                  </a:gs>
                  <a:gs pos="100000">
                    <a:srgbClr val="4472C4"/>
                  </a:gs>
                </a:gsLst>
                <a:lin ang="0" scaled="1"/>
              </a:gra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2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2"/>
            </a:solidFill>
            <a:ln w="19050"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rgbClr val="20BEC6"/>
                  </a:gs>
                  <a:gs pos="100000">
                    <a:srgbClr val="4472C4"/>
                  </a:gs>
                </a:gsLst>
                <a:lin ang="0" scaled="1"/>
              </a:gra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2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1495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5461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</a:t>
            </a:r>
            <a:r>
              <a:rPr lang="en-US" altLang="zh-CN" dirty="0" smtClean="0"/>
              <a:t>www .51pptmoban 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5931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96688"/>
            <a:ext cx="12192000" cy="1861312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4745620"/>
            <a:ext cx="12192000" cy="2112380"/>
          </a:xfrm>
          <a:prstGeom prst="rect">
            <a:avLst/>
          </a:prstGeom>
          <a:solidFill>
            <a:schemeClr val="bg1">
              <a:alpha val="9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 userDrawn="1"/>
        </p:nvGrpSpPr>
        <p:grpSpPr>
          <a:xfrm rot="10800000">
            <a:off x="-2" y="0"/>
            <a:ext cx="1399767" cy="1736203"/>
            <a:chOff x="7872137" y="1502838"/>
            <a:chExt cx="4319863" cy="5358148"/>
          </a:xfrm>
        </p:grpSpPr>
        <p:sp>
          <p:nvSpPr>
            <p:cNvPr id="10" name="任意多边形 9"/>
            <p:cNvSpPr>
              <a:spLocks/>
            </p:cNvSpPr>
            <p:nvPr/>
          </p:nvSpPr>
          <p:spPr bwMode="auto">
            <a:xfrm>
              <a:off x="7872137" y="1502838"/>
              <a:ext cx="4319863" cy="535814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>
                <a:alpha val="24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8456592" y="2224782"/>
              <a:ext cx="3735408" cy="463321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gallery dir="l"/>
      </p:transition>
    </mc:Choice>
    <mc:Fallback xmlns="">
      <p:transition spd="slow" advTm="2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gallery dir="l"/>
      </p:transition>
    </mc:Choice>
    <mc:Fallback xmlns="">
      <p:transition spd="slow" advTm="2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218317" y="2286000"/>
            <a:ext cx="302787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www.tukuppt.com </a:t>
            </a:r>
            <a:r>
              <a:rPr lang="zh-CN" altLang="en-US" dirty="0">
                <a:solidFill>
                  <a:schemeClr val="bg1"/>
                </a:solidFill>
              </a:rPr>
              <a:t>凤凰办公 高效办公在凤凰</a:t>
            </a:r>
          </a:p>
        </p:txBody>
      </p:sp>
      <p:sp>
        <p:nvSpPr>
          <p:cNvPr id="8" name="文本框 7"/>
          <p:cNvSpPr txBox="1"/>
          <p:nvPr userDrawn="1"/>
        </p:nvSpPr>
        <p:spPr>
          <a:xfrm>
            <a:off x="4218316" y="3678129"/>
            <a:ext cx="550365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该作品版权为凤凰办公所有，请勿盗版，否则我们将按照</a:t>
            </a:r>
            <a:r>
              <a:rPr lang="en-US" altLang="zh-CN" dirty="0">
                <a:solidFill>
                  <a:schemeClr val="bg1"/>
                </a:solidFill>
                <a:effectLst/>
              </a:rPr>
              <a:t>《</a:t>
            </a:r>
            <a:r>
              <a:rPr lang="zh-CN" altLang="en-US" dirty="0">
                <a:solidFill>
                  <a:schemeClr val="bg1"/>
                </a:solidFill>
                <a:effectLst/>
              </a:rPr>
              <a:t>中华人民共和国著作权法</a:t>
            </a:r>
            <a:r>
              <a:rPr lang="en-US" altLang="zh-CN" dirty="0">
                <a:solidFill>
                  <a:schemeClr val="bg1"/>
                </a:solidFill>
                <a:effectLst/>
              </a:rPr>
              <a:t>》</a:t>
            </a:r>
            <a:r>
              <a:rPr lang="zh-CN" altLang="en-US" dirty="0">
                <a:solidFill>
                  <a:schemeClr val="bg1"/>
                </a:solidFill>
                <a:effectLst/>
              </a:rPr>
              <a:t>进行维权工作。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gallery dir="l"/>
      </p:transition>
    </mc:Choice>
    <mc:Fallback xmlns="">
      <p:transition spd="slow" advTm="2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gallery dir="l"/>
      </p:transition>
    </mc:Choice>
    <mc:Fallback xmlns="">
      <p:transition spd="slow" advTm="2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gallery dir="l"/>
      </p:transition>
    </mc:Choice>
    <mc:Fallback xmlns="">
      <p:transition spd="slow" advTm="2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gallery dir="l"/>
      </p:transition>
    </mc:Choice>
    <mc:Fallback xmlns="">
      <p:transition spd="slow" advTm="2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gallery dir="l"/>
      </p:transition>
    </mc:Choice>
    <mc:Fallback xmlns="">
      <p:transition spd="slow" advTm="2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gallery dir="l"/>
      </p:transition>
    </mc:Choice>
    <mc:Fallback xmlns="">
      <p:transition spd="slow" advTm="2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96688"/>
            <a:ext cx="12192000" cy="1861312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0" y="4745620"/>
            <a:ext cx="12192000" cy="2112380"/>
          </a:xfrm>
          <a:prstGeom prst="rect">
            <a:avLst/>
          </a:prstGeom>
          <a:solidFill>
            <a:schemeClr val="bg1">
              <a:alpha val="9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 rot="10800000">
            <a:off x="-2" y="0"/>
            <a:ext cx="1399767" cy="1736203"/>
            <a:chOff x="7872137" y="1502838"/>
            <a:chExt cx="4319863" cy="5358148"/>
          </a:xfrm>
        </p:grpSpPr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7872137" y="1502838"/>
              <a:ext cx="4319863" cy="535814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>
                <a:alpha val="24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" name="任意多边形 8"/>
            <p:cNvSpPr>
              <a:spLocks/>
            </p:cNvSpPr>
            <p:nvPr/>
          </p:nvSpPr>
          <p:spPr bwMode="auto">
            <a:xfrm>
              <a:off x="8456592" y="2224782"/>
              <a:ext cx="3735408" cy="463321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gallery dir="l"/>
      </p:transition>
    </mc:Choice>
    <mc:Fallback xmlns="">
      <p:transition spd="slow" advTm="2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gallery dir="l"/>
      </p:transition>
    </mc:Choice>
    <mc:Fallback xmlns="">
      <p:transition spd="slow" advTm="2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gallery dir="l"/>
      </p:transition>
    </mc:Choice>
    <mc:Fallback xmlns="">
      <p:transition spd="slow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A2CC75-8280-4D50-8556-C2874ADEF926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190E77-D57C-49F8-ADC2-FB99C50EBC2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2000">
        <p14:gallery dir="l"/>
      </p:transition>
    </mc:Choice>
    <mc:Fallback xmlns="">
      <p:transition spd="slow" advTm="2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96688"/>
            <a:ext cx="12192000" cy="1861312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2469032" y="1088027"/>
            <a:ext cx="5901498" cy="237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1500" b="1" noProof="1">
                <a:ln w="0"/>
                <a:gradFill>
                  <a:gsLst>
                    <a:gs pos="23000">
                      <a:srgbClr val="0070C0"/>
                    </a:gs>
                    <a:gs pos="100000">
                      <a:srgbClr val="20BEC6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年终总结</a:t>
            </a:r>
            <a:endParaRPr lang="zh-CN" altLang="en-US" sz="11500" b="1" dirty="0">
              <a:ln w="0"/>
              <a:gradFill>
                <a:gsLst>
                  <a:gs pos="23000">
                    <a:srgbClr val="0070C0"/>
                  </a:gs>
                  <a:gs pos="100000">
                    <a:srgbClr val="20BEC6"/>
                  </a:gs>
                </a:gsLst>
                <a:lin ang="5400000" scaled="1"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72137" y="1502838"/>
            <a:ext cx="4319863" cy="5358148"/>
            <a:chOff x="7872137" y="1502838"/>
            <a:chExt cx="4319863" cy="5358148"/>
          </a:xfrm>
        </p:grpSpPr>
        <p:sp>
          <p:nvSpPr>
            <p:cNvPr id="14" name="任意多边形 13"/>
            <p:cNvSpPr>
              <a:spLocks/>
            </p:cNvSpPr>
            <p:nvPr/>
          </p:nvSpPr>
          <p:spPr bwMode="auto">
            <a:xfrm>
              <a:off x="7872137" y="1502838"/>
              <a:ext cx="4319863" cy="535814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>
                <a:alpha val="24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" name="任意多边形 5"/>
            <p:cNvSpPr>
              <a:spLocks/>
            </p:cNvSpPr>
            <p:nvPr/>
          </p:nvSpPr>
          <p:spPr bwMode="auto">
            <a:xfrm>
              <a:off x="8456592" y="2224782"/>
              <a:ext cx="3735408" cy="463321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文本框 3"/>
          <p:cNvSpPr txBox="1"/>
          <p:nvPr/>
        </p:nvSpPr>
        <p:spPr>
          <a:xfrm>
            <a:off x="3081324" y="1387126"/>
            <a:ext cx="52381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400" noProof="1">
                <a:solidFill>
                  <a:schemeClr val="bg1">
                    <a:lumMod val="75000"/>
                  </a:schemeClr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Work summary</a:t>
            </a:r>
            <a:endParaRPr lang="zh-CN" altLang="en-US" sz="2800" spc="400" noProof="1">
              <a:solidFill>
                <a:schemeClr val="bg1">
                  <a:lumMod val="75000"/>
                </a:schemeClr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 rot="10800000">
            <a:off x="-2" y="0"/>
            <a:ext cx="2413002" cy="2992970"/>
            <a:chOff x="7872137" y="1502838"/>
            <a:chExt cx="4319863" cy="5358148"/>
          </a:xfrm>
        </p:grpSpPr>
        <p:sp>
          <p:nvSpPr>
            <p:cNvPr id="19" name="任意多边形 18"/>
            <p:cNvSpPr>
              <a:spLocks/>
            </p:cNvSpPr>
            <p:nvPr/>
          </p:nvSpPr>
          <p:spPr bwMode="auto">
            <a:xfrm>
              <a:off x="7872137" y="1502838"/>
              <a:ext cx="4319863" cy="535814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>
                <a:alpha val="24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任意多边形 19"/>
            <p:cNvSpPr>
              <a:spLocks/>
            </p:cNvSpPr>
            <p:nvPr/>
          </p:nvSpPr>
          <p:spPr bwMode="auto">
            <a:xfrm>
              <a:off x="8456592" y="2224782"/>
              <a:ext cx="3735408" cy="463321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478947" y="4387502"/>
            <a:ext cx="36391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/>
              <a:t>汇报人：</a:t>
            </a:r>
            <a:r>
              <a:rPr lang="en-US" altLang="zh-CN" sz="1400" dirty="0" smtClean="0"/>
              <a:t>51PPT</a:t>
            </a:r>
            <a:r>
              <a:rPr lang="zh-CN" altLang="en-US" sz="1400" dirty="0" smtClean="0"/>
              <a:t>模板网   </a:t>
            </a:r>
            <a:r>
              <a:rPr lang="en-US" altLang="zh-CN" sz="1400" dirty="0" smtClean="0"/>
              <a:t>/   </a:t>
            </a:r>
            <a:r>
              <a:rPr lang="zh-CN" altLang="en-US" sz="1400" dirty="0" smtClean="0"/>
              <a:t>时间：</a:t>
            </a:r>
            <a:r>
              <a:rPr lang="en-US" altLang="zh-CN" sz="1400" dirty="0" smtClean="0"/>
              <a:t>2022.02.1</a:t>
            </a:r>
            <a:endParaRPr lang="zh-CN" altLang="en-US" sz="1400" dirty="0"/>
          </a:p>
        </p:txBody>
      </p:sp>
      <p:sp>
        <p:nvSpPr>
          <p:cNvPr id="11" name="平行四边形 10"/>
          <p:cNvSpPr/>
          <p:nvPr/>
        </p:nvSpPr>
        <p:spPr>
          <a:xfrm>
            <a:off x="6661598" y="1615440"/>
            <a:ext cx="1656080" cy="306234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20BEC6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688319" y="1577949"/>
            <a:ext cx="859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 smtClean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2022</a:t>
            </a:r>
            <a:endParaRPr lang="zh-CN" altLang="en-US" i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6" name="平行四边形 25"/>
          <p:cNvSpPr/>
          <p:nvPr/>
        </p:nvSpPr>
        <p:spPr>
          <a:xfrm>
            <a:off x="2499920" y="3481605"/>
            <a:ext cx="5817758" cy="432457"/>
          </a:xfrm>
          <a:prstGeom prst="parallelogram">
            <a:avLst/>
          </a:prstGeom>
          <a:gradFill flip="none" rotWithShape="1">
            <a:gsLst>
              <a:gs pos="100000">
                <a:srgbClr val="98DEE4"/>
              </a:gs>
              <a:gs pos="0">
                <a:schemeClr val="accent1">
                  <a:lumMod val="5000"/>
                  <a:lumOff val="95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4"/>
          <p:cNvSpPr txBox="1"/>
          <p:nvPr/>
        </p:nvSpPr>
        <p:spPr>
          <a:xfrm>
            <a:off x="3237286" y="3504603"/>
            <a:ext cx="4364990" cy="380891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algn="dist" fontAlgn="auto"/>
            <a:r>
              <a:rPr lang="zh-CN" altLang="en-US" i="1" spc="10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公司年终总结及新年计划</a:t>
            </a:r>
          </a:p>
        </p:txBody>
      </p:sp>
      <p:sp>
        <p:nvSpPr>
          <p:cNvPr id="28" name="平行四边形 27"/>
          <p:cNvSpPr/>
          <p:nvPr/>
        </p:nvSpPr>
        <p:spPr>
          <a:xfrm>
            <a:off x="2791519" y="3857328"/>
            <a:ext cx="5817758" cy="116454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20BEC6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896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644608" y="2650023"/>
            <a:ext cx="8828465" cy="2067713"/>
            <a:chOff x="368969" y="2122914"/>
            <a:chExt cx="14797240" cy="3418203"/>
          </a:xfrm>
          <a:gradFill>
            <a:gsLst>
              <a:gs pos="100000">
                <a:srgbClr val="20BEC6"/>
              </a:gs>
              <a:gs pos="0">
                <a:srgbClr val="4472C4"/>
              </a:gs>
            </a:gsLst>
            <a:lin ang="16200000" scaled="1"/>
          </a:gradFill>
        </p:grpSpPr>
        <p:sp>
          <p:nvSpPr>
            <p:cNvPr id="8" name="空心弧 7"/>
            <p:cNvSpPr/>
            <p:nvPr/>
          </p:nvSpPr>
          <p:spPr>
            <a:xfrm>
              <a:off x="368969" y="2183156"/>
              <a:ext cx="3357961" cy="3357961"/>
            </a:xfrm>
            <a:prstGeom prst="blockArc">
              <a:avLst>
                <a:gd name="adj1" fmla="val 10844774"/>
                <a:gd name="adj2" fmla="val 21599996"/>
                <a:gd name="adj3" fmla="val 1496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9" name="空心弧 8"/>
            <p:cNvSpPr/>
            <p:nvPr/>
          </p:nvSpPr>
          <p:spPr>
            <a:xfrm flipV="1">
              <a:off x="3228789" y="2122914"/>
              <a:ext cx="3357960" cy="3357961"/>
            </a:xfrm>
            <a:prstGeom prst="blockArc">
              <a:avLst>
                <a:gd name="adj1" fmla="val 10844774"/>
                <a:gd name="adj2" fmla="val 21599996"/>
                <a:gd name="adj3" fmla="val 1496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" name="空心弧 9"/>
            <p:cNvSpPr/>
            <p:nvPr/>
          </p:nvSpPr>
          <p:spPr>
            <a:xfrm>
              <a:off x="6088609" y="2183156"/>
              <a:ext cx="3357960" cy="3357961"/>
            </a:xfrm>
            <a:prstGeom prst="blockArc">
              <a:avLst>
                <a:gd name="adj1" fmla="val 10844774"/>
                <a:gd name="adj2" fmla="val 21599996"/>
                <a:gd name="adj3" fmla="val 1496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" name="空心弧 10"/>
            <p:cNvSpPr/>
            <p:nvPr/>
          </p:nvSpPr>
          <p:spPr>
            <a:xfrm flipV="1">
              <a:off x="8948429" y="2122914"/>
              <a:ext cx="3357960" cy="3357961"/>
            </a:xfrm>
            <a:prstGeom prst="blockArc">
              <a:avLst>
                <a:gd name="adj1" fmla="val 10844774"/>
                <a:gd name="adj2" fmla="val 21599996"/>
                <a:gd name="adj3" fmla="val 1496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2" name="空心弧 11"/>
            <p:cNvSpPr/>
            <p:nvPr/>
          </p:nvSpPr>
          <p:spPr>
            <a:xfrm>
              <a:off x="11808249" y="2183156"/>
              <a:ext cx="3357960" cy="3357961"/>
            </a:xfrm>
            <a:prstGeom prst="blockArc">
              <a:avLst>
                <a:gd name="adj1" fmla="val 10844774"/>
                <a:gd name="adj2" fmla="val 21599996"/>
                <a:gd name="adj3" fmla="val 1496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644608" y="210117"/>
            <a:ext cx="6109357" cy="545930"/>
            <a:chOff x="3518419" y="1553050"/>
            <a:chExt cx="6109357" cy="516226"/>
          </a:xfrm>
        </p:grpSpPr>
        <p:grpSp>
          <p:nvGrpSpPr>
            <p:cNvPr id="24" name="组合 23"/>
            <p:cNvGrpSpPr/>
            <p:nvPr/>
          </p:nvGrpSpPr>
          <p:grpSpPr>
            <a:xfrm>
              <a:off x="3518419" y="1553050"/>
              <a:ext cx="6109357" cy="516226"/>
              <a:chOff x="2499920" y="3481605"/>
              <a:chExt cx="6109357" cy="516226"/>
            </a:xfrm>
          </p:grpSpPr>
          <p:sp>
            <p:nvSpPr>
              <p:cNvPr id="26" name="平行四边形 25"/>
              <p:cNvSpPr/>
              <p:nvPr/>
            </p:nvSpPr>
            <p:spPr>
              <a:xfrm>
                <a:off x="2499920" y="3481605"/>
                <a:ext cx="5817758" cy="432457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98DEE4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平行四边形 26"/>
              <p:cNvSpPr/>
              <p:nvPr/>
            </p:nvSpPr>
            <p:spPr>
              <a:xfrm>
                <a:off x="2791519" y="3857328"/>
                <a:ext cx="5817758" cy="140503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0BEC6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矩形 24"/>
            <p:cNvSpPr/>
            <p:nvPr/>
          </p:nvSpPr>
          <p:spPr>
            <a:xfrm>
              <a:off x="4064941" y="1584666"/>
              <a:ext cx="3890753" cy="2575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b="1" dirty="0"/>
                <a:t>单击此处添加标题文本</a:t>
              </a:r>
            </a:p>
          </p:txBody>
        </p:sp>
      </p:grpSp>
      <p:sp>
        <p:nvSpPr>
          <p:cNvPr id="28" name="矩形 27"/>
          <p:cNvSpPr/>
          <p:nvPr/>
        </p:nvSpPr>
        <p:spPr>
          <a:xfrm>
            <a:off x="202504" y="-97200"/>
            <a:ext cx="1239597" cy="926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noProof="1" smtClean="0">
                <a:ln w="0"/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000" b="1" dirty="0">
              <a:ln w="0"/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123940" y="4373170"/>
            <a:ext cx="2524125" cy="1068069"/>
            <a:chOff x="1518985" y="1787011"/>
            <a:chExt cx="2524125" cy="1068069"/>
          </a:xfrm>
        </p:grpSpPr>
        <p:sp>
          <p:nvSpPr>
            <p:cNvPr id="30" name="Rectangle 42"/>
            <p:cNvSpPr/>
            <p:nvPr/>
          </p:nvSpPr>
          <p:spPr>
            <a:xfrm flipH="1">
              <a:off x="1518985" y="1787011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r>
                <a:rPr lang="zh-CN" altLang="en-US" b="1" spc="300" noProof="1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1" name="Rectangle 42"/>
            <p:cNvSpPr>
              <a:spLocks noChangeArrowheads="1"/>
            </p:cNvSpPr>
            <p:nvPr/>
          </p:nvSpPr>
          <p:spPr bwMode="auto">
            <a:xfrm flipH="1">
              <a:off x="1644607" y="2143343"/>
              <a:ext cx="2101297" cy="711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787298" y="4373170"/>
            <a:ext cx="2524125" cy="1068069"/>
            <a:chOff x="1518985" y="1787011"/>
            <a:chExt cx="2524125" cy="1068069"/>
          </a:xfrm>
        </p:grpSpPr>
        <p:sp>
          <p:nvSpPr>
            <p:cNvPr id="33" name="Rectangle 42"/>
            <p:cNvSpPr/>
            <p:nvPr/>
          </p:nvSpPr>
          <p:spPr>
            <a:xfrm flipH="1">
              <a:off x="1518985" y="1787011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r>
                <a:rPr lang="zh-CN" altLang="en-US" b="1" spc="300" noProof="1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4" name="Rectangle 42"/>
            <p:cNvSpPr>
              <a:spLocks noChangeArrowheads="1"/>
            </p:cNvSpPr>
            <p:nvPr/>
          </p:nvSpPr>
          <p:spPr bwMode="auto">
            <a:xfrm flipH="1">
              <a:off x="1644607" y="2143343"/>
              <a:ext cx="2101297" cy="711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913805" y="4373170"/>
            <a:ext cx="2524125" cy="1068069"/>
            <a:chOff x="1518985" y="1787011"/>
            <a:chExt cx="2524125" cy="1068069"/>
          </a:xfrm>
        </p:grpSpPr>
        <p:sp>
          <p:nvSpPr>
            <p:cNvPr id="36" name="Rectangle 42"/>
            <p:cNvSpPr/>
            <p:nvPr/>
          </p:nvSpPr>
          <p:spPr>
            <a:xfrm flipH="1">
              <a:off x="1518985" y="1787011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r>
                <a:rPr lang="zh-CN" altLang="en-US" b="1" spc="300" noProof="1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7" name="Rectangle 42"/>
            <p:cNvSpPr>
              <a:spLocks noChangeArrowheads="1"/>
            </p:cNvSpPr>
            <p:nvPr/>
          </p:nvSpPr>
          <p:spPr bwMode="auto">
            <a:xfrm flipH="1">
              <a:off x="1644607" y="2143343"/>
              <a:ext cx="2101297" cy="711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118822" y="1706984"/>
            <a:ext cx="2524125" cy="1068069"/>
            <a:chOff x="1518985" y="1787011"/>
            <a:chExt cx="2524125" cy="1068069"/>
          </a:xfrm>
        </p:grpSpPr>
        <p:sp>
          <p:nvSpPr>
            <p:cNvPr id="39" name="Rectangle 42"/>
            <p:cNvSpPr/>
            <p:nvPr/>
          </p:nvSpPr>
          <p:spPr>
            <a:xfrm flipH="1">
              <a:off x="1518985" y="1787011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r>
                <a:rPr lang="zh-CN" altLang="en-US" b="1" spc="300" noProof="1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0" name="Rectangle 42"/>
            <p:cNvSpPr>
              <a:spLocks noChangeArrowheads="1"/>
            </p:cNvSpPr>
            <p:nvPr/>
          </p:nvSpPr>
          <p:spPr bwMode="auto">
            <a:xfrm flipH="1">
              <a:off x="1644607" y="2143343"/>
              <a:ext cx="2101297" cy="711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468860" y="1706984"/>
            <a:ext cx="2524125" cy="1068069"/>
            <a:chOff x="1518985" y="1787011"/>
            <a:chExt cx="2524125" cy="1068069"/>
          </a:xfrm>
        </p:grpSpPr>
        <p:sp>
          <p:nvSpPr>
            <p:cNvPr id="42" name="Rectangle 42"/>
            <p:cNvSpPr/>
            <p:nvPr/>
          </p:nvSpPr>
          <p:spPr>
            <a:xfrm flipH="1">
              <a:off x="1518985" y="1787011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r>
                <a:rPr lang="zh-CN" altLang="en-US" b="1" spc="300" noProof="1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3" name="Rectangle 42"/>
            <p:cNvSpPr>
              <a:spLocks noChangeArrowheads="1"/>
            </p:cNvSpPr>
            <p:nvPr/>
          </p:nvSpPr>
          <p:spPr bwMode="auto">
            <a:xfrm flipH="1">
              <a:off x="1644607" y="2143343"/>
              <a:ext cx="2101297" cy="711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58952" y="1261002"/>
            <a:ext cx="8342112" cy="3136739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1644608" y="210117"/>
            <a:ext cx="6109357" cy="545930"/>
            <a:chOff x="3518419" y="1553050"/>
            <a:chExt cx="6109357" cy="516226"/>
          </a:xfrm>
        </p:grpSpPr>
        <p:grpSp>
          <p:nvGrpSpPr>
            <p:cNvPr id="20" name="组合 19"/>
            <p:cNvGrpSpPr/>
            <p:nvPr/>
          </p:nvGrpSpPr>
          <p:grpSpPr>
            <a:xfrm>
              <a:off x="3518419" y="1553050"/>
              <a:ext cx="6109357" cy="516226"/>
              <a:chOff x="2499920" y="3481605"/>
              <a:chExt cx="6109357" cy="516226"/>
            </a:xfrm>
          </p:grpSpPr>
          <p:sp>
            <p:nvSpPr>
              <p:cNvPr id="22" name="平行四边形 21"/>
              <p:cNvSpPr/>
              <p:nvPr/>
            </p:nvSpPr>
            <p:spPr>
              <a:xfrm>
                <a:off x="2499920" y="3481605"/>
                <a:ext cx="5817758" cy="432457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98DEE4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平行四边形 22"/>
              <p:cNvSpPr/>
              <p:nvPr/>
            </p:nvSpPr>
            <p:spPr>
              <a:xfrm>
                <a:off x="2791519" y="3857328"/>
                <a:ext cx="5817758" cy="140503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0BEC6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矩形 20"/>
            <p:cNvSpPr/>
            <p:nvPr/>
          </p:nvSpPr>
          <p:spPr>
            <a:xfrm>
              <a:off x="4064941" y="1584666"/>
              <a:ext cx="3890753" cy="2575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b="1" dirty="0"/>
                <a:t>单击此处添加标题文本</a:t>
              </a:r>
            </a:p>
          </p:txBody>
        </p:sp>
      </p:grpSp>
      <p:sp>
        <p:nvSpPr>
          <p:cNvPr id="24" name="矩形 23"/>
          <p:cNvSpPr/>
          <p:nvPr/>
        </p:nvSpPr>
        <p:spPr>
          <a:xfrm>
            <a:off x="202504" y="-97200"/>
            <a:ext cx="1239597" cy="926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noProof="1" smtClean="0">
                <a:ln w="0"/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000" b="1" dirty="0">
              <a:ln w="0"/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946854" y="1246977"/>
            <a:ext cx="4563514" cy="4563514"/>
          </a:xfrm>
          <a:prstGeom prst="ellipse">
            <a:avLst/>
          </a:prstGeom>
          <a:gradFill>
            <a:gsLst>
              <a:gs pos="100000">
                <a:srgbClr val="20BEC6"/>
              </a:gs>
              <a:gs pos="0">
                <a:srgbClr val="4472C4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728486" y="2992514"/>
            <a:ext cx="3271777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27" name="矩形 26"/>
          <p:cNvSpPr/>
          <p:nvPr/>
        </p:nvSpPr>
        <p:spPr>
          <a:xfrm>
            <a:off x="2453398" y="2309258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添加标题文本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1823904" y="2812649"/>
            <a:ext cx="2809413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7000">
                  <a:schemeClr val="bg1"/>
                </a:gs>
                <a:gs pos="99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5510368" y="4734784"/>
            <a:ext cx="566773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200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5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分钟之内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39"/>
          <p:cNvSpPr/>
          <p:nvPr/>
        </p:nvSpPr>
        <p:spPr>
          <a:xfrm>
            <a:off x="4796411" y="2235015"/>
            <a:ext cx="1319189" cy="1227943"/>
          </a:xfrm>
          <a:custGeom>
            <a:avLst/>
            <a:gdLst>
              <a:gd name="connsiteX0" fmla="*/ 0 w 1193400"/>
              <a:gd name="connsiteY0" fmla="*/ 198904 h 1193400"/>
              <a:gd name="connsiteX1" fmla="*/ 198904 w 1193400"/>
              <a:gd name="connsiteY1" fmla="*/ 0 h 1193400"/>
              <a:gd name="connsiteX2" fmla="*/ 994496 w 1193400"/>
              <a:gd name="connsiteY2" fmla="*/ 0 h 1193400"/>
              <a:gd name="connsiteX3" fmla="*/ 1193400 w 1193400"/>
              <a:gd name="connsiteY3" fmla="*/ 198904 h 1193400"/>
              <a:gd name="connsiteX4" fmla="*/ 1193400 w 1193400"/>
              <a:gd name="connsiteY4" fmla="*/ 994496 h 1193400"/>
              <a:gd name="connsiteX5" fmla="*/ 994496 w 1193400"/>
              <a:gd name="connsiteY5" fmla="*/ 1193400 h 1193400"/>
              <a:gd name="connsiteX6" fmla="*/ 198904 w 1193400"/>
              <a:gd name="connsiteY6" fmla="*/ 1193400 h 1193400"/>
              <a:gd name="connsiteX7" fmla="*/ 0 w 1193400"/>
              <a:gd name="connsiteY7" fmla="*/ 994496 h 1193400"/>
              <a:gd name="connsiteX8" fmla="*/ 0 w 1193400"/>
              <a:gd name="connsiteY8" fmla="*/ 198904 h 119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93400" h="1193400">
                <a:moveTo>
                  <a:pt x="0" y="198904"/>
                </a:moveTo>
                <a:cubicBezTo>
                  <a:pt x="0" y="89052"/>
                  <a:pt x="89052" y="0"/>
                  <a:pt x="198904" y="0"/>
                </a:cubicBezTo>
                <a:lnTo>
                  <a:pt x="994496" y="0"/>
                </a:lnTo>
                <a:cubicBezTo>
                  <a:pt x="1104348" y="0"/>
                  <a:pt x="1193400" y="89052"/>
                  <a:pt x="1193400" y="198904"/>
                </a:cubicBezTo>
                <a:lnTo>
                  <a:pt x="1193400" y="994496"/>
                </a:lnTo>
                <a:cubicBezTo>
                  <a:pt x="1193400" y="1104348"/>
                  <a:pt x="1104348" y="1193400"/>
                  <a:pt x="994496" y="1193400"/>
                </a:cubicBezTo>
                <a:lnTo>
                  <a:pt x="198904" y="1193400"/>
                </a:lnTo>
                <a:cubicBezTo>
                  <a:pt x="89052" y="1193400"/>
                  <a:pt x="0" y="1104348"/>
                  <a:pt x="0" y="994496"/>
                </a:cubicBezTo>
                <a:lnTo>
                  <a:pt x="0" y="198904"/>
                </a:lnTo>
                <a:close/>
              </a:path>
            </a:pathLst>
          </a:custGeom>
          <a:gradFill flip="none" rotWithShape="1">
            <a:gsLst>
              <a:gs pos="0">
                <a:srgbClr val="20BEC6"/>
              </a:gs>
              <a:gs pos="99000">
                <a:srgbClr val="4472C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8747" tIns="168747" rIns="168747" bIns="168747" numCol="1" spcCol="953" anchor="ctr" anchorCtr="0">
            <a:noAutofit/>
          </a:bodyPr>
          <a:lstStyle/>
          <a:p>
            <a:pPr algn="ctr" defTabSz="128841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id-ID" sz="2935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Freeform 40"/>
          <p:cNvSpPr/>
          <p:nvPr/>
        </p:nvSpPr>
        <p:spPr>
          <a:xfrm>
            <a:off x="6217074" y="2235015"/>
            <a:ext cx="1319189" cy="1227943"/>
          </a:xfrm>
          <a:custGeom>
            <a:avLst/>
            <a:gdLst>
              <a:gd name="connsiteX0" fmla="*/ 0 w 1193400"/>
              <a:gd name="connsiteY0" fmla="*/ 198904 h 1193400"/>
              <a:gd name="connsiteX1" fmla="*/ 198904 w 1193400"/>
              <a:gd name="connsiteY1" fmla="*/ 0 h 1193400"/>
              <a:gd name="connsiteX2" fmla="*/ 994496 w 1193400"/>
              <a:gd name="connsiteY2" fmla="*/ 0 h 1193400"/>
              <a:gd name="connsiteX3" fmla="*/ 1193400 w 1193400"/>
              <a:gd name="connsiteY3" fmla="*/ 198904 h 1193400"/>
              <a:gd name="connsiteX4" fmla="*/ 1193400 w 1193400"/>
              <a:gd name="connsiteY4" fmla="*/ 994496 h 1193400"/>
              <a:gd name="connsiteX5" fmla="*/ 994496 w 1193400"/>
              <a:gd name="connsiteY5" fmla="*/ 1193400 h 1193400"/>
              <a:gd name="connsiteX6" fmla="*/ 198904 w 1193400"/>
              <a:gd name="connsiteY6" fmla="*/ 1193400 h 1193400"/>
              <a:gd name="connsiteX7" fmla="*/ 0 w 1193400"/>
              <a:gd name="connsiteY7" fmla="*/ 994496 h 1193400"/>
              <a:gd name="connsiteX8" fmla="*/ 0 w 1193400"/>
              <a:gd name="connsiteY8" fmla="*/ 198904 h 119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93400" h="1193400">
                <a:moveTo>
                  <a:pt x="0" y="198904"/>
                </a:moveTo>
                <a:cubicBezTo>
                  <a:pt x="0" y="89052"/>
                  <a:pt x="89052" y="0"/>
                  <a:pt x="198904" y="0"/>
                </a:cubicBezTo>
                <a:lnTo>
                  <a:pt x="994496" y="0"/>
                </a:lnTo>
                <a:cubicBezTo>
                  <a:pt x="1104348" y="0"/>
                  <a:pt x="1193400" y="89052"/>
                  <a:pt x="1193400" y="198904"/>
                </a:cubicBezTo>
                <a:lnTo>
                  <a:pt x="1193400" y="994496"/>
                </a:lnTo>
                <a:cubicBezTo>
                  <a:pt x="1193400" y="1104348"/>
                  <a:pt x="1104348" y="1193400"/>
                  <a:pt x="994496" y="1193400"/>
                </a:cubicBezTo>
                <a:lnTo>
                  <a:pt x="198904" y="1193400"/>
                </a:lnTo>
                <a:cubicBezTo>
                  <a:pt x="89052" y="1193400"/>
                  <a:pt x="0" y="1104348"/>
                  <a:pt x="0" y="994496"/>
                </a:cubicBezTo>
                <a:lnTo>
                  <a:pt x="0" y="198904"/>
                </a:lnTo>
                <a:close/>
              </a:path>
            </a:pathLst>
          </a:custGeom>
          <a:gradFill flip="none" rotWithShape="1">
            <a:gsLst>
              <a:gs pos="0">
                <a:srgbClr val="20BEC6"/>
              </a:gs>
              <a:gs pos="99000">
                <a:srgbClr val="4472C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8747" tIns="168747" rIns="168747" bIns="168747" numCol="1" spcCol="953" anchor="ctr" anchorCtr="0">
            <a:noAutofit/>
          </a:bodyPr>
          <a:lstStyle/>
          <a:p>
            <a:pPr algn="ctr" defTabSz="128841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id-ID" sz="2935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" name="Freeform 41"/>
          <p:cNvSpPr/>
          <p:nvPr/>
        </p:nvSpPr>
        <p:spPr>
          <a:xfrm>
            <a:off x="4796411" y="3557418"/>
            <a:ext cx="1319189" cy="1227943"/>
          </a:xfrm>
          <a:custGeom>
            <a:avLst/>
            <a:gdLst>
              <a:gd name="connsiteX0" fmla="*/ 0 w 1193400"/>
              <a:gd name="connsiteY0" fmla="*/ 198904 h 1193400"/>
              <a:gd name="connsiteX1" fmla="*/ 198904 w 1193400"/>
              <a:gd name="connsiteY1" fmla="*/ 0 h 1193400"/>
              <a:gd name="connsiteX2" fmla="*/ 994496 w 1193400"/>
              <a:gd name="connsiteY2" fmla="*/ 0 h 1193400"/>
              <a:gd name="connsiteX3" fmla="*/ 1193400 w 1193400"/>
              <a:gd name="connsiteY3" fmla="*/ 198904 h 1193400"/>
              <a:gd name="connsiteX4" fmla="*/ 1193400 w 1193400"/>
              <a:gd name="connsiteY4" fmla="*/ 994496 h 1193400"/>
              <a:gd name="connsiteX5" fmla="*/ 994496 w 1193400"/>
              <a:gd name="connsiteY5" fmla="*/ 1193400 h 1193400"/>
              <a:gd name="connsiteX6" fmla="*/ 198904 w 1193400"/>
              <a:gd name="connsiteY6" fmla="*/ 1193400 h 1193400"/>
              <a:gd name="connsiteX7" fmla="*/ 0 w 1193400"/>
              <a:gd name="connsiteY7" fmla="*/ 994496 h 1193400"/>
              <a:gd name="connsiteX8" fmla="*/ 0 w 1193400"/>
              <a:gd name="connsiteY8" fmla="*/ 198904 h 119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93400" h="1193400">
                <a:moveTo>
                  <a:pt x="0" y="198904"/>
                </a:moveTo>
                <a:cubicBezTo>
                  <a:pt x="0" y="89052"/>
                  <a:pt x="89052" y="0"/>
                  <a:pt x="198904" y="0"/>
                </a:cubicBezTo>
                <a:lnTo>
                  <a:pt x="994496" y="0"/>
                </a:lnTo>
                <a:cubicBezTo>
                  <a:pt x="1104348" y="0"/>
                  <a:pt x="1193400" y="89052"/>
                  <a:pt x="1193400" y="198904"/>
                </a:cubicBezTo>
                <a:lnTo>
                  <a:pt x="1193400" y="994496"/>
                </a:lnTo>
                <a:cubicBezTo>
                  <a:pt x="1193400" y="1104348"/>
                  <a:pt x="1104348" y="1193400"/>
                  <a:pt x="994496" y="1193400"/>
                </a:cubicBezTo>
                <a:lnTo>
                  <a:pt x="198904" y="1193400"/>
                </a:lnTo>
                <a:cubicBezTo>
                  <a:pt x="89052" y="1193400"/>
                  <a:pt x="0" y="1104348"/>
                  <a:pt x="0" y="994496"/>
                </a:cubicBezTo>
                <a:lnTo>
                  <a:pt x="0" y="198904"/>
                </a:lnTo>
                <a:close/>
              </a:path>
            </a:pathLst>
          </a:custGeom>
          <a:gradFill flip="none" rotWithShape="1">
            <a:gsLst>
              <a:gs pos="0">
                <a:srgbClr val="20BEC6"/>
              </a:gs>
              <a:gs pos="99000">
                <a:srgbClr val="4472C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8747" tIns="168747" rIns="168747" bIns="168747" numCol="1" spcCol="953" anchor="ctr" anchorCtr="0">
            <a:noAutofit/>
          </a:bodyPr>
          <a:lstStyle/>
          <a:p>
            <a:pPr algn="ctr" defTabSz="128841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id-ID" sz="2935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0" name="Freeform 42"/>
          <p:cNvSpPr/>
          <p:nvPr/>
        </p:nvSpPr>
        <p:spPr>
          <a:xfrm>
            <a:off x="6217074" y="3557418"/>
            <a:ext cx="1319189" cy="1227943"/>
          </a:xfrm>
          <a:custGeom>
            <a:avLst/>
            <a:gdLst>
              <a:gd name="connsiteX0" fmla="*/ 0 w 1193400"/>
              <a:gd name="connsiteY0" fmla="*/ 198904 h 1193400"/>
              <a:gd name="connsiteX1" fmla="*/ 198904 w 1193400"/>
              <a:gd name="connsiteY1" fmla="*/ 0 h 1193400"/>
              <a:gd name="connsiteX2" fmla="*/ 994496 w 1193400"/>
              <a:gd name="connsiteY2" fmla="*/ 0 h 1193400"/>
              <a:gd name="connsiteX3" fmla="*/ 1193400 w 1193400"/>
              <a:gd name="connsiteY3" fmla="*/ 198904 h 1193400"/>
              <a:gd name="connsiteX4" fmla="*/ 1193400 w 1193400"/>
              <a:gd name="connsiteY4" fmla="*/ 994496 h 1193400"/>
              <a:gd name="connsiteX5" fmla="*/ 994496 w 1193400"/>
              <a:gd name="connsiteY5" fmla="*/ 1193400 h 1193400"/>
              <a:gd name="connsiteX6" fmla="*/ 198904 w 1193400"/>
              <a:gd name="connsiteY6" fmla="*/ 1193400 h 1193400"/>
              <a:gd name="connsiteX7" fmla="*/ 0 w 1193400"/>
              <a:gd name="connsiteY7" fmla="*/ 994496 h 1193400"/>
              <a:gd name="connsiteX8" fmla="*/ 0 w 1193400"/>
              <a:gd name="connsiteY8" fmla="*/ 198904 h 119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93400" h="1193400">
                <a:moveTo>
                  <a:pt x="0" y="198904"/>
                </a:moveTo>
                <a:cubicBezTo>
                  <a:pt x="0" y="89052"/>
                  <a:pt x="89052" y="0"/>
                  <a:pt x="198904" y="0"/>
                </a:cubicBezTo>
                <a:lnTo>
                  <a:pt x="994496" y="0"/>
                </a:lnTo>
                <a:cubicBezTo>
                  <a:pt x="1104348" y="0"/>
                  <a:pt x="1193400" y="89052"/>
                  <a:pt x="1193400" y="198904"/>
                </a:cubicBezTo>
                <a:lnTo>
                  <a:pt x="1193400" y="994496"/>
                </a:lnTo>
                <a:cubicBezTo>
                  <a:pt x="1193400" y="1104348"/>
                  <a:pt x="1104348" y="1193400"/>
                  <a:pt x="994496" y="1193400"/>
                </a:cubicBezTo>
                <a:lnTo>
                  <a:pt x="198904" y="1193400"/>
                </a:lnTo>
                <a:cubicBezTo>
                  <a:pt x="89052" y="1193400"/>
                  <a:pt x="0" y="1104348"/>
                  <a:pt x="0" y="994496"/>
                </a:cubicBezTo>
                <a:lnTo>
                  <a:pt x="0" y="198904"/>
                </a:lnTo>
                <a:close/>
              </a:path>
            </a:pathLst>
          </a:custGeom>
          <a:gradFill flip="none" rotWithShape="1">
            <a:gsLst>
              <a:gs pos="0">
                <a:srgbClr val="20BEC6"/>
              </a:gs>
              <a:gs pos="99000">
                <a:srgbClr val="4472C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8747" tIns="168747" rIns="168747" bIns="168747" numCol="1" spcCol="953" anchor="ctr" anchorCtr="0">
            <a:noAutofit/>
          </a:bodyPr>
          <a:lstStyle/>
          <a:p>
            <a:pPr algn="ctr" defTabSz="128841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id-ID" sz="2935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3951971" y="2816095"/>
            <a:ext cx="766229" cy="1330993"/>
            <a:chOff x="3431037" y="2816095"/>
            <a:chExt cx="1217713" cy="1330993"/>
          </a:xfrm>
        </p:grpSpPr>
        <p:cxnSp>
          <p:nvCxnSpPr>
            <p:cNvPr id="11" name="Straight Connector 95"/>
            <p:cNvCxnSpPr/>
            <p:nvPr/>
          </p:nvCxnSpPr>
          <p:spPr>
            <a:xfrm flipH="1">
              <a:off x="3431037" y="2816095"/>
              <a:ext cx="1217713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  <a:prstDash val="sysDot"/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97"/>
            <p:cNvCxnSpPr/>
            <p:nvPr/>
          </p:nvCxnSpPr>
          <p:spPr>
            <a:xfrm flipH="1">
              <a:off x="3431037" y="4147088"/>
              <a:ext cx="1217713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  <a:prstDash val="sysDot"/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7614738" y="2808056"/>
            <a:ext cx="707462" cy="1330992"/>
            <a:chOff x="7545287" y="2808056"/>
            <a:chExt cx="1217713" cy="1330992"/>
          </a:xfrm>
        </p:grpSpPr>
        <p:cxnSp>
          <p:nvCxnSpPr>
            <p:cNvPr id="12" name="Straight Connector 96"/>
            <p:cNvCxnSpPr/>
            <p:nvPr/>
          </p:nvCxnSpPr>
          <p:spPr>
            <a:xfrm>
              <a:off x="7545287" y="2808056"/>
              <a:ext cx="1217713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  <a:prstDash val="sysDot"/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98"/>
            <p:cNvCxnSpPr/>
            <p:nvPr/>
          </p:nvCxnSpPr>
          <p:spPr>
            <a:xfrm>
              <a:off x="7545287" y="4139048"/>
              <a:ext cx="1217713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  <a:prstDash val="sysDot"/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椭圆 6"/>
          <p:cNvSpPr/>
          <p:nvPr/>
        </p:nvSpPr>
        <p:spPr>
          <a:xfrm>
            <a:off x="5184599" y="2635013"/>
            <a:ext cx="577999" cy="422491"/>
          </a:xfrm>
          <a:custGeom>
            <a:avLst/>
            <a:gdLst>
              <a:gd name="connsiteX0" fmla="*/ 187043 w 606298"/>
              <a:gd name="connsiteY0" fmla="*/ 364682 h 476105"/>
              <a:gd name="connsiteX1" fmla="*/ 307528 w 606298"/>
              <a:gd name="connsiteY1" fmla="*/ 364682 h 476105"/>
              <a:gd name="connsiteX2" fmla="*/ 325320 w 606298"/>
              <a:gd name="connsiteY2" fmla="*/ 382440 h 476105"/>
              <a:gd name="connsiteX3" fmla="*/ 325320 w 606298"/>
              <a:gd name="connsiteY3" fmla="*/ 389984 h 476105"/>
              <a:gd name="connsiteX4" fmla="*/ 575785 w 606298"/>
              <a:gd name="connsiteY4" fmla="*/ 389984 h 476105"/>
              <a:gd name="connsiteX5" fmla="*/ 606298 w 606298"/>
              <a:gd name="connsiteY5" fmla="*/ 420440 h 476105"/>
              <a:gd name="connsiteX6" fmla="*/ 575785 w 606298"/>
              <a:gd name="connsiteY6" fmla="*/ 450803 h 476105"/>
              <a:gd name="connsiteX7" fmla="*/ 325320 w 606298"/>
              <a:gd name="connsiteY7" fmla="*/ 450803 h 476105"/>
              <a:gd name="connsiteX8" fmla="*/ 325320 w 606298"/>
              <a:gd name="connsiteY8" fmla="*/ 458347 h 476105"/>
              <a:gd name="connsiteX9" fmla="*/ 307528 w 606298"/>
              <a:gd name="connsiteY9" fmla="*/ 476105 h 476105"/>
              <a:gd name="connsiteX10" fmla="*/ 187043 w 606298"/>
              <a:gd name="connsiteY10" fmla="*/ 476105 h 476105"/>
              <a:gd name="connsiteX11" fmla="*/ 169343 w 606298"/>
              <a:gd name="connsiteY11" fmla="*/ 458347 h 476105"/>
              <a:gd name="connsiteX12" fmla="*/ 169343 w 606298"/>
              <a:gd name="connsiteY12" fmla="*/ 450803 h 476105"/>
              <a:gd name="connsiteX13" fmla="*/ 30421 w 606298"/>
              <a:gd name="connsiteY13" fmla="*/ 450803 h 476105"/>
              <a:gd name="connsiteX14" fmla="*/ 0 w 606298"/>
              <a:gd name="connsiteY14" fmla="*/ 420440 h 476105"/>
              <a:gd name="connsiteX15" fmla="*/ 30421 w 606298"/>
              <a:gd name="connsiteY15" fmla="*/ 389984 h 476105"/>
              <a:gd name="connsiteX16" fmla="*/ 169343 w 606298"/>
              <a:gd name="connsiteY16" fmla="*/ 389984 h 476105"/>
              <a:gd name="connsiteX17" fmla="*/ 169343 w 606298"/>
              <a:gd name="connsiteY17" fmla="*/ 382440 h 476105"/>
              <a:gd name="connsiteX18" fmla="*/ 187043 w 606298"/>
              <a:gd name="connsiteY18" fmla="*/ 364682 h 476105"/>
              <a:gd name="connsiteX19" fmla="*/ 322185 w 606298"/>
              <a:gd name="connsiteY19" fmla="*/ 182341 h 476105"/>
              <a:gd name="connsiteX20" fmla="*/ 442671 w 606298"/>
              <a:gd name="connsiteY20" fmla="*/ 182341 h 476105"/>
              <a:gd name="connsiteX21" fmla="*/ 460370 w 606298"/>
              <a:gd name="connsiteY21" fmla="*/ 200099 h 476105"/>
              <a:gd name="connsiteX22" fmla="*/ 460370 w 606298"/>
              <a:gd name="connsiteY22" fmla="*/ 207643 h 476105"/>
              <a:gd name="connsiteX23" fmla="*/ 575785 w 606298"/>
              <a:gd name="connsiteY23" fmla="*/ 207643 h 476105"/>
              <a:gd name="connsiteX24" fmla="*/ 606298 w 606298"/>
              <a:gd name="connsiteY24" fmla="*/ 238006 h 476105"/>
              <a:gd name="connsiteX25" fmla="*/ 575785 w 606298"/>
              <a:gd name="connsiteY25" fmla="*/ 268369 h 476105"/>
              <a:gd name="connsiteX26" fmla="*/ 460370 w 606298"/>
              <a:gd name="connsiteY26" fmla="*/ 268369 h 476105"/>
              <a:gd name="connsiteX27" fmla="*/ 460370 w 606298"/>
              <a:gd name="connsiteY27" fmla="*/ 276006 h 476105"/>
              <a:gd name="connsiteX28" fmla="*/ 442671 w 606298"/>
              <a:gd name="connsiteY28" fmla="*/ 293764 h 476105"/>
              <a:gd name="connsiteX29" fmla="*/ 322185 w 606298"/>
              <a:gd name="connsiteY29" fmla="*/ 293764 h 476105"/>
              <a:gd name="connsiteX30" fmla="*/ 304394 w 606298"/>
              <a:gd name="connsiteY30" fmla="*/ 276006 h 476105"/>
              <a:gd name="connsiteX31" fmla="*/ 304394 w 606298"/>
              <a:gd name="connsiteY31" fmla="*/ 268369 h 476105"/>
              <a:gd name="connsiteX32" fmla="*/ 30421 w 606298"/>
              <a:gd name="connsiteY32" fmla="*/ 268369 h 476105"/>
              <a:gd name="connsiteX33" fmla="*/ 0 w 606298"/>
              <a:gd name="connsiteY33" fmla="*/ 238006 h 476105"/>
              <a:gd name="connsiteX34" fmla="*/ 30421 w 606298"/>
              <a:gd name="connsiteY34" fmla="*/ 207643 h 476105"/>
              <a:gd name="connsiteX35" fmla="*/ 304394 w 606298"/>
              <a:gd name="connsiteY35" fmla="*/ 207643 h 476105"/>
              <a:gd name="connsiteX36" fmla="*/ 304394 w 606298"/>
              <a:gd name="connsiteY36" fmla="*/ 200099 h 476105"/>
              <a:gd name="connsiteX37" fmla="*/ 322185 w 606298"/>
              <a:gd name="connsiteY37" fmla="*/ 182341 h 476105"/>
              <a:gd name="connsiteX38" fmla="*/ 109055 w 606298"/>
              <a:gd name="connsiteY38" fmla="*/ 0 h 476105"/>
              <a:gd name="connsiteX39" fmla="*/ 229540 w 606298"/>
              <a:gd name="connsiteY39" fmla="*/ 0 h 476105"/>
              <a:gd name="connsiteX40" fmla="*/ 247331 w 606298"/>
              <a:gd name="connsiteY40" fmla="*/ 17669 h 476105"/>
              <a:gd name="connsiteX41" fmla="*/ 247331 w 606298"/>
              <a:gd name="connsiteY41" fmla="*/ 25307 h 476105"/>
              <a:gd name="connsiteX42" fmla="*/ 575785 w 606298"/>
              <a:gd name="connsiteY42" fmla="*/ 25307 h 476105"/>
              <a:gd name="connsiteX43" fmla="*/ 606298 w 606298"/>
              <a:gd name="connsiteY43" fmla="*/ 55676 h 476105"/>
              <a:gd name="connsiteX44" fmla="*/ 575785 w 606298"/>
              <a:gd name="connsiteY44" fmla="*/ 86045 h 476105"/>
              <a:gd name="connsiteX45" fmla="*/ 247331 w 606298"/>
              <a:gd name="connsiteY45" fmla="*/ 86045 h 476105"/>
              <a:gd name="connsiteX46" fmla="*/ 247331 w 606298"/>
              <a:gd name="connsiteY46" fmla="*/ 93683 h 476105"/>
              <a:gd name="connsiteX47" fmla="*/ 229540 w 606298"/>
              <a:gd name="connsiteY47" fmla="*/ 111352 h 476105"/>
              <a:gd name="connsiteX48" fmla="*/ 109055 w 606298"/>
              <a:gd name="connsiteY48" fmla="*/ 111352 h 476105"/>
              <a:gd name="connsiteX49" fmla="*/ 91355 w 606298"/>
              <a:gd name="connsiteY49" fmla="*/ 93683 h 476105"/>
              <a:gd name="connsiteX50" fmla="*/ 91355 w 606298"/>
              <a:gd name="connsiteY50" fmla="*/ 86045 h 476105"/>
              <a:gd name="connsiteX51" fmla="*/ 30421 w 606298"/>
              <a:gd name="connsiteY51" fmla="*/ 86045 h 476105"/>
              <a:gd name="connsiteX52" fmla="*/ 0 w 606298"/>
              <a:gd name="connsiteY52" fmla="*/ 55676 h 476105"/>
              <a:gd name="connsiteX53" fmla="*/ 30421 w 606298"/>
              <a:gd name="connsiteY53" fmla="*/ 25307 h 476105"/>
              <a:gd name="connsiteX54" fmla="*/ 91355 w 606298"/>
              <a:gd name="connsiteY54" fmla="*/ 25307 h 476105"/>
              <a:gd name="connsiteX55" fmla="*/ 91355 w 606298"/>
              <a:gd name="connsiteY55" fmla="*/ 17669 h 476105"/>
              <a:gd name="connsiteX56" fmla="*/ 109055 w 606298"/>
              <a:gd name="connsiteY56" fmla="*/ 0 h 476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606298" h="476105">
                <a:moveTo>
                  <a:pt x="187043" y="364682"/>
                </a:moveTo>
                <a:lnTo>
                  <a:pt x="307528" y="364682"/>
                </a:lnTo>
                <a:cubicBezTo>
                  <a:pt x="317392" y="364682"/>
                  <a:pt x="325320" y="372595"/>
                  <a:pt x="325320" y="382440"/>
                </a:cubicBezTo>
                <a:lnTo>
                  <a:pt x="325320" y="389984"/>
                </a:lnTo>
                <a:lnTo>
                  <a:pt x="575785" y="389984"/>
                </a:lnTo>
                <a:cubicBezTo>
                  <a:pt x="592655" y="389984"/>
                  <a:pt x="606298" y="403602"/>
                  <a:pt x="606298" y="420440"/>
                </a:cubicBezTo>
                <a:cubicBezTo>
                  <a:pt x="606298" y="437185"/>
                  <a:pt x="592655" y="450803"/>
                  <a:pt x="575785" y="450803"/>
                </a:cubicBezTo>
                <a:lnTo>
                  <a:pt x="325320" y="450803"/>
                </a:lnTo>
                <a:lnTo>
                  <a:pt x="325320" y="458347"/>
                </a:lnTo>
                <a:cubicBezTo>
                  <a:pt x="325320" y="468192"/>
                  <a:pt x="317392" y="476105"/>
                  <a:pt x="307528" y="476105"/>
                </a:cubicBezTo>
                <a:lnTo>
                  <a:pt x="187043" y="476105"/>
                </a:lnTo>
                <a:cubicBezTo>
                  <a:pt x="177271" y="476105"/>
                  <a:pt x="169343" y="468192"/>
                  <a:pt x="169343" y="458347"/>
                </a:cubicBezTo>
                <a:lnTo>
                  <a:pt x="169343" y="450803"/>
                </a:lnTo>
                <a:lnTo>
                  <a:pt x="30421" y="450803"/>
                </a:lnTo>
                <a:cubicBezTo>
                  <a:pt x="13644" y="450803"/>
                  <a:pt x="0" y="437185"/>
                  <a:pt x="0" y="420440"/>
                </a:cubicBezTo>
                <a:cubicBezTo>
                  <a:pt x="0" y="403602"/>
                  <a:pt x="13644" y="389984"/>
                  <a:pt x="30421" y="389984"/>
                </a:cubicBezTo>
                <a:lnTo>
                  <a:pt x="169343" y="389984"/>
                </a:lnTo>
                <a:lnTo>
                  <a:pt x="169343" y="382440"/>
                </a:lnTo>
                <a:cubicBezTo>
                  <a:pt x="169343" y="372595"/>
                  <a:pt x="177271" y="364682"/>
                  <a:pt x="187043" y="364682"/>
                </a:cubicBezTo>
                <a:close/>
                <a:moveTo>
                  <a:pt x="322185" y="182341"/>
                </a:moveTo>
                <a:lnTo>
                  <a:pt x="442671" y="182341"/>
                </a:lnTo>
                <a:cubicBezTo>
                  <a:pt x="452442" y="182341"/>
                  <a:pt x="460370" y="190254"/>
                  <a:pt x="460370" y="200099"/>
                </a:cubicBezTo>
                <a:lnTo>
                  <a:pt x="460370" y="207643"/>
                </a:lnTo>
                <a:lnTo>
                  <a:pt x="575785" y="207643"/>
                </a:lnTo>
                <a:cubicBezTo>
                  <a:pt x="592655" y="207643"/>
                  <a:pt x="606298" y="221261"/>
                  <a:pt x="606298" y="238006"/>
                </a:cubicBezTo>
                <a:cubicBezTo>
                  <a:pt x="606298" y="254844"/>
                  <a:pt x="592655" y="268369"/>
                  <a:pt x="575785" y="268369"/>
                </a:cubicBezTo>
                <a:lnTo>
                  <a:pt x="460370" y="268369"/>
                </a:lnTo>
                <a:lnTo>
                  <a:pt x="460370" y="276006"/>
                </a:lnTo>
                <a:cubicBezTo>
                  <a:pt x="460370" y="285759"/>
                  <a:pt x="452442" y="293764"/>
                  <a:pt x="442671" y="293764"/>
                </a:cubicBezTo>
                <a:lnTo>
                  <a:pt x="322185" y="293764"/>
                </a:lnTo>
                <a:cubicBezTo>
                  <a:pt x="312322" y="293764"/>
                  <a:pt x="304394" y="285759"/>
                  <a:pt x="304394" y="276006"/>
                </a:cubicBezTo>
                <a:lnTo>
                  <a:pt x="304394" y="268369"/>
                </a:lnTo>
                <a:lnTo>
                  <a:pt x="30421" y="268369"/>
                </a:lnTo>
                <a:cubicBezTo>
                  <a:pt x="13644" y="268369"/>
                  <a:pt x="0" y="254844"/>
                  <a:pt x="0" y="238006"/>
                </a:cubicBezTo>
                <a:cubicBezTo>
                  <a:pt x="0" y="221261"/>
                  <a:pt x="13644" y="207643"/>
                  <a:pt x="30421" y="207643"/>
                </a:cubicBezTo>
                <a:lnTo>
                  <a:pt x="304394" y="207643"/>
                </a:lnTo>
                <a:lnTo>
                  <a:pt x="304394" y="200099"/>
                </a:lnTo>
                <a:cubicBezTo>
                  <a:pt x="304394" y="190254"/>
                  <a:pt x="312322" y="182341"/>
                  <a:pt x="322185" y="182341"/>
                </a:cubicBezTo>
                <a:close/>
                <a:moveTo>
                  <a:pt x="109055" y="0"/>
                </a:moveTo>
                <a:lnTo>
                  <a:pt x="229540" y="0"/>
                </a:lnTo>
                <a:cubicBezTo>
                  <a:pt x="239404" y="0"/>
                  <a:pt x="247331" y="7914"/>
                  <a:pt x="247331" y="17669"/>
                </a:cubicBezTo>
                <a:lnTo>
                  <a:pt x="247331" y="25307"/>
                </a:lnTo>
                <a:lnTo>
                  <a:pt x="575785" y="25307"/>
                </a:lnTo>
                <a:cubicBezTo>
                  <a:pt x="592655" y="25307"/>
                  <a:pt x="606298" y="38927"/>
                  <a:pt x="606298" y="55676"/>
                </a:cubicBezTo>
                <a:cubicBezTo>
                  <a:pt x="606298" y="72425"/>
                  <a:pt x="592655" y="86045"/>
                  <a:pt x="575785" y="86045"/>
                </a:cubicBezTo>
                <a:lnTo>
                  <a:pt x="247331" y="86045"/>
                </a:lnTo>
                <a:lnTo>
                  <a:pt x="247331" y="93683"/>
                </a:lnTo>
                <a:cubicBezTo>
                  <a:pt x="247331" y="103438"/>
                  <a:pt x="239404" y="111352"/>
                  <a:pt x="229540" y="111352"/>
                </a:cubicBezTo>
                <a:lnTo>
                  <a:pt x="109055" y="111352"/>
                </a:lnTo>
                <a:cubicBezTo>
                  <a:pt x="99283" y="111352"/>
                  <a:pt x="91355" y="103438"/>
                  <a:pt x="91355" y="93683"/>
                </a:cubicBezTo>
                <a:lnTo>
                  <a:pt x="91355" y="86045"/>
                </a:lnTo>
                <a:lnTo>
                  <a:pt x="30421" y="86045"/>
                </a:lnTo>
                <a:cubicBezTo>
                  <a:pt x="13644" y="86045"/>
                  <a:pt x="0" y="72425"/>
                  <a:pt x="0" y="55676"/>
                </a:cubicBezTo>
                <a:cubicBezTo>
                  <a:pt x="0" y="38927"/>
                  <a:pt x="13644" y="25307"/>
                  <a:pt x="30421" y="25307"/>
                </a:cubicBezTo>
                <a:lnTo>
                  <a:pt x="91355" y="25307"/>
                </a:lnTo>
                <a:lnTo>
                  <a:pt x="91355" y="17669"/>
                </a:lnTo>
                <a:cubicBezTo>
                  <a:pt x="91355" y="7914"/>
                  <a:pt x="99283" y="0"/>
                  <a:pt x="1090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6" name="椭圆 19"/>
          <p:cNvSpPr/>
          <p:nvPr/>
        </p:nvSpPr>
        <p:spPr>
          <a:xfrm>
            <a:off x="6654051" y="3870155"/>
            <a:ext cx="570481" cy="538021"/>
          </a:xfrm>
          <a:custGeom>
            <a:avLst/>
            <a:gdLst>
              <a:gd name="connsiteX0" fmla="*/ 361584 w 589817"/>
              <a:gd name="connsiteY0" fmla="*/ 75460 h 597591"/>
              <a:gd name="connsiteX1" fmla="*/ 370193 w 589817"/>
              <a:gd name="connsiteY1" fmla="*/ 79491 h 597591"/>
              <a:gd name="connsiteX2" fmla="*/ 403552 w 589817"/>
              <a:gd name="connsiteY2" fmla="*/ 112813 h 597591"/>
              <a:gd name="connsiteX3" fmla="*/ 403552 w 589817"/>
              <a:gd name="connsiteY3" fmla="*/ 130012 h 597591"/>
              <a:gd name="connsiteX4" fmla="*/ 273343 w 589817"/>
              <a:gd name="connsiteY4" fmla="*/ 261153 h 597591"/>
              <a:gd name="connsiteX5" fmla="*/ 273343 w 589817"/>
              <a:gd name="connsiteY5" fmla="*/ 277277 h 597591"/>
              <a:gd name="connsiteX6" fmla="*/ 291637 w 589817"/>
              <a:gd name="connsiteY6" fmla="*/ 296625 h 597591"/>
              <a:gd name="connsiteX7" fmla="*/ 302398 w 589817"/>
              <a:gd name="connsiteY7" fmla="*/ 321349 h 597591"/>
              <a:gd name="connsiteX8" fmla="*/ 291637 w 589817"/>
              <a:gd name="connsiteY8" fmla="*/ 347147 h 597591"/>
              <a:gd name="connsiteX9" fmla="*/ 181874 w 589817"/>
              <a:gd name="connsiteY9" fmla="*/ 456789 h 597591"/>
              <a:gd name="connsiteX10" fmla="*/ 156047 w 589817"/>
              <a:gd name="connsiteY10" fmla="*/ 466463 h 597591"/>
              <a:gd name="connsiteX11" fmla="*/ 131296 w 589817"/>
              <a:gd name="connsiteY11" fmla="*/ 456789 h 597591"/>
              <a:gd name="connsiteX12" fmla="*/ 131296 w 589817"/>
              <a:gd name="connsiteY12" fmla="*/ 405193 h 597591"/>
              <a:gd name="connsiteX13" fmla="*/ 206624 w 589817"/>
              <a:gd name="connsiteY13" fmla="*/ 329948 h 597591"/>
              <a:gd name="connsiteX14" fmla="*/ 206624 w 589817"/>
              <a:gd name="connsiteY14" fmla="*/ 312749 h 597591"/>
              <a:gd name="connsiteX15" fmla="*/ 188330 w 589817"/>
              <a:gd name="connsiteY15" fmla="*/ 294476 h 597591"/>
              <a:gd name="connsiteX16" fmla="*/ 188330 w 589817"/>
              <a:gd name="connsiteY16" fmla="*/ 243954 h 597591"/>
              <a:gd name="connsiteX17" fmla="*/ 352975 w 589817"/>
              <a:gd name="connsiteY17" fmla="*/ 79491 h 597591"/>
              <a:gd name="connsiteX18" fmla="*/ 361584 w 589817"/>
              <a:gd name="connsiteY18" fmla="*/ 75460 h 597591"/>
              <a:gd name="connsiteX19" fmla="*/ 46281 w 589817"/>
              <a:gd name="connsiteY19" fmla="*/ 8638 h 597591"/>
              <a:gd name="connsiteX20" fmla="*/ 91486 w 589817"/>
              <a:gd name="connsiteY20" fmla="*/ 57001 h 597591"/>
              <a:gd name="connsiteX21" fmla="*/ 91486 w 589817"/>
              <a:gd name="connsiteY21" fmla="*/ 456801 h 597591"/>
              <a:gd name="connsiteX22" fmla="*/ 138844 w 589817"/>
              <a:gd name="connsiteY22" fmla="*/ 505164 h 597591"/>
              <a:gd name="connsiteX23" fmla="*/ 541383 w 589817"/>
              <a:gd name="connsiteY23" fmla="*/ 505164 h 597591"/>
              <a:gd name="connsiteX24" fmla="*/ 589817 w 589817"/>
              <a:gd name="connsiteY24" fmla="*/ 550303 h 597591"/>
              <a:gd name="connsiteX25" fmla="*/ 541383 w 589817"/>
              <a:gd name="connsiteY25" fmla="*/ 595442 h 597591"/>
              <a:gd name="connsiteX26" fmla="*/ 138844 w 589817"/>
              <a:gd name="connsiteY26" fmla="*/ 595442 h 597591"/>
              <a:gd name="connsiteX27" fmla="*/ 91486 w 589817"/>
              <a:gd name="connsiteY27" fmla="*/ 596516 h 597591"/>
              <a:gd name="connsiteX28" fmla="*/ 46281 w 589817"/>
              <a:gd name="connsiteY28" fmla="*/ 597591 h 597591"/>
              <a:gd name="connsiteX29" fmla="*/ 1076 w 589817"/>
              <a:gd name="connsiteY29" fmla="*/ 596516 h 597591"/>
              <a:gd name="connsiteX30" fmla="*/ 0 w 589817"/>
              <a:gd name="connsiteY30" fmla="*/ 550303 h 597591"/>
              <a:gd name="connsiteX31" fmla="*/ 1076 w 589817"/>
              <a:gd name="connsiteY31" fmla="*/ 456801 h 597591"/>
              <a:gd name="connsiteX32" fmla="*/ 1076 w 589817"/>
              <a:gd name="connsiteY32" fmla="*/ 57001 h 597591"/>
              <a:gd name="connsiteX33" fmla="*/ 46281 w 589817"/>
              <a:gd name="connsiteY33" fmla="*/ 8638 h 597591"/>
              <a:gd name="connsiteX34" fmla="*/ 347607 w 589817"/>
              <a:gd name="connsiteY34" fmla="*/ 0 h 597591"/>
              <a:gd name="connsiteX35" fmla="*/ 470364 w 589817"/>
              <a:gd name="connsiteY35" fmla="*/ 0 h 597591"/>
              <a:gd name="connsiteX36" fmla="*/ 490823 w 589817"/>
              <a:gd name="connsiteY36" fmla="*/ 18267 h 597591"/>
              <a:gd name="connsiteX37" fmla="*/ 490823 w 589817"/>
              <a:gd name="connsiteY37" fmla="*/ 128945 h 597591"/>
              <a:gd name="connsiteX38" fmla="*/ 476824 w 589817"/>
              <a:gd name="connsiteY38" fmla="*/ 134317 h 597591"/>
              <a:gd name="connsiteX39" fmla="*/ 439136 w 589817"/>
              <a:gd name="connsiteY39" fmla="*/ 101007 h 597591"/>
              <a:gd name="connsiteX40" fmla="*/ 378834 w 589817"/>
              <a:gd name="connsiteY40" fmla="*/ 46205 h 597591"/>
              <a:gd name="connsiteX41" fmla="*/ 341146 w 589817"/>
              <a:gd name="connsiteY41" fmla="*/ 12895 h 597591"/>
              <a:gd name="connsiteX42" fmla="*/ 347607 w 589817"/>
              <a:gd name="connsiteY42" fmla="*/ 0 h 597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89817" h="597591">
                <a:moveTo>
                  <a:pt x="361584" y="75460"/>
                </a:moveTo>
                <a:cubicBezTo>
                  <a:pt x="364813" y="75460"/>
                  <a:pt x="368041" y="76804"/>
                  <a:pt x="370193" y="79491"/>
                </a:cubicBezTo>
                <a:lnTo>
                  <a:pt x="403552" y="112813"/>
                </a:lnTo>
                <a:cubicBezTo>
                  <a:pt x="408933" y="117113"/>
                  <a:pt x="408933" y="125713"/>
                  <a:pt x="403552" y="130012"/>
                </a:cubicBezTo>
                <a:lnTo>
                  <a:pt x="273343" y="261153"/>
                </a:lnTo>
                <a:cubicBezTo>
                  <a:pt x="267963" y="265453"/>
                  <a:pt x="267963" y="272977"/>
                  <a:pt x="273343" y="277277"/>
                </a:cubicBezTo>
                <a:lnTo>
                  <a:pt x="291637" y="296625"/>
                </a:lnTo>
                <a:cubicBezTo>
                  <a:pt x="298094" y="303075"/>
                  <a:pt x="302398" y="311674"/>
                  <a:pt x="302398" y="321349"/>
                </a:cubicBezTo>
                <a:cubicBezTo>
                  <a:pt x="302398" y="331023"/>
                  <a:pt x="298094" y="340697"/>
                  <a:pt x="291637" y="347147"/>
                </a:cubicBezTo>
                <a:lnTo>
                  <a:pt x="181874" y="456789"/>
                </a:lnTo>
                <a:cubicBezTo>
                  <a:pt x="175417" y="463238"/>
                  <a:pt x="165732" y="466463"/>
                  <a:pt x="156047" y="466463"/>
                </a:cubicBezTo>
                <a:cubicBezTo>
                  <a:pt x="147438" y="466463"/>
                  <a:pt x="137753" y="463238"/>
                  <a:pt x="131296" y="456789"/>
                </a:cubicBezTo>
                <a:cubicBezTo>
                  <a:pt x="117307" y="442815"/>
                  <a:pt x="117307" y="419167"/>
                  <a:pt x="131296" y="405193"/>
                </a:cubicBezTo>
                <a:lnTo>
                  <a:pt x="206624" y="329948"/>
                </a:lnTo>
                <a:cubicBezTo>
                  <a:pt x="212005" y="325648"/>
                  <a:pt x="212005" y="318124"/>
                  <a:pt x="206624" y="312749"/>
                </a:cubicBezTo>
                <a:lnTo>
                  <a:pt x="188330" y="294476"/>
                </a:lnTo>
                <a:cubicBezTo>
                  <a:pt x="174341" y="280502"/>
                  <a:pt x="174341" y="257928"/>
                  <a:pt x="188330" y="243954"/>
                </a:cubicBezTo>
                <a:cubicBezTo>
                  <a:pt x="188330" y="243954"/>
                  <a:pt x="318540" y="113888"/>
                  <a:pt x="352975" y="79491"/>
                </a:cubicBezTo>
                <a:cubicBezTo>
                  <a:pt x="355127" y="76804"/>
                  <a:pt x="358356" y="75460"/>
                  <a:pt x="361584" y="75460"/>
                </a:cubicBezTo>
                <a:close/>
                <a:moveTo>
                  <a:pt x="46281" y="8638"/>
                </a:moveTo>
                <a:cubicBezTo>
                  <a:pt x="71036" y="8638"/>
                  <a:pt x="91486" y="30133"/>
                  <a:pt x="91486" y="57001"/>
                </a:cubicBezTo>
                <a:lnTo>
                  <a:pt x="91486" y="456801"/>
                </a:lnTo>
                <a:cubicBezTo>
                  <a:pt x="91486" y="483670"/>
                  <a:pt x="113012" y="505164"/>
                  <a:pt x="138844" y="505164"/>
                </a:cubicBezTo>
                <a:lnTo>
                  <a:pt x="541383" y="505164"/>
                </a:lnTo>
                <a:cubicBezTo>
                  <a:pt x="568291" y="505164"/>
                  <a:pt x="589817" y="524509"/>
                  <a:pt x="589817" y="550303"/>
                </a:cubicBezTo>
                <a:cubicBezTo>
                  <a:pt x="589817" y="575022"/>
                  <a:pt x="568291" y="595442"/>
                  <a:pt x="541383" y="595442"/>
                </a:cubicBezTo>
                <a:lnTo>
                  <a:pt x="138844" y="595442"/>
                </a:lnTo>
                <a:cubicBezTo>
                  <a:pt x="113012" y="595442"/>
                  <a:pt x="91486" y="595442"/>
                  <a:pt x="91486" y="596516"/>
                </a:cubicBezTo>
                <a:cubicBezTo>
                  <a:pt x="91486" y="597591"/>
                  <a:pt x="71036" y="597591"/>
                  <a:pt x="46281" y="597591"/>
                </a:cubicBezTo>
                <a:cubicBezTo>
                  <a:pt x="20450" y="597591"/>
                  <a:pt x="1076" y="597591"/>
                  <a:pt x="1076" y="596516"/>
                </a:cubicBezTo>
                <a:cubicBezTo>
                  <a:pt x="0" y="595442"/>
                  <a:pt x="0" y="575022"/>
                  <a:pt x="0" y="550303"/>
                </a:cubicBezTo>
                <a:cubicBezTo>
                  <a:pt x="0" y="524509"/>
                  <a:pt x="1076" y="483670"/>
                  <a:pt x="1076" y="456801"/>
                </a:cubicBezTo>
                <a:lnTo>
                  <a:pt x="1076" y="57001"/>
                </a:lnTo>
                <a:cubicBezTo>
                  <a:pt x="1076" y="30133"/>
                  <a:pt x="20450" y="8638"/>
                  <a:pt x="46281" y="8638"/>
                </a:cubicBezTo>
                <a:close/>
                <a:moveTo>
                  <a:pt x="347607" y="0"/>
                </a:moveTo>
                <a:lnTo>
                  <a:pt x="470364" y="0"/>
                </a:lnTo>
                <a:cubicBezTo>
                  <a:pt x="482208" y="0"/>
                  <a:pt x="490823" y="8597"/>
                  <a:pt x="490823" y="18267"/>
                </a:cubicBezTo>
                <a:lnTo>
                  <a:pt x="490823" y="128945"/>
                </a:lnTo>
                <a:cubicBezTo>
                  <a:pt x="490823" y="138616"/>
                  <a:pt x="484362" y="141839"/>
                  <a:pt x="476824" y="134317"/>
                </a:cubicBezTo>
                <a:lnTo>
                  <a:pt x="439136" y="101007"/>
                </a:lnTo>
                <a:lnTo>
                  <a:pt x="378834" y="46205"/>
                </a:lnTo>
                <a:lnTo>
                  <a:pt x="341146" y="12895"/>
                </a:lnTo>
                <a:cubicBezTo>
                  <a:pt x="333608" y="6447"/>
                  <a:pt x="335762" y="0"/>
                  <a:pt x="3476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529877" y="2503948"/>
            <a:ext cx="619253" cy="684621"/>
          </a:xfrm>
          <a:custGeom>
            <a:avLst/>
            <a:gdLst>
              <a:gd name="T0" fmla="*/ 1177 w 2354"/>
              <a:gd name="T1" fmla="*/ 2800 h 2800"/>
              <a:gd name="T2" fmla="*/ 1142 w 2354"/>
              <a:gd name="T3" fmla="*/ 2790 h 2800"/>
              <a:gd name="T4" fmla="*/ 247 w 2354"/>
              <a:gd name="T5" fmla="*/ 1787 h 2800"/>
              <a:gd name="T6" fmla="*/ 88 w 2354"/>
              <a:gd name="T7" fmla="*/ 308 h 2800"/>
              <a:gd name="T8" fmla="*/ 116 w 2354"/>
              <a:gd name="T9" fmla="*/ 260 h 2800"/>
              <a:gd name="T10" fmla="*/ 172 w 2354"/>
              <a:gd name="T11" fmla="*/ 251 h 2800"/>
              <a:gd name="T12" fmla="*/ 498 w 2354"/>
              <a:gd name="T13" fmla="*/ 291 h 2800"/>
              <a:gd name="T14" fmla="*/ 672 w 2354"/>
              <a:gd name="T15" fmla="*/ 277 h 2800"/>
              <a:gd name="T16" fmla="*/ 1125 w 2354"/>
              <a:gd name="T17" fmla="*/ 25 h 2800"/>
              <a:gd name="T18" fmla="*/ 1177 w 2354"/>
              <a:gd name="T19" fmla="*/ 0 h 2800"/>
              <a:gd name="T20" fmla="*/ 1177 w 2354"/>
              <a:gd name="T21" fmla="*/ 0 h 2800"/>
              <a:gd name="T22" fmla="*/ 1230 w 2354"/>
              <a:gd name="T23" fmla="*/ 25 h 2800"/>
              <a:gd name="T24" fmla="*/ 1682 w 2354"/>
              <a:gd name="T25" fmla="*/ 277 h 2800"/>
              <a:gd name="T26" fmla="*/ 1856 w 2354"/>
              <a:gd name="T27" fmla="*/ 291 h 2800"/>
              <a:gd name="T28" fmla="*/ 2182 w 2354"/>
              <a:gd name="T29" fmla="*/ 251 h 2800"/>
              <a:gd name="T30" fmla="*/ 2238 w 2354"/>
              <a:gd name="T31" fmla="*/ 260 h 2800"/>
              <a:gd name="T32" fmla="*/ 2267 w 2354"/>
              <a:gd name="T33" fmla="*/ 308 h 2800"/>
              <a:gd name="T34" fmla="*/ 2107 w 2354"/>
              <a:gd name="T35" fmla="*/ 1787 h 2800"/>
              <a:gd name="T36" fmla="*/ 1212 w 2354"/>
              <a:gd name="T37" fmla="*/ 2790 h 2800"/>
              <a:gd name="T38" fmla="*/ 1177 w 2354"/>
              <a:gd name="T39" fmla="*/ 2800 h 2800"/>
              <a:gd name="T40" fmla="*/ 214 w 2354"/>
              <a:gd name="T41" fmla="*/ 397 h 2800"/>
              <a:gd name="T42" fmla="*/ 370 w 2354"/>
              <a:gd name="T43" fmla="*/ 1736 h 2800"/>
              <a:gd name="T44" fmla="*/ 1177 w 2354"/>
              <a:gd name="T45" fmla="*/ 2654 h 2800"/>
              <a:gd name="T46" fmla="*/ 1984 w 2354"/>
              <a:gd name="T47" fmla="*/ 1736 h 2800"/>
              <a:gd name="T48" fmla="*/ 2140 w 2354"/>
              <a:gd name="T49" fmla="*/ 397 h 2800"/>
              <a:gd name="T50" fmla="*/ 1856 w 2354"/>
              <a:gd name="T51" fmla="*/ 425 h 2800"/>
              <a:gd name="T52" fmla="*/ 1658 w 2354"/>
              <a:gd name="T53" fmla="*/ 408 h 2800"/>
              <a:gd name="T54" fmla="*/ 1177 w 2354"/>
              <a:gd name="T55" fmla="*/ 164 h 2800"/>
              <a:gd name="T56" fmla="*/ 696 w 2354"/>
              <a:gd name="T57" fmla="*/ 408 h 2800"/>
              <a:gd name="T58" fmla="*/ 498 w 2354"/>
              <a:gd name="T59" fmla="*/ 425 h 2800"/>
              <a:gd name="T60" fmla="*/ 214 w 2354"/>
              <a:gd name="T61" fmla="*/ 397 h 2800"/>
              <a:gd name="T62" fmla="*/ 1177 w 2354"/>
              <a:gd name="T63" fmla="*/ 2215 h 2800"/>
              <a:gd name="T64" fmla="*/ 982 w 2354"/>
              <a:gd name="T65" fmla="*/ 2020 h 2800"/>
              <a:gd name="T66" fmla="*/ 1177 w 2354"/>
              <a:gd name="T67" fmla="*/ 1824 h 2800"/>
              <a:gd name="T68" fmla="*/ 1372 w 2354"/>
              <a:gd name="T69" fmla="*/ 2020 h 2800"/>
              <a:gd name="T70" fmla="*/ 1177 w 2354"/>
              <a:gd name="T71" fmla="*/ 2215 h 2800"/>
              <a:gd name="T72" fmla="*/ 1177 w 2354"/>
              <a:gd name="T73" fmla="*/ 1958 h 2800"/>
              <a:gd name="T74" fmla="*/ 1115 w 2354"/>
              <a:gd name="T75" fmla="*/ 2020 h 2800"/>
              <a:gd name="T76" fmla="*/ 1177 w 2354"/>
              <a:gd name="T77" fmla="*/ 2082 h 2800"/>
              <a:gd name="T78" fmla="*/ 1239 w 2354"/>
              <a:gd name="T79" fmla="*/ 2020 h 2800"/>
              <a:gd name="T80" fmla="*/ 1177 w 2354"/>
              <a:gd name="T81" fmla="*/ 1958 h 2800"/>
              <a:gd name="T82" fmla="*/ 1177 w 2354"/>
              <a:gd name="T83" fmla="*/ 1748 h 2800"/>
              <a:gd name="T84" fmla="*/ 982 w 2354"/>
              <a:gd name="T85" fmla="*/ 1552 h 2800"/>
              <a:gd name="T86" fmla="*/ 982 w 2354"/>
              <a:gd name="T87" fmla="*/ 694 h 2800"/>
              <a:gd name="T88" fmla="*/ 1177 w 2354"/>
              <a:gd name="T89" fmla="*/ 499 h 2800"/>
              <a:gd name="T90" fmla="*/ 1372 w 2354"/>
              <a:gd name="T91" fmla="*/ 694 h 2800"/>
              <a:gd name="T92" fmla="*/ 1372 w 2354"/>
              <a:gd name="T93" fmla="*/ 1552 h 2800"/>
              <a:gd name="T94" fmla="*/ 1177 w 2354"/>
              <a:gd name="T95" fmla="*/ 1748 h 2800"/>
              <a:gd name="T96" fmla="*/ 1177 w 2354"/>
              <a:gd name="T97" fmla="*/ 632 h 2800"/>
              <a:gd name="T98" fmla="*/ 1115 w 2354"/>
              <a:gd name="T99" fmla="*/ 694 h 2800"/>
              <a:gd name="T100" fmla="*/ 1115 w 2354"/>
              <a:gd name="T101" fmla="*/ 1552 h 2800"/>
              <a:gd name="T102" fmla="*/ 1177 w 2354"/>
              <a:gd name="T103" fmla="*/ 1614 h 2800"/>
              <a:gd name="T104" fmla="*/ 1239 w 2354"/>
              <a:gd name="T105" fmla="*/ 1552 h 2800"/>
              <a:gd name="T106" fmla="*/ 1239 w 2354"/>
              <a:gd name="T107" fmla="*/ 694 h 2800"/>
              <a:gd name="T108" fmla="*/ 1177 w 2354"/>
              <a:gd name="T109" fmla="*/ 632 h 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354" h="2800">
                <a:moveTo>
                  <a:pt x="1177" y="2800"/>
                </a:moveTo>
                <a:cubicBezTo>
                  <a:pt x="1165" y="2800"/>
                  <a:pt x="1153" y="2797"/>
                  <a:pt x="1142" y="2790"/>
                </a:cubicBezTo>
                <a:cubicBezTo>
                  <a:pt x="1116" y="2774"/>
                  <a:pt x="495" y="2386"/>
                  <a:pt x="247" y="1787"/>
                </a:cubicBezTo>
                <a:cubicBezTo>
                  <a:pt x="0" y="1193"/>
                  <a:pt x="84" y="344"/>
                  <a:pt x="88" y="308"/>
                </a:cubicBezTo>
                <a:cubicBezTo>
                  <a:pt x="90" y="289"/>
                  <a:pt x="100" y="271"/>
                  <a:pt x="116" y="260"/>
                </a:cubicBezTo>
                <a:cubicBezTo>
                  <a:pt x="133" y="249"/>
                  <a:pt x="153" y="246"/>
                  <a:pt x="172" y="251"/>
                </a:cubicBezTo>
                <a:cubicBezTo>
                  <a:pt x="173" y="251"/>
                  <a:pt x="320" y="291"/>
                  <a:pt x="498" y="291"/>
                </a:cubicBezTo>
                <a:cubicBezTo>
                  <a:pt x="560" y="291"/>
                  <a:pt x="618" y="287"/>
                  <a:pt x="672" y="277"/>
                </a:cubicBezTo>
                <a:cubicBezTo>
                  <a:pt x="962" y="226"/>
                  <a:pt x="1123" y="27"/>
                  <a:pt x="1125" y="25"/>
                </a:cubicBezTo>
                <a:cubicBezTo>
                  <a:pt x="1137" y="9"/>
                  <a:pt x="1157" y="0"/>
                  <a:pt x="1177" y="0"/>
                </a:cubicBezTo>
                <a:lnTo>
                  <a:pt x="1177" y="0"/>
                </a:lnTo>
                <a:cubicBezTo>
                  <a:pt x="1198" y="0"/>
                  <a:pt x="1217" y="9"/>
                  <a:pt x="1230" y="25"/>
                </a:cubicBezTo>
                <a:cubicBezTo>
                  <a:pt x="1231" y="27"/>
                  <a:pt x="1392" y="226"/>
                  <a:pt x="1682" y="277"/>
                </a:cubicBezTo>
                <a:cubicBezTo>
                  <a:pt x="1736" y="287"/>
                  <a:pt x="1795" y="291"/>
                  <a:pt x="1856" y="291"/>
                </a:cubicBezTo>
                <a:cubicBezTo>
                  <a:pt x="2035" y="291"/>
                  <a:pt x="2181" y="251"/>
                  <a:pt x="2182" y="251"/>
                </a:cubicBezTo>
                <a:cubicBezTo>
                  <a:pt x="2201" y="246"/>
                  <a:pt x="2221" y="249"/>
                  <a:pt x="2238" y="260"/>
                </a:cubicBezTo>
                <a:cubicBezTo>
                  <a:pt x="2254" y="271"/>
                  <a:pt x="2264" y="289"/>
                  <a:pt x="2267" y="308"/>
                </a:cubicBezTo>
                <a:cubicBezTo>
                  <a:pt x="2270" y="344"/>
                  <a:pt x="2354" y="1193"/>
                  <a:pt x="2107" y="1787"/>
                </a:cubicBezTo>
                <a:cubicBezTo>
                  <a:pt x="1859" y="2386"/>
                  <a:pt x="1238" y="2774"/>
                  <a:pt x="1212" y="2790"/>
                </a:cubicBezTo>
                <a:cubicBezTo>
                  <a:pt x="1201" y="2797"/>
                  <a:pt x="1189" y="2800"/>
                  <a:pt x="1177" y="2800"/>
                </a:cubicBezTo>
                <a:close/>
                <a:moveTo>
                  <a:pt x="214" y="397"/>
                </a:moveTo>
                <a:cubicBezTo>
                  <a:pt x="200" y="617"/>
                  <a:pt x="178" y="1272"/>
                  <a:pt x="370" y="1736"/>
                </a:cubicBezTo>
                <a:cubicBezTo>
                  <a:pt x="569" y="2216"/>
                  <a:pt x="1044" y="2563"/>
                  <a:pt x="1177" y="2654"/>
                </a:cubicBezTo>
                <a:cubicBezTo>
                  <a:pt x="1310" y="2563"/>
                  <a:pt x="1785" y="2216"/>
                  <a:pt x="1984" y="1736"/>
                </a:cubicBezTo>
                <a:cubicBezTo>
                  <a:pt x="2177" y="1272"/>
                  <a:pt x="2154" y="617"/>
                  <a:pt x="2140" y="397"/>
                </a:cubicBezTo>
                <a:cubicBezTo>
                  <a:pt x="2074" y="410"/>
                  <a:pt x="1972" y="425"/>
                  <a:pt x="1856" y="425"/>
                </a:cubicBezTo>
                <a:cubicBezTo>
                  <a:pt x="1787" y="425"/>
                  <a:pt x="1720" y="419"/>
                  <a:pt x="1658" y="408"/>
                </a:cubicBezTo>
                <a:cubicBezTo>
                  <a:pt x="1417" y="366"/>
                  <a:pt x="1255" y="239"/>
                  <a:pt x="1177" y="164"/>
                </a:cubicBezTo>
                <a:cubicBezTo>
                  <a:pt x="1099" y="239"/>
                  <a:pt x="937" y="366"/>
                  <a:pt x="696" y="408"/>
                </a:cubicBezTo>
                <a:cubicBezTo>
                  <a:pt x="634" y="419"/>
                  <a:pt x="567" y="425"/>
                  <a:pt x="498" y="425"/>
                </a:cubicBezTo>
                <a:cubicBezTo>
                  <a:pt x="383" y="425"/>
                  <a:pt x="281" y="410"/>
                  <a:pt x="214" y="397"/>
                </a:cubicBezTo>
                <a:close/>
                <a:moveTo>
                  <a:pt x="1177" y="2215"/>
                </a:moveTo>
                <a:cubicBezTo>
                  <a:pt x="1069" y="2215"/>
                  <a:pt x="982" y="2127"/>
                  <a:pt x="982" y="2020"/>
                </a:cubicBezTo>
                <a:cubicBezTo>
                  <a:pt x="982" y="1912"/>
                  <a:pt x="1069" y="1824"/>
                  <a:pt x="1177" y="1824"/>
                </a:cubicBezTo>
                <a:cubicBezTo>
                  <a:pt x="1285" y="1824"/>
                  <a:pt x="1372" y="1912"/>
                  <a:pt x="1372" y="2020"/>
                </a:cubicBezTo>
                <a:cubicBezTo>
                  <a:pt x="1372" y="2127"/>
                  <a:pt x="1285" y="2215"/>
                  <a:pt x="1177" y="2215"/>
                </a:cubicBezTo>
                <a:close/>
                <a:moveTo>
                  <a:pt x="1177" y="1958"/>
                </a:moveTo>
                <a:cubicBezTo>
                  <a:pt x="1143" y="1958"/>
                  <a:pt x="1115" y="1986"/>
                  <a:pt x="1115" y="2020"/>
                </a:cubicBezTo>
                <a:cubicBezTo>
                  <a:pt x="1115" y="2054"/>
                  <a:pt x="1143" y="2082"/>
                  <a:pt x="1177" y="2082"/>
                </a:cubicBezTo>
                <a:cubicBezTo>
                  <a:pt x="1211" y="2082"/>
                  <a:pt x="1239" y="2054"/>
                  <a:pt x="1239" y="2020"/>
                </a:cubicBezTo>
                <a:cubicBezTo>
                  <a:pt x="1239" y="1986"/>
                  <a:pt x="1211" y="1958"/>
                  <a:pt x="1177" y="1958"/>
                </a:cubicBezTo>
                <a:close/>
                <a:moveTo>
                  <a:pt x="1177" y="1748"/>
                </a:moveTo>
                <a:cubicBezTo>
                  <a:pt x="1069" y="1748"/>
                  <a:pt x="982" y="1660"/>
                  <a:pt x="982" y="1552"/>
                </a:cubicBezTo>
                <a:lnTo>
                  <a:pt x="982" y="694"/>
                </a:lnTo>
                <a:cubicBezTo>
                  <a:pt x="982" y="586"/>
                  <a:pt x="1069" y="499"/>
                  <a:pt x="1177" y="499"/>
                </a:cubicBezTo>
                <a:cubicBezTo>
                  <a:pt x="1285" y="499"/>
                  <a:pt x="1372" y="586"/>
                  <a:pt x="1372" y="694"/>
                </a:cubicBezTo>
                <a:lnTo>
                  <a:pt x="1372" y="1552"/>
                </a:lnTo>
                <a:cubicBezTo>
                  <a:pt x="1372" y="1660"/>
                  <a:pt x="1285" y="1748"/>
                  <a:pt x="1177" y="1748"/>
                </a:cubicBezTo>
                <a:close/>
                <a:moveTo>
                  <a:pt x="1177" y="632"/>
                </a:moveTo>
                <a:cubicBezTo>
                  <a:pt x="1143" y="632"/>
                  <a:pt x="1115" y="660"/>
                  <a:pt x="1115" y="694"/>
                </a:cubicBezTo>
                <a:lnTo>
                  <a:pt x="1115" y="1552"/>
                </a:lnTo>
                <a:cubicBezTo>
                  <a:pt x="1115" y="1587"/>
                  <a:pt x="1143" y="1614"/>
                  <a:pt x="1177" y="1614"/>
                </a:cubicBezTo>
                <a:cubicBezTo>
                  <a:pt x="1211" y="1614"/>
                  <a:pt x="1239" y="1587"/>
                  <a:pt x="1239" y="1552"/>
                </a:cubicBezTo>
                <a:lnTo>
                  <a:pt x="1239" y="694"/>
                </a:lnTo>
                <a:cubicBezTo>
                  <a:pt x="1239" y="660"/>
                  <a:pt x="1211" y="632"/>
                  <a:pt x="1177" y="6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8" name="椭圆 10"/>
          <p:cNvSpPr/>
          <p:nvPr/>
        </p:nvSpPr>
        <p:spPr>
          <a:xfrm>
            <a:off x="5084019" y="3824889"/>
            <a:ext cx="779159" cy="685378"/>
          </a:xfrm>
          <a:custGeom>
            <a:avLst/>
            <a:gdLst>
              <a:gd name="connsiteX0" fmla="*/ 60731 w 601262"/>
              <a:gd name="connsiteY0" fmla="*/ 323331 h 568193"/>
              <a:gd name="connsiteX1" fmla="*/ 60731 w 601262"/>
              <a:gd name="connsiteY1" fmla="*/ 378099 h 568193"/>
              <a:gd name="connsiteX2" fmla="*/ 55619 w 601262"/>
              <a:gd name="connsiteY2" fmla="*/ 441458 h 568193"/>
              <a:gd name="connsiteX3" fmla="*/ 34904 w 601262"/>
              <a:gd name="connsiteY3" fmla="*/ 406020 h 568193"/>
              <a:gd name="connsiteX4" fmla="*/ 34904 w 601262"/>
              <a:gd name="connsiteY4" fmla="*/ 355816 h 568193"/>
              <a:gd name="connsiteX5" fmla="*/ 59924 w 601262"/>
              <a:gd name="connsiteY5" fmla="*/ 327895 h 568193"/>
              <a:gd name="connsiteX6" fmla="*/ 296871 w 601262"/>
              <a:gd name="connsiteY6" fmla="*/ 317968 h 568193"/>
              <a:gd name="connsiteX7" fmla="*/ 436676 w 601262"/>
              <a:gd name="connsiteY7" fmla="*/ 317968 h 568193"/>
              <a:gd name="connsiteX8" fmla="*/ 447430 w 601262"/>
              <a:gd name="connsiteY8" fmla="*/ 328969 h 568193"/>
              <a:gd name="connsiteX9" fmla="*/ 436676 w 601262"/>
              <a:gd name="connsiteY9" fmla="*/ 339702 h 568193"/>
              <a:gd name="connsiteX10" fmla="*/ 296871 w 601262"/>
              <a:gd name="connsiteY10" fmla="*/ 339702 h 568193"/>
              <a:gd name="connsiteX11" fmla="*/ 286117 w 601262"/>
              <a:gd name="connsiteY11" fmla="*/ 328969 h 568193"/>
              <a:gd name="connsiteX12" fmla="*/ 296871 w 601262"/>
              <a:gd name="connsiteY12" fmla="*/ 317968 h 568193"/>
              <a:gd name="connsiteX13" fmla="*/ 296872 w 601262"/>
              <a:gd name="connsiteY13" fmla="*/ 268784 h 568193"/>
              <a:gd name="connsiteX14" fmla="*/ 535622 w 601262"/>
              <a:gd name="connsiteY14" fmla="*/ 268784 h 568193"/>
              <a:gd name="connsiteX15" fmla="*/ 546645 w 601262"/>
              <a:gd name="connsiteY15" fmla="*/ 279545 h 568193"/>
              <a:gd name="connsiteX16" fmla="*/ 535622 w 601262"/>
              <a:gd name="connsiteY16" fmla="*/ 290306 h 568193"/>
              <a:gd name="connsiteX17" fmla="*/ 296872 w 601262"/>
              <a:gd name="connsiteY17" fmla="*/ 290306 h 568193"/>
              <a:gd name="connsiteX18" fmla="*/ 286117 w 601262"/>
              <a:gd name="connsiteY18" fmla="*/ 279545 h 568193"/>
              <a:gd name="connsiteX19" fmla="*/ 296872 w 601262"/>
              <a:gd name="connsiteY19" fmla="*/ 268784 h 568193"/>
              <a:gd name="connsiteX20" fmla="*/ 296872 w 601262"/>
              <a:gd name="connsiteY20" fmla="*/ 219388 h 568193"/>
              <a:gd name="connsiteX21" fmla="*/ 535622 w 601262"/>
              <a:gd name="connsiteY21" fmla="*/ 219388 h 568193"/>
              <a:gd name="connsiteX22" fmla="*/ 546645 w 601262"/>
              <a:gd name="connsiteY22" fmla="*/ 230389 h 568193"/>
              <a:gd name="connsiteX23" fmla="*/ 535622 w 601262"/>
              <a:gd name="connsiteY23" fmla="*/ 241122 h 568193"/>
              <a:gd name="connsiteX24" fmla="*/ 296872 w 601262"/>
              <a:gd name="connsiteY24" fmla="*/ 241122 h 568193"/>
              <a:gd name="connsiteX25" fmla="*/ 286117 w 601262"/>
              <a:gd name="connsiteY25" fmla="*/ 230389 h 568193"/>
              <a:gd name="connsiteX26" fmla="*/ 296872 w 601262"/>
              <a:gd name="connsiteY26" fmla="*/ 219388 h 568193"/>
              <a:gd name="connsiteX27" fmla="*/ 135266 w 601262"/>
              <a:gd name="connsiteY27" fmla="*/ 124619 h 568193"/>
              <a:gd name="connsiteX28" fmla="*/ 140375 w 601262"/>
              <a:gd name="connsiteY28" fmla="*/ 135091 h 568193"/>
              <a:gd name="connsiteX29" fmla="*/ 125854 w 601262"/>
              <a:gd name="connsiteY29" fmla="*/ 248669 h 568193"/>
              <a:gd name="connsiteX30" fmla="*/ 143333 w 601262"/>
              <a:gd name="connsiteY30" fmla="*/ 278742 h 568193"/>
              <a:gd name="connsiteX31" fmla="*/ 160542 w 601262"/>
              <a:gd name="connsiteY31" fmla="*/ 248669 h 568193"/>
              <a:gd name="connsiteX32" fmla="*/ 146022 w 601262"/>
              <a:gd name="connsiteY32" fmla="*/ 135091 h 568193"/>
              <a:gd name="connsiteX33" fmla="*/ 151131 w 601262"/>
              <a:gd name="connsiteY33" fmla="*/ 124888 h 568193"/>
              <a:gd name="connsiteX34" fmla="*/ 233684 w 601262"/>
              <a:gd name="connsiteY34" fmla="*/ 141804 h 568193"/>
              <a:gd name="connsiteX35" fmla="*/ 334253 w 601262"/>
              <a:gd name="connsiteY35" fmla="*/ 141804 h 568193"/>
              <a:gd name="connsiteX36" fmla="*/ 355765 w 601262"/>
              <a:gd name="connsiteY36" fmla="*/ 163553 h 568193"/>
              <a:gd name="connsiteX37" fmla="*/ 334253 w 601262"/>
              <a:gd name="connsiteY37" fmla="*/ 185033 h 568193"/>
              <a:gd name="connsiteX38" fmla="*/ 229919 w 601262"/>
              <a:gd name="connsiteY38" fmla="*/ 185033 h 568193"/>
              <a:gd name="connsiteX39" fmla="*/ 222659 w 601262"/>
              <a:gd name="connsiteY39" fmla="*/ 183691 h 568193"/>
              <a:gd name="connsiteX40" fmla="*/ 203836 w 601262"/>
              <a:gd name="connsiteY40" fmla="*/ 178052 h 568193"/>
              <a:gd name="connsiteX41" fmla="*/ 203836 w 601262"/>
              <a:gd name="connsiteY41" fmla="*/ 325731 h 568193"/>
              <a:gd name="connsiteX42" fmla="*/ 221045 w 601262"/>
              <a:gd name="connsiteY42" fmla="*/ 540268 h 568193"/>
              <a:gd name="connsiteX43" fmla="*/ 197382 w 601262"/>
              <a:gd name="connsiteY43" fmla="*/ 568193 h 568193"/>
              <a:gd name="connsiteX44" fmla="*/ 195231 w 601262"/>
              <a:gd name="connsiteY44" fmla="*/ 568193 h 568193"/>
              <a:gd name="connsiteX45" fmla="*/ 169416 w 601262"/>
              <a:gd name="connsiteY45" fmla="*/ 544296 h 568193"/>
              <a:gd name="connsiteX46" fmla="*/ 153820 w 601262"/>
              <a:gd name="connsiteY46" fmla="*/ 350702 h 568193"/>
              <a:gd name="connsiteX47" fmla="*/ 143064 w 601262"/>
              <a:gd name="connsiteY47" fmla="*/ 352850 h 568193"/>
              <a:gd name="connsiteX48" fmla="*/ 132577 w 601262"/>
              <a:gd name="connsiteY48" fmla="*/ 350702 h 568193"/>
              <a:gd name="connsiteX49" fmla="*/ 116980 w 601262"/>
              <a:gd name="connsiteY49" fmla="*/ 544296 h 568193"/>
              <a:gd name="connsiteX50" fmla="*/ 91166 w 601262"/>
              <a:gd name="connsiteY50" fmla="*/ 568193 h 568193"/>
              <a:gd name="connsiteX51" fmla="*/ 89015 w 601262"/>
              <a:gd name="connsiteY51" fmla="*/ 568193 h 568193"/>
              <a:gd name="connsiteX52" fmla="*/ 65082 w 601262"/>
              <a:gd name="connsiteY52" fmla="*/ 540268 h 568193"/>
              <a:gd name="connsiteX53" fmla="*/ 82561 w 601262"/>
              <a:gd name="connsiteY53" fmla="*/ 325731 h 568193"/>
              <a:gd name="connsiteX54" fmla="*/ 82561 w 601262"/>
              <a:gd name="connsiteY54" fmla="*/ 178052 h 568193"/>
              <a:gd name="connsiteX55" fmla="*/ 75032 w 601262"/>
              <a:gd name="connsiteY55" fmla="*/ 180200 h 568193"/>
              <a:gd name="connsiteX56" fmla="*/ 43032 w 601262"/>
              <a:gd name="connsiteY56" fmla="*/ 324120 h 568193"/>
              <a:gd name="connsiteX57" fmla="*/ 21789 w 601262"/>
              <a:gd name="connsiteY57" fmla="*/ 341036 h 568193"/>
              <a:gd name="connsiteX58" fmla="*/ 16949 w 601262"/>
              <a:gd name="connsiteY58" fmla="*/ 340499 h 568193"/>
              <a:gd name="connsiteX59" fmla="*/ 546 w 601262"/>
              <a:gd name="connsiteY59" fmla="*/ 314722 h 568193"/>
              <a:gd name="connsiteX60" fmla="*/ 35234 w 601262"/>
              <a:gd name="connsiteY60" fmla="*/ 158720 h 568193"/>
              <a:gd name="connsiteX61" fmla="*/ 36310 w 601262"/>
              <a:gd name="connsiteY61" fmla="*/ 156571 h 568193"/>
              <a:gd name="connsiteX62" fmla="*/ 37923 w 601262"/>
              <a:gd name="connsiteY62" fmla="*/ 152544 h 568193"/>
              <a:gd name="connsiteX63" fmla="*/ 40343 w 601262"/>
              <a:gd name="connsiteY63" fmla="*/ 149322 h 568193"/>
              <a:gd name="connsiteX64" fmla="*/ 43301 w 601262"/>
              <a:gd name="connsiteY64" fmla="*/ 146637 h 568193"/>
              <a:gd name="connsiteX65" fmla="*/ 47066 w 601262"/>
              <a:gd name="connsiteY65" fmla="*/ 144220 h 568193"/>
              <a:gd name="connsiteX66" fmla="*/ 48948 w 601262"/>
              <a:gd name="connsiteY66" fmla="*/ 143146 h 568193"/>
              <a:gd name="connsiteX67" fmla="*/ 135266 w 601262"/>
              <a:gd name="connsiteY67" fmla="*/ 124619 h 568193"/>
              <a:gd name="connsiteX68" fmla="*/ 212154 w 601262"/>
              <a:gd name="connsiteY68" fmla="*/ 76281 h 568193"/>
              <a:gd name="connsiteX69" fmla="*/ 560657 w 601262"/>
              <a:gd name="connsiteY69" fmla="*/ 76281 h 568193"/>
              <a:gd name="connsiteX70" fmla="*/ 601262 w 601262"/>
              <a:gd name="connsiteY70" fmla="*/ 116824 h 568193"/>
              <a:gd name="connsiteX71" fmla="*/ 601262 w 601262"/>
              <a:gd name="connsiteY71" fmla="*/ 405995 h 568193"/>
              <a:gd name="connsiteX72" fmla="*/ 560657 w 601262"/>
              <a:gd name="connsiteY72" fmla="*/ 446538 h 568193"/>
              <a:gd name="connsiteX73" fmla="*/ 230977 w 601262"/>
              <a:gd name="connsiteY73" fmla="*/ 446538 h 568193"/>
              <a:gd name="connsiteX74" fmla="*/ 229095 w 601262"/>
              <a:gd name="connsiteY74" fmla="*/ 420762 h 568193"/>
              <a:gd name="connsiteX75" fmla="*/ 560657 w 601262"/>
              <a:gd name="connsiteY75" fmla="*/ 420762 h 568193"/>
              <a:gd name="connsiteX76" fmla="*/ 575178 w 601262"/>
              <a:gd name="connsiteY76" fmla="*/ 405995 h 568193"/>
              <a:gd name="connsiteX77" fmla="*/ 575178 w 601262"/>
              <a:gd name="connsiteY77" fmla="*/ 116824 h 568193"/>
              <a:gd name="connsiteX78" fmla="*/ 560657 w 601262"/>
              <a:gd name="connsiteY78" fmla="*/ 102325 h 568193"/>
              <a:gd name="connsiteX79" fmla="*/ 200591 w 601262"/>
              <a:gd name="connsiteY79" fmla="*/ 102325 h 568193"/>
              <a:gd name="connsiteX80" fmla="*/ 212154 w 601262"/>
              <a:gd name="connsiteY80" fmla="*/ 76281 h 568193"/>
              <a:gd name="connsiteX81" fmla="*/ 74476 w 601262"/>
              <a:gd name="connsiteY81" fmla="*/ 76281 h 568193"/>
              <a:gd name="connsiteX82" fmla="*/ 85782 w 601262"/>
              <a:gd name="connsiteY82" fmla="*/ 102331 h 568193"/>
              <a:gd name="connsiteX83" fmla="*/ 75553 w 601262"/>
              <a:gd name="connsiteY83" fmla="*/ 102331 h 568193"/>
              <a:gd name="connsiteX84" fmla="*/ 60747 w 601262"/>
              <a:gd name="connsiteY84" fmla="*/ 116833 h 568193"/>
              <a:gd name="connsiteX85" fmla="*/ 60747 w 601262"/>
              <a:gd name="connsiteY85" fmla="*/ 121130 h 568193"/>
              <a:gd name="connsiteX86" fmla="*/ 42980 w 601262"/>
              <a:gd name="connsiteY86" fmla="*/ 126770 h 568193"/>
              <a:gd name="connsiteX87" fmla="*/ 38404 w 601262"/>
              <a:gd name="connsiteY87" fmla="*/ 129187 h 568193"/>
              <a:gd name="connsiteX88" fmla="*/ 34904 w 601262"/>
              <a:gd name="connsiteY88" fmla="*/ 131604 h 568193"/>
              <a:gd name="connsiteX89" fmla="*/ 34904 w 601262"/>
              <a:gd name="connsiteY89" fmla="*/ 116833 h 568193"/>
              <a:gd name="connsiteX90" fmla="*/ 74476 w 601262"/>
              <a:gd name="connsiteY90" fmla="*/ 76281 h 568193"/>
              <a:gd name="connsiteX91" fmla="*/ 143293 w 601262"/>
              <a:gd name="connsiteY91" fmla="*/ 0 h 568193"/>
              <a:gd name="connsiteX92" fmla="*/ 198123 w 601262"/>
              <a:gd name="connsiteY92" fmla="*/ 60016 h 568193"/>
              <a:gd name="connsiteX93" fmla="*/ 143293 w 601262"/>
              <a:gd name="connsiteY93" fmla="*/ 120032 h 568193"/>
              <a:gd name="connsiteX94" fmla="*/ 88463 w 601262"/>
              <a:gd name="connsiteY94" fmla="*/ 60016 h 568193"/>
              <a:gd name="connsiteX95" fmla="*/ 143293 w 601262"/>
              <a:gd name="connsiteY95" fmla="*/ 0 h 568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601262" h="568193">
                <a:moveTo>
                  <a:pt x="60731" y="323331"/>
                </a:moveTo>
                <a:lnTo>
                  <a:pt x="60731" y="378099"/>
                </a:lnTo>
                <a:lnTo>
                  <a:pt x="55619" y="441458"/>
                </a:lnTo>
                <a:cubicBezTo>
                  <a:pt x="43244" y="434478"/>
                  <a:pt x="34904" y="421323"/>
                  <a:pt x="34904" y="406020"/>
                </a:cubicBezTo>
                <a:lnTo>
                  <a:pt x="34904" y="355816"/>
                </a:lnTo>
                <a:cubicBezTo>
                  <a:pt x="47010" y="351252"/>
                  <a:pt x="56965" y="341050"/>
                  <a:pt x="59924" y="327895"/>
                </a:cubicBezTo>
                <a:close/>
                <a:moveTo>
                  <a:pt x="296871" y="317968"/>
                </a:moveTo>
                <a:lnTo>
                  <a:pt x="436676" y="317968"/>
                </a:lnTo>
                <a:cubicBezTo>
                  <a:pt x="442591" y="317968"/>
                  <a:pt x="447430" y="322798"/>
                  <a:pt x="447430" y="328969"/>
                </a:cubicBezTo>
                <a:cubicBezTo>
                  <a:pt x="447430" y="334872"/>
                  <a:pt x="442591" y="339702"/>
                  <a:pt x="436676" y="339702"/>
                </a:cubicBezTo>
                <a:lnTo>
                  <a:pt x="296871" y="339702"/>
                </a:lnTo>
                <a:cubicBezTo>
                  <a:pt x="290956" y="339702"/>
                  <a:pt x="286117" y="334872"/>
                  <a:pt x="286117" y="328969"/>
                </a:cubicBezTo>
                <a:cubicBezTo>
                  <a:pt x="286117" y="322798"/>
                  <a:pt x="290956" y="317968"/>
                  <a:pt x="296871" y="317968"/>
                </a:cubicBezTo>
                <a:close/>
                <a:moveTo>
                  <a:pt x="296872" y="268784"/>
                </a:moveTo>
                <a:lnTo>
                  <a:pt x="535622" y="268784"/>
                </a:lnTo>
                <a:cubicBezTo>
                  <a:pt x="541805" y="268784"/>
                  <a:pt x="546645" y="273627"/>
                  <a:pt x="546645" y="279545"/>
                </a:cubicBezTo>
                <a:cubicBezTo>
                  <a:pt x="546645" y="285464"/>
                  <a:pt x="541805" y="290306"/>
                  <a:pt x="535622" y="290306"/>
                </a:cubicBezTo>
                <a:lnTo>
                  <a:pt x="296872" y="290306"/>
                </a:lnTo>
                <a:cubicBezTo>
                  <a:pt x="290957" y="290306"/>
                  <a:pt x="286117" y="285464"/>
                  <a:pt x="286117" y="279545"/>
                </a:cubicBezTo>
                <a:cubicBezTo>
                  <a:pt x="286117" y="273627"/>
                  <a:pt x="290957" y="268784"/>
                  <a:pt x="296872" y="268784"/>
                </a:cubicBezTo>
                <a:close/>
                <a:moveTo>
                  <a:pt x="296872" y="219388"/>
                </a:moveTo>
                <a:lnTo>
                  <a:pt x="535622" y="219388"/>
                </a:lnTo>
                <a:cubicBezTo>
                  <a:pt x="541805" y="219388"/>
                  <a:pt x="546645" y="224218"/>
                  <a:pt x="546645" y="230389"/>
                </a:cubicBezTo>
                <a:cubicBezTo>
                  <a:pt x="546645" y="236292"/>
                  <a:pt x="541805" y="241122"/>
                  <a:pt x="535622" y="241122"/>
                </a:cubicBezTo>
                <a:lnTo>
                  <a:pt x="296872" y="241122"/>
                </a:lnTo>
                <a:cubicBezTo>
                  <a:pt x="290957" y="241122"/>
                  <a:pt x="286117" y="236292"/>
                  <a:pt x="286117" y="230389"/>
                </a:cubicBezTo>
                <a:cubicBezTo>
                  <a:pt x="286117" y="224218"/>
                  <a:pt x="290957" y="219388"/>
                  <a:pt x="296872" y="219388"/>
                </a:cubicBezTo>
                <a:close/>
                <a:moveTo>
                  <a:pt x="135266" y="124619"/>
                </a:moveTo>
                <a:lnTo>
                  <a:pt x="140375" y="135091"/>
                </a:lnTo>
                <a:lnTo>
                  <a:pt x="125854" y="248669"/>
                </a:lnTo>
                <a:lnTo>
                  <a:pt x="143333" y="278742"/>
                </a:lnTo>
                <a:lnTo>
                  <a:pt x="160542" y="248669"/>
                </a:lnTo>
                <a:lnTo>
                  <a:pt x="146022" y="135091"/>
                </a:lnTo>
                <a:lnTo>
                  <a:pt x="151131" y="124888"/>
                </a:lnTo>
                <a:cubicBezTo>
                  <a:pt x="185281" y="126499"/>
                  <a:pt x="222121" y="137776"/>
                  <a:pt x="233684" y="141804"/>
                </a:cubicBezTo>
                <a:lnTo>
                  <a:pt x="334253" y="141804"/>
                </a:lnTo>
                <a:cubicBezTo>
                  <a:pt x="346085" y="141804"/>
                  <a:pt x="355765" y="151470"/>
                  <a:pt x="355765" y="163553"/>
                </a:cubicBezTo>
                <a:cubicBezTo>
                  <a:pt x="355765" y="175367"/>
                  <a:pt x="346085" y="185033"/>
                  <a:pt x="334253" y="185033"/>
                </a:cubicBezTo>
                <a:lnTo>
                  <a:pt x="229919" y="185033"/>
                </a:lnTo>
                <a:cubicBezTo>
                  <a:pt x="227499" y="185033"/>
                  <a:pt x="225079" y="184765"/>
                  <a:pt x="222659" y="183691"/>
                </a:cubicBezTo>
                <a:cubicBezTo>
                  <a:pt x="222390" y="183691"/>
                  <a:pt x="214861" y="181006"/>
                  <a:pt x="203836" y="178052"/>
                </a:cubicBezTo>
                <a:lnTo>
                  <a:pt x="203836" y="325731"/>
                </a:lnTo>
                <a:lnTo>
                  <a:pt x="221045" y="540268"/>
                </a:lnTo>
                <a:cubicBezTo>
                  <a:pt x="222390" y="554499"/>
                  <a:pt x="211634" y="567119"/>
                  <a:pt x="197382" y="568193"/>
                </a:cubicBezTo>
                <a:cubicBezTo>
                  <a:pt x="196575" y="568193"/>
                  <a:pt x="195769" y="568193"/>
                  <a:pt x="195231" y="568193"/>
                </a:cubicBezTo>
                <a:cubicBezTo>
                  <a:pt x="181786" y="568193"/>
                  <a:pt x="170492" y="557990"/>
                  <a:pt x="169416" y="544296"/>
                </a:cubicBezTo>
                <a:lnTo>
                  <a:pt x="153820" y="350702"/>
                </a:lnTo>
                <a:cubicBezTo>
                  <a:pt x="150593" y="352045"/>
                  <a:pt x="146828" y="352850"/>
                  <a:pt x="143064" y="352850"/>
                </a:cubicBezTo>
                <a:cubicBezTo>
                  <a:pt x="139568" y="352850"/>
                  <a:pt x="135804" y="352045"/>
                  <a:pt x="132577" y="350702"/>
                </a:cubicBezTo>
                <a:lnTo>
                  <a:pt x="116980" y="544296"/>
                </a:lnTo>
                <a:cubicBezTo>
                  <a:pt x="115905" y="557990"/>
                  <a:pt x="104611" y="568193"/>
                  <a:pt x="91166" y="568193"/>
                </a:cubicBezTo>
                <a:cubicBezTo>
                  <a:pt x="90359" y="568193"/>
                  <a:pt x="89821" y="568193"/>
                  <a:pt x="89015" y="568193"/>
                </a:cubicBezTo>
                <a:cubicBezTo>
                  <a:pt x="74763" y="567119"/>
                  <a:pt x="64007" y="554499"/>
                  <a:pt x="65082" y="540268"/>
                </a:cubicBezTo>
                <a:lnTo>
                  <a:pt x="82561" y="325731"/>
                </a:lnTo>
                <a:lnTo>
                  <a:pt x="82561" y="178052"/>
                </a:lnTo>
                <a:cubicBezTo>
                  <a:pt x="79603" y="178589"/>
                  <a:pt x="77183" y="179395"/>
                  <a:pt x="75032" y="180200"/>
                </a:cubicBezTo>
                <a:lnTo>
                  <a:pt x="43032" y="324120"/>
                </a:lnTo>
                <a:cubicBezTo>
                  <a:pt x="40612" y="334055"/>
                  <a:pt x="31739" y="341036"/>
                  <a:pt x="21789" y="341036"/>
                </a:cubicBezTo>
                <a:cubicBezTo>
                  <a:pt x="20176" y="341036"/>
                  <a:pt x="18562" y="340767"/>
                  <a:pt x="16949" y="340499"/>
                </a:cubicBezTo>
                <a:cubicBezTo>
                  <a:pt x="5386" y="337814"/>
                  <a:pt x="-2143" y="326268"/>
                  <a:pt x="546" y="314722"/>
                </a:cubicBezTo>
                <a:lnTo>
                  <a:pt x="35234" y="158720"/>
                </a:lnTo>
                <a:cubicBezTo>
                  <a:pt x="35503" y="157914"/>
                  <a:pt x="36041" y="157377"/>
                  <a:pt x="36310" y="156571"/>
                </a:cubicBezTo>
                <a:cubicBezTo>
                  <a:pt x="36579" y="155229"/>
                  <a:pt x="37386" y="153886"/>
                  <a:pt x="37923" y="152544"/>
                </a:cubicBezTo>
                <a:cubicBezTo>
                  <a:pt x="38730" y="151470"/>
                  <a:pt x="39537" y="150396"/>
                  <a:pt x="40343" y="149322"/>
                </a:cubicBezTo>
                <a:cubicBezTo>
                  <a:pt x="41419" y="148248"/>
                  <a:pt x="42226" y="147442"/>
                  <a:pt x="43301" y="146637"/>
                </a:cubicBezTo>
                <a:cubicBezTo>
                  <a:pt x="44377" y="145563"/>
                  <a:pt x="45721" y="144757"/>
                  <a:pt x="47066" y="144220"/>
                </a:cubicBezTo>
                <a:cubicBezTo>
                  <a:pt x="47873" y="143952"/>
                  <a:pt x="48410" y="143415"/>
                  <a:pt x="48948" y="143146"/>
                </a:cubicBezTo>
                <a:cubicBezTo>
                  <a:pt x="51100" y="142341"/>
                  <a:pt x="94930" y="126499"/>
                  <a:pt x="135266" y="124619"/>
                </a:cubicBezTo>
                <a:close/>
                <a:moveTo>
                  <a:pt x="212154" y="76281"/>
                </a:moveTo>
                <a:lnTo>
                  <a:pt x="560657" y="76281"/>
                </a:lnTo>
                <a:cubicBezTo>
                  <a:pt x="582976" y="76281"/>
                  <a:pt x="601262" y="94270"/>
                  <a:pt x="601262" y="116824"/>
                </a:cubicBezTo>
                <a:lnTo>
                  <a:pt x="601262" y="405995"/>
                </a:lnTo>
                <a:cubicBezTo>
                  <a:pt x="601262" y="428549"/>
                  <a:pt x="582976" y="446538"/>
                  <a:pt x="560657" y="446538"/>
                </a:cubicBezTo>
                <a:lnTo>
                  <a:pt x="230977" y="446538"/>
                </a:lnTo>
                <a:lnTo>
                  <a:pt x="229095" y="420762"/>
                </a:lnTo>
                <a:lnTo>
                  <a:pt x="560657" y="420762"/>
                </a:lnTo>
                <a:cubicBezTo>
                  <a:pt x="568724" y="420762"/>
                  <a:pt x="575178" y="414050"/>
                  <a:pt x="575178" y="405995"/>
                </a:cubicBezTo>
                <a:lnTo>
                  <a:pt x="575178" y="116824"/>
                </a:lnTo>
                <a:cubicBezTo>
                  <a:pt x="575178" y="108769"/>
                  <a:pt x="568724" y="102325"/>
                  <a:pt x="560657" y="102325"/>
                </a:cubicBezTo>
                <a:lnTo>
                  <a:pt x="200591" y="102325"/>
                </a:lnTo>
                <a:cubicBezTo>
                  <a:pt x="205700" y="94270"/>
                  <a:pt x="209734" y="85410"/>
                  <a:pt x="212154" y="76281"/>
                </a:cubicBezTo>
                <a:close/>
                <a:moveTo>
                  <a:pt x="74476" y="76281"/>
                </a:moveTo>
                <a:cubicBezTo>
                  <a:pt x="76899" y="85412"/>
                  <a:pt x="80667" y="94274"/>
                  <a:pt x="85782" y="102331"/>
                </a:cubicBezTo>
                <a:lnTo>
                  <a:pt x="75553" y="102331"/>
                </a:lnTo>
                <a:cubicBezTo>
                  <a:pt x="67477" y="102331"/>
                  <a:pt x="60747" y="108776"/>
                  <a:pt x="60747" y="116833"/>
                </a:cubicBezTo>
                <a:lnTo>
                  <a:pt x="60747" y="121130"/>
                </a:lnTo>
                <a:cubicBezTo>
                  <a:pt x="50517" y="124084"/>
                  <a:pt x="43787" y="126502"/>
                  <a:pt x="42980" y="126770"/>
                </a:cubicBezTo>
                <a:cubicBezTo>
                  <a:pt x="41096" y="127576"/>
                  <a:pt x="39480" y="128381"/>
                  <a:pt x="38404" y="129187"/>
                </a:cubicBezTo>
                <a:cubicBezTo>
                  <a:pt x="37058" y="129993"/>
                  <a:pt x="35981" y="130798"/>
                  <a:pt x="34904" y="131604"/>
                </a:cubicBezTo>
                <a:lnTo>
                  <a:pt x="34904" y="116833"/>
                </a:lnTo>
                <a:cubicBezTo>
                  <a:pt x="34904" y="94811"/>
                  <a:pt x="52402" y="76818"/>
                  <a:pt x="74476" y="76281"/>
                </a:cubicBezTo>
                <a:close/>
                <a:moveTo>
                  <a:pt x="143293" y="0"/>
                </a:moveTo>
                <a:cubicBezTo>
                  <a:pt x="173575" y="0"/>
                  <a:pt x="198123" y="26870"/>
                  <a:pt x="198123" y="60016"/>
                </a:cubicBezTo>
                <a:cubicBezTo>
                  <a:pt x="198123" y="93162"/>
                  <a:pt x="173575" y="120032"/>
                  <a:pt x="143293" y="120032"/>
                </a:cubicBezTo>
                <a:cubicBezTo>
                  <a:pt x="113011" y="120032"/>
                  <a:pt x="88463" y="93162"/>
                  <a:pt x="88463" y="60016"/>
                </a:cubicBezTo>
                <a:cubicBezTo>
                  <a:pt x="88463" y="26870"/>
                  <a:pt x="113011" y="0"/>
                  <a:pt x="1432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 dirty="0"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644608" y="210117"/>
            <a:ext cx="6109357" cy="545930"/>
            <a:chOff x="3518419" y="1553050"/>
            <a:chExt cx="6109357" cy="516226"/>
          </a:xfrm>
        </p:grpSpPr>
        <p:grpSp>
          <p:nvGrpSpPr>
            <p:cNvPr id="28" name="组合 27"/>
            <p:cNvGrpSpPr/>
            <p:nvPr/>
          </p:nvGrpSpPr>
          <p:grpSpPr>
            <a:xfrm>
              <a:off x="3518419" y="1553050"/>
              <a:ext cx="6109357" cy="516226"/>
              <a:chOff x="2499920" y="3481605"/>
              <a:chExt cx="6109357" cy="516226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2499920" y="3481605"/>
                <a:ext cx="5817758" cy="432457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98DEE4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2791519" y="3857328"/>
                <a:ext cx="5817758" cy="140503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0BEC6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4064941" y="1584666"/>
              <a:ext cx="3890753" cy="2575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b="1" dirty="0"/>
                <a:t>单击此处添加标题文本</a:t>
              </a:r>
            </a:p>
          </p:txBody>
        </p:sp>
      </p:grpSp>
      <p:sp>
        <p:nvSpPr>
          <p:cNvPr id="32" name="矩形 31"/>
          <p:cNvSpPr/>
          <p:nvPr/>
        </p:nvSpPr>
        <p:spPr>
          <a:xfrm>
            <a:off x="202504" y="-97200"/>
            <a:ext cx="1239597" cy="926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noProof="1" smtClean="0">
                <a:ln w="0"/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000" b="1" dirty="0">
              <a:ln w="0"/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984416" y="2418061"/>
            <a:ext cx="2793545" cy="1044897"/>
            <a:chOff x="1644608" y="1810183"/>
            <a:chExt cx="2793545" cy="1044897"/>
          </a:xfrm>
        </p:grpSpPr>
        <p:sp>
          <p:nvSpPr>
            <p:cNvPr id="34" name="Rectangle 42"/>
            <p:cNvSpPr/>
            <p:nvPr/>
          </p:nvSpPr>
          <p:spPr>
            <a:xfrm flipH="1">
              <a:off x="1914028" y="1810183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fontAlgn="auto"/>
              <a:r>
                <a:rPr lang="zh-CN" altLang="en-US" b="1" spc="300" noProof="1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5" name="Rectangle 42"/>
            <p:cNvSpPr>
              <a:spLocks noChangeArrowheads="1"/>
            </p:cNvSpPr>
            <p:nvPr/>
          </p:nvSpPr>
          <p:spPr bwMode="auto">
            <a:xfrm flipH="1">
              <a:off x="1644608" y="2143343"/>
              <a:ext cx="2765075" cy="711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586832" y="2418061"/>
            <a:ext cx="2765075" cy="1044897"/>
            <a:chOff x="1644608" y="1810183"/>
            <a:chExt cx="2765075" cy="1044897"/>
          </a:xfrm>
        </p:grpSpPr>
        <p:sp>
          <p:nvSpPr>
            <p:cNvPr id="40" name="Rectangle 42"/>
            <p:cNvSpPr/>
            <p:nvPr/>
          </p:nvSpPr>
          <p:spPr>
            <a:xfrm flipH="1">
              <a:off x="1685969" y="1810183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r>
                <a:rPr lang="zh-CN" altLang="en-US" b="1" spc="300" noProof="1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1" name="Rectangle 42"/>
            <p:cNvSpPr>
              <a:spLocks noChangeArrowheads="1"/>
            </p:cNvSpPr>
            <p:nvPr/>
          </p:nvSpPr>
          <p:spPr bwMode="auto">
            <a:xfrm flipH="1">
              <a:off x="1644608" y="2143343"/>
              <a:ext cx="2765075" cy="711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84416" y="3884766"/>
            <a:ext cx="2793545" cy="1044897"/>
            <a:chOff x="1644608" y="1810183"/>
            <a:chExt cx="2793545" cy="1044897"/>
          </a:xfrm>
        </p:grpSpPr>
        <p:sp>
          <p:nvSpPr>
            <p:cNvPr id="46" name="Rectangle 42"/>
            <p:cNvSpPr/>
            <p:nvPr/>
          </p:nvSpPr>
          <p:spPr>
            <a:xfrm flipH="1">
              <a:off x="1914028" y="1810183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fontAlgn="auto"/>
              <a:r>
                <a:rPr lang="zh-CN" altLang="en-US" b="1" spc="300" noProof="1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7" name="Rectangle 42"/>
            <p:cNvSpPr>
              <a:spLocks noChangeArrowheads="1"/>
            </p:cNvSpPr>
            <p:nvPr/>
          </p:nvSpPr>
          <p:spPr bwMode="auto">
            <a:xfrm flipH="1">
              <a:off x="1644608" y="2143343"/>
              <a:ext cx="2765075" cy="711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586832" y="3884766"/>
            <a:ext cx="2765075" cy="1044897"/>
            <a:chOff x="1644608" y="1810183"/>
            <a:chExt cx="2765075" cy="1044897"/>
          </a:xfrm>
        </p:grpSpPr>
        <p:sp>
          <p:nvSpPr>
            <p:cNvPr id="49" name="Rectangle 42"/>
            <p:cNvSpPr/>
            <p:nvPr/>
          </p:nvSpPr>
          <p:spPr>
            <a:xfrm flipH="1">
              <a:off x="1685969" y="1810183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r>
                <a:rPr lang="zh-CN" altLang="en-US" b="1" spc="300" noProof="1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0" name="Rectangle 42"/>
            <p:cNvSpPr>
              <a:spLocks noChangeArrowheads="1"/>
            </p:cNvSpPr>
            <p:nvPr/>
          </p:nvSpPr>
          <p:spPr bwMode="auto">
            <a:xfrm flipH="1">
              <a:off x="1644608" y="2143343"/>
              <a:ext cx="2765075" cy="711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589910" y="3290210"/>
            <a:ext cx="6109357" cy="801823"/>
            <a:chOff x="3518419" y="1553050"/>
            <a:chExt cx="6109357" cy="516226"/>
          </a:xfrm>
        </p:grpSpPr>
        <p:grpSp>
          <p:nvGrpSpPr>
            <p:cNvPr id="5" name="组合 4"/>
            <p:cNvGrpSpPr/>
            <p:nvPr/>
          </p:nvGrpSpPr>
          <p:grpSpPr>
            <a:xfrm>
              <a:off x="3518419" y="1553050"/>
              <a:ext cx="6109357" cy="516226"/>
              <a:chOff x="2499920" y="3481605"/>
              <a:chExt cx="6109357" cy="516226"/>
            </a:xfrm>
          </p:grpSpPr>
          <p:sp>
            <p:nvSpPr>
              <p:cNvPr id="26" name="平行四边形 25"/>
              <p:cNvSpPr/>
              <p:nvPr/>
            </p:nvSpPr>
            <p:spPr>
              <a:xfrm>
                <a:off x="2499920" y="3481605"/>
                <a:ext cx="5817758" cy="432457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98DEE4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平行四边形 27"/>
              <p:cNvSpPr/>
              <p:nvPr/>
            </p:nvSpPr>
            <p:spPr>
              <a:xfrm>
                <a:off x="2791519" y="3857328"/>
                <a:ext cx="5817758" cy="140503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0BEC6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4022047" y="1636819"/>
              <a:ext cx="3890753" cy="2575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b="1" dirty="0"/>
                <a:t>单击此处添加标题文本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96688"/>
            <a:ext cx="12192000" cy="1861312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72137" y="1502838"/>
            <a:ext cx="4319863" cy="5358148"/>
            <a:chOff x="7872137" y="1502838"/>
            <a:chExt cx="4319863" cy="5358148"/>
          </a:xfrm>
        </p:grpSpPr>
        <p:sp>
          <p:nvSpPr>
            <p:cNvPr id="14" name="任意多边形 13"/>
            <p:cNvSpPr>
              <a:spLocks/>
            </p:cNvSpPr>
            <p:nvPr/>
          </p:nvSpPr>
          <p:spPr bwMode="auto">
            <a:xfrm>
              <a:off x="7872137" y="1502838"/>
              <a:ext cx="4319863" cy="535814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>
                <a:alpha val="24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" name="任意多边形 5"/>
            <p:cNvSpPr>
              <a:spLocks/>
            </p:cNvSpPr>
            <p:nvPr/>
          </p:nvSpPr>
          <p:spPr bwMode="auto">
            <a:xfrm>
              <a:off x="8456592" y="2224782"/>
              <a:ext cx="3735408" cy="463321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 rot="10800000">
            <a:off x="-2" y="0"/>
            <a:ext cx="1399767" cy="1736203"/>
            <a:chOff x="7872137" y="1502838"/>
            <a:chExt cx="4319863" cy="5358148"/>
          </a:xfrm>
        </p:grpSpPr>
        <p:sp>
          <p:nvSpPr>
            <p:cNvPr id="19" name="任意多边形 18"/>
            <p:cNvSpPr>
              <a:spLocks/>
            </p:cNvSpPr>
            <p:nvPr/>
          </p:nvSpPr>
          <p:spPr bwMode="auto">
            <a:xfrm>
              <a:off x="7872137" y="1502838"/>
              <a:ext cx="4319863" cy="535814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>
                <a:alpha val="24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任意多边形 19"/>
            <p:cNvSpPr>
              <a:spLocks/>
            </p:cNvSpPr>
            <p:nvPr/>
          </p:nvSpPr>
          <p:spPr bwMode="auto">
            <a:xfrm>
              <a:off x="8456592" y="2224782"/>
              <a:ext cx="3735408" cy="463321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184760" y="-293004"/>
            <a:ext cx="5514507" cy="4244239"/>
            <a:chOff x="1178815" y="441915"/>
            <a:chExt cx="5514507" cy="4244239"/>
          </a:xfrm>
        </p:grpSpPr>
        <p:sp>
          <p:nvSpPr>
            <p:cNvPr id="22" name="矩形 21"/>
            <p:cNvSpPr/>
            <p:nvPr/>
          </p:nvSpPr>
          <p:spPr>
            <a:xfrm>
              <a:off x="1178815" y="441915"/>
              <a:ext cx="5514507" cy="42442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9900" b="1" noProof="1" smtClean="0">
                  <a:ln w="0"/>
                  <a:gradFill>
                    <a:gsLst>
                      <a:gs pos="23000">
                        <a:srgbClr val="0070C0"/>
                      </a:gs>
                      <a:gs pos="100000">
                        <a:srgbClr val="20BEC6"/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03</a:t>
              </a:r>
              <a:endParaRPr lang="zh-CN" altLang="en-US" sz="19900" b="1" dirty="0">
                <a:ln w="0"/>
                <a:gradFill>
                  <a:gsLst>
                    <a:gs pos="23000">
                      <a:srgbClr val="0070C0"/>
                    </a:gs>
                    <a:gs pos="100000">
                      <a:srgbClr val="20BEC6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55" name="平行四边形 54"/>
            <p:cNvSpPr/>
            <p:nvPr/>
          </p:nvSpPr>
          <p:spPr>
            <a:xfrm>
              <a:off x="2207455" y="2849299"/>
              <a:ext cx="1656080" cy="306234"/>
            </a:xfrm>
            <a:prstGeom prst="parallelogram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20BEC6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文本框 3"/>
            <p:cNvSpPr txBox="1"/>
            <p:nvPr/>
          </p:nvSpPr>
          <p:spPr>
            <a:xfrm>
              <a:off x="2246557" y="2781143"/>
              <a:ext cx="20065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pc="400" noProof="1">
                  <a:solidFill>
                    <a:schemeClr val="bg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+mn-ea"/>
                  <a:sym typeface="+mn-lt"/>
                </a:rPr>
                <a:t>PART</a:t>
              </a:r>
              <a:endParaRPr lang="zh-CN" altLang="en-US" spc="400" noProof="1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2589910" y="4355318"/>
            <a:ext cx="46838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034241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929240" y="1947746"/>
            <a:ext cx="10305286" cy="1162582"/>
            <a:chOff x="794836" y="1913022"/>
            <a:chExt cx="10753889" cy="1162582"/>
          </a:xfrm>
        </p:grpSpPr>
        <p:sp>
          <p:nvSpPr>
            <p:cNvPr id="7" name="任意多边形 51"/>
            <p:cNvSpPr/>
            <p:nvPr/>
          </p:nvSpPr>
          <p:spPr>
            <a:xfrm>
              <a:off x="794836" y="1913022"/>
              <a:ext cx="2906456" cy="1162582"/>
            </a:xfrm>
            <a:custGeom>
              <a:avLst/>
              <a:gdLst>
                <a:gd name="connsiteX0" fmla="*/ 0 w 2906456"/>
                <a:gd name="connsiteY0" fmla="*/ 0 h 1162582"/>
                <a:gd name="connsiteX1" fmla="*/ 2325165 w 2906456"/>
                <a:gd name="connsiteY1" fmla="*/ 0 h 1162582"/>
                <a:gd name="connsiteX2" fmla="*/ 2906456 w 2906456"/>
                <a:gd name="connsiteY2" fmla="*/ 581291 h 1162582"/>
                <a:gd name="connsiteX3" fmla="*/ 2325165 w 2906456"/>
                <a:gd name="connsiteY3" fmla="*/ 1162582 h 1162582"/>
                <a:gd name="connsiteX4" fmla="*/ 0 w 2906456"/>
                <a:gd name="connsiteY4" fmla="*/ 1162582 h 1162582"/>
                <a:gd name="connsiteX5" fmla="*/ 581291 w 2906456"/>
                <a:gd name="connsiteY5" fmla="*/ 581291 h 1162582"/>
                <a:gd name="connsiteX6" fmla="*/ 0 w 2906456"/>
                <a:gd name="connsiteY6" fmla="*/ 0 h 1162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06456" h="1162582">
                  <a:moveTo>
                    <a:pt x="0" y="0"/>
                  </a:moveTo>
                  <a:lnTo>
                    <a:pt x="2325165" y="0"/>
                  </a:lnTo>
                  <a:lnTo>
                    <a:pt x="2906456" y="581291"/>
                  </a:lnTo>
                  <a:lnTo>
                    <a:pt x="2325165" y="1162582"/>
                  </a:lnTo>
                  <a:lnTo>
                    <a:pt x="0" y="1162582"/>
                  </a:lnTo>
                  <a:lnTo>
                    <a:pt x="581291" y="581291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20BEC6"/>
                </a:gs>
                <a:gs pos="99000">
                  <a:srgbClr val="4472C4"/>
                </a:gs>
              </a:gsLst>
              <a:lin ang="5400000" scaled="1"/>
            </a:gra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9297" tIns="16002" rIns="597293" bIns="16002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200" kern="1200" dirty="0">
                  <a:cs typeface="+mn-ea"/>
                  <a:sym typeface="+mn-lt"/>
                </a:rPr>
                <a:t> </a:t>
              </a:r>
            </a:p>
          </p:txBody>
        </p:sp>
        <p:sp>
          <p:nvSpPr>
            <p:cNvPr id="8" name="任意多边形 52"/>
            <p:cNvSpPr/>
            <p:nvPr/>
          </p:nvSpPr>
          <p:spPr>
            <a:xfrm>
              <a:off x="3410647" y="1913022"/>
              <a:ext cx="2906456" cy="1162582"/>
            </a:xfrm>
            <a:custGeom>
              <a:avLst/>
              <a:gdLst>
                <a:gd name="connsiteX0" fmla="*/ 0 w 2906456"/>
                <a:gd name="connsiteY0" fmla="*/ 0 h 1162582"/>
                <a:gd name="connsiteX1" fmla="*/ 2325165 w 2906456"/>
                <a:gd name="connsiteY1" fmla="*/ 0 h 1162582"/>
                <a:gd name="connsiteX2" fmla="*/ 2906456 w 2906456"/>
                <a:gd name="connsiteY2" fmla="*/ 581291 h 1162582"/>
                <a:gd name="connsiteX3" fmla="*/ 2325165 w 2906456"/>
                <a:gd name="connsiteY3" fmla="*/ 1162582 h 1162582"/>
                <a:gd name="connsiteX4" fmla="*/ 0 w 2906456"/>
                <a:gd name="connsiteY4" fmla="*/ 1162582 h 1162582"/>
                <a:gd name="connsiteX5" fmla="*/ 581291 w 2906456"/>
                <a:gd name="connsiteY5" fmla="*/ 581291 h 1162582"/>
                <a:gd name="connsiteX6" fmla="*/ 0 w 2906456"/>
                <a:gd name="connsiteY6" fmla="*/ 0 h 1162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06456" h="1162582">
                  <a:moveTo>
                    <a:pt x="0" y="0"/>
                  </a:moveTo>
                  <a:lnTo>
                    <a:pt x="2325165" y="0"/>
                  </a:lnTo>
                  <a:lnTo>
                    <a:pt x="2906456" y="581291"/>
                  </a:lnTo>
                  <a:lnTo>
                    <a:pt x="2325165" y="1162582"/>
                  </a:lnTo>
                  <a:lnTo>
                    <a:pt x="0" y="1162582"/>
                  </a:lnTo>
                  <a:lnTo>
                    <a:pt x="581291" y="5812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9297" tIns="16002" rIns="597293" bIns="16002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200" kern="1200" dirty="0">
                  <a:cs typeface="+mn-ea"/>
                  <a:sym typeface="+mn-lt"/>
                </a:rPr>
                <a:t> </a:t>
              </a:r>
            </a:p>
          </p:txBody>
        </p:sp>
        <p:sp>
          <p:nvSpPr>
            <p:cNvPr id="9" name="任意多边形 53"/>
            <p:cNvSpPr/>
            <p:nvPr/>
          </p:nvSpPr>
          <p:spPr>
            <a:xfrm>
              <a:off x="6026458" y="1913022"/>
              <a:ext cx="2906456" cy="1162582"/>
            </a:xfrm>
            <a:custGeom>
              <a:avLst/>
              <a:gdLst>
                <a:gd name="connsiteX0" fmla="*/ 0 w 2906456"/>
                <a:gd name="connsiteY0" fmla="*/ 0 h 1162582"/>
                <a:gd name="connsiteX1" fmla="*/ 2325165 w 2906456"/>
                <a:gd name="connsiteY1" fmla="*/ 0 h 1162582"/>
                <a:gd name="connsiteX2" fmla="*/ 2906456 w 2906456"/>
                <a:gd name="connsiteY2" fmla="*/ 581291 h 1162582"/>
                <a:gd name="connsiteX3" fmla="*/ 2325165 w 2906456"/>
                <a:gd name="connsiteY3" fmla="*/ 1162582 h 1162582"/>
                <a:gd name="connsiteX4" fmla="*/ 0 w 2906456"/>
                <a:gd name="connsiteY4" fmla="*/ 1162582 h 1162582"/>
                <a:gd name="connsiteX5" fmla="*/ 581291 w 2906456"/>
                <a:gd name="connsiteY5" fmla="*/ 581291 h 1162582"/>
                <a:gd name="connsiteX6" fmla="*/ 0 w 2906456"/>
                <a:gd name="connsiteY6" fmla="*/ 0 h 1162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06456" h="1162582">
                  <a:moveTo>
                    <a:pt x="0" y="0"/>
                  </a:moveTo>
                  <a:lnTo>
                    <a:pt x="2325165" y="0"/>
                  </a:lnTo>
                  <a:lnTo>
                    <a:pt x="2906456" y="581291"/>
                  </a:lnTo>
                  <a:lnTo>
                    <a:pt x="2325165" y="1162582"/>
                  </a:lnTo>
                  <a:lnTo>
                    <a:pt x="0" y="1162582"/>
                  </a:lnTo>
                  <a:lnTo>
                    <a:pt x="581291" y="581291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20BEC6"/>
                </a:gs>
                <a:gs pos="99000">
                  <a:srgbClr val="4472C4"/>
                </a:gs>
              </a:gsLst>
              <a:lin ang="5400000" scaled="1"/>
            </a:gra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9297" tIns="16002" rIns="597293" bIns="16002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200" kern="1200" dirty="0">
                  <a:cs typeface="+mn-ea"/>
                  <a:sym typeface="+mn-lt"/>
                </a:rPr>
                <a:t> </a:t>
              </a:r>
            </a:p>
          </p:txBody>
        </p:sp>
        <p:sp>
          <p:nvSpPr>
            <p:cNvPr id="10" name="任意多边形 54"/>
            <p:cNvSpPr/>
            <p:nvPr/>
          </p:nvSpPr>
          <p:spPr>
            <a:xfrm>
              <a:off x="8642269" y="1913022"/>
              <a:ext cx="2906456" cy="1162582"/>
            </a:xfrm>
            <a:custGeom>
              <a:avLst/>
              <a:gdLst>
                <a:gd name="connsiteX0" fmla="*/ 0 w 2906456"/>
                <a:gd name="connsiteY0" fmla="*/ 0 h 1162582"/>
                <a:gd name="connsiteX1" fmla="*/ 2325165 w 2906456"/>
                <a:gd name="connsiteY1" fmla="*/ 0 h 1162582"/>
                <a:gd name="connsiteX2" fmla="*/ 2906456 w 2906456"/>
                <a:gd name="connsiteY2" fmla="*/ 581291 h 1162582"/>
                <a:gd name="connsiteX3" fmla="*/ 2325165 w 2906456"/>
                <a:gd name="connsiteY3" fmla="*/ 1162582 h 1162582"/>
                <a:gd name="connsiteX4" fmla="*/ 0 w 2906456"/>
                <a:gd name="connsiteY4" fmla="*/ 1162582 h 1162582"/>
                <a:gd name="connsiteX5" fmla="*/ 581291 w 2906456"/>
                <a:gd name="connsiteY5" fmla="*/ 581291 h 1162582"/>
                <a:gd name="connsiteX6" fmla="*/ 0 w 2906456"/>
                <a:gd name="connsiteY6" fmla="*/ 0 h 1162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06456" h="1162582">
                  <a:moveTo>
                    <a:pt x="0" y="0"/>
                  </a:moveTo>
                  <a:lnTo>
                    <a:pt x="2325165" y="0"/>
                  </a:lnTo>
                  <a:lnTo>
                    <a:pt x="2906456" y="581291"/>
                  </a:lnTo>
                  <a:lnTo>
                    <a:pt x="2325165" y="1162582"/>
                  </a:lnTo>
                  <a:lnTo>
                    <a:pt x="0" y="1162582"/>
                  </a:lnTo>
                  <a:lnTo>
                    <a:pt x="581291" y="5812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9297" tIns="16002" rIns="597293" bIns="16002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200" kern="1200">
                <a:cs typeface="+mn-ea"/>
                <a:sym typeface="+mn-lt"/>
              </a:endParaRPr>
            </a:p>
          </p:txBody>
        </p:sp>
        <p:sp>
          <p:nvSpPr>
            <p:cNvPr id="11" name="Rectangle 42"/>
            <p:cNvSpPr/>
            <p:nvPr/>
          </p:nvSpPr>
          <p:spPr>
            <a:xfrm flipH="1">
              <a:off x="1453587" y="2392712"/>
              <a:ext cx="1957060" cy="403924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r>
                <a:rPr lang="zh-CN" altLang="en-US" b="1" spc="300" noProof="1">
                  <a:solidFill>
                    <a:schemeClr val="bg1"/>
                  </a:solidFill>
                  <a:cs typeface="+mn-ea"/>
                  <a:sym typeface="+mn-lt"/>
                </a:rPr>
                <a:t>单击添加标题</a:t>
              </a:r>
            </a:p>
          </p:txBody>
        </p:sp>
        <p:sp>
          <p:nvSpPr>
            <p:cNvPr id="13" name="Rectangle 42"/>
            <p:cNvSpPr/>
            <p:nvPr/>
          </p:nvSpPr>
          <p:spPr>
            <a:xfrm flipH="1">
              <a:off x="4069398" y="2392712"/>
              <a:ext cx="1957060" cy="403924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r>
                <a:rPr lang="zh-CN" altLang="en-US" b="1" spc="300" noProof="1">
                  <a:solidFill>
                    <a:schemeClr val="bg1"/>
                  </a:solidFill>
                  <a:cs typeface="+mn-ea"/>
                  <a:sym typeface="+mn-lt"/>
                </a:rPr>
                <a:t>单击添加标题</a:t>
              </a:r>
            </a:p>
          </p:txBody>
        </p:sp>
        <p:sp>
          <p:nvSpPr>
            <p:cNvPr id="15" name="Rectangle 42"/>
            <p:cNvSpPr/>
            <p:nvPr/>
          </p:nvSpPr>
          <p:spPr>
            <a:xfrm flipH="1">
              <a:off x="6781526" y="2392712"/>
              <a:ext cx="1957060" cy="403924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r>
                <a:rPr lang="zh-CN" altLang="en-US" b="1" spc="300" noProof="1">
                  <a:solidFill>
                    <a:schemeClr val="bg1"/>
                  </a:solidFill>
                  <a:cs typeface="+mn-ea"/>
                  <a:sym typeface="+mn-lt"/>
                </a:rPr>
                <a:t>单击添加标题</a:t>
              </a:r>
            </a:p>
          </p:txBody>
        </p:sp>
        <p:sp>
          <p:nvSpPr>
            <p:cNvPr id="17" name="Rectangle 42"/>
            <p:cNvSpPr/>
            <p:nvPr/>
          </p:nvSpPr>
          <p:spPr>
            <a:xfrm flipH="1">
              <a:off x="9405481" y="2392712"/>
              <a:ext cx="1957060" cy="403924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r>
                <a:rPr lang="zh-CN" altLang="en-US" b="1" spc="300" noProof="1">
                  <a:solidFill>
                    <a:schemeClr val="bg1"/>
                  </a:solidFill>
                  <a:cs typeface="+mn-ea"/>
                  <a:sym typeface="+mn-lt"/>
                </a:rPr>
                <a:t>单击添加标题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644608" y="210117"/>
            <a:ext cx="6109357" cy="545930"/>
            <a:chOff x="3518419" y="1553050"/>
            <a:chExt cx="6109357" cy="516226"/>
          </a:xfrm>
        </p:grpSpPr>
        <p:grpSp>
          <p:nvGrpSpPr>
            <p:cNvPr id="20" name="组合 19"/>
            <p:cNvGrpSpPr/>
            <p:nvPr/>
          </p:nvGrpSpPr>
          <p:grpSpPr>
            <a:xfrm>
              <a:off x="3518419" y="1553050"/>
              <a:ext cx="6109357" cy="516226"/>
              <a:chOff x="2499920" y="3481605"/>
              <a:chExt cx="6109357" cy="516226"/>
            </a:xfrm>
          </p:grpSpPr>
          <p:sp>
            <p:nvSpPr>
              <p:cNvPr id="22" name="平行四边形 21"/>
              <p:cNvSpPr/>
              <p:nvPr/>
            </p:nvSpPr>
            <p:spPr>
              <a:xfrm>
                <a:off x="2499920" y="3481605"/>
                <a:ext cx="5817758" cy="432457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98DEE4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平行四边形 22"/>
              <p:cNvSpPr/>
              <p:nvPr/>
            </p:nvSpPr>
            <p:spPr>
              <a:xfrm>
                <a:off x="2791519" y="3857328"/>
                <a:ext cx="5817758" cy="140503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0BEC6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矩形 20"/>
            <p:cNvSpPr/>
            <p:nvPr/>
          </p:nvSpPr>
          <p:spPr>
            <a:xfrm>
              <a:off x="4064941" y="1584666"/>
              <a:ext cx="3890753" cy="2575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b="1" dirty="0"/>
                <a:t>单击此处添加标题文本</a:t>
              </a:r>
            </a:p>
          </p:txBody>
        </p:sp>
      </p:grpSp>
      <p:sp>
        <p:nvSpPr>
          <p:cNvPr id="24" name="矩形 23"/>
          <p:cNvSpPr/>
          <p:nvPr/>
        </p:nvSpPr>
        <p:spPr>
          <a:xfrm>
            <a:off x="202504" y="-97200"/>
            <a:ext cx="1239597" cy="926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noProof="1" smtClean="0">
                <a:ln w="0"/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000" b="1" dirty="0">
              <a:ln w="0"/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29240" y="3311050"/>
            <a:ext cx="2196364" cy="1353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根</a:t>
            </a:r>
            <a:r>
              <a:rPr lang="zh-CN" altLang="en-US" sz="1400" dirty="0"/>
              <a:t>据自己的需要添加适当的文字，此处添加详细文本描述，建议与标题相关尽量简洁... ...</a:t>
            </a:r>
          </a:p>
        </p:txBody>
      </p:sp>
      <p:sp>
        <p:nvSpPr>
          <p:cNvPr id="25" name="矩形 24"/>
          <p:cNvSpPr/>
          <p:nvPr/>
        </p:nvSpPr>
        <p:spPr>
          <a:xfrm>
            <a:off x="3411087" y="3311050"/>
            <a:ext cx="2196364" cy="1353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根</a:t>
            </a:r>
            <a:r>
              <a:rPr lang="zh-CN" altLang="en-US" sz="1400" dirty="0"/>
              <a:t>据自己的需要添加适当的文字，此处添加详细文本描述，建议与标题相关尽量简洁... ...</a:t>
            </a:r>
          </a:p>
        </p:txBody>
      </p:sp>
      <p:sp>
        <p:nvSpPr>
          <p:cNvPr id="26" name="矩形 25"/>
          <p:cNvSpPr/>
          <p:nvPr/>
        </p:nvSpPr>
        <p:spPr>
          <a:xfrm>
            <a:off x="5942622" y="3311050"/>
            <a:ext cx="2196364" cy="1353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根</a:t>
            </a:r>
            <a:r>
              <a:rPr lang="zh-CN" altLang="en-US" sz="1400" dirty="0"/>
              <a:t>据自己的需要添加适当的文字，此处添加详细文本描述，建议与标题相关尽量简洁... ...</a:t>
            </a:r>
          </a:p>
        </p:txBody>
      </p:sp>
      <p:sp>
        <p:nvSpPr>
          <p:cNvPr id="27" name="矩形 26"/>
          <p:cNvSpPr/>
          <p:nvPr/>
        </p:nvSpPr>
        <p:spPr>
          <a:xfrm>
            <a:off x="8449314" y="3311050"/>
            <a:ext cx="2196364" cy="1353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根</a:t>
            </a:r>
            <a:r>
              <a:rPr lang="zh-CN" altLang="en-US" sz="1400" dirty="0"/>
              <a:t>据自己的需要添加适当的文字，此处添加详细文本描述，建议与标题相关尽量简洁... ...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92649" y="1558822"/>
            <a:ext cx="2686443" cy="4029664"/>
          </a:xfrm>
          <a:prstGeom prst="rect">
            <a:avLst/>
          </a:prstGeom>
          <a:effectLst/>
        </p:spPr>
      </p:pic>
      <p:sp>
        <p:nvSpPr>
          <p:cNvPr id="18" name="平行四边形 17"/>
          <p:cNvSpPr/>
          <p:nvPr/>
        </p:nvSpPr>
        <p:spPr>
          <a:xfrm>
            <a:off x="4722471" y="2228172"/>
            <a:ext cx="4799964" cy="873472"/>
          </a:xfrm>
          <a:prstGeom prst="parallelogram">
            <a:avLst/>
          </a:prstGeom>
          <a:gradFill>
            <a:gsLst>
              <a:gs pos="100000">
                <a:srgbClr val="4472C4"/>
              </a:gs>
              <a:gs pos="0">
                <a:srgbClr val="20BEC6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1644608" y="210117"/>
            <a:ext cx="6109357" cy="545930"/>
            <a:chOff x="3518419" y="1553050"/>
            <a:chExt cx="6109357" cy="516226"/>
          </a:xfrm>
        </p:grpSpPr>
        <p:grpSp>
          <p:nvGrpSpPr>
            <p:cNvPr id="13" name="组合 12"/>
            <p:cNvGrpSpPr/>
            <p:nvPr/>
          </p:nvGrpSpPr>
          <p:grpSpPr>
            <a:xfrm>
              <a:off x="3518419" y="1553050"/>
              <a:ext cx="6109357" cy="516226"/>
              <a:chOff x="2499920" y="3481605"/>
              <a:chExt cx="6109357" cy="516226"/>
            </a:xfrm>
          </p:grpSpPr>
          <p:sp>
            <p:nvSpPr>
              <p:cNvPr id="15" name="平行四边形 14"/>
              <p:cNvSpPr/>
              <p:nvPr/>
            </p:nvSpPr>
            <p:spPr>
              <a:xfrm>
                <a:off x="2499920" y="3481605"/>
                <a:ext cx="5817758" cy="432457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98DEE4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平行四边形 15"/>
              <p:cNvSpPr/>
              <p:nvPr/>
            </p:nvSpPr>
            <p:spPr>
              <a:xfrm>
                <a:off x="2791519" y="3857328"/>
                <a:ext cx="5817758" cy="140503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0BEC6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4064941" y="1584666"/>
              <a:ext cx="3890753" cy="2575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b="1" dirty="0"/>
                <a:t>单击此处添加标题文本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202504" y="-97200"/>
            <a:ext cx="1239597" cy="926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noProof="1" smtClean="0">
                <a:ln w="0"/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000" b="1" dirty="0">
              <a:ln w="0"/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4608" y="1558534"/>
            <a:ext cx="2686443" cy="4030240"/>
          </a:xfrm>
          <a:prstGeom prst="rect">
            <a:avLst/>
          </a:prstGeom>
          <a:effectLst/>
        </p:spPr>
      </p:pic>
      <p:sp>
        <p:nvSpPr>
          <p:cNvPr id="20" name="平行四边形 19"/>
          <p:cNvSpPr/>
          <p:nvPr/>
        </p:nvSpPr>
        <p:spPr>
          <a:xfrm>
            <a:off x="3704678" y="3637486"/>
            <a:ext cx="4296552" cy="873472"/>
          </a:xfrm>
          <a:prstGeom prst="parallelogram">
            <a:avLst/>
          </a:prstGeom>
          <a:gradFill>
            <a:gsLst>
              <a:gs pos="100000">
                <a:srgbClr val="4472C4"/>
              </a:gs>
              <a:gs pos="0">
                <a:srgbClr val="20BEC6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156963" y="2409715"/>
            <a:ext cx="39309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此处添加详细文本描述，建议与标题相关并符合整体语言风格，语言描述尽量简洁生动</a:t>
            </a:r>
            <a:r>
              <a:rPr lang="zh-CN" altLang="en-US" sz="1400" dirty="0" smtClean="0">
                <a:solidFill>
                  <a:schemeClr val="bg1"/>
                </a:solidFill>
              </a:rPr>
              <a:t>。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070249" y="3811075"/>
            <a:ext cx="36837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此处添加详细文本描述，建议与标题相关并符合整体语言风格，语言描述尽量简洁生动</a:t>
            </a:r>
            <a:r>
              <a:rPr lang="zh-CN" altLang="en-US" sz="1400" dirty="0" smtClean="0">
                <a:solidFill>
                  <a:schemeClr val="bg1"/>
                </a:solidFill>
              </a:rPr>
              <a:t>。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椭圆 49"/>
          <p:cNvSpPr/>
          <p:nvPr/>
        </p:nvSpPr>
        <p:spPr>
          <a:xfrm>
            <a:off x="4507392" y="2053956"/>
            <a:ext cx="2968084" cy="2968084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空心弧 7"/>
          <p:cNvSpPr/>
          <p:nvPr/>
        </p:nvSpPr>
        <p:spPr>
          <a:xfrm>
            <a:off x="4433622" y="2053956"/>
            <a:ext cx="3064291" cy="2944773"/>
          </a:xfrm>
          <a:prstGeom prst="blockArc">
            <a:avLst>
              <a:gd name="adj1" fmla="val 10800000"/>
              <a:gd name="adj2" fmla="val 16200000"/>
              <a:gd name="adj3" fmla="val 4640"/>
            </a:avLst>
          </a:prstGeom>
          <a:gradFill>
            <a:gsLst>
              <a:gs pos="0">
                <a:srgbClr val="20BEC6"/>
              </a:gs>
              <a:gs pos="100000">
                <a:srgbClr val="4472C4"/>
              </a:gs>
            </a:gsLst>
            <a:lin ang="5400000" scaled="1"/>
          </a:gradFill>
          <a:ln w="76200">
            <a:solidFill>
              <a:schemeClr val="bg1"/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空心弧 8"/>
          <p:cNvSpPr/>
          <p:nvPr/>
        </p:nvSpPr>
        <p:spPr>
          <a:xfrm>
            <a:off x="4433622" y="2053956"/>
            <a:ext cx="3064291" cy="2944773"/>
          </a:xfrm>
          <a:prstGeom prst="blockArc">
            <a:avLst>
              <a:gd name="adj1" fmla="val 5400000"/>
              <a:gd name="adj2" fmla="val 10800000"/>
              <a:gd name="adj3" fmla="val 4640"/>
            </a:avLst>
          </a:prstGeom>
          <a:gradFill>
            <a:gsLst>
              <a:gs pos="0">
                <a:srgbClr val="20BEC6"/>
              </a:gs>
              <a:gs pos="100000">
                <a:srgbClr val="4472C4"/>
              </a:gs>
            </a:gsLst>
            <a:lin ang="5400000" scaled="1"/>
          </a:gradFill>
          <a:ln w="76200">
            <a:solidFill>
              <a:schemeClr val="bg1"/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空心弧 9"/>
          <p:cNvSpPr/>
          <p:nvPr/>
        </p:nvSpPr>
        <p:spPr>
          <a:xfrm>
            <a:off x="4433622" y="2053956"/>
            <a:ext cx="3064291" cy="2944773"/>
          </a:xfrm>
          <a:prstGeom prst="blockArc">
            <a:avLst>
              <a:gd name="adj1" fmla="val 0"/>
              <a:gd name="adj2" fmla="val 5400000"/>
              <a:gd name="adj3" fmla="val 4640"/>
            </a:avLst>
          </a:prstGeom>
          <a:gradFill>
            <a:gsLst>
              <a:gs pos="0">
                <a:srgbClr val="20BEC6"/>
              </a:gs>
              <a:gs pos="100000">
                <a:srgbClr val="4472C4"/>
              </a:gs>
            </a:gsLst>
            <a:lin ang="5400000" scaled="1"/>
          </a:gradFill>
          <a:ln w="76200">
            <a:solidFill>
              <a:schemeClr val="bg1"/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空心弧 10"/>
          <p:cNvSpPr/>
          <p:nvPr/>
        </p:nvSpPr>
        <p:spPr>
          <a:xfrm>
            <a:off x="4433622" y="2053956"/>
            <a:ext cx="3064291" cy="2944773"/>
          </a:xfrm>
          <a:prstGeom prst="blockArc">
            <a:avLst>
              <a:gd name="adj1" fmla="val 16200000"/>
              <a:gd name="adj2" fmla="val 0"/>
              <a:gd name="adj3" fmla="val 4640"/>
            </a:avLst>
          </a:prstGeom>
          <a:gradFill>
            <a:gsLst>
              <a:gs pos="0">
                <a:srgbClr val="20BEC6"/>
              </a:gs>
              <a:gs pos="100000">
                <a:srgbClr val="4472C4"/>
              </a:gs>
            </a:gsLst>
            <a:lin ang="5400000" scaled="1"/>
          </a:gradFill>
          <a:ln w="76200">
            <a:solidFill>
              <a:schemeClr val="bg1"/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任意多边形: 形状 11"/>
          <p:cNvSpPr/>
          <p:nvPr/>
        </p:nvSpPr>
        <p:spPr>
          <a:xfrm>
            <a:off x="5472060" y="1613664"/>
            <a:ext cx="987416" cy="948903"/>
          </a:xfrm>
          <a:custGeom>
            <a:avLst/>
            <a:gdLst>
              <a:gd name="connsiteX0" fmla="*/ 0 w 1288581"/>
              <a:gd name="connsiteY0" fmla="*/ 644291 h 1288581"/>
              <a:gd name="connsiteX1" fmla="*/ 644291 w 1288581"/>
              <a:gd name="connsiteY1" fmla="*/ 0 h 1288581"/>
              <a:gd name="connsiteX2" fmla="*/ 1288582 w 1288581"/>
              <a:gd name="connsiteY2" fmla="*/ 644291 h 1288581"/>
              <a:gd name="connsiteX3" fmla="*/ 644291 w 1288581"/>
              <a:gd name="connsiteY3" fmla="*/ 1288582 h 1288581"/>
              <a:gd name="connsiteX4" fmla="*/ 0 w 1288581"/>
              <a:gd name="connsiteY4" fmla="*/ 644291 h 1288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8581" h="1288581">
                <a:moveTo>
                  <a:pt x="0" y="644291"/>
                </a:moveTo>
                <a:cubicBezTo>
                  <a:pt x="0" y="288459"/>
                  <a:pt x="288459" y="0"/>
                  <a:pt x="644291" y="0"/>
                </a:cubicBezTo>
                <a:cubicBezTo>
                  <a:pt x="1000123" y="0"/>
                  <a:pt x="1288582" y="288459"/>
                  <a:pt x="1288582" y="644291"/>
                </a:cubicBezTo>
                <a:cubicBezTo>
                  <a:pt x="1288582" y="1000123"/>
                  <a:pt x="1000123" y="1288582"/>
                  <a:pt x="644291" y="1288582"/>
                </a:cubicBezTo>
                <a:cubicBezTo>
                  <a:pt x="288459" y="1288582"/>
                  <a:pt x="0" y="1000123"/>
                  <a:pt x="0" y="644291"/>
                </a:cubicBezTo>
                <a:close/>
              </a:path>
            </a:pathLst>
          </a:custGeom>
          <a:gradFill>
            <a:gsLst>
              <a:gs pos="0">
                <a:srgbClr val="20BEC6"/>
              </a:gs>
              <a:gs pos="100000">
                <a:srgbClr val="4472C4"/>
              </a:gs>
            </a:gsLst>
            <a:lin ang="5400000" scaled="1"/>
          </a:gradFill>
          <a:ln w="76200"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4268" tIns="224268" rIns="224268" bIns="224268" numCol="1" spcCol="1270" anchor="ctr" anchorCtr="0">
            <a:noAutofit/>
          </a:bodyPr>
          <a:lstStyle/>
          <a:p>
            <a:pPr marL="0" lvl="0" indent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800" kern="1200" dirty="0">
              <a:cs typeface="+mn-ea"/>
              <a:sym typeface="+mn-lt"/>
            </a:endParaRPr>
          </a:p>
        </p:txBody>
      </p:sp>
      <p:sp>
        <p:nvSpPr>
          <p:cNvPr id="13" name="任意多边形: 形状 12"/>
          <p:cNvSpPr/>
          <p:nvPr/>
        </p:nvSpPr>
        <p:spPr>
          <a:xfrm>
            <a:off x="6968658" y="3051890"/>
            <a:ext cx="987416" cy="948903"/>
          </a:xfrm>
          <a:custGeom>
            <a:avLst/>
            <a:gdLst>
              <a:gd name="connsiteX0" fmla="*/ 0 w 1288581"/>
              <a:gd name="connsiteY0" fmla="*/ 644291 h 1288581"/>
              <a:gd name="connsiteX1" fmla="*/ 644291 w 1288581"/>
              <a:gd name="connsiteY1" fmla="*/ 0 h 1288581"/>
              <a:gd name="connsiteX2" fmla="*/ 1288582 w 1288581"/>
              <a:gd name="connsiteY2" fmla="*/ 644291 h 1288581"/>
              <a:gd name="connsiteX3" fmla="*/ 644291 w 1288581"/>
              <a:gd name="connsiteY3" fmla="*/ 1288582 h 1288581"/>
              <a:gd name="connsiteX4" fmla="*/ 0 w 1288581"/>
              <a:gd name="connsiteY4" fmla="*/ 644291 h 1288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8581" h="1288581">
                <a:moveTo>
                  <a:pt x="0" y="644291"/>
                </a:moveTo>
                <a:cubicBezTo>
                  <a:pt x="0" y="288459"/>
                  <a:pt x="288459" y="0"/>
                  <a:pt x="644291" y="0"/>
                </a:cubicBezTo>
                <a:cubicBezTo>
                  <a:pt x="1000123" y="0"/>
                  <a:pt x="1288582" y="288459"/>
                  <a:pt x="1288582" y="644291"/>
                </a:cubicBezTo>
                <a:cubicBezTo>
                  <a:pt x="1288582" y="1000123"/>
                  <a:pt x="1000123" y="1288582"/>
                  <a:pt x="644291" y="1288582"/>
                </a:cubicBezTo>
                <a:cubicBezTo>
                  <a:pt x="288459" y="1288582"/>
                  <a:pt x="0" y="1000123"/>
                  <a:pt x="0" y="644291"/>
                </a:cubicBezTo>
                <a:close/>
              </a:path>
            </a:pathLst>
          </a:custGeom>
          <a:gradFill>
            <a:gsLst>
              <a:gs pos="0">
                <a:srgbClr val="20BEC6"/>
              </a:gs>
              <a:gs pos="100000">
                <a:srgbClr val="4472C4"/>
              </a:gs>
            </a:gsLst>
            <a:lin ang="5400000" scaled="1"/>
          </a:gradFill>
          <a:ln w="76200"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4268" tIns="224268" rIns="224268" bIns="224268" numCol="1" spcCol="1270" anchor="ctr" anchorCtr="0">
            <a:noAutofit/>
          </a:bodyPr>
          <a:lstStyle/>
          <a:p>
            <a:pPr marL="0" lvl="0" indent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800" kern="1200" dirty="0">
              <a:cs typeface="+mn-ea"/>
              <a:sym typeface="+mn-lt"/>
            </a:endParaRPr>
          </a:p>
        </p:txBody>
      </p:sp>
      <p:sp>
        <p:nvSpPr>
          <p:cNvPr id="14" name="任意多边形: 形状 13"/>
          <p:cNvSpPr/>
          <p:nvPr/>
        </p:nvSpPr>
        <p:spPr>
          <a:xfrm>
            <a:off x="5472060" y="4490117"/>
            <a:ext cx="987416" cy="948903"/>
          </a:xfrm>
          <a:custGeom>
            <a:avLst/>
            <a:gdLst>
              <a:gd name="connsiteX0" fmla="*/ 0 w 1288581"/>
              <a:gd name="connsiteY0" fmla="*/ 644291 h 1288581"/>
              <a:gd name="connsiteX1" fmla="*/ 644291 w 1288581"/>
              <a:gd name="connsiteY1" fmla="*/ 0 h 1288581"/>
              <a:gd name="connsiteX2" fmla="*/ 1288582 w 1288581"/>
              <a:gd name="connsiteY2" fmla="*/ 644291 h 1288581"/>
              <a:gd name="connsiteX3" fmla="*/ 644291 w 1288581"/>
              <a:gd name="connsiteY3" fmla="*/ 1288582 h 1288581"/>
              <a:gd name="connsiteX4" fmla="*/ 0 w 1288581"/>
              <a:gd name="connsiteY4" fmla="*/ 644291 h 1288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8581" h="1288581">
                <a:moveTo>
                  <a:pt x="0" y="644291"/>
                </a:moveTo>
                <a:cubicBezTo>
                  <a:pt x="0" y="288459"/>
                  <a:pt x="288459" y="0"/>
                  <a:pt x="644291" y="0"/>
                </a:cubicBezTo>
                <a:cubicBezTo>
                  <a:pt x="1000123" y="0"/>
                  <a:pt x="1288582" y="288459"/>
                  <a:pt x="1288582" y="644291"/>
                </a:cubicBezTo>
                <a:cubicBezTo>
                  <a:pt x="1288582" y="1000123"/>
                  <a:pt x="1000123" y="1288582"/>
                  <a:pt x="644291" y="1288582"/>
                </a:cubicBezTo>
                <a:cubicBezTo>
                  <a:pt x="288459" y="1288582"/>
                  <a:pt x="0" y="1000123"/>
                  <a:pt x="0" y="644291"/>
                </a:cubicBezTo>
                <a:close/>
              </a:path>
            </a:pathLst>
          </a:custGeom>
          <a:gradFill>
            <a:gsLst>
              <a:gs pos="0">
                <a:srgbClr val="20BEC6"/>
              </a:gs>
              <a:gs pos="100000">
                <a:srgbClr val="4472C4"/>
              </a:gs>
            </a:gsLst>
            <a:lin ang="5400000" scaled="1"/>
          </a:gradFill>
          <a:ln w="76200"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4268" tIns="224268" rIns="224268" bIns="224268" numCol="1" spcCol="1270" anchor="ctr" anchorCtr="0">
            <a:noAutofit/>
          </a:bodyPr>
          <a:lstStyle/>
          <a:p>
            <a:pPr marL="0" lvl="0" indent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800" kern="1200">
              <a:cs typeface="+mn-ea"/>
              <a:sym typeface="+mn-lt"/>
            </a:endParaRPr>
          </a:p>
        </p:txBody>
      </p:sp>
      <p:sp>
        <p:nvSpPr>
          <p:cNvPr id="15" name="任意多边形: 形状 14"/>
          <p:cNvSpPr/>
          <p:nvPr/>
        </p:nvSpPr>
        <p:spPr>
          <a:xfrm>
            <a:off x="3975461" y="3051890"/>
            <a:ext cx="987416" cy="948903"/>
          </a:xfrm>
          <a:custGeom>
            <a:avLst/>
            <a:gdLst>
              <a:gd name="connsiteX0" fmla="*/ 0 w 1288581"/>
              <a:gd name="connsiteY0" fmla="*/ 644291 h 1288581"/>
              <a:gd name="connsiteX1" fmla="*/ 644291 w 1288581"/>
              <a:gd name="connsiteY1" fmla="*/ 0 h 1288581"/>
              <a:gd name="connsiteX2" fmla="*/ 1288582 w 1288581"/>
              <a:gd name="connsiteY2" fmla="*/ 644291 h 1288581"/>
              <a:gd name="connsiteX3" fmla="*/ 644291 w 1288581"/>
              <a:gd name="connsiteY3" fmla="*/ 1288582 h 1288581"/>
              <a:gd name="connsiteX4" fmla="*/ 0 w 1288581"/>
              <a:gd name="connsiteY4" fmla="*/ 644291 h 1288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8581" h="1288581">
                <a:moveTo>
                  <a:pt x="0" y="644291"/>
                </a:moveTo>
                <a:cubicBezTo>
                  <a:pt x="0" y="288459"/>
                  <a:pt x="288459" y="0"/>
                  <a:pt x="644291" y="0"/>
                </a:cubicBezTo>
                <a:cubicBezTo>
                  <a:pt x="1000123" y="0"/>
                  <a:pt x="1288582" y="288459"/>
                  <a:pt x="1288582" y="644291"/>
                </a:cubicBezTo>
                <a:cubicBezTo>
                  <a:pt x="1288582" y="1000123"/>
                  <a:pt x="1000123" y="1288582"/>
                  <a:pt x="644291" y="1288582"/>
                </a:cubicBezTo>
                <a:cubicBezTo>
                  <a:pt x="288459" y="1288582"/>
                  <a:pt x="0" y="1000123"/>
                  <a:pt x="0" y="644291"/>
                </a:cubicBezTo>
                <a:close/>
              </a:path>
            </a:pathLst>
          </a:custGeom>
          <a:gradFill>
            <a:gsLst>
              <a:gs pos="0">
                <a:srgbClr val="20BEC6"/>
              </a:gs>
              <a:gs pos="100000">
                <a:srgbClr val="4472C4"/>
              </a:gs>
            </a:gsLst>
            <a:lin ang="5400000" scaled="1"/>
          </a:gradFill>
          <a:ln w="76200"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4268" tIns="224268" rIns="224268" bIns="224268" numCol="1" spcCol="1270" anchor="ctr" anchorCtr="0">
            <a:noAutofit/>
          </a:bodyPr>
          <a:lstStyle/>
          <a:p>
            <a:pPr marL="0" lvl="0" indent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800" kern="1200"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644608" y="210117"/>
            <a:ext cx="6109357" cy="545930"/>
            <a:chOff x="3518419" y="1553050"/>
            <a:chExt cx="6109357" cy="516226"/>
          </a:xfrm>
        </p:grpSpPr>
        <p:grpSp>
          <p:nvGrpSpPr>
            <p:cNvPr id="26" name="组合 25"/>
            <p:cNvGrpSpPr/>
            <p:nvPr/>
          </p:nvGrpSpPr>
          <p:grpSpPr>
            <a:xfrm>
              <a:off x="3518419" y="1553050"/>
              <a:ext cx="6109357" cy="516226"/>
              <a:chOff x="2499920" y="3481605"/>
              <a:chExt cx="6109357" cy="516226"/>
            </a:xfrm>
          </p:grpSpPr>
          <p:sp>
            <p:nvSpPr>
              <p:cNvPr id="28" name="平行四边形 27"/>
              <p:cNvSpPr/>
              <p:nvPr/>
            </p:nvSpPr>
            <p:spPr>
              <a:xfrm>
                <a:off x="2499920" y="3481605"/>
                <a:ext cx="5817758" cy="432457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98DEE4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平行四边形 28"/>
              <p:cNvSpPr/>
              <p:nvPr/>
            </p:nvSpPr>
            <p:spPr>
              <a:xfrm>
                <a:off x="2791519" y="3857328"/>
                <a:ext cx="5817758" cy="140503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0BEC6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4064941" y="1584666"/>
              <a:ext cx="3890753" cy="2575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b="1" dirty="0"/>
                <a:t>单击此处添加标题文本</a:t>
              </a:r>
            </a:p>
          </p:txBody>
        </p:sp>
      </p:grpSp>
      <p:sp>
        <p:nvSpPr>
          <p:cNvPr id="30" name="矩形 29"/>
          <p:cNvSpPr/>
          <p:nvPr/>
        </p:nvSpPr>
        <p:spPr>
          <a:xfrm>
            <a:off x="202504" y="-97200"/>
            <a:ext cx="1239597" cy="926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noProof="1" smtClean="0">
                <a:ln w="0"/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000" b="1" dirty="0">
              <a:ln w="0"/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1" name="call-center-worker-with-headset_46010">
            <a:extLst>
              <a:ext uri="{FF2B5EF4-FFF2-40B4-BE49-F238E27FC236}">
                <a16:creationId xmlns="" xmlns:a16="http://schemas.microsoft.com/office/drawing/2014/main" xmlns:p14="http://schemas.microsoft.com/office/powerpoint/2010/main" id="{54405246-CCE2-4201-BBB1-D3F3EB6E740D}"/>
              </a:ext>
            </a:extLst>
          </p:cNvPr>
          <p:cNvSpPr/>
          <p:nvPr/>
        </p:nvSpPr>
        <p:spPr>
          <a:xfrm>
            <a:off x="5654791" y="1790459"/>
            <a:ext cx="609685" cy="597599"/>
          </a:xfrm>
          <a:custGeom>
            <a:avLst/>
            <a:gdLst>
              <a:gd name="T0" fmla="*/ 3439 w 8160"/>
              <a:gd name="T1" fmla="*/ 4406 h 8010"/>
              <a:gd name="T2" fmla="*/ 3020 w 8160"/>
              <a:gd name="T3" fmla="*/ 4825 h 8010"/>
              <a:gd name="T4" fmla="*/ 2601 w 8160"/>
              <a:gd name="T5" fmla="*/ 4406 h 8010"/>
              <a:gd name="T6" fmla="*/ 3020 w 8160"/>
              <a:gd name="T7" fmla="*/ 3987 h 8010"/>
              <a:gd name="T8" fmla="*/ 3439 w 8160"/>
              <a:gd name="T9" fmla="*/ 4406 h 8010"/>
              <a:gd name="T10" fmla="*/ 5140 w 8160"/>
              <a:gd name="T11" fmla="*/ 3987 h 8010"/>
              <a:gd name="T12" fmla="*/ 4721 w 8160"/>
              <a:gd name="T13" fmla="*/ 4406 h 8010"/>
              <a:gd name="T14" fmla="*/ 5140 w 8160"/>
              <a:gd name="T15" fmla="*/ 4825 h 8010"/>
              <a:gd name="T16" fmla="*/ 5559 w 8160"/>
              <a:gd name="T17" fmla="*/ 4406 h 8010"/>
              <a:gd name="T18" fmla="*/ 5140 w 8160"/>
              <a:gd name="T19" fmla="*/ 3987 h 8010"/>
              <a:gd name="T20" fmla="*/ 8160 w 8160"/>
              <a:gd name="T21" fmla="*/ 4172 h 8010"/>
              <a:gd name="T22" fmla="*/ 8160 w 8160"/>
              <a:gd name="T23" fmla="*/ 4969 h 8010"/>
              <a:gd name="T24" fmla="*/ 7436 w 8160"/>
              <a:gd name="T25" fmla="*/ 5693 h 8010"/>
              <a:gd name="T26" fmla="*/ 6911 w 8160"/>
              <a:gd name="T27" fmla="*/ 5693 h 8010"/>
              <a:gd name="T28" fmla="*/ 4080 w 8160"/>
              <a:gd name="T29" fmla="*/ 8010 h 8010"/>
              <a:gd name="T30" fmla="*/ 1249 w 8160"/>
              <a:gd name="T31" fmla="*/ 5692 h 8010"/>
              <a:gd name="T32" fmla="*/ 724 w 8160"/>
              <a:gd name="T33" fmla="*/ 5692 h 8010"/>
              <a:gd name="T34" fmla="*/ 0 w 8160"/>
              <a:gd name="T35" fmla="*/ 4969 h 8010"/>
              <a:gd name="T36" fmla="*/ 0 w 8160"/>
              <a:gd name="T37" fmla="*/ 4172 h 8010"/>
              <a:gd name="T38" fmla="*/ 379 w 8160"/>
              <a:gd name="T39" fmla="*/ 3536 h 8010"/>
              <a:gd name="T40" fmla="*/ 1360 w 8160"/>
              <a:gd name="T41" fmla="*/ 912 h 8010"/>
              <a:gd name="T42" fmla="*/ 4080 w 8160"/>
              <a:gd name="T43" fmla="*/ 0 h 8010"/>
              <a:gd name="T44" fmla="*/ 6800 w 8160"/>
              <a:gd name="T45" fmla="*/ 912 h 8010"/>
              <a:gd name="T46" fmla="*/ 7781 w 8160"/>
              <a:gd name="T47" fmla="*/ 3536 h 8010"/>
              <a:gd name="T48" fmla="*/ 8160 w 8160"/>
              <a:gd name="T49" fmla="*/ 4172 h 8010"/>
              <a:gd name="T50" fmla="*/ 6628 w 8160"/>
              <a:gd name="T51" fmla="*/ 4409 h 8010"/>
              <a:gd name="T52" fmla="*/ 6604 w 8160"/>
              <a:gd name="T53" fmla="*/ 3878 h 8010"/>
              <a:gd name="T54" fmla="*/ 4964 w 8160"/>
              <a:gd name="T55" fmla="*/ 3278 h 8010"/>
              <a:gd name="T56" fmla="*/ 5195 w 8160"/>
              <a:gd name="T57" fmla="*/ 3718 h 8010"/>
              <a:gd name="T58" fmla="*/ 3190 w 8160"/>
              <a:gd name="T59" fmla="*/ 2652 h 8010"/>
              <a:gd name="T60" fmla="*/ 3089 w 8160"/>
              <a:gd name="T61" fmla="*/ 2527 h 8010"/>
              <a:gd name="T62" fmla="*/ 3088 w 8160"/>
              <a:gd name="T63" fmla="*/ 2526 h 8010"/>
              <a:gd name="T64" fmla="*/ 3088 w 8160"/>
              <a:gd name="T65" fmla="*/ 2526 h 8010"/>
              <a:gd name="T66" fmla="*/ 2926 w 8160"/>
              <a:gd name="T67" fmla="*/ 2375 h 8010"/>
              <a:gd name="T68" fmla="*/ 1540 w 8160"/>
              <a:gd name="T69" fmla="*/ 4101 h 8010"/>
              <a:gd name="T70" fmla="*/ 1532 w 8160"/>
              <a:gd name="T71" fmla="*/ 4409 h 8010"/>
              <a:gd name="T72" fmla="*/ 1702 w 8160"/>
              <a:gd name="T73" fmla="*/ 5464 h 8010"/>
              <a:gd name="T74" fmla="*/ 3363 w 8160"/>
              <a:gd name="T75" fmla="*/ 6125 h 8010"/>
              <a:gd name="T76" fmla="*/ 4005 w 8160"/>
              <a:gd name="T77" fmla="*/ 5829 h 8010"/>
              <a:gd name="T78" fmla="*/ 4708 w 8160"/>
              <a:gd name="T79" fmla="*/ 6328 h 8010"/>
              <a:gd name="T80" fmla="*/ 4005 w 8160"/>
              <a:gd name="T81" fmla="*/ 6827 h 8010"/>
              <a:gd name="T82" fmla="*/ 3350 w 8160"/>
              <a:gd name="T83" fmla="*/ 6508 h 8010"/>
              <a:gd name="T84" fmla="*/ 2080 w 8160"/>
              <a:gd name="T85" fmla="*/ 6223 h 8010"/>
              <a:gd name="T86" fmla="*/ 4080 w 8160"/>
              <a:gd name="T87" fmla="*/ 7504 h 8010"/>
              <a:gd name="T88" fmla="*/ 6628 w 8160"/>
              <a:gd name="T89" fmla="*/ 4409 h 8010"/>
              <a:gd name="T90" fmla="*/ 7345 w 8160"/>
              <a:gd name="T91" fmla="*/ 3449 h 8010"/>
              <a:gd name="T92" fmla="*/ 4080 w 8160"/>
              <a:gd name="T93" fmla="*/ 434 h 8010"/>
              <a:gd name="T94" fmla="*/ 815 w 8160"/>
              <a:gd name="T95" fmla="*/ 3449 h 8010"/>
              <a:gd name="T96" fmla="*/ 1094 w 8160"/>
              <a:gd name="T97" fmla="*/ 3449 h 8010"/>
              <a:gd name="T98" fmla="*/ 1738 w 8160"/>
              <a:gd name="T99" fmla="*/ 1816 h 8010"/>
              <a:gd name="T100" fmla="*/ 4080 w 8160"/>
              <a:gd name="T101" fmla="*/ 807 h 8010"/>
              <a:gd name="T102" fmla="*/ 6422 w 8160"/>
              <a:gd name="T103" fmla="*/ 1816 h 8010"/>
              <a:gd name="T104" fmla="*/ 7066 w 8160"/>
              <a:gd name="T105" fmla="*/ 3449 h 8010"/>
              <a:gd name="T106" fmla="*/ 7345 w 8160"/>
              <a:gd name="T107" fmla="*/ 3449 h 8010"/>
              <a:gd name="T108" fmla="*/ 7345 w 8160"/>
              <a:gd name="T109" fmla="*/ 3449 h 8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160" h="8010">
                <a:moveTo>
                  <a:pt x="3439" y="4406"/>
                </a:moveTo>
                <a:cubicBezTo>
                  <a:pt x="3439" y="4637"/>
                  <a:pt x="3252" y="4825"/>
                  <a:pt x="3020" y="4825"/>
                </a:cubicBezTo>
                <a:cubicBezTo>
                  <a:pt x="2789" y="4825"/>
                  <a:pt x="2601" y="4637"/>
                  <a:pt x="2601" y="4406"/>
                </a:cubicBezTo>
                <a:cubicBezTo>
                  <a:pt x="2601" y="4175"/>
                  <a:pt x="2789" y="3987"/>
                  <a:pt x="3020" y="3987"/>
                </a:cubicBezTo>
                <a:cubicBezTo>
                  <a:pt x="3252" y="3987"/>
                  <a:pt x="3439" y="4175"/>
                  <a:pt x="3439" y="4406"/>
                </a:cubicBezTo>
                <a:close/>
                <a:moveTo>
                  <a:pt x="5140" y="3987"/>
                </a:moveTo>
                <a:cubicBezTo>
                  <a:pt x="4908" y="3987"/>
                  <a:pt x="4721" y="4175"/>
                  <a:pt x="4721" y="4406"/>
                </a:cubicBezTo>
                <a:cubicBezTo>
                  <a:pt x="4721" y="4637"/>
                  <a:pt x="4908" y="4825"/>
                  <a:pt x="5140" y="4825"/>
                </a:cubicBezTo>
                <a:cubicBezTo>
                  <a:pt x="5371" y="4825"/>
                  <a:pt x="5559" y="4637"/>
                  <a:pt x="5559" y="4406"/>
                </a:cubicBezTo>
                <a:cubicBezTo>
                  <a:pt x="5559" y="4175"/>
                  <a:pt x="5371" y="3987"/>
                  <a:pt x="5140" y="3987"/>
                </a:cubicBezTo>
                <a:close/>
                <a:moveTo>
                  <a:pt x="8160" y="4172"/>
                </a:moveTo>
                <a:lnTo>
                  <a:pt x="8160" y="4969"/>
                </a:lnTo>
                <a:cubicBezTo>
                  <a:pt x="8160" y="5368"/>
                  <a:pt x="7836" y="5693"/>
                  <a:pt x="7436" y="5693"/>
                </a:cubicBezTo>
                <a:lnTo>
                  <a:pt x="6911" y="5693"/>
                </a:lnTo>
                <a:cubicBezTo>
                  <a:pt x="6390" y="7138"/>
                  <a:pt x="5061" y="8010"/>
                  <a:pt x="4080" y="8010"/>
                </a:cubicBezTo>
                <a:cubicBezTo>
                  <a:pt x="3099" y="8010"/>
                  <a:pt x="1770" y="7138"/>
                  <a:pt x="1249" y="5692"/>
                </a:cubicBezTo>
                <a:lnTo>
                  <a:pt x="724" y="5692"/>
                </a:lnTo>
                <a:cubicBezTo>
                  <a:pt x="324" y="5692"/>
                  <a:pt x="0" y="5368"/>
                  <a:pt x="0" y="4969"/>
                </a:cubicBezTo>
                <a:lnTo>
                  <a:pt x="0" y="4172"/>
                </a:lnTo>
                <a:cubicBezTo>
                  <a:pt x="0" y="3897"/>
                  <a:pt x="153" y="3658"/>
                  <a:pt x="379" y="3536"/>
                </a:cubicBezTo>
                <a:cubicBezTo>
                  <a:pt x="387" y="2405"/>
                  <a:pt x="717" y="1522"/>
                  <a:pt x="1360" y="912"/>
                </a:cubicBezTo>
                <a:cubicBezTo>
                  <a:pt x="1999" y="307"/>
                  <a:pt x="2914" y="0"/>
                  <a:pt x="4080" y="0"/>
                </a:cubicBezTo>
                <a:cubicBezTo>
                  <a:pt x="5246" y="0"/>
                  <a:pt x="6161" y="307"/>
                  <a:pt x="6800" y="912"/>
                </a:cubicBezTo>
                <a:cubicBezTo>
                  <a:pt x="7443" y="1522"/>
                  <a:pt x="7773" y="2405"/>
                  <a:pt x="7781" y="3536"/>
                </a:cubicBezTo>
                <a:cubicBezTo>
                  <a:pt x="8007" y="3658"/>
                  <a:pt x="8160" y="3897"/>
                  <a:pt x="8160" y="4172"/>
                </a:cubicBezTo>
                <a:close/>
                <a:moveTo>
                  <a:pt x="6628" y="4409"/>
                </a:moveTo>
                <a:cubicBezTo>
                  <a:pt x="6628" y="4222"/>
                  <a:pt x="6618" y="4047"/>
                  <a:pt x="6604" y="3878"/>
                </a:cubicBezTo>
                <a:cubicBezTo>
                  <a:pt x="6283" y="3584"/>
                  <a:pt x="5700" y="3361"/>
                  <a:pt x="4964" y="3278"/>
                </a:cubicBezTo>
                <a:cubicBezTo>
                  <a:pt x="5061" y="3387"/>
                  <a:pt x="5144" y="3530"/>
                  <a:pt x="5195" y="3718"/>
                </a:cubicBezTo>
                <a:cubicBezTo>
                  <a:pt x="4744" y="3363"/>
                  <a:pt x="3859" y="3447"/>
                  <a:pt x="3190" y="2652"/>
                </a:cubicBezTo>
                <a:cubicBezTo>
                  <a:pt x="3151" y="2608"/>
                  <a:pt x="3118" y="2566"/>
                  <a:pt x="3089" y="2527"/>
                </a:cubicBezTo>
                <a:cubicBezTo>
                  <a:pt x="3089" y="2526"/>
                  <a:pt x="3089" y="2526"/>
                  <a:pt x="3088" y="2526"/>
                </a:cubicBezTo>
                <a:lnTo>
                  <a:pt x="3088" y="2526"/>
                </a:lnTo>
                <a:cubicBezTo>
                  <a:pt x="2969" y="2365"/>
                  <a:pt x="2929" y="2269"/>
                  <a:pt x="2926" y="2375"/>
                </a:cubicBezTo>
                <a:cubicBezTo>
                  <a:pt x="2907" y="3288"/>
                  <a:pt x="2259" y="4000"/>
                  <a:pt x="1540" y="4101"/>
                </a:cubicBezTo>
                <a:cubicBezTo>
                  <a:pt x="1536" y="4201"/>
                  <a:pt x="1532" y="4303"/>
                  <a:pt x="1532" y="4409"/>
                </a:cubicBezTo>
                <a:cubicBezTo>
                  <a:pt x="1532" y="4795"/>
                  <a:pt x="1595" y="5147"/>
                  <a:pt x="1702" y="5464"/>
                </a:cubicBezTo>
                <a:cubicBezTo>
                  <a:pt x="2106" y="5951"/>
                  <a:pt x="2773" y="6089"/>
                  <a:pt x="3363" y="6125"/>
                </a:cubicBezTo>
                <a:cubicBezTo>
                  <a:pt x="3473" y="5951"/>
                  <a:pt x="3719" y="5829"/>
                  <a:pt x="4005" y="5829"/>
                </a:cubicBezTo>
                <a:cubicBezTo>
                  <a:pt x="4393" y="5829"/>
                  <a:pt x="4708" y="6052"/>
                  <a:pt x="4708" y="6328"/>
                </a:cubicBezTo>
                <a:cubicBezTo>
                  <a:pt x="4708" y="6603"/>
                  <a:pt x="4393" y="6827"/>
                  <a:pt x="4005" y="6827"/>
                </a:cubicBezTo>
                <a:cubicBezTo>
                  <a:pt x="3707" y="6827"/>
                  <a:pt x="3452" y="6694"/>
                  <a:pt x="3350" y="6508"/>
                </a:cubicBezTo>
                <a:cubicBezTo>
                  <a:pt x="2938" y="6484"/>
                  <a:pt x="2484" y="6414"/>
                  <a:pt x="2080" y="6223"/>
                </a:cubicBezTo>
                <a:cubicBezTo>
                  <a:pt x="2648" y="7061"/>
                  <a:pt x="3530" y="7504"/>
                  <a:pt x="4080" y="7504"/>
                </a:cubicBezTo>
                <a:cubicBezTo>
                  <a:pt x="4945" y="7504"/>
                  <a:pt x="6628" y="6411"/>
                  <a:pt x="6628" y="4409"/>
                </a:cubicBezTo>
                <a:close/>
                <a:moveTo>
                  <a:pt x="7345" y="3449"/>
                </a:moveTo>
                <a:cubicBezTo>
                  <a:pt x="7299" y="1476"/>
                  <a:pt x="6173" y="434"/>
                  <a:pt x="4080" y="434"/>
                </a:cubicBezTo>
                <a:cubicBezTo>
                  <a:pt x="1987" y="434"/>
                  <a:pt x="861" y="1476"/>
                  <a:pt x="815" y="3449"/>
                </a:cubicBezTo>
                <a:lnTo>
                  <a:pt x="1094" y="3449"/>
                </a:lnTo>
                <a:cubicBezTo>
                  <a:pt x="1196" y="2784"/>
                  <a:pt x="1411" y="2237"/>
                  <a:pt x="1738" y="1816"/>
                </a:cubicBezTo>
                <a:cubicBezTo>
                  <a:pt x="2258" y="1146"/>
                  <a:pt x="3046" y="807"/>
                  <a:pt x="4080" y="807"/>
                </a:cubicBezTo>
                <a:cubicBezTo>
                  <a:pt x="5114" y="807"/>
                  <a:pt x="5902" y="1146"/>
                  <a:pt x="6422" y="1816"/>
                </a:cubicBezTo>
                <a:cubicBezTo>
                  <a:pt x="6749" y="2237"/>
                  <a:pt x="6964" y="2784"/>
                  <a:pt x="7066" y="3449"/>
                </a:cubicBezTo>
                <a:lnTo>
                  <a:pt x="7345" y="3449"/>
                </a:lnTo>
                <a:lnTo>
                  <a:pt x="7345" y="34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dollar-bag_17794">
            <a:extLst>
              <a:ext uri="{FF2B5EF4-FFF2-40B4-BE49-F238E27FC236}">
                <a16:creationId xmlns="" xmlns:a16="http://schemas.microsoft.com/office/drawing/2014/main" xmlns:p14="http://schemas.microsoft.com/office/powerpoint/2010/main" id="{54405246-CCE2-4201-BBB1-D3F3EB6E740D}"/>
              </a:ext>
            </a:extLst>
          </p:cNvPr>
          <p:cNvSpPr/>
          <p:nvPr/>
        </p:nvSpPr>
        <p:spPr>
          <a:xfrm>
            <a:off x="7238714" y="3190256"/>
            <a:ext cx="472098" cy="609685"/>
          </a:xfrm>
          <a:custGeom>
            <a:avLst/>
            <a:gdLst>
              <a:gd name="T0" fmla="*/ 3250 w 3635"/>
              <a:gd name="T1" fmla="*/ 2043 h 4701"/>
              <a:gd name="T2" fmla="*/ 2365 w 3635"/>
              <a:gd name="T3" fmla="*/ 1417 h 4701"/>
              <a:gd name="T4" fmla="*/ 2500 w 3635"/>
              <a:gd name="T5" fmla="*/ 1414 h 4701"/>
              <a:gd name="T6" fmla="*/ 3193 w 3635"/>
              <a:gd name="T7" fmla="*/ 1490 h 4701"/>
              <a:gd name="T8" fmla="*/ 3332 w 3635"/>
              <a:gd name="T9" fmla="*/ 1453 h 4701"/>
              <a:gd name="T10" fmla="*/ 2904 w 3635"/>
              <a:gd name="T11" fmla="*/ 1344 h 4701"/>
              <a:gd name="T12" fmla="*/ 2345 w 3635"/>
              <a:gd name="T13" fmla="*/ 1358 h 4701"/>
              <a:gd name="T14" fmla="*/ 2555 w 3635"/>
              <a:gd name="T15" fmla="*/ 1321 h 4701"/>
              <a:gd name="T16" fmla="*/ 3115 w 3635"/>
              <a:gd name="T17" fmla="*/ 1087 h 4701"/>
              <a:gd name="T18" fmla="*/ 3164 w 3635"/>
              <a:gd name="T19" fmla="*/ 986 h 4701"/>
              <a:gd name="T20" fmla="*/ 2816 w 3635"/>
              <a:gd name="T21" fmla="*/ 1081 h 4701"/>
              <a:gd name="T22" fmla="*/ 2629 w 3635"/>
              <a:gd name="T23" fmla="*/ 1209 h 4701"/>
              <a:gd name="T24" fmla="*/ 2181 w 3635"/>
              <a:gd name="T25" fmla="*/ 1292 h 4701"/>
              <a:gd name="T26" fmla="*/ 2603 w 3635"/>
              <a:gd name="T27" fmla="*/ 126 h 4701"/>
              <a:gd name="T28" fmla="*/ 2312 w 3635"/>
              <a:gd name="T29" fmla="*/ 78 h 4701"/>
              <a:gd name="T30" fmla="*/ 1847 w 3635"/>
              <a:gd name="T31" fmla="*/ 174 h 4701"/>
              <a:gd name="T32" fmla="*/ 1664 w 3635"/>
              <a:gd name="T33" fmla="*/ 170 h 4701"/>
              <a:gd name="T34" fmla="*/ 1483 w 3635"/>
              <a:gd name="T35" fmla="*/ 165 h 4701"/>
              <a:gd name="T36" fmla="*/ 893 w 3635"/>
              <a:gd name="T37" fmla="*/ 359 h 4701"/>
              <a:gd name="T38" fmla="*/ 1466 w 3635"/>
              <a:gd name="T39" fmla="*/ 1398 h 4701"/>
              <a:gd name="T40" fmla="*/ 115 w 3635"/>
              <a:gd name="T41" fmla="*/ 2775 h 4701"/>
              <a:gd name="T42" fmla="*/ 402 w 3635"/>
              <a:gd name="T43" fmla="*/ 4149 h 4701"/>
              <a:gd name="T44" fmla="*/ 1817 w 3635"/>
              <a:gd name="T45" fmla="*/ 4701 h 4701"/>
              <a:gd name="T46" fmla="*/ 3515 w 3635"/>
              <a:gd name="T47" fmla="*/ 3556 h 4701"/>
              <a:gd name="T48" fmla="*/ 3250 w 3635"/>
              <a:gd name="T49" fmla="*/ 2043 h 4701"/>
              <a:gd name="T50" fmla="*/ 1605 w 3635"/>
              <a:gd name="T51" fmla="*/ 329 h 4701"/>
              <a:gd name="T52" fmla="*/ 1781 w 3635"/>
              <a:gd name="T53" fmla="*/ 333 h 4701"/>
              <a:gd name="T54" fmla="*/ 1970 w 3635"/>
              <a:gd name="T55" fmla="*/ 338 h 4701"/>
              <a:gd name="T56" fmla="*/ 2287 w 3635"/>
              <a:gd name="T57" fmla="*/ 306 h 4701"/>
              <a:gd name="T58" fmla="*/ 2077 w 3635"/>
              <a:gd name="T59" fmla="*/ 444 h 4701"/>
              <a:gd name="T60" fmla="*/ 1157 w 3635"/>
              <a:gd name="T61" fmla="*/ 446 h 4701"/>
              <a:gd name="T62" fmla="*/ 1605 w 3635"/>
              <a:gd name="T63" fmla="*/ 329 h 4701"/>
              <a:gd name="T64" fmla="*/ 1874 w 3635"/>
              <a:gd name="T65" fmla="*/ 3776 h 4701"/>
              <a:gd name="T66" fmla="*/ 1874 w 3635"/>
              <a:gd name="T67" fmla="*/ 4034 h 4701"/>
              <a:gd name="T68" fmla="*/ 1717 w 3635"/>
              <a:gd name="T69" fmla="*/ 4034 h 4701"/>
              <a:gd name="T70" fmla="*/ 1717 w 3635"/>
              <a:gd name="T71" fmla="*/ 3786 h 4701"/>
              <a:gd name="T72" fmla="*/ 1340 w 3635"/>
              <a:gd name="T73" fmla="*/ 3677 h 4701"/>
              <a:gd name="T74" fmla="*/ 1400 w 3635"/>
              <a:gd name="T75" fmla="*/ 3510 h 4701"/>
              <a:gd name="T76" fmla="*/ 1755 w 3635"/>
              <a:gd name="T77" fmla="*/ 3617 h 4701"/>
              <a:gd name="T78" fmla="*/ 2034 w 3635"/>
              <a:gd name="T79" fmla="*/ 3374 h 4701"/>
              <a:gd name="T80" fmla="*/ 1769 w 3635"/>
              <a:gd name="T81" fmla="*/ 3079 h 4701"/>
              <a:gd name="T82" fmla="*/ 1360 w 3635"/>
              <a:gd name="T83" fmla="*/ 2647 h 4701"/>
              <a:gd name="T84" fmla="*/ 1732 w 3635"/>
              <a:gd name="T85" fmla="*/ 2248 h 4701"/>
              <a:gd name="T86" fmla="*/ 1732 w 3635"/>
              <a:gd name="T87" fmla="*/ 2000 h 4701"/>
              <a:gd name="T88" fmla="*/ 1889 w 3635"/>
              <a:gd name="T89" fmla="*/ 2000 h 4701"/>
              <a:gd name="T90" fmla="*/ 1888 w 3635"/>
              <a:gd name="T91" fmla="*/ 2240 h 4701"/>
              <a:gd name="T92" fmla="*/ 2211 w 3635"/>
              <a:gd name="T93" fmla="*/ 2327 h 4701"/>
              <a:gd name="T94" fmla="*/ 2149 w 3635"/>
              <a:gd name="T95" fmla="*/ 2491 h 4701"/>
              <a:gd name="T96" fmla="*/ 1836 w 3635"/>
              <a:gd name="T97" fmla="*/ 2404 h 4701"/>
              <a:gd name="T98" fmla="*/ 1589 w 3635"/>
              <a:gd name="T99" fmla="*/ 2620 h 4701"/>
              <a:gd name="T100" fmla="*/ 1881 w 3635"/>
              <a:gd name="T101" fmla="*/ 2902 h 4701"/>
              <a:gd name="T102" fmla="*/ 2265 w 3635"/>
              <a:gd name="T103" fmla="*/ 3354 h 4701"/>
              <a:gd name="T104" fmla="*/ 1874 w 3635"/>
              <a:gd name="T105" fmla="*/ 3776 h 4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35" h="4701">
                <a:moveTo>
                  <a:pt x="3250" y="2043"/>
                </a:moveTo>
                <a:cubicBezTo>
                  <a:pt x="3034" y="1723"/>
                  <a:pt x="2729" y="1509"/>
                  <a:pt x="2365" y="1417"/>
                </a:cubicBezTo>
                <a:cubicBezTo>
                  <a:pt x="2410" y="1417"/>
                  <a:pt x="2456" y="1416"/>
                  <a:pt x="2500" y="1414"/>
                </a:cubicBezTo>
                <a:cubicBezTo>
                  <a:pt x="2679" y="1408"/>
                  <a:pt x="3072" y="1316"/>
                  <a:pt x="3193" y="1490"/>
                </a:cubicBezTo>
                <a:cubicBezTo>
                  <a:pt x="3217" y="1524"/>
                  <a:pt x="3342" y="1468"/>
                  <a:pt x="3332" y="1453"/>
                </a:cubicBezTo>
                <a:cubicBezTo>
                  <a:pt x="3242" y="1324"/>
                  <a:pt x="3042" y="1341"/>
                  <a:pt x="2904" y="1344"/>
                </a:cubicBezTo>
                <a:cubicBezTo>
                  <a:pt x="2730" y="1349"/>
                  <a:pt x="2528" y="1384"/>
                  <a:pt x="2345" y="1358"/>
                </a:cubicBezTo>
                <a:cubicBezTo>
                  <a:pt x="2415" y="1351"/>
                  <a:pt x="2485" y="1340"/>
                  <a:pt x="2555" y="1321"/>
                </a:cubicBezTo>
                <a:cubicBezTo>
                  <a:pt x="2757" y="1266"/>
                  <a:pt x="2892" y="1086"/>
                  <a:pt x="3115" y="1087"/>
                </a:cubicBezTo>
                <a:cubicBezTo>
                  <a:pt x="3139" y="1081"/>
                  <a:pt x="3202" y="987"/>
                  <a:pt x="3164" y="986"/>
                </a:cubicBezTo>
                <a:cubicBezTo>
                  <a:pt x="3034" y="986"/>
                  <a:pt x="2929" y="1016"/>
                  <a:pt x="2816" y="1081"/>
                </a:cubicBezTo>
                <a:cubicBezTo>
                  <a:pt x="2751" y="1118"/>
                  <a:pt x="2692" y="1168"/>
                  <a:pt x="2629" y="1209"/>
                </a:cubicBezTo>
                <a:cubicBezTo>
                  <a:pt x="2499" y="1292"/>
                  <a:pt x="2336" y="1296"/>
                  <a:pt x="2181" y="1292"/>
                </a:cubicBezTo>
                <a:cubicBezTo>
                  <a:pt x="2457" y="910"/>
                  <a:pt x="2694" y="338"/>
                  <a:pt x="2603" y="126"/>
                </a:cubicBezTo>
                <a:cubicBezTo>
                  <a:pt x="2560" y="25"/>
                  <a:pt x="2452" y="0"/>
                  <a:pt x="2312" y="78"/>
                </a:cubicBezTo>
                <a:cubicBezTo>
                  <a:pt x="2162" y="163"/>
                  <a:pt x="1992" y="174"/>
                  <a:pt x="1847" y="174"/>
                </a:cubicBezTo>
                <a:cubicBezTo>
                  <a:pt x="1786" y="174"/>
                  <a:pt x="1724" y="172"/>
                  <a:pt x="1664" y="170"/>
                </a:cubicBezTo>
                <a:cubicBezTo>
                  <a:pt x="1603" y="167"/>
                  <a:pt x="1542" y="165"/>
                  <a:pt x="1483" y="165"/>
                </a:cubicBezTo>
                <a:cubicBezTo>
                  <a:pt x="1287" y="165"/>
                  <a:pt x="1064" y="188"/>
                  <a:pt x="893" y="359"/>
                </a:cubicBezTo>
                <a:cubicBezTo>
                  <a:pt x="759" y="498"/>
                  <a:pt x="939" y="1065"/>
                  <a:pt x="1466" y="1398"/>
                </a:cubicBezTo>
                <a:cubicBezTo>
                  <a:pt x="532" y="1536"/>
                  <a:pt x="256" y="2162"/>
                  <a:pt x="115" y="2775"/>
                </a:cubicBezTo>
                <a:cubicBezTo>
                  <a:pt x="0" y="3275"/>
                  <a:pt x="105" y="3776"/>
                  <a:pt x="402" y="4149"/>
                </a:cubicBezTo>
                <a:cubicBezTo>
                  <a:pt x="686" y="4505"/>
                  <a:pt x="1337" y="4701"/>
                  <a:pt x="1817" y="4701"/>
                </a:cubicBezTo>
                <a:cubicBezTo>
                  <a:pt x="2946" y="4701"/>
                  <a:pt x="3375" y="4232"/>
                  <a:pt x="3515" y="3556"/>
                </a:cubicBezTo>
                <a:cubicBezTo>
                  <a:pt x="3635" y="3033"/>
                  <a:pt x="3536" y="2467"/>
                  <a:pt x="3250" y="2043"/>
                </a:cubicBezTo>
                <a:close/>
                <a:moveTo>
                  <a:pt x="1605" y="329"/>
                </a:moveTo>
                <a:cubicBezTo>
                  <a:pt x="1663" y="329"/>
                  <a:pt x="1722" y="331"/>
                  <a:pt x="1781" y="333"/>
                </a:cubicBezTo>
                <a:cubicBezTo>
                  <a:pt x="1844" y="335"/>
                  <a:pt x="1907" y="338"/>
                  <a:pt x="1970" y="338"/>
                </a:cubicBezTo>
                <a:cubicBezTo>
                  <a:pt x="2064" y="338"/>
                  <a:pt x="2174" y="332"/>
                  <a:pt x="2287" y="306"/>
                </a:cubicBezTo>
                <a:cubicBezTo>
                  <a:pt x="2216" y="349"/>
                  <a:pt x="2145" y="396"/>
                  <a:pt x="2077" y="444"/>
                </a:cubicBezTo>
                <a:cubicBezTo>
                  <a:pt x="1745" y="672"/>
                  <a:pt x="1482" y="852"/>
                  <a:pt x="1157" y="446"/>
                </a:cubicBezTo>
                <a:cubicBezTo>
                  <a:pt x="1285" y="345"/>
                  <a:pt x="1447" y="329"/>
                  <a:pt x="1605" y="329"/>
                </a:cubicBezTo>
                <a:close/>
                <a:moveTo>
                  <a:pt x="1874" y="3776"/>
                </a:moveTo>
                <a:lnTo>
                  <a:pt x="1874" y="4034"/>
                </a:lnTo>
                <a:lnTo>
                  <a:pt x="1717" y="4034"/>
                </a:lnTo>
                <a:lnTo>
                  <a:pt x="1717" y="3786"/>
                </a:lnTo>
                <a:cubicBezTo>
                  <a:pt x="1574" y="3783"/>
                  <a:pt x="1427" y="3738"/>
                  <a:pt x="1340" y="3677"/>
                </a:cubicBezTo>
                <a:lnTo>
                  <a:pt x="1400" y="3510"/>
                </a:lnTo>
                <a:cubicBezTo>
                  <a:pt x="1487" y="3567"/>
                  <a:pt x="1616" y="3617"/>
                  <a:pt x="1755" y="3617"/>
                </a:cubicBezTo>
                <a:cubicBezTo>
                  <a:pt x="1930" y="3617"/>
                  <a:pt x="2034" y="3515"/>
                  <a:pt x="2034" y="3374"/>
                </a:cubicBezTo>
                <a:cubicBezTo>
                  <a:pt x="2034" y="3238"/>
                  <a:pt x="1953" y="3153"/>
                  <a:pt x="1769" y="3079"/>
                </a:cubicBezTo>
                <a:cubicBezTo>
                  <a:pt x="1517" y="2979"/>
                  <a:pt x="1360" y="2863"/>
                  <a:pt x="1360" y="2647"/>
                </a:cubicBezTo>
                <a:cubicBezTo>
                  <a:pt x="1360" y="2441"/>
                  <a:pt x="1506" y="2285"/>
                  <a:pt x="1732" y="2248"/>
                </a:cubicBezTo>
                <a:lnTo>
                  <a:pt x="1732" y="2000"/>
                </a:lnTo>
                <a:lnTo>
                  <a:pt x="1889" y="2000"/>
                </a:lnTo>
                <a:lnTo>
                  <a:pt x="1888" y="2240"/>
                </a:lnTo>
                <a:cubicBezTo>
                  <a:pt x="2035" y="2245"/>
                  <a:pt x="2136" y="2285"/>
                  <a:pt x="2211" y="2327"/>
                </a:cubicBezTo>
                <a:lnTo>
                  <a:pt x="2149" y="2491"/>
                </a:lnTo>
                <a:cubicBezTo>
                  <a:pt x="2097" y="2461"/>
                  <a:pt x="1995" y="2404"/>
                  <a:pt x="1836" y="2404"/>
                </a:cubicBezTo>
                <a:cubicBezTo>
                  <a:pt x="1645" y="2404"/>
                  <a:pt x="1589" y="2518"/>
                  <a:pt x="1589" y="2620"/>
                </a:cubicBezTo>
                <a:cubicBezTo>
                  <a:pt x="1589" y="2746"/>
                  <a:pt x="1665" y="2811"/>
                  <a:pt x="1881" y="2902"/>
                </a:cubicBezTo>
                <a:cubicBezTo>
                  <a:pt x="2136" y="3007"/>
                  <a:pt x="2265" y="3133"/>
                  <a:pt x="2265" y="3354"/>
                </a:cubicBezTo>
                <a:cubicBezTo>
                  <a:pt x="2265" y="3552"/>
                  <a:pt x="2129" y="3736"/>
                  <a:pt x="1874" y="37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iconfont-1187-867994">
            <a:extLst>
              <a:ext uri="{FF2B5EF4-FFF2-40B4-BE49-F238E27FC236}">
                <a16:creationId xmlns="" xmlns:p14="http://schemas.microsoft.com/office/powerpoint/2010/main"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4232298" y="3236556"/>
            <a:ext cx="609685" cy="526970"/>
          </a:xfrm>
          <a:custGeom>
            <a:avLst/>
            <a:gdLst>
              <a:gd name="T0" fmla="*/ 3379 w 14571"/>
              <a:gd name="T1" fmla="*/ 12594 h 12594"/>
              <a:gd name="T2" fmla="*/ 3631 w 14571"/>
              <a:gd name="T3" fmla="*/ 8903 h 12594"/>
              <a:gd name="T4" fmla="*/ 4523 w 14571"/>
              <a:gd name="T5" fmla="*/ 6850 h 12594"/>
              <a:gd name="T6" fmla="*/ 4857 w 14571"/>
              <a:gd name="T7" fmla="*/ 8701 h 12594"/>
              <a:gd name="T8" fmla="*/ 5876 w 14571"/>
              <a:gd name="T9" fmla="*/ 5202 h 12594"/>
              <a:gd name="T10" fmla="*/ 7765 w 14571"/>
              <a:gd name="T11" fmla="*/ 12594 h 12594"/>
              <a:gd name="T12" fmla="*/ 8570 w 14571"/>
              <a:gd name="T13" fmla="*/ 2349 h 12594"/>
              <a:gd name="T14" fmla="*/ 8323 w 14571"/>
              <a:gd name="T15" fmla="*/ 4627 h 12594"/>
              <a:gd name="T16" fmla="*/ 4802 w 14571"/>
              <a:gd name="T17" fmla="*/ 0 h 12594"/>
              <a:gd name="T18" fmla="*/ 2404 w 14571"/>
              <a:gd name="T19" fmla="*/ 5766 h 12594"/>
              <a:gd name="T20" fmla="*/ 1889 w 14571"/>
              <a:gd name="T21" fmla="*/ 3674 h 12594"/>
              <a:gd name="T22" fmla="*/ 400 w 14571"/>
              <a:gd name="T23" fmla="*/ 7715 h 12594"/>
              <a:gd name="T24" fmla="*/ 3379 w 14571"/>
              <a:gd name="T25" fmla="*/ 12594 h 12594"/>
              <a:gd name="T26" fmla="*/ 3379 w 14571"/>
              <a:gd name="T27" fmla="*/ 12594 h 1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571" h="12594">
                <a:moveTo>
                  <a:pt x="3379" y="12594"/>
                </a:moveTo>
                <a:cubicBezTo>
                  <a:pt x="2535" y="10847"/>
                  <a:pt x="2984" y="9845"/>
                  <a:pt x="3631" y="8903"/>
                </a:cubicBezTo>
                <a:cubicBezTo>
                  <a:pt x="4337" y="7874"/>
                  <a:pt x="4523" y="6850"/>
                  <a:pt x="4523" y="6850"/>
                </a:cubicBezTo>
                <a:cubicBezTo>
                  <a:pt x="4523" y="6850"/>
                  <a:pt x="5076" y="7573"/>
                  <a:pt x="4857" y="8701"/>
                </a:cubicBezTo>
                <a:cubicBezTo>
                  <a:pt x="5837" y="7606"/>
                  <a:pt x="6023" y="5870"/>
                  <a:pt x="5876" y="5202"/>
                </a:cubicBezTo>
                <a:cubicBezTo>
                  <a:pt x="8099" y="6751"/>
                  <a:pt x="9046" y="10108"/>
                  <a:pt x="7765" y="12594"/>
                </a:cubicBezTo>
                <a:cubicBezTo>
                  <a:pt x="14571" y="8750"/>
                  <a:pt x="9457" y="3001"/>
                  <a:pt x="8570" y="2349"/>
                </a:cubicBezTo>
                <a:cubicBezTo>
                  <a:pt x="8865" y="3001"/>
                  <a:pt x="8920" y="4096"/>
                  <a:pt x="8323" y="4627"/>
                </a:cubicBezTo>
                <a:cubicBezTo>
                  <a:pt x="7310" y="788"/>
                  <a:pt x="4802" y="0"/>
                  <a:pt x="4802" y="0"/>
                </a:cubicBezTo>
                <a:cubicBezTo>
                  <a:pt x="5098" y="1982"/>
                  <a:pt x="3724" y="4145"/>
                  <a:pt x="2404" y="5766"/>
                </a:cubicBezTo>
                <a:cubicBezTo>
                  <a:pt x="2355" y="4977"/>
                  <a:pt x="2305" y="4430"/>
                  <a:pt x="1889" y="3674"/>
                </a:cubicBezTo>
                <a:cubicBezTo>
                  <a:pt x="1796" y="5109"/>
                  <a:pt x="696" y="6281"/>
                  <a:pt x="400" y="7715"/>
                </a:cubicBezTo>
                <a:cubicBezTo>
                  <a:pt x="0" y="9664"/>
                  <a:pt x="701" y="11088"/>
                  <a:pt x="3379" y="12594"/>
                </a:cubicBezTo>
                <a:close/>
                <a:moveTo>
                  <a:pt x="3379" y="12594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iconfont-11910-5683726">
            <a:extLst>
              <a:ext uri="{FF2B5EF4-FFF2-40B4-BE49-F238E27FC236}">
                <a16:creationId xmlns="" xmlns:p14="http://schemas.microsoft.com/office/powerpoint/2010/main"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5663144" y="4680859"/>
            <a:ext cx="609571" cy="609685"/>
          </a:xfrm>
          <a:custGeom>
            <a:avLst/>
            <a:gdLst>
              <a:gd name="T0" fmla="*/ 5562 w 11125"/>
              <a:gd name="T1" fmla="*/ 0 h 11125"/>
              <a:gd name="T2" fmla="*/ 0 w 11125"/>
              <a:gd name="T3" fmla="*/ 5562 h 11125"/>
              <a:gd name="T4" fmla="*/ 5562 w 11125"/>
              <a:gd name="T5" fmla="*/ 11125 h 11125"/>
              <a:gd name="T6" fmla="*/ 11125 w 11125"/>
              <a:gd name="T7" fmla="*/ 5562 h 11125"/>
              <a:gd name="T8" fmla="*/ 5562 w 11125"/>
              <a:gd name="T9" fmla="*/ 0 h 11125"/>
              <a:gd name="T10" fmla="*/ 9312 w 11125"/>
              <a:gd name="T11" fmla="*/ 5562 h 11125"/>
              <a:gd name="T12" fmla="*/ 8912 w 11125"/>
              <a:gd name="T13" fmla="*/ 5962 h 11125"/>
              <a:gd name="T14" fmla="*/ 5962 w 11125"/>
              <a:gd name="T15" fmla="*/ 5962 h 11125"/>
              <a:gd name="T16" fmla="*/ 5962 w 11125"/>
              <a:gd name="T17" fmla="*/ 8912 h 11125"/>
              <a:gd name="T18" fmla="*/ 5562 w 11125"/>
              <a:gd name="T19" fmla="*/ 9312 h 11125"/>
              <a:gd name="T20" fmla="*/ 5162 w 11125"/>
              <a:gd name="T21" fmla="*/ 8912 h 11125"/>
              <a:gd name="T22" fmla="*/ 5162 w 11125"/>
              <a:gd name="T23" fmla="*/ 5962 h 11125"/>
              <a:gd name="T24" fmla="*/ 2212 w 11125"/>
              <a:gd name="T25" fmla="*/ 5962 h 11125"/>
              <a:gd name="T26" fmla="*/ 1812 w 11125"/>
              <a:gd name="T27" fmla="*/ 5562 h 11125"/>
              <a:gd name="T28" fmla="*/ 2212 w 11125"/>
              <a:gd name="T29" fmla="*/ 5162 h 11125"/>
              <a:gd name="T30" fmla="*/ 5162 w 11125"/>
              <a:gd name="T31" fmla="*/ 5162 h 11125"/>
              <a:gd name="T32" fmla="*/ 5162 w 11125"/>
              <a:gd name="T33" fmla="*/ 2212 h 11125"/>
              <a:gd name="T34" fmla="*/ 5562 w 11125"/>
              <a:gd name="T35" fmla="*/ 1812 h 11125"/>
              <a:gd name="T36" fmla="*/ 5962 w 11125"/>
              <a:gd name="T37" fmla="*/ 2212 h 11125"/>
              <a:gd name="T38" fmla="*/ 5962 w 11125"/>
              <a:gd name="T39" fmla="*/ 5162 h 11125"/>
              <a:gd name="T40" fmla="*/ 8912 w 11125"/>
              <a:gd name="T41" fmla="*/ 5162 h 11125"/>
              <a:gd name="T42" fmla="*/ 9312 w 11125"/>
              <a:gd name="T43" fmla="*/ 5562 h 11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125" h="11125">
                <a:moveTo>
                  <a:pt x="5562" y="0"/>
                </a:moveTo>
                <a:cubicBezTo>
                  <a:pt x="2490" y="0"/>
                  <a:pt x="0" y="2490"/>
                  <a:pt x="0" y="5562"/>
                </a:cubicBezTo>
                <a:cubicBezTo>
                  <a:pt x="0" y="8635"/>
                  <a:pt x="2490" y="11125"/>
                  <a:pt x="5562" y="11125"/>
                </a:cubicBezTo>
                <a:cubicBezTo>
                  <a:pt x="8635" y="11125"/>
                  <a:pt x="11125" y="8635"/>
                  <a:pt x="11125" y="5562"/>
                </a:cubicBezTo>
                <a:cubicBezTo>
                  <a:pt x="11125" y="2490"/>
                  <a:pt x="8634" y="0"/>
                  <a:pt x="5562" y="0"/>
                </a:cubicBezTo>
                <a:close/>
                <a:moveTo>
                  <a:pt x="9312" y="5562"/>
                </a:moveTo>
                <a:cubicBezTo>
                  <a:pt x="9312" y="5783"/>
                  <a:pt x="9134" y="5962"/>
                  <a:pt x="8912" y="5962"/>
                </a:cubicBezTo>
                <a:lnTo>
                  <a:pt x="5962" y="5962"/>
                </a:lnTo>
                <a:lnTo>
                  <a:pt x="5962" y="8912"/>
                </a:lnTo>
                <a:cubicBezTo>
                  <a:pt x="5962" y="9133"/>
                  <a:pt x="5784" y="9312"/>
                  <a:pt x="5562" y="9312"/>
                </a:cubicBezTo>
                <a:cubicBezTo>
                  <a:pt x="5341" y="9312"/>
                  <a:pt x="5162" y="9133"/>
                  <a:pt x="5162" y="8912"/>
                </a:cubicBezTo>
                <a:lnTo>
                  <a:pt x="5162" y="5962"/>
                </a:lnTo>
                <a:lnTo>
                  <a:pt x="2212" y="5962"/>
                </a:lnTo>
                <a:cubicBezTo>
                  <a:pt x="1991" y="5962"/>
                  <a:pt x="1812" y="5783"/>
                  <a:pt x="1812" y="5562"/>
                </a:cubicBezTo>
                <a:cubicBezTo>
                  <a:pt x="1812" y="5341"/>
                  <a:pt x="1991" y="5162"/>
                  <a:pt x="2212" y="5162"/>
                </a:cubicBezTo>
                <a:lnTo>
                  <a:pt x="5162" y="5162"/>
                </a:lnTo>
                <a:lnTo>
                  <a:pt x="5162" y="2212"/>
                </a:lnTo>
                <a:cubicBezTo>
                  <a:pt x="5162" y="1991"/>
                  <a:pt x="5341" y="1812"/>
                  <a:pt x="5562" y="1812"/>
                </a:cubicBezTo>
                <a:cubicBezTo>
                  <a:pt x="5784" y="1812"/>
                  <a:pt x="5962" y="1991"/>
                  <a:pt x="5962" y="2212"/>
                </a:cubicBezTo>
                <a:lnTo>
                  <a:pt x="5962" y="5162"/>
                </a:lnTo>
                <a:lnTo>
                  <a:pt x="8912" y="5162"/>
                </a:lnTo>
                <a:cubicBezTo>
                  <a:pt x="9134" y="5162"/>
                  <a:pt x="9312" y="5341"/>
                  <a:pt x="9312" y="55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2483515" y="1343161"/>
            <a:ext cx="2793545" cy="1044897"/>
            <a:chOff x="1644608" y="1810183"/>
            <a:chExt cx="2793545" cy="1044897"/>
          </a:xfrm>
        </p:grpSpPr>
        <p:sp>
          <p:nvSpPr>
            <p:cNvPr id="36" name="Rectangle 42"/>
            <p:cNvSpPr/>
            <p:nvPr/>
          </p:nvSpPr>
          <p:spPr>
            <a:xfrm flipH="1">
              <a:off x="1914028" y="1810183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fontAlgn="auto"/>
              <a:r>
                <a:rPr lang="zh-CN" altLang="en-US" b="1" spc="300" noProof="1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7" name="Rectangle 42"/>
            <p:cNvSpPr>
              <a:spLocks noChangeArrowheads="1"/>
            </p:cNvSpPr>
            <p:nvPr/>
          </p:nvSpPr>
          <p:spPr bwMode="auto">
            <a:xfrm flipH="1">
              <a:off x="1644608" y="2143343"/>
              <a:ext cx="2765075" cy="711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459476" y="4929361"/>
            <a:ext cx="2765075" cy="1044897"/>
            <a:chOff x="1644608" y="1810183"/>
            <a:chExt cx="2765075" cy="1044897"/>
          </a:xfrm>
        </p:grpSpPr>
        <p:sp>
          <p:nvSpPr>
            <p:cNvPr id="39" name="Rectangle 42"/>
            <p:cNvSpPr/>
            <p:nvPr/>
          </p:nvSpPr>
          <p:spPr>
            <a:xfrm flipH="1">
              <a:off x="1644608" y="1810183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r>
                <a:rPr lang="zh-CN" altLang="en-US" b="1" spc="300" noProof="1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0" name="Rectangle 42"/>
            <p:cNvSpPr>
              <a:spLocks noChangeArrowheads="1"/>
            </p:cNvSpPr>
            <p:nvPr/>
          </p:nvSpPr>
          <p:spPr bwMode="auto">
            <a:xfrm flipH="1">
              <a:off x="1644608" y="2143343"/>
              <a:ext cx="2765075" cy="711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225854" y="3051206"/>
            <a:ext cx="2793545" cy="1044897"/>
            <a:chOff x="1644608" y="1810183"/>
            <a:chExt cx="2793545" cy="1044897"/>
          </a:xfrm>
        </p:grpSpPr>
        <p:sp>
          <p:nvSpPr>
            <p:cNvPr id="45" name="Rectangle 42"/>
            <p:cNvSpPr/>
            <p:nvPr/>
          </p:nvSpPr>
          <p:spPr>
            <a:xfrm flipH="1">
              <a:off x="1914028" y="1810183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fontAlgn="auto"/>
              <a:r>
                <a:rPr lang="zh-CN" altLang="en-US" b="1" spc="300" noProof="1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6" name="Rectangle 42"/>
            <p:cNvSpPr>
              <a:spLocks noChangeArrowheads="1"/>
            </p:cNvSpPr>
            <p:nvPr/>
          </p:nvSpPr>
          <p:spPr bwMode="auto">
            <a:xfrm flipH="1">
              <a:off x="1644608" y="2143343"/>
              <a:ext cx="2765075" cy="711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121156" y="3176600"/>
            <a:ext cx="2765075" cy="1044897"/>
            <a:chOff x="1644608" y="1810183"/>
            <a:chExt cx="2765075" cy="1044897"/>
          </a:xfrm>
        </p:grpSpPr>
        <p:sp>
          <p:nvSpPr>
            <p:cNvPr id="48" name="Rectangle 42"/>
            <p:cNvSpPr/>
            <p:nvPr/>
          </p:nvSpPr>
          <p:spPr>
            <a:xfrm flipH="1">
              <a:off x="1644608" y="1810183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r>
                <a:rPr lang="zh-CN" altLang="en-US" b="1" spc="300" noProof="1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9" name="Rectangle 42"/>
            <p:cNvSpPr>
              <a:spLocks noChangeArrowheads="1"/>
            </p:cNvSpPr>
            <p:nvPr/>
          </p:nvSpPr>
          <p:spPr bwMode="auto">
            <a:xfrm flipH="1">
              <a:off x="1644608" y="2143343"/>
              <a:ext cx="2765075" cy="711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05464" y="1491748"/>
            <a:ext cx="9867336" cy="2379210"/>
            <a:chOff x="4737618" y="1565673"/>
            <a:chExt cx="15182355" cy="3173768"/>
          </a:xfrm>
        </p:grpSpPr>
        <p:sp>
          <p:nvSpPr>
            <p:cNvPr id="8" name="箭头: 右 7"/>
            <p:cNvSpPr/>
            <p:nvPr/>
          </p:nvSpPr>
          <p:spPr>
            <a:xfrm>
              <a:off x="4737618" y="4247826"/>
              <a:ext cx="15182355" cy="491615"/>
            </a:xfrm>
            <a:prstGeom prst="rightArrow">
              <a:avLst>
                <a:gd name="adj1" fmla="val 50000"/>
                <a:gd name="adj2" fmla="val 91200"/>
              </a:avLst>
            </a:prstGeom>
            <a:gradFill flip="none" rotWithShape="1">
              <a:gsLst>
                <a:gs pos="0">
                  <a:srgbClr val="20BEC6"/>
                </a:gs>
                <a:gs pos="100000">
                  <a:srgbClr val="4472C4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 flipH="1">
              <a:off x="17212746" y="3590159"/>
              <a:ext cx="1" cy="937011"/>
            </a:xfrm>
            <a:prstGeom prst="line">
              <a:avLst/>
            </a:prstGeom>
            <a:ln>
              <a:solidFill>
                <a:schemeClr val="bg1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7345025" y="3509439"/>
              <a:ext cx="1" cy="937011"/>
            </a:xfrm>
            <a:prstGeom prst="line">
              <a:avLst/>
            </a:prstGeom>
            <a:ln>
              <a:solidFill>
                <a:srgbClr val="0070C0">
                  <a:alpha val="7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11" name="图表 10"/>
            <p:cNvGraphicFramePr/>
            <p:nvPr>
              <p:extLst>
                <p:ext uri="{D42A27DB-BD31-4B8C-83A1-F6EECF244321}">
                  <p14:modId xmlns:p14="http://schemas.microsoft.com/office/powerpoint/2010/main" val="1491825350"/>
                </p:ext>
              </p:extLst>
            </p:nvPr>
          </p:nvGraphicFramePr>
          <p:xfrm>
            <a:off x="5951306" y="1674628"/>
            <a:ext cx="2899020" cy="193268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12" name="组合 11"/>
            <p:cNvGrpSpPr/>
            <p:nvPr/>
          </p:nvGrpSpPr>
          <p:grpSpPr>
            <a:xfrm>
              <a:off x="9243291" y="1620796"/>
              <a:ext cx="2899020" cy="2825654"/>
              <a:chOff x="11149437" y="734432"/>
              <a:chExt cx="2899020" cy="2825654"/>
            </a:xfrm>
          </p:grpSpPr>
          <p:cxnSp>
            <p:nvCxnSpPr>
              <p:cNvPr id="17" name="直接连接符 16"/>
              <p:cNvCxnSpPr/>
              <p:nvPr/>
            </p:nvCxnSpPr>
            <p:spPr>
              <a:xfrm flipH="1">
                <a:off x="12505151" y="2623075"/>
                <a:ext cx="1" cy="937011"/>
              </a:xfrm>
              <a:prstGeom prst="line">
                <a:avLst/>
              </a:prstGeom>
              <a:ln>
                <a:solidFill>
                  <a:schemeClr val="bg1">
                    <a:lumMod val="50000"/>
                    <a:alpha val="7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aphicFrame>
            <p:nvGraphicFramePr>
              <p:cNvPr id="18" name="图表 17"/>
              <p:cNvGraphicFramePr/>
              <p:nvPr>
                <p:extLst>
                  <p:ext uri="{D42A27DB-BD31-4B8C-83A1-F6EECF244321}">
                    <p14:modId xmlns:p14="http://schemas.microsoft.com/office/powerpoint/2010/main" val="1927647506"/>
                  </p:ext>
                </p:extLst>
              </p:nvPr>
            </p:nvGraphicFramePr>
            <p:xfrm>
              <a:off x="11149437" y="734432"/>
              <a:ext cx="2899020" cy="193268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</p:grpSp>
        <p:graphicFrame>
          <p:nvGraphicFramePr>
            <p:cNvPr id="13" name="图表 12"/>
            <p:cNvGraphicFramePr/>
            <p:nvPr>
              <p:extLst>
                <p:ext uri="{D42A27DB-BD31-4B8C-83A1-F6EECF244321}">
                  <p14:modId xmlns:p14="http://schemas.microsoft.com/office/powerpoint/2010/main" val="1856157246"/>
                </p:ext>
              </p:extLst>
            </p:nvPr>
          </p:nvGraphicFramePr>
          <p:xfrm>
            <a:off x="15802087" y="1646112"/>
            <a:ext cx="2899020" cy="193268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pSp>
          <p:nvGrpSpPr>
            <p:cNvPr id="14" name="组合 13"/>
            <p:cNvGrpSpPr/>
            <p:nvPr/>
          </p:nvGrpSpPr>
          <p:grpSpPr>
            <a:xfrm>
              <a:off x="12522689" y="1565673"/>
              <a:ext cx="2899020" cy="2805324"/>
              <a:chOff x="11102539" y="754762"/>
              <a:chExt cx="2899020" cy="2805324"/>
            </a:xfrm>
          </p:grpSpPr>
          <p:cxnSp>
            <p:nvCxnSpPr>
              <p:cNvPr id="15" name="直接连接符 14"/>
              <p:cNvCxnSpPr/>
              <p:nvPr/>
            </p:nvCxnSpPr>
            <p:spPr>
              <a:xfrm flipH="1">
                <a:off x="12505151" y="2623075"/>
                <a:ext cx="1" cy="937011"/>
              </a:xfrm>
              <a:prstGeom prst="line">
                <a:avLst/>
              </a:prstGeom>
              <a:ln>
                <a:solidFill>
                  <a:schemeClr val="bg1">
                    <a:lumMod val="50000"/>
                    <a:alpha val="7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aphicFrame>
            <p:nvGraphicFramePr>
              <p:cNvPr id="16" name="图表 15"/>
              <p:cNvGraphicFramePr/>
              <p:nvPr>
                <p:extLst>
                  <p:ext uri="{D42A27DB-BD31-4B8C-83A1-F6EECF244321}">
                    <p14:modId xmlns:p14="http://schemas.microsoft.com/office/powerpoint/2010/main" val="564746283"/>
                  </p:ext>
                </p:extLst>
              </p:nvPr>
            </p:nvGraphicFramePr>
            <p:xfrm>
              <a:off x="11102539" y="754762"/>
              <a:ext cx="2899020" cy="193268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</p:grpSp>
      </p:grpSp>
      <p:grpSp>
        <p:nvGrpSpPr>
          <p:cNvPr id="27" name="组合 26"/>
          <p:cNvGrpSpPr/>
          <p:nvPr/>
        </p:nvGrpSpPr>
        <p:grpSpPr>
          <a:xfrm>
            <a:off x="1644608" y="210117"/>
            <a:ext cx="6109357" cy="545930"/>
            <a:chOff x="3518419" y="1553050"/>
            <a:chExt cx="6109357" cy="516226"/>
          </a:xfrm>
        </p:grpSpPr>
        <p:grpSp>
          <p:nvGrpSpPr>
            <p:cNvPr id="28" name="组合 27"/>
            <p:cNvGrpSpPr/>
            <p:nvPr/>
          </p:nvGrpSpPr>
          <p:grpSpPr>
            <a:xfrm>
              <a:off x="3518419" y="1553050"/>
              <a:ext cx="6109357" cy="516226"/>
              <a:chOff x="2499920" y="3481605"/>
              <a:chExt cx="6109357" cy="516226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2499920" y="3481605"/>
                <a:ext cx="5817758" cy="432457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98DEE4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2791519" y="3857328"/>
                <a:ext cx="5817758" cy="140503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0BEC6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4064941" y="1584666"/>
              <a:ext cx="3890753" cy="2575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b="1" dirty="0"/>
                <a:t>单击此处添加标题文本</a:t>
              </a:r>
            </a:p>
          </p:txBody>
        </p:sp>
      </p:grpSp>
      <p:sp>
        <p:nvSpPr>
          <p:cNvPr id="32" name="矩形 31"/>
          <p:cNvSpPr/>
          <p:nvPr/>
        </p:nvSpPr>
        <p:spPr>
          <a:xfrm>
            <a:off x="202504" y="-97200"/>
            <a:ext cx="1239597" cy="926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noProof="1" smtClean="0">
                <a:ln w="0"/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000" b="1" dirty="0">
              <a:ln w="0"/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538010" y="3932951"/>
            <a:ext cx="2524125" cy="1762070"/>
            <a:chOff x="1914028" y="1810183"/>
            <a:chExt cx="2524125" cy="1762070"/>
          </a:xfrm>
        </p:grpSpPr>
        <p:sp>
          <p:nvSpPr>
            <p:cNvPr id="34" name="Rectangle 42"/>
            <p:cNvSpPr/>
            <p:nvPr/>
          </p:nvSpPr>
          <p:spPr>
            <a:xfrm flipH="1">
              <a:off x="1914028" y="1810183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r>
                <a:rPr lang="zh-CN" altLang="en-US" b="1" spc="300" noProof="1">
                  <a:cs typeface="+mn-ea"/>
                  <a:sym typeface="+mn-lt"/>
                </a:rPr>
                <a:t>添加标</a:t>
              </a:r>
              <a:r>
                <a:rPr lang="zh-CN" altLang="en-US" b="1" spc="300" noProof="1" smtClean="0">
                  <a:cs typeface="+mn-ea"/>
                  <a:sym typeface="+mn-lt"/>
                </a:rPr>
                <a:t>题</a:t>
              </a:r>
              <a:endParaRPr lang="zh-CN" altLang="en-US" b="1" spc="300" noProof="1">
                <a:cs typeface="+mn-ea"/>
                <a:sym typeface="+mn-lt"/>
              </a:endParaRPr>
            </a:p>
          </p:txBody>
        </p:sp>
        <p:sp>
          <p:nvSpPr>
            <p:cNvPr id="35" name="Rectangle 42"/>
            <p:cNvSpPr>
              <a:spLocks noChangeArrowheads="1"/>
            </p:cNvSpPr>
            <p:nvPr/>
          </p:nvSpPr>
          <p:spPr bwMode="auto">
            <a:xfrm flipH="1">
              <a:off x="2341710" y="2192276"/>
              <a:ext cx="1668758" cy="1379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652841" y="3932951"/>
            <a:ext cx="2524125" cy="1762070"/>
            <a:chOff x="1914028" y="1810183"/>
            <a:chExt cx="2524125" cy="1762070"/>
          </a:xfrm>
        </p:grpSpPr>
        <p:sp>
          <p:nvSpPr>
            <p:cNvPr id="49" name="Rectangle 42"/>
            <p:cNvSpPr/>
            <p:nvPr/>
          </p:nvSpPr>
          <p:spPr>
            <a:xfrm flipH="1">
              <a:off x="1914028" y="1810183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r>
                <a:rPr lang="zh-CN" altLang="en-US" b="1" spc="300" noProof="1">
                  <a:cs typeface="+mn-ea"/>
                  <a:sym typeface="+mn-lt"/>
                </a:rPr>
                <a:t>添加标</a:t>
              </a:r>
              <a:r>
                <a:rPr lang="zh-CN" altLang="en-US" b="1" spc="300" noProof="1" smtClean="0">
                  <a:cs typeface="+mn-ea"/>
                  <a:sym typeface="+mn-lt"/>
                </a:rPr>
                <a:t>题</a:t>
              </a:r>
              <a:endParaRPr lang="zh-CN" altLang="en-US" b="1" spc="300" noProof="1">
                <a:cs typeface="+mn-ea"/>
                <a:sym typeface="+mn-lt"/>
              </a:endParaRPr>
            </a:p>
          </p:txBody>
        </p:sp>
        <p:sp>
          <p:nvSpPr>
            <p:cNvPr id="50" name="Rectangle 42"/>
            <p:cNvSpPr>
              <a:spLocks noChangeArrowheads="1"/>
            </p:cNvSpPr>
            <p:nvPr/>
          </p:nvSpPr>
          <p:spPr bwMode="auto">
            <a:xfrm flipH="1">
              <a:off x="2341710" y="2192276"/>
              <a:ext cx="1668758" cy="1379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767672" y="3932951"/>
            <a:ext cx="2524125" cy="1762070"/>
            <a:chOff x="1914028" y="1810183"/>
            <a:chExt cx="2524125" cy="1762070"/>
          </a:xfrm>
        </p:grpSpPr>
        <p:sp>
          <p:nvSpPr>
            <p:cNvPr id="52" name="Rectangle 42"/>
            <p:cNvSpPr/>
            <p:nvPr/>
          </p:nvSpPr>
          <p:spPr>
            <a:xfrm flipH="1">
              <a:off x="1914028" y="1810183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r>
                <a:rPr lang="zh-CN" altLang="en-US" b="1" spc="300" noProof="1">
                  <a:cs typeface="+mn-ea"/>
                  <a:sym typeface="+mn-lt"/>
                </a:rPr>
                <a:t>添加标</a:t>
              </a:r>
              <a:r>
                <a:rPr lang="zh-CN" altLang="en-US" b="1" spc="300" noProof="1" smtClean="0">
                  <a:cs typeface="+mn-ea"/>
                  <a:sym typeface="+mn-lt"/>
                </a:rPr>
                <a:t>题</a:t>
              </a:r>
              <a:endParaRPr lang="zh-CN" altLang="en-US" b="1" spc="300" noProof="1">
                <a:cs typeface="+mn-ea"/>
                <a:sym typeface="+mn-lt"/>
              </a:endParaRPr>
            </a:p>
          </p:txBody>
        </p:sp>
        <p:sp>
          <p:nvSpPr>
            <p:cNvPr id="53" name="Rectangle 42"/>
            <p:cNvSpPr>
              <a:spLocks noChangeArrowheads="1"/>
            </p:cNvSpPr>
            <p:nvPr/>
          </p:nvSpPr>
          <p:spPr bwMode="auto">
            <a:xfrm flipH="1">
              <a:off x="2341710" y="2192276"/>
              <a:ext cx="1668758" cy="1379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882503" y="3932951"/>
            <a:ext cx="2524125" cy="1762070"/>
            <a:chOff x="1914028" y="1810183"/>
            <a:chExt cx="2524125" cy="1762070"/>
          </a:xfrm>
        </p:grpSpPr>
        <p:sp>
          <p:nvSpPr>
            <p:cNvPr id="55" name="Rectangle 42"/>
            <p:cNvSpPr/>
            <p:nvPr/>
          </p:nvSpPr>
          <p:spPr>
            <a:xfrm flipH="1">
              <a:off x="1914028" y="1810183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r>
                <a:rPr lang="zh-CN" altLang="en-US" b="1" spc="300" noProof="1">
                  <a:cs typeface="+mn-ea"/>
                  <a:sym typeface="+mn-lt"/>
                </a:rPr>
                <a:t>添加标</a:t>
              </a:r>
              <a:r>
                <a:rPr lang="zh-CN" altLang="en-US" b="1" spc="300" noProof="1" smtClean="0">
                  <a:cs typeface="+mn-ea"/>
                  <a:sym typeface="+mn-lt"/>
                </a:rPr>
                <a:t>题</a:t>
              </a:r>
              <a:endParaRPr lang="zh-CN" altLang="en-US" b="1" spc="300" noProof="1">
                <a:cs typeface="+mn-ea"/>
                <a:sym typeface="+mn-lt"/>
              </a:endParaRPr>
            </a:p>
          </p:txBody>
        </p:sp>
        <p:sp>
          <p:nvSpPr>
            <p:cNvPr id="56" name="Rectangle 42"/>
            <p:cNvSpPr>
              <a:spLocks noChangeArrowheads="1"/>
            </p:cNvSpPr>
            <p:nvPr/>
          </p:nvSpPr>
          <p:spPr bwMode="auto">
            <a:xfrm flipH="1">
              <a:off x="2341710" y="2192276"/>
              <a:ext cx="1668758" cy="1379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75884" y="1979353"/>
            <a:ext cx="2676846" cy="1724816"/>
            <a:chOff x="8646696" y="167508"/>
            <a:chExt cx="6208580" cy="4051878"/>
          </a:xfrm>
        </p:grpSpPr>
        <p:sp>
          <p:nvSpPr>
            <p:cNvPr id="7" name="íŝḻïḋé"/>
            <p:cNvSpPr/>
            <p:nvPr/>
          </p:nvSpPr>
          <p:spPr>
            <a:xfrm rot="10800000">
              <a:off x="10803396" y="167508"/>
              <a:ext cx="4051880" cy="4051877"/>
            </a:xfrm>
            <a:prstGeom prst="teardrop">
              <a:avLst/>
            </a:prstGeom>
            <a:blipFill dpi="0" rotWithShape="0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-339725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išḻíḋè"/>
            <p:cNvSpPr/>
            <p:nvPr/>
          </p:nvSpPr>
          <p:spPr>
            <a:xfrm rot="5400000">
              <a:off x="8618805" y="2034798"/>
              <a:ext cx="2212479" cy="2156697"/>
            </a:xfrm>
            <a:prstGeom prst="teardrop">
              <a:avLst/>
            </a:prstGeom>
            <a:gradFill>
              <a:gsLst>
                <a:gs pos="0">
                  <a:srgbClr val="20BEC6"/>
                </a:gs>
                <a:gs pos="100000">
                  <a:srgbClr val="4472C4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sz="2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644608" y="210117"/>
            <a:ext cx="6109357" cy="545930"/>
            <a:chOff x="3518419" y="1553050"/>
            <a:chExt cx="6109357" cy="516226"/>
          </a:xfrm>
        </p:grpSpPr>
        <p:grpSp>
          <p:nvGrpSpPr>
            <p:cNvPr id="27" name="组合 26"/>
            <p:cNvGrpSpPr/>
            <p:nvPr/>
          </p:nvGrpSpPr>
          <p:grpSpPr>
            <a:xfrm>
              <a:off x="3518419" y="1553050"/>
              <a:ext cx="6109357" cy="516226"/>
              <a:chOff x="2499920" y="3481605"/>
              <a:chExt cx="6109357" cy="516226"/>
            </a:xfrm>
          </p:grpSpPr>
          <p:sp>
            <p:nvSpPr>
              <p:cNvPr id="29" name="平行四边形 28"/>
              <p:cNvSpPr/>
              <p:nvPr/>
            </p:nvSpPr>
            <p:spPr>
              <a:xfrm>
                <a:off x="2499920" y="3481605"/>
                <a:ext cx="5817758" cy="432457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98DEE4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平行四边形 29"/>
              <p:cNvSpPr/>
              <p:nvPr/>
            </p:nvSpPr>
            <p:spPr>
              <a:xfrm>
                <a:off x="2791519" y="3857328"/>
                <a:ext cx="5817758" cy="140503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0BEC6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" name="矩形 27"/>
            <p:cNvSpPr/>
            <p:nvPr/>
          </p:nvSpPr>
          <p:spPr>
            <a:xfrm>
              <a:off x="4064941" y="1584666"/>
              <a:ext cx="3890753" cy="2575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b="1" dirty="0"/>
                <a:t>单击此处添加标题文本</a:t>
              </a:r>
            </a:p>
          </p:txBody>
        </p:sp>
      </p:grpSp>
      <p:sp>
        <p:nvSpPr>
          <p:cNvPr id="31" name="矩形 30"/>
          <p:cNvSpPr/>
          <p:nvPr/>
        </p:nvSpPr>
        <p:spPr>
          <a:xfrm>
            <a:off x="202504" y="-97200"/>
            <a:ext cx="1239597" cy="926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noProof="1" smtClean="0">
                <a:ln w="0"/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000" b="1" dirty="0">
              <a:ln w="0"/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2" name="live-chat_72439">
            <a:extLst>
              <a:ext uri="{FF2B5EF4-FFF2-40B4-BE49-F238E27FC236}">
                <a16:creationId xmlns="" xmlns:a16="http://schemas.microsoft.com/office/drawing/2014/main" xmlns:p14="http://schemas.microsoft.com/office/powerpoint/2010/main" id="{54405246-CCE2-4201-BBB1-D3F3EB6E740D}"/>
              </a:ext>
            </a:extLst>
          </p:cNvPr>
          <p:cNvSpPr/>
          <p:nvPr/>
        </p:nvSpPr>
        <p:spPr>
          <a:xfrm>
            <a:off x="1335974" y="2967152"/>
            <a:ext cx="609685" cy="532220"/>
          </a:xfrm>
          <a:custGeom>
            <a:avLst/>
            <a:gdLst>
              <a:gd name="connsiteX0" fmla="*/ 424975 w 608697"/>
              <a:gd name="connsiteY0" fmla="*/ 168488 h 531358"/>
              <a:gd name="connsiteX1" fmla="*/ 387604 w 608697"/>
              <a:gd name="connsiteY1" fmla="*/ 205806 h 531358"/>
              <a:gd name="connsiteX2" fmla="*/ 424975 w 608697"/>
              <a:gd name="connsiteY2" fmla="*/ 243124 h 531358"/>
              <a:gd name="connsiteX3" fmla="*/ 462346 w 608697"/>
              <a:gd name="connsiteY3" fmla="*/ 205806 h 531358"/>
              <a:gd name="connsiteX4" fmla="*/ 424975 w 608697"/>
              <a:gd name="connsiteY4" fmla="*/ 168488 h 531358"/>
              <a:gd name="connsiteX5" fmla="*/ 287947 w 608697"/>
              <a:gd name="connsiteY5" fmla="*/ 168488 h 531358"/>
              <a:gd name="connsiteX6" fmla="*/ 250576 w 608697"/>
              <a:gd name="connsiteY6" fmla="*/ 205806 h 531358"/>
              <a:gd name="connsiteX7" fmla="*/ 287947 w 608697"/>
              <a:gd name="connsiteY7" fmla="*/ 243124 h 531358"/>
              <a:gd name="connsiteX8" fmla="*/ 325318 w 608697"/>
              <a:gd name="connsiteY8" fmla="*/ 205806 h 531358"/>
              <a:gd name="connsiteX9" fmla="*/ 287947 w 608697"/>
              <a:gd name="connsiteY9" fmla="*/ 168488 h 531358"/>
              <a:gd name="connsiteX10" fmla="*/ 102356 w 608697"/>
              <a:gd name="connsiteY10" fmla="*/ 121231 h 531358"/>
              <a:gd name="connsiteX11" fmla="*/ 98850 w 608697"/>
              <a:gd name="connsiteY11" fmla="*/ 127711 h 531358"/>
              <a:gd name="connsiteX12" fmla="*/ 76842 w 608697"/>
              <a:gd name="connsiteY12" fmla="*/ 217990 h 531358"/>
              <a:gd name="connsiteX13" fmla="*/ 98850 w 608697"/>
              <a:gd name="connsiteY13" fmla="*/ 308194 h 531358"/>
              <a:gd name="connsiteX14" fmla="*/ 157488 w 608697"/>
              <a:gd name="connsiteY14" fmla="*/ 380223 h 531358"/>
              <a:gd name="connsiteX15" fmla="*/ 344668 w 608697"/>
              <a:gd name="connsiteY15" fmla="*/ 444729 h 531358"/>
              <a:gd name="connsiteX16" fmla="*/ 370257 w 608697"/>
              <a:gd name="connsiteY16" fmla="*/ 443687 h 531358"/>
              <a:gd name="connsiteX17" fmla="*/ 236717 w 608697"/>
              <a:gd name="connsiteY17" fmla="*/ 477876 h 531358"/>
              <a:gd name="connsiteX18" fmla="*/ 198072 w 608697"/>
              <a:gd name="connsiteY18" fmla="*/ 475344 h 531358"/>
              <a:gd name="connsiteX19" fmla="*/ 82437 w 608697"/>
              <a:gd name="connsiteY19" fmla="*/ 531284 h 531358"/>
              <a:gd name="connsiteX20" fmla="*/ 81542 w 608697"/>
              <a:gd name="connsiteY20" fmla="*/ 531358 h 531358"/>
              <a:gd name="connsiteX21" fmla="*/ 75051 w 608697"/>
              <a:gd name="connsiteY21" fmla="*/ 527857 h 531358"/>
              <a:gd name="connsiteX22" fmla="*/ 74753 w 608697"/>
              <a:gd name="connsiteY22" fmla="*/ 519738 h 531358"/>
              <a:gd name="connsiteX23" fmla="*/ 88778 w 608697"/>
              <a:gd name="connsiteY23" fmla="*/ 435046 h 531358"/>
              <a:gd name="connsiteX24" fmla="*/ 0 w 608697"/>
              <a:gd name="connsiteY24" fmla="*/ 282198 h 531358"/>
              <a:gd name="connsiteX25" fmla="*/ 102356 w 608697"/>
              <a:gd name="connsiteY25" fmla="*/ 121231 h 531358"/>
              <a:gd name="connsiteX26" fmla="*/ 356424 w 608697"/>
              <a:gd name="connsiteY26" fmla="*/ 0 h 531358"/>
              <a:gd name="connsiteX27" fmla="*/ 608697 w 608697"/>
              <a:gd name="connsiteY27" fmla="*/ 211244 h 531358"/>
              <a:gd name="connsiteX28" fmla="*/ 518290 w 608697"/>
              <a:gd name="connsiteY28" fmla="*/ 373401 h 531358"/>
              <a:gd name="connsiteX29" fmla="*/ 531941 w 608697"/>
              <a:gd name="connsiteY29" fmla="*/ 441109 h 531358"/>
              <a:gd name="connsiteX30" fmla="*/ 531120 w 608697"/>
              <a:gd name="connsiteY30" fmla="*/ 465391 h 531358"/>
              <a:gd name="connsiteX31" fmla="*/ 511577 w 608697"/>
              <a:gd name="connsiteY31" fmla="*/ 475894 h 531358"/>
              <a:gd name="connsiteX32" fmla="*/ 509041 w 608697"/>
              <a:gd name="connsiteY32" fmla="*/ 475745 h 531358"/>
              <a:gd name="connsiteX33" fmla="*/ 391408 w 608697"/>
              <a:gd name="connsiteY33" fmla="*/ 420476 h 531358"/>
              <a:gd name="connsiteX34" fmla="*/ 356424 w 608697"/>
              <a:gd name="connsiteY34" fmla="*/ 422487 h 531358"/>
              <a:gd name="connsiteX35" fmla="*/ 104225 w 608697"/>
              <a:gd name="connsiteY35" fmla="*/ 211244 h 531358"/>
              <a:gd name="connsiteX36" fmla="*/ 356424 w 608697"/>
              <a:gd name="connsiteY36" fmla="*/ 0 h 531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8697" h="531358">
                <a:moveTo>
                  <a:pt x="424975" y="168488"/>
                </a:moveTo>
                <a:cubicBezTo>
                  <a:pt x="404312" y="168488"/>
                  <a:pt x="387604" y="185248"/>
                  <a:pt x="387604" y="205806"/>
                </a:cubicBezTo>
                <a:cubicBezTo>
                  <a:pt x="387604" y="226439"/>
                  <a:pt x="404312" y="243124"/>
                  <a:pt x="424975" y="243124"/>
                </a:cubicBezTo>
                <a:cubicBezTo>
                  <a:pt x="445562" y="243124"/>
                  <a:pt x="462346" y="226439"/>
                  <a:pt x="462346" y="205806"/>
                </a:cubicBezTo>
                <a:cubicBezTo>
                  <a:pt x="462346" y="185248"/>
                  <a:pt x="445637" y="168488"/>
                  <a:pt x="424975" y="168488"/>
                </a:cubicBezTo>
                <a:close/>
                <a:moveTo>
                  <a:pt x="287947" y="168488"/>
                </a:moveTo>
                <a:cubicBezTo>
                  <a:pt x="267285" y="168488"/>
                  <a:pt x="250576" y="185248"/>
                  <a:pt x="250576" y="205806"/>
                </a:cubicBezTo>
                <a:cubicBezTo>
                  <a:pt x="250576" y="226439"/>
                  <a:pt x="267285" y="243124"/>
                  <a:pt x="287947" y="243124"/>
                </a:cubicBezTo>
                <a:cubicBezTo>
                  <a:pt x="308610" y="243124"/>
                  <a:pt x="325318" y="226439"/>
                  <a:pt x="325318" y="205806"/>
                </a:cubicBezTo>
                <a:cubicBezTo>
                  <a:pt x="325318" y="185248"/>
                  <a:pt x="308610" y="168488"/>
                  <a:pt x="287947" y="168488"/>
                </a:cubicBezTo>
                <a:close/>
                <a:moveTo>
                  <a:pt x="102356" y="121231"/>
                </a:moveTo>
                <a:cubicBezTo>
                  <a:pt x="101162" y="123317"/>
                  <a:pt x="99969" y="125477"/>
                  <a:pt x="98850" y="127711"/>
                </a:cubicBezTo>
                <a:cubicBezTo>
                  <a:pt x="84227" y="156240"/>
                  <a:pt x="76842" y="186631"/>
                  <a:pt x="76842" y="217990"/>
                </a:cubicBezTo>
                <a:cubicBezTo>
                  <a:pt x="76842" y="249275"/>
                  <a:pt x="84227" y="279666"/>
                  <a:pt x="98850" y="308194"/>
                </a:cubicBezTo>
                <a:cubicBezTo>
                  <a:pt x="112726" y="335308"/>
                  <a:pt x="132496" y="359516"/>
                  <a:pt x="157488" y="380223"/>
                </a:cubicBezTo>
                <a:cubicBezTo>
                  <a:pt x="207845" y="421787"/>
                  <a:pt x="274317" y="444729"/>
                  <a:pt x="344668" y="444729"/>
                </a:cubicBezTo>
                <a:cubicBezTo>
                  <a:pt x="353173" y="444729"/>
                  <a:pt x="361752" y="444357"/>
                  <a:pt x="370257" y="443687"/>
                </a:cubicBezTo>
                <a:cubicBezTo>
                  <a:pt x="332209" y="465288"/>
                  <a:pt x="286254" y="477876"/>
                  <a:pt x="236717" y="477876"/>
                </a:cubicBezTo>
                <a:cubicBezTo>
                  <a:pt x="223736" y="477876"/>
                  <a:pt x="210755" y="477057"/>
                  <a:pt x="198072" y="475344"/>
                </a:cubicBezTo>
                <a:cubicBezTo>
                  <a:pt x="160397" y="499478"/>
                  <a:pt x="110637" y="528155"/>
                  <a:pt x="82437" y="531284"/>
                </a:cubicBezTo>
                <a:cubicBezTo>
                  <a:pt x="82138" y="531358"/>
                  <a:pt x="81840" y="531358"/>
                  <a:pt x="81542" y="531358"/>
                </a:cubicBezTo>
                <a:cubicBezTo>
                  <a:pt x="78930" y="531358"/>
                  <a:pt x="76469" y="530017"/>
                  <a:pt x="75051" y="527857"/>
                </a:cubicBezTo>
                <a:cubicBezTo>
                  <a:pt x="73410" y="525399"/>
                  <a:pt x="73335" y="522271"/>
                  <a:pt x="74753" y="519738"/>
                </a:cubicBezTo>
                <a:cubicBezTo>
                  <a:pt x="75051" y="519291"/>
                  <a:pt x="99223" y="476014"/>
                  <a:pt x="88778" y="435046"/>
                </a:cubicBezTo>
                <a:cubicBezTo>
                  <a:pt x="32303" y="397653"/>
                  <a:pt x="0" y="342160"/>
                  <a:pt x="0" y="282198"/>
                </a:cubicBezTo>
                <a:cubicBezTo>
                  <a:pt x="0" y="215532"/>
                  <a:pt x="40584" y="156538"/>
                  <a:pt x="102356" y="121231"/>
                </a:cubicBezTo>
                <a:close/>
                <a:moveTo>
                  <a:pt x="356424" y="0"/>
                </a:moveTo>
                <a:cubicBezTo>
                  <a:pt x="495540" y="0"/>
                  <a:pt x="608697" y="94747"/>
                  <a:pt x="608697" y="211244"/>
                </a:cubicBezTo>
                <a:cubicBezTo>
                  <a:pt x="608697" y="274408"/>
                  <a:pt x="575802" y="333178"/>
                  <a:pt x="518290" y="373401"/>
                </a:cubicBezTo>
                <a:cubicBezTo>
                  <a:pt x="512845" y="406324"/>
                  <a:pt x="531717" y="440811"/>
                  <a:pt x="531941" y="441109"/>
                </a:cubicBezTo>
                <a:cubicBezTo>
                  <a:pt x="536267" y="448781"/>
                  <a:pt x="535969" y="458092"/>
                  <a:pt x="531120" y="465391"/>
                </a:cubicBezTo>
                <a:cubicBezTo>
                  <a:pt x="526794" y="472021"/>
                  <a:pt x="519484" y="475894"/>
                  <a:pt x="511577" y="475894"/>
                </a:cubicBezTo>
                <a:cubicBezTo>
                  <a:pt x="510756" y="475894"/>
                  <a:pt x="509936" y="475894"/>
                  <a:pt x="509041" y="475745"/>
                </a:cubicBezTo>
                <a:cubicBezTo>
                  <a:pt x="484574" y="473064"/>
                  <a:pt x="444966" y="454442"/>
                  <a:pt x="391408" y="420476"/>
                </a:cubicBezTo>
                <a:cubicBezTo>
                  <a:pt x="379920" y="421817"/>
                  <a:pt x="368135" y="422487"/>
                  <a:pt x="356424" y="422487"/>
                </a:cubicBezTo>
                <a:cubicBezTo>
                  <a:pt x="217382" y="422487"/>
                  <a:pt x="104225" y="327741"/>
                  <a:pt x="104225" y="211244"/>
                </a:cubicBezTo>
                <a:cubicBezTo>
                  <a:pt x="104225" y="94747"/>
                  <a:pt x="217382" y="0"/>
                  <a:pt x="35642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1271790" y="4123991"/>
            <a:ext cx="2524128" cy="1756225"/>
            <a:chOff x="1914025" y="1816028"/>
            <a:chExt cx="2524128" cy="1756225"/>
          </a:xfrm>
        </p:grpSpPr>
        <p:sp>
          <p:nvSpPr>
            <p:cNvPr id="34" name="Rectangle 42"/>
            <p:cNvSpPr/>
            <p:nvPr/>
          </p:nvSpPr>
          <p:spPr>
            <a:xfrm flipH="1">
              <a:off x="1914028" y="1816028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r>
                <a:rPr lang="zh-CN" altLang="en-US" b="1" spc="300" noProof="1">
                  <a:cs typeface="+mn-ea"/>
                  <a:sym typeface="+mn-lt"/>
                </a:rPr>
                <a:t>添加标</a:t>
              </a:r>
              <a:r>
                <a:rPr lang="zh-CN" altLang="en-US" b="1" spc="300" noProof="1" smtClean="0">
                  <a:cs typeface="+mn-ea"/>
                  <a:sym typeface="+mn-lt"/>
                </a:rPr>
                <a:t>题文本</a:t>
              </a:r>
              <a:endParaRPr lang="zh-CN" altLang="en-US" b="1" spc="300" noProof="1">
                <a:cs typeface="+mn-ea"/>
                <a:sym typeface="+mn-lt"/>
              </a:endParaRPr>
            </a:p>
          </p:txBody>
        </p:sp>
        <p:sp>
          <p:nvSpPr>
            <p:cNvPr id="35" name="Rectangle 42"/>
            <p:cNvSpPr>
              <a:spLocks noChangeArrowheads="1"/>
            </p:cNvSpPr>
            <p:nvPr/>
          </p:nvSpPr>
          <p:spPr bwMode="auto">
            <a:xfrm flipH="1">
              <a:off x="1914025" y="2192276"/>
              <a:ext cx="2524128" cy="1379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cxnSp>
        <p:nvCxnSpPr>
          <p:cNvPr id="37" name="直接连接符 36"/>
          <p:cNvCxnSpPr/>
          <p:nvPr/>
        </p:nvCxnSpPr>
        <p:spPr>
          <a:xfrm>
            <a:off x="4317358" y="1851949"/>
            <a:ext cx="0" cy="353027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/>
          <p:cNvGrpSpPr/>
          <p:nvPr/>
        </p:nvGrpSpPr>
        <p:grpSpPr>
          <a:xfrm>
            <a:off x="4810902" y="1979353"/>
            <a:ext cx="2676846" cy="1724816"/>
            <a:chOff x="8646696" y="167508"/>
            <a:chExt cx="6208580" cy="4051878"/>
          </a:xfrm>
        </p:grpSpPr>
        <p:sp>
          <p:nvSpPr>
            <p:cNvPr id="39" name="íŝḻïḋé"/>
            <p:cNvSpPr/>
            <p:nvPr/>
          </p:nvSpPr>
          <p:spPr>
            <a:xfrm rot="10800000">
              <a:off x="10803396" y="167508"/>
              <a:ext cx="4051880" cy="4051877"/>
            </a:xfrm>
            <a:prstGeom prst="teardrop">
              <a:avLst/>
            </a:prstGeom>
            <a:blipFill dpi="0" rotWithShape="0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išḻíḋè"/>
            <p:cNvSpPr/>
            <p:nvPr/>
          </p:nvSpPr>
          <p:spPr>
            <a:xfrm rot="5400000">
              <a:off x="8618805" y="2034798"/>
              <a:ext cx="2212479" cy="2156697"/>
            </a:xfrm>
            <a:prstGeom prst="teardrop">
              <a:avLst/>
            </a:prstGeom>
            <a:gradFill>
              <a:gsLst>
                <a:gs pos="0">
                  <a:srgbClr val="20BEC6"/>
                </a:gs>
                <a:gs pos="100000">
                  <a:srgbClr val="4472C4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sz="2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4" name="live-chat_72439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4970992" y="2928844"/>
            <a:ext cx="609685" cy="608835"/>
          </a:xfrm>
          <a:custGeom>
            <a:avLst/>
            <a:gdLst>
              <a:gd name="connsiteX0" fmla="*/ 199404 w 608416"/>
              <a:gd name="connsiteY0" fmla="*/ 274640 h 607568"/>
              <a:gd name="connsiteX1" fmla="*/ 409013 w 608416"/>
              <a:gd name="connsiteY1" fmla="*/ 274640 h 607568"/>
              <a:gd name="connsiteX2" fmla="*/ 426992 w 608416"/>
              <a:gd name="connsiteY2" fmla="*/ 292590 h 607568"/>
              <a:gd name="connsiteX3" fmla="*/ 409013 w 608416"/>
              <a:gd name="connsiteY3" fmla="*/ 310541 h 607568"/>
              <a:gd name="connsiteX4" fmla="*/ 322188 w 608416"/>
              <a:gd name="connsiteY4" fmla="*/ 310541 h 607568"/>
              <a:gd name="connsiteX5" fmla="*/ 322188 w 608416"/>
              <a:gd name="connsiteY5" fmla="*/ 589617 h 607568"/>
              <a:gd name="connsiteX6" fmla="*/ 304208 w 608416"/>
              <a:gd name="connsiteY6" fmla="*/ 607568 h 607568"/>
              <a:gd name="connsiteX7" fmla="*/ 286229 w 608416"/>
              <a:gd name="connsiteY7" fmla="*/ 589617 h 607568"/>
              <a:gd name="connsiteX8" fmla="*/ 286229 w 608416"/>
              <a:gd name="connsiteY8" fmla="*/ 310541 h 607568"/>
              <a:gd name="connsiteX9" fmla="*/ 199404 w 608416"/>
              <a:gd name="connsiteY9" fmla="*/ 310541 h 607568"/>
              <a:gd name="connsiteX10" fmla="*/ 181424 w 608416"/>
              <a:gd name="connsiteY10" fmla="*/ 292590 h 607568"/>
              <a:gd name="connsiteX11" fmla="*/ 199404 w 608416"/>
              <a:gd name="connsiteY11" fmla="*/ 274640 h 607568"/>
              <a:gd name="connsiteX12" fmla="*/ 538360 w 608416"/>
              <a:gd name="connsiteY12" fmla="*/ 210638 h 607568"/>
              <a:gd name="connsiteX13" fmla="*/ 601500 w 608416"/>
              <a:gd name="connsiteY13" fmla="*/ 273691 h 607568"/>
              <a:gd name="connsiteX14" fmla="*/ 601500 w 608416"/>
              <a:gd name="connsiteY14" fmla="*/ 418820 h 607568"/>
              <a:gd name="connsiteX15" fmla="*/ 541125 w 608416"/>
              <a:gd name="connsiteY15" fmla="*/ 479112 h 607568"/>
              <a:gd name="connsiteX16" fmla="*/ 462315 w 608416"/>
              <a:gd name="connsiteY16" fmla="*/ 479112 h 607568"/>
              <a:gd name="connsiteX17" fmla="*/ 462315 w 608416"/>
              <a:gd name="connsiteY17" fmla="*/ 586348 h 607568"/>
              <a:gd name="connsiteX18" fmla="*/ 447566 w 608416"/>
              <a:gd name="connsiteY18" fmla="*/ 601076 h 607568"/>
              <a:gd name="connsiteX19" fmla="*/ 377666 w 608416"/>
              <a:gd name="connsiteY19" fmla="*/ 601076 h 607568"/>
              <a:gd name="connsiteX20" fmla="*/ 362918 w 608416"/>
              <a:gd name="connsiteY20" fmla="*/ 586348 h 607568"/>
              <a:gd name="connsiteX21" fmla="*/ 362918 w 608416"/>
              <a:gd name="connsiteY21" fmla="*/ 431707 h 607568"/>
              <a:gd name="connsiteX22" fmla="*/ 413922 w 608416"/>
              <a:gd name="connsiteY22" fmla="*/ 380774 h 607568"/>
              <a:gd name="connsiteX23" fmla="*/ 475373 w 608416"/>
              <a:gd name="connsiteY23" fmla="*/ 380774 h 607568"/>
              <a:gd name="connsiteX24" fmla="*/ 475373 w 608416"/>
              <a:gd name="connsiteY24" fmla="*/ 273691 h 607568"/>
              <a:gd name="connsiteX25" fmla="*/ 538360 w 608416"/>
              <a:gd name="connsiteY25" fmla="*/ 210638 h 607568"/>
              <a:gd name="connsiteX26" fmla="*/ 70055 w 608416"/>
              <a:gd name="connsiteY26" fmla="*/ 210638 h 607568"/>
              <a:gd name="connsiteX27" fmla="*/ 133042 w 608416"/>
              <a:gd name="connsiteY27" fmla="*/ 273691 h 607568"/>
              <a:gd name="connsiteX28" fmla="*/ 133042 w 608416"/>
              <a:gd name="connsiteY28" fmla="*/ 380774 h 607568"/>
              <a:gd name="connsiteX29" fmla="*/ 194493 w 608416"/>
              <a:gd name="connsiteY29" fmla="*/ 380774 h 607568"/>
              <a:gd name="connsiteX30" fmla="*/ 245497 w 608416"/>
              <a:gd name="connsiteY30" fmla="*/ 431707 h 607568"/>
              <a:gd name="connsiteX31" fmla="*/ 245497 w 608416"/>
              <a:gd name="connsiteY31" fmla="*/ 586348 h 607568"/>
              <a:gd name="connsiteX32" fmla="*/ 230749 w 608416"/>
              <a:gd name="connsiteY32" fmla="*/ 601076 h 607568"/>
              <a:gd name="connsiteX33" fmla="*/ 160849 w 608416"/>
              <a:gd name="connsiteY33" fmla="*/ 601076 h 607568"/>
              <a:gd name="connsiteX34" fmla="*/ 146100 w 608416"/>
              <a:gd name="connsiteY34" fmla="*/ 586348 h 607568"/>
              <a:gd name="connsiteX35" fmla="*/ 146100 w 608416"/>
              <a:gd name="connsiteY35" fmla="*/ 479112 h 607568"/>
              <a:gd name="connsiteX36" fmla="*/ 67290 w 608416"/>
              <a:gd name="connsiteY36" fmla="*/ 479112 h 607568"/>
              <a:gd name="connsiteX37" fmla="*/ 6915 w 608416"/>
              <a:gd name="connsiteY37" fmla="*/ 418820 h 607568"/>
              <a:gd name="connsiteX38" fmla="*/ 6915 w 608416"/>
              <a:gd name="connsiteY38" fmla="*/ 273691 h 607568"/>
              <a:gd name="connsiteX39" fmla="*/ 70055 w 608416"/>
              <a:gd name="connsiteY39" fmla="*/ 210638 h 607568"/>
              <a:gd name="connsiteX40" fmla="*/ 349065 w 608416"/>
              <a:gd name="connsiteY40" fmla="*/ 71077 h 607568"/>
              <a:gd name="connsiteX41" fmla="*/ 336314 w 608416"/>
              <a:gd name="connsiteY41" fmla="*/ 76255 h 607568"/>
              <a:gd name="connsiteX42" fmla="*/ 289307 w 608416"/>
              <a:gd name="connsiteY42" fmla="*/ 123358 h 607568"/>
              <a:gd name="connsiteX43" fmla="*/ 272101 w 608416"/>
              <a:gd name="connsiteY43" fmla="*/ 106174 h 607568"/>
              <a:gd name="connsiteX44" fmla="*/ 246600 w 608416"/>
              <a:gd name="connsiteY44" fmla="*/ 106174 h 607568"/>
              <a:gd name="connsiteX45" fmla="*/ 246600 w 608416"/>
              <a:gd name="connsiteY45" fmla="*/ 131490 h 607568"/>
              <a:gd name="connsiteX46" fmla="*/ 276556 w 608416"/>
              <a:gd name="connsiteY46" fmla="*/ 161409 h 607568"/>
              <a:gd name="connsiteX47" fmla="*/ 289307 w 608416"/>
              <a:gd name="connsiteY47" fmla="*/ 166626 h 607568"/>
              <a:gd name="connsiteX48" fmla="*/ 301903 w 608416"/>
              <a:gd name="connsiteY48" fmla="*/ 161409 h 607568"/>
              <a:gd name="connsiteX49" fmla="*/ 361816 w 608416"/>
              <a:gd name="connsiteY49" fmla="*/ 101724 h 607568"/>
              <a:gd name="connsiteX50" fmla="*/ 361816 w 608416"/>
              <a:gd name="connsiteY50" fmla="*/ 76255 h 607568"/>
              <a:gd name="connsiteX51" fmla="*/ 349065 w 608416"/>
              <a:gd name="connsiteY51" fmla="*/ 71077 h 607568"/>
              <a:gd name="connsiteX52" fmla="*/ 538450 w 608416"/>
              <a:gd name="connsiteY52" fmla="*/ 33730 h 607568"/>
              <a:gd name="connsiteX53" fmla="*/ 608416 w 608416"/>
              <a:gd name="connsiteY53" fmla="*/ 103696 h 607568"/>
              <a:gd name="connsiteX54" fmla="*/ 538450 w 608416"/>
              <a:gd name="connsiteY54" fmla="*/ 173662 h 607568"/>
              <a:gd name="connsiteX55" fmla="*/ 468484 w 608416"/>
              <a:gd name="connsiteY55" fmla="*/ 103696 h 607568"/>
              <a:gd name="connsiteX56" fmla="*/ 538450 w 608416"/>
              <a:gd name="connsiteY56" fmla="*/ 33730 h 607568"/>
              <a:gd name="connsiteX57" fmla="*/ 70001 w 608416"/>
              <a:gd name="connsiteY57" fmla="*/ 33730 h 607568"/>
              <a:gd name="connsiteX58" fmla="*/ 140002 w 608416"/>
              <a:gd name="connsiteY58" fmla="*/ 103696 h 607568"/>
              <a:gd name="connsiteX59" fmla="*/ 70001 w 608416"/>
              <a:gd name="connsiteY59" fmla="*/ 173662 h 607568"/>
              <a:gd name="connsiteX60" fmla="*/ 0 w 608416"/>
              <a:gd name="connsiteY60" fmla="*/ 103696 h 607568"/>
              <a:gd name="connsiteX61" fmla="*/ 70001 w 608416"/>
              <a:gd name="connsiteY61" fmla="*/ 33730 h 607568"/>
              <a:gd name="connsiteX62" fmla="*/ 304208 w 608416"/>
              <a:gd name="connsiteY62" fmla="*/ 0 h 607568"/>
              <a:gd name="connsiteX63" fmla="*/ 423110 w 608416"/>
              <a:gd name="connsiteY63" fmla="*/ 118909 h 607568"/>
              <a:gd name="connsiteX64" fmla="*/ 304208 w 608416"/>
              <a:gd name="connsiteY64" fmla="*/ 237664 h 607568"/>
              <a:gd name="connsiteX65" fmla="*/ 185305 w 608416"/>
              <a:gd name="connsiteY65" fmla="*/ 118909 h 607568"/>
              <a:gd name="connsiteX66" fmla="*/ 304208 w 608416"/>
              <a:gd name="connsiteY66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608416" h="607568">
                <a:moveTo>
                  <a:pt x="199404" y="274640"/>
                </a:moveTo>
                <a:lnTo>
                  <a:pt x="409013" y="274640"/>
                </a:lnTo>
                <a:cubicBezTo>
                  <a:pt x="418848" y="274640"/>
                  <a:pt x="426992" y="282771"/>
                  <a:pt x="426992" y="292590"/>
                </a:cubicBezTo>
                <a:cubicBezTo>
                  <a:pt x="426992" y="302563"/>
                  <a:pt x="418848" y="310541"/>
                  <a:pt x="409013" y="310541"/>
                </a:cubicBezTo>
                <a:lnTo>
                  <a:pt x="322188" y="310541"/>
                </a:lnTo>
                <a:lnTo>
                  <a:pt x="322188" y="589617"/>
                </a:lnTo>
                <a:cubicBezTo>
                  <a:pt x="322188" y="599437"/>
                  <a:pt x="314197" y="607568"/>
                  <a:pt x="304208" y="607568"/>
                </a:cubicBezTo>
                <a:cubicBezTo>
                  <a:pt x="294220" y="607568"/>
                  <a:pt x="286229" y="599437"/>
                  <a:pt x="286229" y="589617"/>
                </a:cubicBezTo>
                <a:lnTo>
                  <a:pt x="286229" y="310541"/>
                </a:lnTo>
                <a:lnTo>
                  <a:pt x="199404" y="310541"/>
                </a:lnTo>
                <a:cubicBezTo>
                  <a:pt x="189569" y="310541"/>
                  <a:pt x="181424" y="302563"/>
                  <a:pt x="181424" y="292590"/>
                </a:cubicBezTo>
                <a:cubicBezTo>
                  <a:pt x="181424" y="282771"/>
                  <a:pt x="189569" y="274640"/>
                  <a:pt x="199404" y="274640"/>
                </a:cubicBezTo>
                <a:close/>
                <a:moveTo>
                  <a:pt x="538360" y="210638"/>
                </a:moveTo>
                <a:cubicBezTo>
                  <a:pt x="573233" y="210638"/>
                  <a:pt x="601500" y="238866"/>
                  <a:pt x="601500" y="273691"/>
                </a:cubicBezTo>
                <a:lnTo>
                  <a:pt x="601500" y="418820"/>
                </a:lnTo>
                <a:cubicBezTo>
                  <a:pt x="601500" y="452111"/>
                  <a:pt x="574462" y="479112"/>
                  <a:pt x="541125" y="479112"/>
                </a:cubicBezTo>
                <a:lnTo>
                  <a:pt x="462315" y="479112"/>
                </a:lnTo>
                <a:lnTo>
                  <a:pt x="462315" y="586348"/>
                </a:lnTo>
                <a:cubicBezTo>
                  <a:pt x="462315" y="594479"/>
                  <a:pt x="455709" y="601076"/>
                  <a:pt x="447566" y="601076"/>
                </a:cubicBezTo>
                <a:lnTo>
                  <a:pt x="377666" y="601076"/>
                </a:lnTo>
                <a:cubicBezTo>
                  <a:pt x="369524" y="601076"/>
                  <a:pt x="362918" y="594479"/>
                  <a:pt x="362918" y="586348"/>
                </a:cubicBezTo>
                <a:lnTo>
                  <a:pt x="362918" y="431707"/>
                </a:lnTo>
                <a:cubicBezTo>
                  <a:pt x="362918" y="403633"/>
                  <a:pt x="385655" y="380774"/>
                  <a:pt x="413922" y="380774"/>
                </a:cubicBezTo>
                <a:lnTo>
                  <a:pt x="475373" y="380774"/>
                </a:lnTo>
                <a:lnTo>
                  <a:pt x="475373" y="273691"/>
                </a:lnTo>
                <a:cubicBezTo>
                  <a:pt x="475373" y="238866"/>
                  <a:pt x="503640" y="210638"/>
                  <a:pt x="538360" y="210638"/>
                </a:cubicBezTo>
                <a:close/>
                <a:moveTo>
                  <a:pt x="70055" y="210638"/>
                </a:moveTo>
                <a:cubicBezTo>
                  <a:pt x="104775" y="210638"/>
                  <a:pt x="133042" y="238866"/>
                  <a:pt x="133042" y="273691"/>
                </a:cubicBezTo>
                <a:lnTo>
                  <a:pt x="133042" y="380774"/>
                </a:lnTo>
                <a:lnTo>
                  <a:pt x="194493" y="380774"/>
                </a:lnTo>
                <a:cubicBezTo>
                  <a:pt x="222761" y="380774"/>
                  <a:pt x="245497" y="403633"/>
                  <a:pt x="245497" y="431707"/>
                </a:cubicBezTo>
                <a:lnTo>
                  <a:pt x="245497" y="586348"/>
                </a:lnTo>
                <a:cubicBezTo>
                  <a:pt x="245497" y="594479"/>
                  <a:pt x="238891" y="601076"/>
                  <a:pt x="230749" y="601076"/>
                </a:cubicBezTo>
                <a:lnTo>
                  <a:pt x="160849" y="601076"/>
                </a:lnTo>
                <a:cubicBezTo>
                  <a:pt x="152706" y="601076"/>
                  <a:pt x="146100" y="594479"/>
                  <a:pt x="146100" y="586348"/>
                </a:cubicBezTo>
                <a:lnTo>
                  <a:pt x="146100" y="479112"/>
                </a:lnTo>
                <a:lnTo>
                  <a:pt x="67290" y="479112"/>
                </a:lnTo>
                <a:cubicBezTo>
                  <a:pt x="33953" y="479112"/>
                  <a:pt x="6915" y="452111"/>
                  <a:pt x="6915" y="418820"/>
                </a:cubicBezTo>
                <a:lnTo>
                  <a:pt x="6915" y="273691"/>
                </a:lnTo>
                <a:cubicBezTo>
                  <a:pt x="6915" y="238866"/>
                  <a:pt x="35182" y="210638"/>
                  <a:pt x="70055" y="210638"/>
                </a:cubicBezTo>
                <a:close/>
                <a:moveTo>
                  <a:pt x="349065" y="71077"/>
                </a:moveTo>
                <a:cubicBezTo>
                  <a:pt x="344457" y="71077"/>
                  <a:pt x="339848" y="72803"/>
                  <a:pt x="336314" y="76255"/>
                </a:cubicBezTo>
                <a:lnTo>
                  <a:pt x="289307" y="123358"/>
                </a:lnTo>
                <a:lnTo>
                  <a:pt x="272101" y="106174"/>
                </a:lnTo>
                <a:cubicBezTo>
                  <a:pt x="265034" y="99116"/>
                  <a:pt x="253667" y="99116"/>
                  <a:pt x="246600" y="106174"/>
                </a:cubicBezTo>
                <a:cubicBezTo>
                  <a:pt x="239687" y="113232"/>
                  <a:pt x="239687" y="124586"/>
                  <a:pt x="246600" y="131490"/>
                </a:cubicBezTo>
                <a:lnTo>
                  <a:pt x="276556" y="161409"/>
                </a:lnTo>
                <a:cubicBezTo>
                  <a:pt x="280089" y="164938"/>
                  <a:pt x="284698" y="166626"/>
                  <a:pt x="289307" y="166626"/>
                </a:cubicBezTo>
                <a:cubicBezTo>
                  <a:pt x="293915" y="166626"/>
                  <a:pt x="298524" y="164938"/>
                  <a:pt x="301903" y="161409"/>
                </a:cubicBezTo>
                <a:lnTo>
                  <a:pt x="361816" y="101724"/>
                </a:lnTo>
                <a:cubicBezTo>
                  <a:pt x="368728" y="94667"/>
                  <a:pt x="368728" y="83313"/>
                  <a:pt x="361816" y="76255"/>
                </a:cubicBezTo>
                <a:cubicBezTo>
                  <a:pt x="358282" y="72803"/>
                  <a:pt x="353674" y="71077"/>
                  <a:pt x="349065" y="71077"/>
                </a:cubicBezTo>
                <a:close/>
                <a:moveTo>
                  <a:pt x="538450" y="33730"/>
                </a:moveTo>
                <a:cubicBezTo>
                  <a:pt x="577091" y="33730"/>
                  <a:pt x="608416" y="65055"/>
                  <a:pt x="608416" y="103696"/>
                </a:cubicBezTo>
                <a:cubicBezTo>
                  <a:pt x="608416" y="142337"/>
                  <a:pt x="577091" y="173662"/>
                  <a:pt x="538450" y="173662"/>
                </a:cubicBezTo>
                <a:cubicBezTo>
                  <a:pt x="499809" y="173662"/>
                  <a:pt x="468484" y="142337"/>
                  <a:pt x="468484" y="103696"/>
                </a:cubicBezTo>
                <a:cubicBezTo>
                  <a:pt x="468484" y="65055"/>
                  <a:pt x="499809" y="33730"/>
                  <a:pt x="538450" y="33730"/>
                </a:cubicBezTo>
                <a:close/>
                <a:moveTo>
                  <a:pt x="70001" y="33730"/>
                </a:moveTo>
                <a:cubicBezTo>
                  <a:pt x="108661" y="33730"/>
                  <a:pt x="140002" y="65055"/>
                  <a:pt x="140002" y="103696"/>
                </a:cubicBezTo>
                <a:cubicBezTo>
                  <a:pt x="140002" y="142337"/>
                  <a:pt x="108661" y="173662"/>
                  <a:pt x="70001" y="173662"/>
                </a:cubicBezTo>
                <a:cubicBezTo>
                  <a:pt x="31341" y="173662"/>
                  <a:pt x="0" y="142337"/>
                  <a:pt x="0" y="103696"/>
                </a:cubicBezTo>
                <a:cubicBezTo>
                  <a:pt x="0" y="65055"/>
                  <a:pt x="31341" y="33730"/>
                  <a:pt x="70001" y="33730"/>
                </a:cubicBezTo>
                <a:close/>
                <a:moveTo>
                  <a:pt x="304208" y="0"/>
                </a:moveTo>
                <a:cubicBezTo>
                  <a:pt x="369804" y="0"/>
                  <a:pt x="423110" y="53394"/>
                  <a:pt x="423110" y="118909"/>
                </a:cubicBezTo>
                <a:cubicBezTo>
                  <a:pt x="423110" y="184424"/>
                  <a:pt x="369804" y="237664"/>
                  <a:pt x="304208" y="237664"/>
                </a:cubicBezTo>
                <a:cubicBezTo>
                  <a:pt x="238612" y="237664"/>
                  <a:pt x="185305" y="184424"/>
                  <a:pt x="185305" y="118909"/>
                </a:cubicBezTo>
                <a:cubicBezTo>
                  <a:pt x="185305" y="53394"/>
                  <a:pt x="238612" y="0"/>
                  <a:pt x="30420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4906808" y="4123991"/>
            <a:ext cx="2524128" cy="1756225"/>
            <a:chOff x="1914025" y="1816028"/>
            <a:chExt cx="2524128" cy="1756225"/>
          </a:xfrm>
        </p:grpSpPr>
        <p:sp>
          <p:nvSpPr>
            <p:cNvPr id="43" name="Rectangle 42"/>
            <p:cNvSpPr/>
            <p:nvPr/>
          </p:nvSpPr>
          <p:spPr>
            <a:xfrm flipH="1">
              <a:off x="1914028" y="1816028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r>
                <a:rPr lang="zh-CN" altLang="en-US" b="1" spc="300" noProof="1">
                  <a:cs typeface="+mn-ea"/>
                  <a:sym typeface="+mn-lt"/>
                </a:rPr>
                <a:t>添加标</a:t>
              </a:r>
              <a:r>
                <a:rPr lang="zh-CN" altLang="en-US" b="1" spc="300" noProof="1" smtClean="0">
                  <a:cs typeface="+mn-ea"/>
                  <a:sym typeface="+mn-lt"/>
                </a:rPr>
                <a:t>题文本</a:t>
              </a:r>
              <a:endParaRPr lang="zh-CN" altLang="en-US" b="1" spc="300" noProof="1">
                <a:cs typeface="+mn-ea"/>
                <a:sym typeface="+mn-lt"/>
              </a:endParaRPr>
            </a:p>
          </p:txBody>
        </p:sp>
        <p:sp>
          <p:nvSpPr>
            <p:cNvPr id="44" name="Rectangle 42"/>
            <p:cNvSpPr>
              <a:spLocks noChangeArrowheads="1"/>
            </p:cNvSpPr>
            <p:nvPr/>
          </p:nvSpPr>
          <p:spPr bwMode="auto">
            <a:xfrm flipH="1">
              <a:off x="1914025" y="2192276"/>
              <a:ext cx="2524128" cy="1379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cxnSp>
        <p:nvCxnSpPr>
          <p:cNvPr id="45" name="直接连接符 44"/>
          <p:cNvCxnSpPr/>
          <p:nvPr/>
        </p:nvCxnSpPr>
        <p:spPr>
          <a:xfrm>
            <a:off x="7952376" y="1851949"/>
            <a:ext cx="0" cy="353027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组合 45"/>
          <p:cNvGrpSpPr/>
          <p:nvPr/>
        </p:nvGrpSpPr>
        <p:grpSpPr>
          <a:xfrm>
            <a:off x="8445920" y="1979353"/>
            <a:ext cx="2676846" cy="1724816"/>
            <a:chOff x="8646696" y="167508"/>
            <a:chExt cx="6208580" cy="4051878"/>
          </a:xfrm>
        </p:grpSpPr>
        <p:sp>
          <p:nvSpPr>
            <p:cNvPr id="47" name="íŝḻïḋé"/>
            <p:cNvSpPr/>
            <p:nvPr/>
          </p:nvSpPr>
          <p:spPr>
            <a:xfrm rot="10800000">
              <a:off x="10803396" y="167508"/>
              <a:ext cx="4051880" cy="4051877"/>
            </a:xfrm>
            <a:prstGeom prst="teardrop">
              <a:avLst/>
            </a:prstGeom>
            <a:blipFill dpi="0" rotWithShape="0"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išḻíḋè"/>
            <p:cNvSpPr/>
            <p:nvPr/>
          </p:nvSpPr>
          <p:spPr>
            <a:xfrm rot="5400000">
              <a:off x="8618805" y="2034798"/>
              <a:ext cx="2212479" cy="2156697"/>
            </a:xfrm>
            <a:prstGeom prst="teardrop">
              <a:avLst/>
            </a:prstGeom>
            <a:gradFill>
              <a:gsLst>
                <a:gs pos="0">
                  <a:srgbClr val="20BEC6"/>
                </a:gs>
                <a:gs pos="100000">
                  <a:srgbClr val="4472C4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sz="2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5" name="live-chat_72439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8606010" y="2963211"/>
            <a:ext cx="609685" cy="540101"/>
          </a:xfrm>
          <a:custGeom>
            <a:avLst/>
            <a:gdLst>
              <a:gd name="T0" fmla="*/ 5423 w 6499"/>
              <a:gd name="T1" fmla="*/ 940 h 5766"/>
              <a:gd name="T2" fmla="*/ 6499 w 6499"/>
              <a:gd name="T3" fmla="*/ 7 h 5766"/>
              <a:gd name="T4" fmla="*/ 4987 w 6499"/>
              <a:gd name="T5" fmla="*/ 792 h 5766"/>
              <a:gd name="T6" fmla="*/ 3216 w 6499"/>
              <a:gd name="T7" fmla="*/ 716 h 5766"/>
              <a:gd name="T8" fmla="*/ 1453 w 6499"/>
              <a:gd name="T9" fmla="*/ 667 h 5766"/>
              <a:gd name="T10" fmla="*/ 0 w 6499"/>
              <a:gd name="T11" fmla="*/ 2664 h 5766"/>
              <a:gd name="T12" fmla="*/ 661 w 6499"/>
              <a:gd name="T13" fmla="*/ 3284 h 5766"/>
              <a:gd name="T14" fmla="*/ 448 w 6499"/>
              <a:gd name="T15" fmla="*/ 4071 h 5766"/>
              <a:gd name="T16" fmla="*/ 844 w 6499"/>
              <a:gd name="T17" fmla="*/ 4279 h 5766"/>
              <a:gd name="T18" fmla="*/ 1080 w 6499"/>
              <a:gd name="T19" fmla="*/ 4576 h 5766"/>
              <a:gd name="T20" fmla="*/ 1583 w 6499"/>
              <a:gd name="T21" fmla="*/ 4775 h 5766"/>
              <a:gd name="T22" fmla="*/ 2017 w 6499"/>
              <a:gd name="T23" fmla="*/ 5327 h 5766"/>
              <a:gd name="T24" fmla="*/ 2405 w 6499"/>
              <a:gd name="T25" fmla="*/ 5234 h 5766"/>
              <a:gd name="T26" fmla="*/ 2535 w 6499"/>
              <a:gd name="T27" fmla="*/ 5395 h 5766"/>
              <a:gd name="T28" fmla="*/ 2876 w 6499"/>
              <a:gd name="T29" fmla="*/ 5576 h 5766"/>
              <a:gd name="T30" fmla="*/ 3165 w 6499"/>
              <a:gd name="T31" fmla="*/ 5494 h 5766"/>
              <a:gd name="T32" fmla="*/ 3701 w 6499"/>
              <a:gd name="T33" fmla="*/ 5660 h 5766"/>
              <a:gd name="T34" fmla="*/ 3832 w 6499"/>
              <a:gd name="T35" fmla="*/ 5267 h 5766"/>
              <a:gd name="T36" fmla="*/ 4495 w 6499"/>
              <a:gd name="T37" fmla="*/ 4970 h 5766"/>
              <a:gd name="T38" fmla="*/ 4988 w 6499"/>
              <a:gd name="T39" fmla="*/ 5020 h 5766"/>
              <a:gd name="T40" fmla="*/ 5597 w 6499"/>
              <a:gd name="T41" fmla="*/ 4588 h 5766"/>
              <a:gd name="T42" fmla="*/ 5503 w 6499"/>
              <a:gd name="T43" fmla="*/ 3760 h 5766"/>
              <a:gd name="T44" fmla="*/ 6296 w 6499"/>
              <a:gd name="T45" fmla="*/ 2963 h 5766"/>
              <a:gd name="T46" fmla="*/ 6499 w 6499"/>
              <a:gd name="T47" fmla="*/ 2528 h 5766"/>
              <a:gd name="T48" fmla="*/ 5795 w 6499"/>
              <a:gd name="T49" fmla="*/ 3035 h 5766"/>
              <a:gd name="T50" fmla="*/ 4857 w 6499"/>
              <a:gd name="T51" fmla="*/ 3514 h 5766"/>
              <a:gd name="T52" fmla="*/ 4769 w 6499"/>
              <a:gd name="T53" fmla="*/ 4088 h 5766"/>
              <a:gd name="T54" fmla="*/ 4331 w 6499"/>
              <a:gd name="T55" fmla="*/ 4082 h 5766"/>
              <a:gd name="T56" fmla="*/ 4173 w 6499"/>
              <a:gd name="T57" fmla="*/ 4456 h 5766"/>
              <a:gd name="T58" fmla="*/ 3747 w 6499"/>
              <a:gd name="T59" fmla="*/ 4507 h 5766"/>
              <a:gd name="T60" fmla="*/ 3473 w 6499"/>
              <a:gd name="T61" fmla="*/ 4915 h 5766"/>
              <a:gd name="T62" fmla="*/ 3065 w 6499"/>
              <a:gd name="T63" fmla="*/ 5251 h 5766"/>
              <a:gd name="T64" fmla="*/ 2867 w 6499"/>
              <a:gd name="T65" fmla="*/ 5322 h 5766"/>
              <a:gd name="T66" fmla="*/ 2707 w 6499"/>
              <a:gd name="T67" fmla="*/ 5102 h 5766"/>
              <a:gd name="T68" fmla="*/ 3423 w 6499"/>
              <a:gd name="T69" fmla="*/ 4496 h 5766"/>
              <a:gd name="T70" fmla="*/ 3345 w 6499"/>
              <a:gd name="T71" fmla="*/ 4266 h 5766"/>
              <a:gd name="T72" fmla="*/ 2255 w 6499"/>
              <a:gd name="T73" fmla="*/ 5022 h 5766"/>
              <a:gd name="T74" fmla="*/ 1884 w 6499"/>
              <a:gd name="T75" fmla="*/ 4962 h 5766"/>
              <a:gd name="T76" fmla="*/ 3155 w 6499"/>
              <a:gd name="T77" fmla="*/ 3735 h 5766"/>
              <a:gd name="T78" fmla="*/ 3075 w 6499"/>
              <a:gd name="T79" fmla="*/ 3503 h 5766"/>
              <a:gd name="T80" fmla="*/ 1791 w 6499"/>
              <a:gd name="T81" fmla="*/ 4404 h 5766"/>
              <a:gd name="T82" fmla="*/ 1285 w 6499"/>
              <a:gd name="T83" fmla="*/ 4435 h 5766"/>
              <a:gd name="T84" fmla="*/ 1439 w 6499"/>
              <a:gd name="T85" fmla="*/ 4004 h 5766"/>
              <a:gd name="T86" fmla="*/ 2809 w 6499"/>
              <a:gd name="T87" fmla="*/ 3011 h 5766"/>
              <a:gd name="T88" fmla="*/ 2612 w 6499"/>
              <a:gd name="T89" fmla="*/ 2895 h 5766"/>
              <a:gd name="T90" fmla="*/ 1167 w 6499"/>
              <a:gd name="T91" fmla="*/ 3884 h 5766"/>
              <a:gd name="T92" fmla="*/ 668 w 6499"/>
              <a:gd name="T93" fmla="*/ 3923 h 5766"/>
              <a:gd name="T94" fmla="*/ 3388 w 6499"/>
              <a:gd name="T95" fmla="*/ 1602 h 5766"/>
              <a:gd name="T96" fmla="*/ 4543 w 6499"/>
              <a:gd name="T97" fmla="*/ 2706 h 5766"/>
              <a:gd name="T98" fmla="*/ 4492 w 6499"/>
              <a:gd name="T99" fmla="*/ 1496 h 5766"/>
              <a:gd name="T100" fmla="*/ 4777 w 6499"/>
              <a:gd name="T101" fmla="*/ 1048 h 5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499" h="5766">
                <a:moveTo>
                  <a:pt x="5048" y="1043"/>
                </a:moveTo>
                <a:cubicBezTo>
                  <a:pt x="5180" y="1043"/>
                  <a:pt x="5309" y="1008"/>
                  <a:pt x="5423" y="940"/>
                </a:cubicBezTo>
                <a:lnTo>
                  <a:pt x="6499" y="304"/>
                </a:lnTo>
                <a:lnTo>
                  <a:pt x="6499" y="7"/>
                </a:lnTo>
                <a:lnTo>
                  <a:pt x="5288" y="712"/>
                </a:lnTo>
                <a:cubicBezTo>
                  <a:pt x="5196" y="766"/>
                  <a:pt x="5092" y="794"/>
                  <a:pt x="4987" y="792"/>
                </a:cubicBezTo>
                <a:lnTo>
                  <a:pt x="3384" y="774"/>
                </a:lnTo>
                <a:cubicBezTo>
                  <a:pt x="3304" y="744"/>
                  <a:pt x="3240" y="726"/>
                  <a:pt x="3216" y="716"/>
                </a:cubicBezTo>
                <a:cubicBezTo>
                  <a:pt x="2715" y="604"/>
                  <a:pt x="2323" y="648"/>
                  <a:pt x="2056" y="720"/>
                </a:cubicBezTo>
                <a:cubicBezTo>
                  <a:pt x="1856" y="774"/>
                  <a:pt x="1643" y="754"/>
                  <a:pt x="1453" y="667"/>
                </a:cubicBezTo>
                <a:lnTo>
                  <a:pt x="0" y="0"/>
                </a:lnTo>
                <a:lnTo>
                  <a:pt x="0" y="2664"/>
                </a:lnTo>
                <a:lnTo>
                  <a:pt x="151" y="2747"/>
                </a:lnTo>
                <a:cubicBezTo>
                  <a:pt x="373" y="2868"/>
                  <a:pt x="551" y="3056"/>
                  <a:pt x="661" y="3284"/>
                </a:cubicBezTo>
                <a:lnTo>
                  <a:pt x="576" y="3354"/>
                </a:lnTo>
                <a:cubicBezTo>
                  <a:pt x="347" y="3520"/>
                  <a:pt x="297" y="3843"/>
                  <a:pt x="448" y="4071"/>
                </a:cubicBezTo>
                <a:cubicBezTo>
                  <a:pt x="532" y="4182"/>
                  <a:pt x="651" y="4252"/>
                  <a:pt x="787" y="4276"/>
                </a:cubicBezTo>
                <a:cubicBezTo>
                  <a:pt x="803" y="4278"/>
                  <a:pt x="827" y="4279"/>
                  <a:pt x="844" y="4279"/>
                </a:cubicBezTo>
                <a:cubicBezTo>
                  <a:pt x="893" y="4282"/>
                  <a:pt x="941" y="4276"/>
                  <a:pt x="983" y="4270"/>
                </a:cubicBezTo>
                <a:cubicBezTo>
                  <a:pt x="985" y="4384"/>
                  <a:pt x="1012" y="4483"/>
                  <a:pt x="1080" y="4576"/>
                </a:cubicBezTo>
                <a:cubicBezTo>
                  <a:pt x="1171" y="4703"/>
                  <a:pt x="1315" y="4760"/>
                  <a:pt x="1469" y="4768"/>
                </a:cubicBezTo>
                <a:cubicBezTo>
                  <a:pt x="1509" y="4771"/>
                  <a:pt x="1551" y="4772"/>
                  <a:pt x="1583" y="4775"/>
                </a:cubicBezTo>
                <a:cubicBezTo>
                  <a:pt x="1568" y="4896"/>
                  <a:pt x="1603" y="5020"/>
                  <a:pt x="1679" y="5122"/>
                </a:cubicBezTo>
                <a:cubicBezTo>
                  <a:pt x="1763" y="5232"/>
                  <a:pt x="1881" y="5303"/>
                  <a:pt x="2017" y="5327"/>
                </a:cubicBezTo>
                <a:cubicBezTo>
                  <a:pt x="2033" y="5328"/>
                  <a:pt x="2057" y="5330"/>
                  <a:pt x="2075" y="5330"/>
                </a:cubicBezTo>
                <a:cubicBezTo>
                  <a:pt x="2196" y="5336"/>
                  <a:pt x="2312" y="5302"/>
                  <a:pt x="2405" y="5234"/>
                </a:cubicBezTo>
                <a:lnTo>
                  <a:pt x="2456" y="5195"/>
                </a:lnTo>
                <a:cubicBezTo>
                  <a:pt x="2468" y="5268"/>
                  <a:pt x="2489" y="5335"/>
                  <a:pt x="2535" y="5395"/>
                </a:cubicBezTo>
                <a:cubicBezTo>
                  <a:pt x="2603" y="5488"/>
                  <a:pt x="2705" y="5551"/>
                  <a:pt x="2827" y="5574"/>
                </a:cubicBezTo>
                <a:cubicBezTo>
                  <a:pt x="2843" y="5575"/>
                  <a:pt x="2859" y="5575"/>
                  <a:pt x="2876" y="5576"/>
                </a:cubicBezTo>
                <a:cubicBezTo>
                  <a:pt x="2973" y="5582"/>
                  <a:pt x="3072" y="5554"/>
                  <a:pt x="3157" y="5494"/>
                </a:cubicBezTo>
                <a:lnTo>
                  <a:pt x="3165" y="5494"/>
                </a:lnTo>
                <a:lnTo>
                  <a:pt x="3225" y="5578"/>
                </a:lnTo>
                <a:cubicBezTo>
                  <a:pt x="3331" y="5730"/>
                  <a:pt x="3549" y="5766"/>
                  <a:pt x="3701" y="5660"/>
                </a:cubicBezTo>
                <a:cubicBezTo>
                  <a:pt x="3828" y="5570"/>
                  <a:pt x="3879" y="5392"/>
                  <a:pt x="3821" y="5251"/>
                </a:cubicBezTo>
                <a:lnTo>
                  <a:pt x="3832" y="5267"/>
                </a:lnTo>
                <a:cubicBezTo>
                  <a:pt x="3932" y="5415"/>
                  <a:pt x="4121" y="5479"/>
                  <a:pt x="4287" y="5411"/>
                </a:cubicBezTo>
                <a:cubicBezTo>
                  <a:pt x="4469" y="5336"/>
                  <a:pt x="4543" y="5139"/>
                  <a:pt x="4495" y="4970"/>
                </a:cubicBezTo>
                <a:cubicBezTo>
                  <a:pt x="4617" y="5107"/>
                  <a:pt x="4828" y="5134"/>
                  <a:pt x="4980" y="5028"/>
                </a:cubicBezTo>
                <a:lnTo>
                  <a:pt x="4988" y="5020"/>
                </a:lnTo>
                <a:cubicBezTo>
                  <a:pt x="5140" y="4915"/>
                  <a:pt x="5184" y="4714"/>
                  <a:pt x="5103" y="4554"/>
                </a:cubicBezTo>
                <a:cubicBezTo>
                  <a:pt x="5235" y="4675"/>
                  <a:pt x="5445" y="4694"/>
                  <a:pt x="5597" y="4588"/>
                </a:cubicBezTo>
                <a:cubicBezTo>
                  <a:pt x="5775" y="4459"/>
                  <a:pt x="5821" y="4210"/>
                  <a:pt x="5692" y="4031"/>
                </a:cubicBezTo>
                <a:lnTo>
                  <a:pt x="5503" y="3760"/>
                </a:lnTo>
                <a:lnTo>
                  <a:pt x="5915" y="3280"/>
                </a:lnTo>
                <a:cubicBezTo>
                  <a:pt x="6023" y="3154"/>
                  <a:pt x="6152" y="3047"/>
                  <a:pt x="6296" y="2963"/>
                </a:cubicBezTo>
                <a:lnTo>
                  <a:pt x="6499" y="2846"/>
                </a:lnTo>
                <a:lnTo>
                  <a:pt x="6499" y="2528"/>
                </a:lnTo>
                <a:lnTo>
                  <a:pt x="6219" y="2687"/>
                </a:lnTo>
                <a:cubicBezTo>
                  <a:pt x="6059" y="2778"/>
                  <a:pt x="5915" y="2895"/>
                  <a:pt x="5795" y="3035"/>
                </a:cubicBezTo>
                <a:lnTo>
                  <a:pt x="5352" y="3548"/>
                </a:lnTo>
                <a:cubicBezTo>
                  <a:pt x="5220" y="3427"/>
                  <a:pt x="5009" y="3408"/>
                  <a:pt x="4857" y="3514"/>
                </a:cubicBezTo>
                <a:cubicBezTo>
                  <a:pt x="4680" y="3643"/>
                  <a:pt x="4633" y="3892"/>
                  <a:pt x="4763" y="4071"/>
                </a:cubicBezTo>
                <a:lnTo>
                  <a:pt x="4769" y="4088"/>
                </a:lnTo>
                <a:lnTo>
                  <a:pt x="4761" y="4088"/>
                </a:lnTo>
                <a:cubicBezTo>
                  <a:pt x="4636" y="4000"/>
                  <a:pt x="4465" y="3991"/>
                  <a:pt x="4331" y="4082"/>
                </a:cubicBezTo>
                <a:lnTo>
                  <a:pt x="4323" y="4090"/>
                </a:lnTo>
                <a:cubicBezTo>
                  <a:pt x="4204" y="4172"/>
                  <a:pt x="4148" y="4316"/>
                  <a:pt x="4173" y="4456"/>
                </a:cubicBezTo>
                <a:lnTo>
                  <a:pt x="4131" y="4487"/>
                </a:lnTo>
                <a:cubicBezTo>
                  <a:pt x="4012" y="4424"/>
                  <a:pt x="3865" y="4424"/>
                  <a:pt x="3747" y="4507"/>
                </a:cubicBezTo>
                <a:cubicBezTo>
                  <a:pt x="3637" y="4583"/>
                  <a:pt x="3581" y="4718"/>
                  <a:pt x="3591" y="4840"/>
                </a:cubicBezTo>
                <a:lnTo>
                  <a:pt x="3473" y="4915"/>
                </a:lnTo>
                <a:cubicBezTo>
                  <a:pt x="3385" y="4894"/>
                  <a:pt x="3287" y="4914"/>
                  <a:pt x="3211" y="4966"/>
                </a:cubicBezTo>
                <a:cubicBezTo>
                  <a:pt x="3117" y="5034"/>
                  <a:pt x="3063" y="5146"/>
                  <a:pt x="3065" y="5251"/>
                </a:cubicBezTo>
                <a:lnTo>
                  <a:pt x="3007" y="5288"/>
                </a:lnTo>
                <a:cubicBezTo>
                  <a:pt x="2972" y="5319"/>
                  <a:pt x="2915" y="5332"/>
                  <a:pt x="2867" y="5322"/>
                </a:cubicBezTo>
                <a:cubicBezTo>
                  <a:pt x="2819" y="5311"/>
                  <a:pt x="2771" y="5284"/>
                  <a:pt x="2740" y="5242"/>
                </a:cubicBezTo>
                <a:cubicBezTo>
                  <a:pt x="2709" y="5207"/>
                  <a:pt x="2696" y="5150"/>
                  <a:pt x="2707" y="5102"/>
                </a:cubicBezTo>
                <a:cubicBezTo>
                  <a:pt x="2717" y="5054"/>
                  <a:pt x="2744" y="5006"/>
                  <a:pt x="2787" y="4975"/>
                </a:cubicBezTo>
                <a:lnTo>
                  <a:pt x="3423" y="4496"/>
                </a:lnTo>
                <a:cubicBezTo>
                  <a:pt x="3456" y="4474"/>
                  <a:pt x="3475" y="4442"/>
                  <a:pt x="3476" y="4402"/>
                </a:cubicBezTo>
                <a:cubicBezTo>
                  <a:pt x="3480" y="4328"/>
                  <a:pt x="3417" y="4266"/>
                  <a:pt x="3345" y="4266"/>
                </a:cubicBezTo>
                <a:cubicBezTo>
                  <a:pt x="3317" y="4266"/>
                  <a:pt x="3295" y="4272"/>
                  <a:pt x="3271" y="4286"/>
                </a:cubicBezTo>
                <a:lnTo>
                  <a:pt x="2255" y="5022"/>
                </a:lnTo>
                <a:cubicBezTo>
                  <a:pt x="2196" y="5059"/>
                  <a:pt x="2129" y="5080"/>
                  <a:pt x="2057" y="5068"/>
                </a:cubicBezTo>
                <a:cubicBezTo>
                  <a:pt x="1985" y="5056"/>
                  <a:pt x="1921" y="5020"/>
                  <a:pt x="1884" y="4962"/>
                </a:cubicBezTo>
                <a:cubicBezTo>
                  <a:pt x="1800" y="4851"/>
                  <a:pt x="1825" y="4682"/>
                  <a:pt x="1944" y="4599"/>
                </a:cubicBezTo>
                <a:lnTo>
                  <a:pt x="3155" y="3735"/>
                </a:lnTo>
                <a:cubicBezTo>
                  <a:pt x="3181" y="3711"/>
                  <a:pt x="3200" y="3678"/>
                  <a:pt x="3200" y="3634"/>
                </a:cubicBezTo>
                <a:cubicBezTo>
                  <a:pt x="3201" y="3564"/>
                  <a:pt x="3144" y="3506"/>
                  <a:pt x="3075" y="3503"/>
                </a:cubicBezTo>
                <a:cubicBezTo>
                  <a:pt x="3035" y="3502"/>
                  <a:pt x="3003" y="3516"/>
                  <a:pt x="2976" y="3547"/>
                </a:cubicBezTo>
                <a:lnTo>
                  <a:pt x="1791" y="4404"/>
                </a:lnTo>
                <a:cubicBezTo>
                  <a:pt x="1757" y="4419"/>
                  <a:pt x="1740" y="4443"/>
                  <a:pt x="1715" y="4466"/>
                </a:cubicBezTo>
                <a:cubicBezTo>
                  <a:pt x="1572" y="4556"/>
                  <a:pt x="1361" y="4536"/>
                  <a:pt x="1285" y="4435"/>
                </a:cubicBezTo>
                <a:cubicBezTo>
                  <a:pt x="1209" y="4326"/>
                  <a:pt x="1225" y="4179"/>
                  <a:pt x="1320" y="4087"/>
                </a:cubicBezTo>
                <a:lnTo>
                  <a:pt x="1439" y="4004"/>
                </a:lnTo>
                <a:lnTo>
                  <a:pt x="2756" y="3106"/>
                </a:lnTo>
                <a:cubicBezTo>
                  <a:pt x="2789" y="3083"/>
                  <a:pt x="2808" y="3051"/>
                  <a:pt x="2809" y="3011"/>
                </a:cubicBezTo>
                <a:cubicBezTo>
                  <a:pt x="2812" y="2967"/>
                  <a:pt x="2791" y="2926"/>
                  <a:pt x="2755" y="2900"/>
                </a:cubicBezTo>
                <a:cubicBezTo>
                  <a:pt x="2708" y="2867"/>
                  <a:pt x="2661" y="2866"/>
                  <a:pt x="2612" y="2895"/>
                </a:cubicBezTo>
                <a:lnTo>
                  <a:pt x="1201" y="3854"/>
                </a:lnTo>
                <a:cubicBezTo>
                  <a:pt x="1192" y="3870"/>
                  <a:pt x="1176" y="3876"/>
                  <a:pt x="1167" y="3884"/>
                </a:cubicBezTo>
                <a:lnTo>
                  <a:pt x="1031" y="3983"/>
                </a:lnTo>
                <a:cubicBezTo>
                  <a:pt x="920" y="4067"/>
                  <a:pt x="751" y="4042"/>
                  <a:pt x="668" y="3923"/>
                </a:cubicBezTo>
                <a:cubicBezTo>
                  <a:pt x="584" y="3812"/>
                  <a:pt x="609" y="3643"/>
                  <a:pt x="728" y="3560"/>
                </a:cubicBezTo>
                <a:lnTo>
                  <a:pt x="3388" y="1602"/>
                </a:lnTo>
                <a:cubicBezTo>
                  <a:pt x="3601" y="1727"/>
                  <a:pt x="3759" y="1979"/>
                  <a:pt x="3759" y="1979"/>
                </a:cubicBezTo>
                <a:cubicBezTo>
                  <a:pt x="4020" y="2798"/>
                  <a:pt x="4345" y="2804"/>
                  <a:pt x="4543" y="2706"/>
                </a:cubicBezTo>
                <a:cubicBezTo>
                  <a:pt x="4645" y="2655"/>
                  <a:pt x="4692" y="2534"/>
                  <a:pt x="4656" y="2424"/>
                </a:cubicBezTo>
                <a:cubicBezTo>
                  <a:pt x="4552" y="2108"/>
                  <a:pt x="4492" y="1496"/>
                  <a:pt x="4492" y="1496"/>
                </a:cubicBezTo>
                <a:cubicBezTo>
                  <a:pt x="4419" y="1338"/>
                  <a:pt x="4184" y="1171"/>
                  <a:pt x="3923" y="1035"/>
                </a:cubicBezTo>
                <a:lnTo>
                  <a:pt x="4777" y="1048"/>
                </a:lnTo>
                <a:lnTo>
                  <a:pt x="5048" y="1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8541826" y="4123991"/>
            <a:ext cx="2524128" cy="1756225"/>
            <a:chOff x="1914025" y="1816028"/>
            <a:chExt cx="2524128" cy="1756225"/>
          </a:xfrm>
        </p:grpSpPr>
        <p:sp>
          <p:nvSpPr>
            <p:cNvPr id="51" name="Rectangle 42"/>
            <p:cNvSpPr/>
            <p:nvPr/>
          </p:nvSpPr>
          <p:spPr>
            <a:xfrm flipH="1">
              <a:off x="1914028" y="1816028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r>
                <a:rPr lang="zh-CN" altLang="en-US" b="1" spc="300" noProof="1">
                  <a:cs typeface="+mn-ea"/>
                  <a:sym typeface="+mn-lt"/>
                </a:rPr>
                <a:t>添加标</a:t>
              </a:r>
              <a:r>
                <a:rPr lang="zh-CN" altLang="en-US" b="1" spc="300" noProof="1" smtClean="0">
                  <a:cs typeface="+mn-ea"/>
                  <a:sym typeface="+mn-lt"/>
                </a:rPr>
                <a:t>题文本</a:t>
              </a:r>
              <a:endParaRPr lang="zh-CN" altLang="en-US" b="1" spc="300" noProof="1">
                <a:cs typeface="+mn-ea"/>
                <a:sym typeface="+mn-lt"/>
              </a:endParaRPr>
            </a:p>
          </p:txBody>
        </p:sp>
        <p:sp>
          <p:nvSpPr>
            <p:cNvPr id="52" name="Rectangle 42"/>
            <p:cNvSpPr>
              <a:spLocks noChangeArrowheads="1"/>
            </p:cNvSpPr>
            <p:nvPr/>
          </p:nvSpPr>
          <p:spPr bwMode="auto">
            <a:xfrm flipH="1">
              <a:off x="1914025" y="2192276"/>
              <a:ext cx="2524128" cy="1379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96688"/>
            <a:ext cx="12192000" cy="1861312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2469032" y="1088027"/>
            <a:ext cx="5901498" cy="237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1500" b="1" noProof="1" smtClean="0">
                <a:ln w="0"/>
                <a:gradFill>
                  <a:gsLst>
                    <a:gs pos="23000">
                      <a:srgbClr val="0070C0"/>
                    </a:gs>
                    <a:gs pos="100000">
                      <a:srgbClr val="20BEC6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感谢观看</a:t>
            </a:r>
            <a:endParaRPr lang="zh-CN" altLang="en-US" sz="11500" b="1" dirty="0">
              <a:ln w="0"/>
              <a:gradFill>
                <a:gsLst>
                  <a:gs pos="23000">
                    <a:srgbClr val="0070C0"/>
                  </a:gs>
                  <a:gs pos="100000">
                    <a:srgbClr val="20BEC6"/>
                  </a:gs>
                </a:gsLst>
                <a:lin ang="5400000" scaled="1"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72137" y="1502838"/>
            <a:ext cx="4319863" cy="5358148"/>
            <a:chOff x="7872137" y="1502838"/>
            <a:chExt cx="4319863" cy="5358148"/>
          </a:xfrm>
        </p:grpSpPr>
        <p:sp>
          <p:nvSpPr>
            <p:cNvPr id="14" name="任意多边形 13"/>
            <p:cNvSpPr>
              <a:spLocks/>
            </p:cNvSpPr>
            <p:nvPr/>
          </p:nvSpPr>
          <p:spPr bwMode="auto">
            <a:xfrm>
              <a:off x="7872137" y="1502838"/>
              <a:ext cx="4319863" cy="535814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>
                <a:alpha val="24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" name="任意多边形 5"/>
            <p:cNvSpPr>
              <a:spLocks/>
            </p:cNvSpPr>
            <p:nvPr/>
          </p:nvSpPr>
          <p:spPr bwMode="auto">
            <a:xfrm>
              <a:off x="8456592" y="2224782"/>
              <a:ext cx="3735408" cy="463321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文本框 3"/>
          <p:cNvSpPr txBox="1"/>
          <p:nvPr/>
        </p:nvSpPr>
        <p:spPr>
          <a:xfrm>
            <a:off x="4548077" y="1468151"/>
            <a:ext cx="52381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400" noProof="1" smtClean="0">
                <a:solidFill>
                  <a:schemeClr val="bg1">
                    <a:lumMod val="75000"/>
                  </a:schemeClr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THANKS</a:t>
            </a:r>
            <a:endParaRPr lang="zh-CN" altLang="en-US" sz="2800" spc="400" noProof="1">
              <a:solidFill>
                <a:schemeClr val="bg1">
                  <a:lumMod val="75000"/>
                </a:schemeClr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 rot="10800000">
            <a:off x="-2" y="0"/>
            <a:ext cx="2413002" cy="2992970"/>
            <a:chOff x="7872137" y="1502838"/>
            <a:chExt cx="4319863" cy="5358148"/>
          </a:xfrm>
        </p:grpSpPr>
        <p:sp>
          <p:nvSpPr>
            <p:cNvPr id="19" name="任意多边形 18"/>
            <p:cNvSpPr>
              <a:spLocks/>
            </p:cNvSpPr>
            <p:nvPr/>
          </p:nvSpPr>
          <p:spPr bwMode="auto">
            <a:xfrm>
              <a:off x="7872137" y="1502838"/>
              <a:ext cx="4319863" cy="535814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>
                <a:alpha val="24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任意多边形 19"/>
            <p:cNvSpPr>
              <a:spLocks/>
            </p:cNvSpPr>
            <p:nvPr/>
          </p:nvSpPr>
          <p:spPr bwMode="auto">
            <a:xfrm>
              <a:off x="8456592" y="2224782"/>
              <a:ext cx="3735408" cy="463321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478947" y="4387502"/>
            <a:ext cx="36391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/>
              <a:t>汇报人：</a:t>
            </a:r>
            <a:r>
              <a:rPr lang="en-US" altLang="zh-CN" sz="1400" dirty="0" smtClean="0"/>
              <a:t>51PPT</a:t>
            </a:r>
            <a:r>
              <a:rPr lang="zh-CN" altLang="en-US" sz="1400" dirty="0" smtClean="0"/>
              <a:t>模板网   </a:t>
            </a:r>
            <a:r>
              <a:rPr lang="en-US" altLang="zh-CN" sz="1400" dirty="0" smtClean="0"/>
              <a:t>/   </a:t>
            </a:r>
            <a:r>
              <a:rPr lang="zh-CN" altLang="en-US" sz="1400" dirty="0" smtClean="0"/>
              <a:t>时间：</a:t>
            </a:r>
            <a:r>
              <a:rPr lang="en-US" altLang="zh-CN" sz="1400" dirty="0" smtClean="0"/>
              <a:t>2022.02.1</a:t>
            </a:r>
            <a:endParaRPr lang="zh-CN" altLang="en-US" sz="1400" dirty="0"/>
          </a:p>
        </p:txBody>
      </p:sp>
      <p:sp>
        <p:nvSpPr>
          <p:cNvPr id="11" name="平行四边形 10"/>
          <p:cNvSpPr/>
          <p:nvPr/>
        </p:nvSpPr>
        <p:spPr>
          <a:xfrm>
            <a:off x="6661598" y="1615440"/>
            <a:ext cx="1656080" cy="306234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20BEC6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688319" y="1577949"/>
            <a:ext cx="859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 smtClean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2022</a:t>
            </a:r>
            <a:endParaRPr lang="zh-CN" altLang="en-US" i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6" name="平行四边形 25"/>
          <p:cNvSpPr/>
          <p:nvPr/>
        </p:nvSpPr>
        <p:spPr>
          <a:xfrm>
            <a:off x="2499920" y="3481605"/>
            <a:ext cx="5817758" cy="432457"/>
          </a:xfrm>
          <a:prstGeom prst="parallelogram">
            <a:avLst/>
          </a:prstGeom>
          <a:gradFill flip="none" rotWithShape="1">
            <a:gsLst>
              <a:gs pos="100000">
                <a:srgbClr val="98DEE4"/>
              </a:gs>
              <a:gs pos="0">
                <a:schemeClr val="accent1">
                  <a:lumMod val="5000"/>
                  <a:lumOff val="95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4"/>
          <p:cNvSpPr txBox="1"/>
          <p:nvPr/>
        </p:nvSpPr>
        <p:spPr>
          <a:xfrm>
            <a:off x="3237286" y="3504603"/>
            <a:ext cx="4364990" cy="380891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algn="dist" fontAlgn="auto"/>
            <a:r>
              <a:rPr lang="zh-CN" altLang="en-US" i="1" spc="10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公司年终总结及新年计划</a:t>
            </a:r>
          </a:p>
        </p:txBody>
      </p:sp>
      <p:sp>
        <p:nvSpPr>
          <p:cNvPr id="28" name="平行四边形 27"/>
          <p:cNvSpPr/>
          <p:nvPr/>
        </p:nvSpPr>
        <p:spPr>
          <a:xfrm>
            <a:off x="2791519" y="3857328"/>
            <a:ext cx="5817758" cy="116454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20BEC6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367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96688"/>
            <a:ext cx="12192000" cy="1861312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1210384" y="-59720"/>
            <a:ext cx="2809024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200" b="1" noProof="1">
                <a:ln w="0"/>
                <a:gradFill>
                  <a:gsLst>
                    <a:gs pos="23000">
                      <a:srgbClr val="0070C0"/>
                    </a:gs>
                    <a:gs pos="100000">
                      <a:srgbClr val="20BEC6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目录</a:t>
            </a:r>
            <a:endParaRPr lang="zh-CN" altLang="en-US" sz="7200" b="1" dirty="0">
              <a:ln w="0"/>
              <a:gradFill>
                <a:gsLst>
                  <a:gs pos="23000">
                    <a:srgbClr val="0070C0"/>
                  </a:gs>
                  <a:gs pos="100000">
                    <a:srgbClr val="20BEC6"/>
                  </a:gs>
                </a:gsLst>
                <a:lin ang="5400000" scaled="1"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72137" y="1502838"/>
            <a:ext cx="4319863" cy="5358148"/>
            <a:chOff x="7872137" y="1502838"/>
            <a:chExt cx="4319863" cy="5358148"/>
          </a:xfrm>
        </p:grpSpPr>
        <p:sp>
          <p:nvSpPr>
            <p:cNvPr id="14" name="任意多边形 13"/>
            <p:cNvSpPr>
              <a:spLocks/>
            </p:cNvSpPr>
            <p:nvPr/>
          </p:nvSpPr>
          <p:spPr bwMode="auto">
            <a:xfrm>
              <a:off x="7872137" y="1502838"/>
              <a:ext cx="4319863" cy="535814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>
                <a:alpha val="24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" name="任意多边形 5"/>
            <p:cNvSpPr>
              <a:spLocks/>
            </p:cNvSpPr>
            <p:nvPr/>
          </p:nvSpPr>
          <p:spPr bwMode="auto">
            <a:xfrm>
              <a:off x="8456592" y="2224782"/>
              <a:ext cx="3735408" cy="463321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文本框 3"/>
          <p:cNvSpPr txBox="1"/>
          <p:nvPr/>
        </p:nvSpPr>
        <p:spPr>
          <a:xfrm>
            <a:off x="1013054" y="1365400"/>
            <a:ext cx="20065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400" noProof="1" smtClean="0">
                <a:gradFill>
                  <a:gsLst>
                    <a:gs pos="100000">
                      <a:srgbClr val="98DEE4"/>
                    </a:gs>
                    <a:gs pos="0">
                      <a:srgbClr val="20BEC6"/>
                    </a:gs>
                  </a:gsLst>
                  <a:lin ang="10800000" scaled="1"/>
                </a:gra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ONTENTS</a:t>
            </a:r>
            <a:endParaRPr lang="zh-CN" altLang="en-US" spc="400" noProof="1">
              <a:gradFill>
                <a:gsLst>
                  <a:gs pos="100000">
                    <a:srgbClr val="98DEE4"/>
                  </a:gs>
                  <a:gs pos="0">
                    <a:srgbClr val="20BEC6"/>
                  </a:gs>
                </a:gsLst>
                <a:lin ang="10800000" scaled="1"/>
              </a:gradFill>
              <a:latin typeface="江城斜黑体 900W" panose="020B0A00000000000000" pitchFamily="34" charset="-122"/>
              <a:ea typeface="江城斜黑体 900W" panose="020B0A00000000000000" pitchFamily="34" charset="-122"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 rot="10800000">
            <a:off x="-2" y="0"/>
            <a:ext cx="1399767" cy="1736203"/>
            <a:chOff x="7872137" y="1502838"/>
            <a:chExt cx="4319863" cy="5358148"/>
          </a:xfrm>
        </p:grpSpPr>
        <p:sp>
          <p:nvSpPr>
            <p:cNvPr id="19" name="任意多边形 18"/>
            <p:cNvSpPr>
              <a:spLocks/>
            </p:cNvSpPr>
            <p:nvPr/>
          </p:nvSpPr>
          <p:spPr bwMode="auto">
            <a:xfrm>
              <a:off x="7872137" y="1502838"/>
              <a:ext cx="4319863" cy="535814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>
                <a:alpha val="24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任意多边形 19"/>
            <p:cNvSpPr>
              <a:spLocks/>
            </p:cNvSpPr>
            <p:nvPr/>
          </p:nvSpPr>
          <p:spPr bwMode="auto">
            <a:xfrm>
              <a:off x="8456592" y="2224782"/>
              <a:ext cx="3735408" cy="463321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514280" y="937231"/>
            <a:ext cx="80021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spc="400" noProof="1">
                <a:gradFill>
                  <a:gsLst>
                    <a:gs pos="100000">
                      <a:srgbClr val="98DEE4"/>
                    </a:gs>
                    <a:gs pos="0">
                      <a:srgbClr val="20BEC6"/>
                    </a:gs>
                  </a:gsLst>
                  <a:lin ang="10800000" scaled="1"/>
                </a:gra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C</a:t>
            </a:r>
            <a:endParaRPr lang="zh-CN" altLang="en-US" sz="6600" dirty="0">
              <a:gradFill>
                <a:gsLst>
                  <a:gs pos="100000">
                    <a:srgbClr val="98DEE4"/>
                  </a:gs>
                  <a:gs pos="0">
                    <a:srgbClr val="20BEC6"/>
                  </a:gs>
                </a:gsLst>
                <a:lin ang="10800000" scaled="1"/>
              </a:gra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441753" y="1252880"/>
            <a:ext cx="6653383" cy="627442"/>
            <a:chOff x="2974393" y="1553050"/>
            <a:chExt cx="6653383" cy="627442"/>
          </a:xfrm>
        </p:grpSpPr>
        <p:grpSp>
          <p:nvGrpSpPr>
            <p:cNvPr id="5" name="组合 4"/>
            <p:cNvGrpSpPr/>
            <p:nvPr/>
          </p:nvGrpSpPr>
          <p:grpSpPr>
            <a:xfrm>
              <a:off x="3518419" y="1553050"/>
              <a:ext cx="6109357" cy="598857"/>
              <a:chOff x="2499920" y="3481605"/>
              <a:chExt cx="6109357" cy="598857"/>
            </a:xfrm>
          </p:grpSpPr>
          <p:sp>
            <p:nvSpPr>
              <p:cNvPr id="26" name="平行四边形 25"/>
              <p:cNvSpPr/>
              <p:nvPr/>
            </p:nvSpPr>
            <p:spPr>
              <a:xfrm>
                <a:off x="2499920" y="3481605"/>
                <a:ext cx="5817758" cy="432457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20BEC6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平行四边形 27"/>
              <p:cNvSpPr/>
              <p:nvPr/>
            </p:nvSpPr>
            <p:spPr>
              <a:xfrm>
                <a:off x="2791519" y="3857328"/>
                <a:ext cx="5817758" cy="223134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8ADBE1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平行四边形 20"/>
            <p:cNvSpPr/>
            <p:nvPr/>
          </p:nvSpPr>
          <p:spPr>
            <a:xfrm>
              <a:off x="2974393" y="1553050"/>
              <a:ext cx="917519" cy="492177"/>
            </a:xfrm>
            <a:prstGeom prst="parallelogram">
              <a:avLst/>
            </a:prstGeom>
            <a:gradFill>
              <a:gsLst>
                <a:gs pos="100000">
                  <a:srgbClr val="20BEC6"/>
                </a:gs>
                <a:gs pos="0">
                  <a:srgbClr val="4472C4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2800" dirty="0"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966367" y="1574077"/>
              <a:ext cx="340699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dirty="0"/>
                <a:t>单击此处添加标题文本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3966367" y="1903493"/>
              <a:ext cx="3614171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200" i="1" dirty="0"/>
                <a:t>Click here to add title text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441753" y="2073198"/>
            <a:ext cx="6653383" cy="627442"/>
            <a:chOff x="2974393" y="1553050"/>
            <a:chExt cx="6653383" cy="627442"/>
          </a:xfrm>
        </p:grpSpPr>
        <p:grpSp>
          <p:nvGrpSpPr>
            <p:cNvPr id="56" name="组合 55"/>
            <p:cNvGrpSpPr/>
            <p:nvPr/>
          </p:nvGrpSpPr>
          <p:grpSpPr>
            <a:xfrm>
              <a:off x="3518419" y="1553050"/>
              <a:ext cx="6109357" cy="598857"/>
              <a:chOff x="2499920" y="3481605"/>
              <a:chExt cx="6109357" cy="598857"/>
            </a:xfrm>
          </p:grpSpPr>
          <p:sp>
            <p:nvSpPr>
              <p:cNvPr id="60" name="平行四边形 59"/>
              <p:cNvSpPr/>
              <p:nvPr/>
            </p:nvSpPr>
            <p:spPr>
              <a:xfrm>
                <a:off x="2499920" y="3481605"/>
                <a:ext cx="5817758" cy="432457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20BEC6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平行四边形 60"/>
              <p:cNvSpPr/>
              <p:nvPr/>
            </p:nvSpPr>
            <p:spPr>
              <a:xfrm>
                <a:off x="2791519" y="3857328"/>
                <a:ext cx="5817758" cy="223134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8ADBE1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7" name="平行四边形 56"/>
            <p:cNvSpPr/>
            <p:nvPr/>
          </p:nvSpPr>
          <p:spPr>
            <a:xfrm>
              <a:off x="2974393" y="1553050"/>
              <a:ext cx="917519" cy="492177"/>
            </a:xfrm>
            <a:prstGeom prst="parallelogram">
              <a:avLst/>
            </a:prstGeom>
            <a:gradFill>
              <a:gsLst>
                <a:gs pos="100000">
                  <a:srgbClr val="20BEC6"/>
                </a:gs>
                <a:gs pos="0">
                  <a:srgbClr val="4472C4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02</a:t>
              </a:r>
              <a:endParaRPr lang="zh-CN" altLang="en-US" sz="2400" dirty="0"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3966367" y="1574077"/>
              <a:ext cx="340699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dirty="0"/>
                <a:t>单击此处添加标题文本</a:t>
              </a:r>
            </a:p>
          </p:txBody>
        </p:sp>
        <p:sp>
          <p:nvSpPr>
            <p:cNvPr id="59" name="矩形 58"/>
            <p:cNvSpPr/>
            <p:nvPr/>
          </p:nvSpPr>
          <p:spPr>
            <a:xfrm>
              <a:off x="3966367" y="1903493"/>
              <a:ext cx="3614171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200" i="1" dirty="0"/>
                <a:t>Click here to add title text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3441753" y="2893516"/>
            <a:ext cx="6653383" cy="627442"/>
            <a:chOff x="2974393" y="1553050"/>
            <a:chExt cx="6653383" cy="627442"/>
          </a:xfrm>
        </p:grpSpPr>
        <p:grpSp>
          <p:nvGrpSpPr>
            <p:cNvPr id="63" name="组合 62"/>
            <p:cNvGrpSpPr/>
            <p:nvPr/>
          </p:nvGrpSpPr>
          <p:grpSpPr>
            <a:xfrm>
              <a:off x="3518419" y="1553050"/>
              <a:ext cx="6109357" cy="598857"/>
              <a:chOff x="2499920" y="3481605"/>
              <a:chExt cx="6109357" cy="598857"/>
            </a:xfrm>
          </p:grpSpPr>
          <p:sp>
            <p:nvSpPr>
              <p:cNvPr id="67" name="平行四边形 66"/>
              <p:cNvSpPr/>
              <p:nvPr/>
            </p:nvSpPr>
            <p:spPr>
              <a:xfrm>
                <a:off x="2499920" y="3481605"/>
                <a:ext cx="5817758" cy="432457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20BEC6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平行四边形 67"/>
              <p:cNvSpPr/>
              <p:nvPr/>
            </p:nvSpPr>
            <p:spPr>
              <a:xfrm>
                <a:off x="2791519" y="3857328"/>
                <a:ext cx="5817758" cy="223134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8ADBE1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4" name="平行四边形 63"/>
            <p:cNvSpPr/>
            <p:nvPr/>
          </p:nvSpPr>
          <p:spPr>
            <a:xfrm>
              <a:off x="2974393" y="1553050"/>
              <a:ext cx="917519" cy="492177"/>
            </a:xfrm>
            <a:prstGeom prst="parallelogram">
              <a:avLst/>
            </a:prstGeom>
            <a:gradFill>
              <a:gsLst>
                <a:gs pos="100000">
                  <a:srgbClr val="20BEC6"/>
                </a:gs>
                <a:gs pos="0">
                  <a:srgbClr val="4472C4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03</a:t>
              </a:r>
              <a:endParaRPr lang="zh-CN" altLang="en-US" sz="2400" dirty="0"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3966367" y="1574077"/>
              <a:ext cx="340699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dirty="0"/>
                <a:t>单击此处添加标题文本</a:t>
              </a:r>
            </a:p>
          </p:txBody>
        </p:sp>
        <p:sp>
          <p:nvSpPr>
            <p:cNvPr id="66" name="矩形 65"/>
            <p:cNvSpPr/>
            <p:nvPr/>
          </p:nvSpPr>
          <p:spPr>
            <a:xfrm>
              <a:off x="3966367" y="1903493"/>
              <a:ext cx="3614171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200" i="1" dirty="0"/>
                <a:t>Click here to add title text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441753" y="3713834"/>
            <a:ext cx="6653383" cy="627442"/>
            <a:chOff x="2974393" y="1553050"/>
            <a:chExt cx="6653383" cy="627442"/>
          </a:xfrm>
        </p:grpSpPr>
        <p:grpSp>
          <p:nvGrpSpPr>
            <p:cNvPr id="70" name="组合 69"/>
            <p:cNvGrpSpPr/>
            <p:nvPr/>
          </p:nvGrpSpPr>
          <p:grpSpPr>
            <a:xfrm>
              <a:off x="3518419" y="1553050"/>
              <a:ext cx="6109357" cy="598857"/>
              <a:chOff x="2499920" y="3481605"/>
              <a:chExt cx="6109357" cy="598857"/>
            </a:xfrm>
          </p:grpSpPr>
          <p:sp>
            <p:nvSpPr>
              <p:cNvPr id="74" name="平行四边形 73"/>
              <p:cNvSpPr/>
              <p:nvPr/>
            </p:nvSpPr>
            <p:spPr>
              <a:xfrm>
                <a:off x="2499920" y="3481605"/>
                <a:ext cx="5817758" cy="432457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20BEC6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平行四边形 74"/>
              <p:cNvSpPr/>
              <p:nvPr/>
            </p:nvSpPr>
            <p:spPr>
              <a:xfrm>
                <a:off x="2791519" y="3857328"/>
                <a:ext cx="5817758" cy="223134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8ADBE1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1" name="平行四边形 70"/>
            <p:cNvSpPr/>
            <p:nvPr/>
          </p:nvSpPr>
          <p:spPr>
            <a:xfrm>
              <a:off x="2974393" y="1553050"/>
              <a:ext cx="917519" cy="492177"/>
            </a:xfrm>
            <a:prstGeom prst="parallelogram">
              <a:avLst/>
            </a:prstGeom>
            <a:gradFill>
              <a:gsLst>
                <a:gs pos="100000">
                  <a:srgbClr val="20BEC6"/>
                </a:gs>
                <a:gs pos="0">
                  <a:srgbClr val="4472C4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04</a:t>
              </a:r>
              <a:endParaRPr lang="zh-CN" altLang="en-US" sz="2400" dirty="0"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3966367" y="1574077"/>
              <a:ext cx="340699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dirty="0"/>
                <a:t>单击此处添加标题文本</a:t>
              </a:r>
            </a:p>
          </p:txBody>
        </p:sp>
        <p:sp>
          <p:nvSpPr>
            <p:cNvPr id="73" name="矩形 72"/>
            <p:cNvSpPr/>
            <p:nvPr/>
          </p:nvSpPr>
          <p:spPr>
            <a:xfrm>
              <a:off x="3966367" y="1903493"/>
              <a:ext cx="3614171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200" i="1" dirty="0"/>
                <a:t>Click here to add title text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3441753" y="4534152"/>
            <a:ext cx="6653383" cy="627442"/>
            <a:chOff x="2974393" y="1553050"/>
            <a:chExt cx="6653383" cy="627442"/>
          </a:xfrm>
        </p:grpSpPr>
        <p:grpSp>
          <p:nvGrpSpPr>
            <p:cNvPr id="77" name="组合 76"/>
            <p:cNvGrpSpPr/>
            <p:nvPr/>
          </p:nvGrpSpPr>
          <p:grpSpPr>
            <a:xfrm>
              <a:off x="3518419" y="1553050"/>
              <a:ext cx="6109357" cy="598857"/>
              <a:chOff x="2499920" y="3481605"/>
              <a:chExt cx="6109357" cy="598857"/>
            </a:xfrm>
          </p:grpSpPr>
          <p:sp>
            <p:nvSpPr>
              <p:cNvPr id="81" name="平行四边形 80"/>
              <p:cNvSpPr/>
              <p:nvPr/>
            </p:nvSpPr>
            <p:spPr>
              <a:xfrm>
                <a:off x="2499920" y="3481605"/>
                <a:ext cx="5817758" cy="432457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20BEC6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平行四边形 81"/>
              <p:cNvSpPr/>
              <p:nvPr/>
            </p:nvSpPr>
            <p:spPr>
              <a:xfrm>
                <a:off x="2791519" y="3857328"/>
                <a:ext cx="5817758" cy="223134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8ADBE1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8" name="平行四边形 77"/>
            <p:cNvSpPr/>
            <p:nvPr/>
          </p:nvSpPr>
          <p:spPr>
            <a:xfrm>
              <a:off x="2974393" y="1553050"/>
              <a:ext cx="917519" cy="492177"/>
            </a:xfrm>
            <a:prstGeom prst="parallelogram">
              <a:avLst/>
            </a:prstGeom>
            <a:gradFill>
              <a:gsLst>
                <a:gs pos="100000">
                  <a:srgbClr val="20BEC6"/>
                </a:gs>
                <a:gs pos="0">
                  <a:srgbClr val="4472C4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05</a:t>
              </a:r>
              <a:endParaRPr lang="zh-CN" altLang="en-US" sz="2400" dirty="0"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3966367" y="1574077"/>
              <a:ext cx="340699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dirty="0"/>
                <a:t>单击此处添加标题文本</a:t>
              </a:r>
            </a:p>
          </p:txBody>
        </p:sp>
        <p:sp>
          <p:nvSpPr>
            <p:cNvPr id="80" name="矩形 79"/>
            <p:cNvSpPr/>
            <p:nvPr/>
          </p:nvSpPr>
          <p:spPr>
            <a:xfrm>
              <a:off x="3966367" y="1903493"/>
              <a:ext cx="3614171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200" i="1" dirty="0"/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44212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 smtClean="0"/>
              <a:t>仅供学习参考之用！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11668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gallery dir="l"/>
      </p:transition>
    </mc:Choice>
    <mc:Fallback xmlns="">
      <p:transition spd="slow" advTm="2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589910" y="3290210"/>
            <a:ext cx="6109357" cy="801823"/>
            <a:chOff x="3518419" y="1553050"/>
            <a:chExt cx="6109357" cy="516226"/>
          </a:xfrm>
        </p:grpSpPr>
        <p:grpSp>
          <p:nvGrpSpPr>
            <p:cNvPr id="5" name="组合 4"/>
            <p:cNvGrpSpPr/>
            <p:nvPr/>
          </p:nvGrpSpPr>
          <p:grpSpPr>
            <a:xfrm>
              <a:off x="3518419" y="1553050"/>
              <a:ext cx="6109357" cy="516226"/>
              <a:chOff x="2499920" y="3481605"/>
              <a:chExt cx="6109357" cy="516226"/>
            </a:xfrm>
          </p:grpSpPr>
          <p:sp>
            <p:nvSpPr>
              <p:cNvPr id="26" name="平行四边形 25"/>
              <p:cNvSpPr/>
              <p:nvPr/>
            </p:nvSpPr>
            <p:spPr>
              <a:xfrm>
                <a:off x="2499920" y="3481605"/>
                <a:ext cx="5817758" cy="432457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98DEE4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平行四边形 27"/>
              <p:cNvSpPr/>
              <p:nvPr/>
            </p:nvSpPr>
            <p:spPr>
              <a:xfrm>
                <a:off x="2791519" y="3857328"/>
                <a:ext cx="5817758" cy="140503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0BEC6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4022047" y="1636819"/>
              <a:ext cx="3890753" cy="2575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b="1" dirty="0"/>
                <a:t>单击此处添加标题文本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96688"/>
            <a:ext cx="12192000" cy="1861312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72137" y="1502838"/>
            <a:ext cx="4319863" cy="5358148"/>
            <a:chOff x="7872137" y="1502838"/>
            <a:chExt cx="4319863" cy="5358148"/>
          </a:xfrm>
        </p:grpSpPr>
        <p:sp>
          <p:nvSpPr>
            <p:cNvPr id="14" name="任意多边形 13"/>
            <p:cNvSpPr>
              <a:spLocks/>
            </p:cNvSpPr>
            <p:nvPr/>
          </p:nvSpPr>
          <p:spPr bwMode="auto">
            <a:xfrm>
              <a:off x="7872137" y="1502838"/>
              <a:ext cx="4319863" cy="535814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>
                <a:alpha val="24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" name="任意多边形 5"/>
            <p:cNvSpPr>
              <a:spLocks/>
            </p:cNvSpPr>
            <p:nvPr/>
          </p:nvSpPr>
          <p:spPr bwMode="auto">
            <a:xfrm>
              <a:off x="8456592" y="2224782"/>
              <a:ext cx="3735408" cy="463321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 rot="10800000">
            <a:off x="-2" y="0"/>
            <a:ext cx="1399767" cy="1736203"/>
            <a:chOff x="7872137" y="1502838"/>
            <a:chExt cx="4319863" cy="5358148"/>
          </a:xfrm>
        </p:grpSpPr>
        <p:sp>
          <p:nvSpPr>
            <p:cNvPr id="19" name="任意多边形 18"/>
            <p:cNvSpPr>
              <a:spLocks/>
            </p:cNvSpPr>
            <p:nvPr/>
          </p:nvSpPr>
          <p:spPr bwMode="auto">
            <a:xfrm>
              <a:off x="7872137" y="1502838"/>
              <a:ext cx="4319863" cy="535814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>
                <a:alpha val="24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任意多边形 19"/>
            <p:cNvSpPr>
              <a:spLocks/>
            </p:cNvSpPr>
            <p:nvPr/>
          </p:nvSpPr>
          <p:spPr bwMode="auto">
            <a:xfrm>
              <a:off x="8456592" y="2224782"/>
              <a:ext cx="3735408" cy="463321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367127" y="-293004"/>
            <a:ext cx="5514507" cy="4685898"/>
            <a:chOff x="1178815" y="441915"/>
            <a:chExt cx="5514507" cy="4685898"/>
          </a:xfrm>
        </p:grpSpPr>
        <p:sp>
          <p:nvSpPr>
            <p:cNvPr id="22" name="矩形 21"/>
            <p:cNvSpPr/>
            <p:nvPr/>
          </p:nvSpPr>
          <p:spPr>
            <a:xfrm>
              <a:off x="1178815" y="441915"/>
              <a:ext cx="5514507" cy="46858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9900" b="1" noProof="1" smtClean="0">
                  <a:ln w="0"/>
                  <a:gradFill>
                    <a:gsLst>
                      <a:gs pos="23000">
                        <a:srgbClr val="0070C0"/>
                      </a:gs>
                      <a:gs pos="100000">
                        <a:srgbClr val="20BEC6"/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01</a:t>
              </a:r>
              <a:endParaRPr lang="zh-CN" altLang="en-US" sz="19900" b="1" dirty="0">
                <a:ln w="0"/>
                <a:gradFill>
                  <a:gsLst>
                    <a:gs pos="23000">
                      <a:srgbClr val="0070C0"/>
                    </a:gs>
                    <a:gs pos="100000">
                      <a:srgbClr val="20BEC6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55" name="平行四边形 54"/>
            <p:cNvSpPr/>
            <p:nvPr/>
          </p:nvSpPr>
          <p:spPr>
            <a:xfrm>
              <a:off x="2207455" y="2849299"/>
              <a:ext cx="1656080" cy="306234"/>
            </a:xfrm>
            <a:prstGeom prst="parallelogram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20BEC6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文本框 3"/>
            <p:cNvSpPr txBox="1"/>
            <p:nvPr/>
          </p:nvSpPr>
          <p:spPr>
            <a:xfrm>
              <a:off x="2246557" y="2781143"/>
              <a:ext cx="20065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pc="400" noProof="1">
                  <a:solidFill>
                    <a:schemeClr val="bg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+mn-ea"/>
                  <a:sym typeface="+mn-lt"/>
                </a:rPr>
                <a:t>PART</a:t>
              </a:r>
              <a:endParaRPr lang="zh-CN" altLang="en-US" spc="400" noProof="1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2589910" y="4355318"/>
            <a:ext cx="46838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595670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529840"/>
            <a:ext cx="12192000" cy="432816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1644608" y="210117"/>
            <a:ext cx="6109357" cy="545930"/>
            <a:chOff x="3518419" y="1553050"/>
            <a:chExt cx="6109357" cy="516226"/>
          </a:xfrm>
        </p:grpSpPr>
        <p:grpSp>
          <p:nvGrpSpPr>
            <p:cNvPr id="5" name="组合 4"/>
            <p:cNvGrpSpPr/>
            <p:nvPr/>
          </p:nvGrpSpPr>
          <p:grpSpPr>
            <a:xfrm>
              <a:off x="3518419" y="1553050"/>
              <a:ext cx="6109357" cy="516226"/>
              <a:chOff x="2499920" y="3481605"/>
              <a:chExt cx="6109357" cy="516226"/>
            </a:xfrm>
          </p:grpSpPr>
          <p:sp>
            <p:nvSpPr>
              <p:cNvPr id="26" name="平行四边形 25"/>
              <p:cNvSpPr/>
              <p:nvPr/>
            </p:nvSpPr>
            <p:spPr>
              <a:xfrm>
                <a:off x="2499920" y="3481605"/>
                <a:ext cx="5817758" cy="432457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98DEE4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平行四边形 27"/>
              <p:cNvSpPr/>
              <p:nvPr/>
            </p:nvSpPr>
            <p:spPr>
              <a:xfrm>
                <a:off x="2791519" y="3857328"/>
                <a:ext cx="5817758" cy="140503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0BEC6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4064941" y="1584666"/>
              <a:ext cx="3890753" cy="2575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b="1" dirty="0"/>
                <a:t>单击此处添加标题文本</a:t>
              </a:r>
            </a:p>
          </p:txBody>
        </p:sp>
      </p:grpSp>
      <p:sp>
        <p:nvSpPr>
          <p:cNvPr id="21" name="矩形 20"/>
          <p:cNvSpPr/>
          <p:nvPr/>
        </p:nvSpPr>
        <p:spPr>
          <a:xfrm>
            <a:off x="202504" y="-97200"/>
            <a:ext cx="1239597" cy="926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noProof="1" smtClean="0">
                <a:ln w="0"/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000" b="1" dirty="0">
              <a:ln w="0"/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442101" y="1595897"/>
            <a:ext cx="2689259" cy="2015106"/>
            <a:chOff x="1631964" y="1815721"/>
            <a:chExt cx="1906051" cy="1428237"/>
          </a:xfrm>
        </p:grpSpPr>
        <p:sp>
          <p:nvSpPr>
            <p:cNvPr id="43" name="TextBox 72"/>
            <p:cNvSpPr txBox="1">
              <a:spLocks noChangeArrowheads="1"/>
            </p:cNvSpPr>
            <p:nvPr/>
          </p:nvSpPr>
          <p:spPr bwMode="auto">
            <a:xfrm>
              <a:off x="1791093" y="2511235"/>
              <a:ext cx="1566597" cy="28358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7" name="组合 60"/>
            <p:cNvGrpSpPr/>
            <p:nvPr/>
          </p:nvGrpSpPr>
          <p:grpSpPr bwMode="auto">
            <a:xfrm>
              <a:off x="1631964" y="1815721"/>
              <a:ext cx="1906051" cy="1428237"/>
              <a:chOff x="11976649" y="6270496"/>
              <a:chExt cx="3812634" cy="2878553"/>
            </a:xfrm>
            <a:solidFill>
              <a:srgbClr val="C00000"/>
            </a:solidFill>
          </p:grpSpPr>
          <p:sp>
            <p:nvSpPr>
              <p:cNvPr id="33" name="泪滴形 32"/>
              <p:cNvSpPr/>
              <p:nvPr/>
            </p:nvSpPr>
            <p:spPr>
              <a:xfrm>
                <a:off x="11976649" y="6270496"/>
                <a:ext cx="2874078" cy="2878553"/>
              </a:xfrm>
              <a:prstGeom prst="teardrop">
                <a:avLst/>
              </a:prstGeom>
              <a:gradFill flip="none" rotWithShape="1">
                <a:gsLst>
                  <a:gs pos="100000">
                    <a:srgbClr val="20BEC6"/>
                  </a:gs>
                  <a:gs pos="0">
                    <a:srgbClr val="4472C4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/>
                <a:endParaRPr lang="zh-CN" altLang="en-US" sz="2800" b="1" noProof="1">
                  <a:cs typeface="+mn-ea"/>
                  <a:sym typeface="+mn-lt"/>
                </a:endParaRPr>
              </a:p>
            </p:txBody>
          </p:sp>
          <p:sp>
            <p:nvSpPr>
              <p:cNvPr id="34" name="TextBox 74"/>
              <p:cNvSpPr txBox="1">
                <a:spLocks noChangeArrowheads="1"/>
              </p:cNvSpPr>
              <p:nvPr/>
            </p:nvSpPr>
            <p:spPr bwMode="auto">
              <a:xfrm>
                <a:off x="12036223" y="7116565"/>
                <a:ext cx="2754927" cy="571552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000" b="1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TITLE</a:t>
                </a:r>
                <a:endParaRPr lang="zh-CN" altLang="en-US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TextBox 77"/>
              <p:cNvSpPr txBox="1">
                <a:spLocks noChangeArrowheads="1"/>
              </p:cNvSpPr>
              <p:nvPr/>
            </p:nvSpPr>
            <p:spPr bwMode="auto">
              <a:xfrm>
                <a:off x="12566820" y="7672276"/>
                <a:ext cx="3222463" cy="747413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FFFFFF"/>
                    </a:solidFill>
                    <a:cs typeface="+mn-ea"/>
                    <a:sym typeface="+mn-lt"/>
                  </a:rPr>
                  <a:t>标</a:t>
                </a:r>
                <a:r>
                  <a:rPr lang="zh-CN" altLang="en-US" sz="2800" b="1" dirty="0" smtClean="0">
                    <a:solidFill>
                      <a:srgbClr val="FFFFFF"/>
                    </a:solidFill>
                    <a:cs typeface="+mn-ea"/>
                    <a:sym typeface="+mn-lt"/>
                  </a:rPr>
                  <a:t>题一</a:t>
                </a:r>
                <a:endParaRPr lang="zh-CN" altLang="en-US" sz="2800" b="1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3849635" y="1595897"/>
            <a:ext cx="2689259" cy="2015106"/>
            <a:chOff x="1631964" y="1815721"/>
            <a:chExt cx="1906051" cy="1428237"/>
          </a:xfrm>
        </p:grpSpPr>
        <p:sp>
          <p:nvSpPr>
            <p:cNvPr id="45" name="TextBox 72"/>
            <p:cNvSpPr txBox="1">
              <a:spLocks noChangeArrowheads="1"/>
            </p:cNvSpPr>
            <p:nvPr/>
          </p:nvSpPr>
          <p:spPr bwMode="auto">
            <a:xfrm>
              <a:off x="1791093" y="2511235"/>
              <a:ext cx="1566597" cy="28358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46" name="组合 60"/>
            <p:cNvGrpSpPr/>
            <p:nvPr/>
          </p:nvGrpSpPr>
          <p:grpSpPr bwMode="auto">
            <a:xfrm>
              <a:off x="1631964" y="1815721"/>
              <a:ext cx="1906051" cy="1428237"/>
              <a:chOff x="11976649" y="6270496"/>
              <a:chExt cx="3812634" cy="2878553"/>
            </a:xfrm>
            <a:solidFill>
              <a:srgbClr val="C00000"/>
            </a:solidFill>
          </p:grpSpPr>
          <p:sp>
            <p:nvSpPr>
              <p:cNvPr id="47" name="泪滴形 46"/>
              <p:cNvSpPr/>
              <p:nvPr/>
            </p:nvSpPr>
            <p:spPr>
              <a:xfrm>
                <a:off x="11976649" y="6270496"/>
                <a:ext cx="2874078" cy="2878553"/>
              </a:xfrm>
              <a:prstGeom prst="teardrop">
                <a:avLst/>
              </a:prstGeom>
              <a:gradFill flip="none" rotWithShape="1">
                <a:gsLst>
                  <a:gs pos="100000">
                    <a:srgbClr val="20BEC6"/>
                  </a:gs>
                  <a:gs pos="0">
                    <a:srgbClr val="4472C4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/>
                <a:endParaRPr lang="zh-CN" altLang="en-US" sz="2800" b="1" noProof="1">
                  <a:cs typeface="+mn-ea"/>
                  <a:sym typeface="+mn-lt"/>
                </a:endParaRPr>
              </a:p>
            </p:txBody>
          </p:sp>
          <p:sp>
            <p:nvSpPr>
              <p:cNvPr id="48" name="TextBox 74"/>
              <p:cNvSpPr txBox="1">
                <a:spLocks noChangeArrowheads="1"/>
              </p:cNvSpPr>
              <p:nvPr/>
            </p:nvSpPr>
            <p:spPr bwMode="auto">
              <a:xfrm>
                <a:off x="12036223" y="7116565"/>
                <a:ext cx="2754927" cy="571552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000" b="1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TITLE</a:t>
                </a:r>
                <a:endParaRPr lang="zh-CN" altLang="en-US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TextBox 77"/>
              <p:cNvSpPr txBox="1">
                <a:spLocks noChangeArrowheads="1"/>
              </p:cNvSpPr>
              <p:nvPr/>
            </p:nvSpPr>
            <p:spPr bwMode="auto">
              <a:xfrm>
                <a:off x="12566820" y="7672276"/>
                <a:ext cx="3222463" cy="747413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FFFFFF"/>
                    </a:solidFill>
                    <a:cs typeface="+mn-ea"/>
                    <a:sym typeface="+mn-lt"/>
                  </a:rPr>
                  <a:t>标</a:t>
                </a:r>
                <a:r>
                  <a:rPr lang="zh-CN" altLang="en-US" sz="2800" b="1" dirty="0" smtClean="0">
                    <a:solidFill>
                      <a:srgbClr val="FFFFFF"/>
                    </a:solidFill>
                    <a:cs typeface="+mn-ea"/>
                    <a:sym typeface="+mn-lt"/>
                  </a:rPr>
                  <a:t>题</a:t>
                </a:r>
                <a:r>
                  <a:rPr lang="zh-CN" altLang="en-US" sz="2800" b="1" dirty="0">
                    <a:solidFill>
                      <a:srgbClr val="FFFFFF"/>
                    </a:solidFill>
                    <a:cs typeface="+mn-ea"/>
                    <a:sym typeface="+mn-lt"/>
                  </a:rPr>
                  <a:t>二</a:t>
                </a: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6257169" y="1595897"/>
            <a:ext cx="2689259" cy="2015106"/>
            <a:chOff x="1631964" y="1815721"/>
            <a:chExt cx="1906051" cy="1428237"/>
          </a:xfrm>
        </p:grpSpPr>
        <p:sp>
          <p:nvSpPr>
            <p:cNvPr id="51" name="TextBox 72"/>
            <p:cNvSpPr txBox="1">
              <a:spLocks noChangeArrowheads="1"/>
            </p:cNvSpPr>
            <p:nvPr/>
          </p:nvSpPr>
          <p:spPr bwMode="auto">
            <a:xfrm>
              <a:off x="1791093" y="2511235"/>
              <a:ext cx="1566597" cy="28358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52" name="组合 60"/>
            <p:cNvGrpSpPr/>
            <p:nvPr/>
          </p:nvGrpSpPr>
          <p:grpSpPr bwMode="auto">
            <a:xfrm>
              <a:off x="1631964" y="1815721"/>
              <a:ext cx="1906051" cy="1428237"/>
              <a:chOff x="11976649" y="6270496"/>
              <a:chExt cx="3812634" cy="2878553"/>
            </a:xfrm>
            <a:solidFill>
              <a:srgbClr val="C00000"/>
            </a:solidFill>
          </p:grpSpPr>
          <p:sp>
            <p:nvSpPr>
              <p:cNvPr id="53" name="泪滴形 52"/>
              <p:cNvSpPr/>
              <p:nvPr/>
            </p:nvSpPr>
            <p:spPr>
              <a:xfrm>
                <a:off x="11976649" y="6270496"/>
                <a:ext cx="2874078" cy="2878553"/>
              </a:xfrm>
              <a:prstGeom prst="teardrop">
                <a:avLst/>
              </a:prstGeom>
              <a:gradFill flip="none" rotWithShape="1">
                <a:gsLst>
                  <a:gs pos="100000">
                    <a:srgbClr val="20BEC6"/>
                  </a:gs>
                  <a:gs pos="0">
                    <a:srgbClr val="4472C4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/>
                <a:endParaRPr lang="zh-CN" altLang="en-US" sz="2800" b="1" noProof="1">
                  <a:cs typeface="+mn-ea"/>
                  <a:sym typeface="+mn-lt"/>
                </a:endParaRPr>
              </a:p>
            </p:txBody>
          </p:sp>
          <p:sp>
            <p:nvSpPr>
              <p:cNvPr id="54" name="TextBox 74"/>
              <p:cNvSpPr txBox="1">
                <a:spLocks noChangeArrowheads="1"/>
              </p:cNvSpPr>
              <p:nvPr/>
            </p:nvSpPr>
            <p:spPr bwMode="auto">
              <a:xfrm>
                <a:off x="12036223" y="7116565"/>
                <a:ext cx="2754927" cy="571552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000" b="1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TITLE</a:t>
                </a:r>
                <a:endParaRPr lang="zh-CN" altLang="en-US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TextBox 77"/>
              <p:cNvSpPr txBox="1">
                <a:spLocks noChangeArrowheads="1"/>
              </p:cNvSpPr>
              <p:nvPr/>
            </p:nvSpPr>
            <p:spPr bwMode="auto">
              <a:xfrm>
                <a:off x="12566820" y="7672276"/>
                <a:ext cx="3222463" cy="747413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FFFFFF"/>
                    </a:solidFill>
                    <a:cs typeface="+mn-ea"/>
                    <a:sym typeface="+mn-lt"/>
                  </a:rPr>
                  <a:t>标</a:t>
                </a:r>
                <a:r>
                  <a:rPr lang="zh-CN" altLang="en-US" sz="2800" b="1" dirty="0" smtClean="0">
                    <a:solidFill>
                      <a:srgbClr val="FFFFFF"/>
                    </a:solidFill>
                    <a:cs typeface="+mn-ea"/>
                    <a:sym typeface="+mn-lt"/>
                  </a:rPr>
                  <a:t>题三</a:t>
                </a:r>
                <a:endParaRPr lang="zh-CN" altLang="en-US" sz="2800" b="1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8664703" y="1595897"/>
            <a:ext cx="2689259" cy="2015106"/>
            <a:chOff x="1631964" y="1815721"/>
            <a:chExt cx="1906051" cy="1428237"/>
          </a:xfrm>
        </p:grpSpPr>
        <p:sp>
          <p:nvSpPr>
            <p:cNvPr id="59" name="TextBox 72"/>
            <p:cNvSpPr txBox="1">
              <a:spLocks noChangeArrowheads="1"/>
            </p:cNvSpPr>
            <p:nvPr/>
          </p:nvSpPr>
          <p:spPr bwMode="auto">
            <a:xfrm>
              <a:off x="1791093" y="2511235"/>
              <a:ext cx="1566597" cy="28358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60" name="组合 60"/>
            <p:cNvGrpSpPr/>
            <p:nvPr/>
          </p:nvGrpSpPr>
          <p:grpSpPr bwMode="auto">
            <a:xfrm>
              <a:off x="1631964" y="1815721"/>
              <a:ext cx="1906051" cy="1428237"/>
              <a:chOff x="11976649" y="6270496"/>
              <a:chExt cx="3812634" cy="2878553"/>
            </a:xfrm>
            <a:solidFill>
              <a:srgbClr val="C00000"/>
            </a:solidFill>
          </p:grpSpPr>
          <p:sp>
            <p:nvSpPr>
              <p:cNvPr id="61" name="泪滴形 60"/>
              <p:cNvSpPr/>
              <p:nvPr/>
            </p:nvSpPr>
            <p:spPr>
              <a:xfrm>
                <a:off x="11976649" y="6270496"/>
                <a:ext cx="2874078" cy="2878553"/>
              </a:xfrm>
              <a:prstGeom prst="teardrop">
                <a:avLst/>
              </a:prstGeom>
              <a:gradFill flip="none" rotWithShape="1">
                <a:gsLst>
                  <a:gs pos="100000">
                    <a:srgbClr val="20BEC6"/>
                  </a:gs>
                  <a:gs pos="0">
                    <a:srgbClr val="4472C4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/>
                <a:endParaRPr lang="zh-CN" altLang="en-US" sz="2800" b="1" noProof="1">
                  <a:cs typeface="+mn-ea"/>
                  <a:sym typeface="+mn-lt"/>
                </a:endParaRPr>
              </a:p>
            </p:txBody>
          </p:sp>
          <p:sp>
            <p:nvSpPr>
              <p:cNvPr id="62" name="TextBox 74"/>
              <p:cNvSpPr txBox="1">
                <a:spLocks noChangeArrowheads="1"/>
              </p:cNvSpPr>
              <p:nvPr/>
            </p:nvSpPr>
            <p:spPr bwMode="auto">
              <a:xfrm>
                <a:off x="12036223" y="7116565"/>
                <a:ext cx="2754927" cy="571552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000" b="1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TITLE</a:t>
                </a:r>
                <a:endParaRPr lang="zh-CN" altLang="en-US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TextBox 77"/>
              <p:cNvSpPr txBox="1">
                <a:spLocks noChangeArrowheads="1"/>
              </p:cNvSpPr>
              <p:nvPr/>
            </p:nvSpPr>
            <p:spPr bwMode="auto">
              <a:xfrm>
                <a:off x="12566820" y="7672276"/>
                <a:ext cx="3222463" cy="747413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FFFFFF"/>
                    </a:solidFill>
                    <a:cs typeface="+mn-ea"/>
                    <a:sym typeface="+mn-lt"/>
                  </a:rPr>
                  <a:t>标</a:t>
                </a:r>
                <a:r>
                  <a:rPr lang="zh-CN" altLang="en-US" sz="2800" b="1" dirty="0" smtClean="0">
                    <a:solidFill>
                      <a:srgbClr val="FFFFFF"/>
                    </a:solidFill>
                    <a:cs typeface="+mn-ea"/>
                    <a:sym typeface="+mn-lt"/>
                  </a:rPr>
                  <a:t>题四</a:t>
                </a:r>
                <a:endParaRPr lang="zh-CN" altLang="en-US" sz="2800" b="1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89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644608" y="210117"/>
            <a:ext cx="6109357" cy="545930"/>
            <a:chOff x="3518419" y="1553050"/>
            <a:chExt cx="6109357" cy="516226"/>
          </a:xfrm>
        </p:grpSpPr>
        <p:grpSp>
          <p:nvGrpSpPr>
            <p:cNvPr id="22" name="组合 21"/>
            <p:cNvGrpSpPr/>
            <p:nvPr/>
          </p:nvGrpSpPr>
          <p:grpSpPr>
            <a:xfrm>
              <a:off x="3518419" y="1553050"/>
              <a:ext cx="6109357" cy="516226"/>
              <a:chOff x="2499920" y="3481605"/>
              <a:chExt cx="6109357" cy="516226"/>
            </a:xfrm>
          </p:grpSpPr>
          <p:sp>
            <p:nvSpPr>
              <p:cNvPr id="24" name="平行四边形 23"/>
              <p:cNvSpPr/>
              <p:nvPr/>
            </p:nvSpPr>
            <p:spPr>
              <a:xfrm>
                <a:off x="2499920" y="3481605"/>
                <a:ext cx="5817758" cy="432457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98DEE4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2791519" y="3857328"/>
                <a:ext cx="5817758" cy="140503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0BEC6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064941" y="1584666"/>
              <a:ext cx="3890753" cy="2575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b="1" dirty="0"/>
                <a:t>单击此处添加标题文本</a:t>
              </a:r>
            </a:p>
          </p:txBody>
        </p:sp>
      </p:grpSp>
      <p:sp>
        <p:nvSpPr>
          <p:cNvPr id="26" name="矩形 25"/>
          <p:cNvSpPr/>
          <p:nvPr/>
        </p:nvSpPr>
        <p:spPr>
          <a:xfrm>
            <a:off x="202504" y="-97200"/>
            <a:ext cx="1239597" cy="926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noProof="1" smtClean="0">
                <a:ln w="0"/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000" b="1" dirty="0">
              <a:ln w="0"/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442101" y="1608882"/>
            <a:ext cx="2526242" cy="4186619"/>
            <a:chOff x="1241760" y="1423686"/>
            <a:chExt cx="2526242" cy="4186619"/>
          </a:xfrm>
        </p:grpSpPr>
        <p:sp>
          <p:nvSpPr>
            <p:cNvPr id="2" name="对角圆角矩形 1"/>
            <p:cNvSpPr/>
            <p:nvPr/>
          </p:nvSpPr>
          <p:spPr>
            <a:xfrm>
              <a:off x="1325455" y="1423686"/>
              <a:ext cx="2442547" cy="3000517"/>
            </a:xfrm>
            <a:prstGeom prst="round2DiagRect">
              <a:avLst>
                <a:gd name="adj1" fmla="val 13985"/>
                <a:gd name="adj2" fmla="val 0"/>
              </a:avLst>
            </a:prstGeom>
            <a:blipFill dpi="0"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1241760" y="4548476"/>
              <a:ext cx="2526242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/>
                <a:t>根据自己的需要添加适当的文字，此处添加详细文本描述，建议与标题相关尽量简洁... ...</a:t>
              </a: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1325455" y="3840977"/>
              <a:ext cx="2442547" cy="594777"/>
              <a:chOff x="6039100" y="3829426"/>
              <a:chExt cx="2442547" cy="594777"/>
            </a:xfrm>
          </p:grpSpPr>
          <p:sp>
            <p:nvSpPr>
              <p:cNvPr id="34" name="任意多边形 33"/>
              <p:cNvSpPr/>
              <p:nvPr/>
            </p:nvSpPr>
            <p:spPr>
              <a:xfrm>
                <a:off x="6039100" y="3829426"/>
                <a:ext cx="2442547" cy="594777"/>
              </a:xfrm>
              <a:custGeom>
                <a:avLst/>
                <a:gdLst>
                  <a:gd name="connsiteX0" fmla="*/ 0 w 2442547"/>
                  <a:gd name="connsiteY0" fmla="*/ 0 h 594777"/>
                  <a:gd name="connsiteX1" fmla="*/ 2442547 w 2442547"/>
                  <a:gd name="connsiteY1" fmla="*/ 0 h 594777"/>
                  <a:gd name="connsiteX2" fmla="*/ 2442547 w 2442547"/>
                  <a:gd name="connsiteY2" fmla="*/ 253187 h 594777"/>
                  <a:gd name="connsiteX3" fmla="*/ 2100957 w 2442547"/>
                  <a:gd name="connsiteY3" fmla="*/ 594777 h 594777"/>
                  <a:gd name="connsiteX4" fmla="*/ 0 w 2442547"/>
                  <a:gd name="connsiteY4" fmla="*/ 594777 h 594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2547" h="594777">
                    <a:moveTo>
                      <a:pt x="0" y="0"/>
                    </a:moveTo>
                    <a:lnTo>
                      <a:pt x="2442547" y="0"/>
                    </a:lnTo>
                    <a:lnTo>
                      <a:pt x="2442547" y="253187"/>
                    </a:lnTo>
                    <a:cubicBezTo>
                      <a:pt x="2442547" y="441842"/>
                      <a:pt x="2289612" y="594777"/>
                      <a:pt x="2100957" y="594777"/>
                    </a:cubicBezTo>
                    <a:lnTo>
                      <a:pt x="0" y="594777"/>
                    </a:lnTo>
                    <a:close/>
                  </a:path>
                </a:pathLst>
              </a:custGeom>
              <a:gradFill>
                <a:gsLst>
                  <a:gs pos="100000">
                    <a:srgbClr val="20BEC6"/>
                  </a:gs>
                  <a:gs pos="0">
                    <a:srgbClr val="4472C4"/>
                  </a:gs>
                </a:gsLst>
                <a:lin ang="162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6712787" y="3942148"/>
                <a:ext cx="109517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schemeClr val="bg1"/>
                    </a:solidFill>
                  </a:rPr>
                  <a:t>添加标题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4818762" y="1608882"/>
            <a:ext cx="2526242" cy="4186619"/>
            <a:chOff x="1241760" y="1423686"/>
            <a:chExt cx="2526242" cy="4186619"/>
          </a:xfrm>
        </p:grpSpPr>
        <p:sp>
          <p:nvSpPr>
            <p:cNvPr id="38" name="对角圆角矩形 37"/>
            <p:cNvSpPr/>
            <p:nvPr/>
          </p:nvSpPr>
          <p:spPr>
            <a:xfrm>
              <a:off x="1325455" y="1423686"/>
              <a:ext cx="2442547" cy="3000517"/>
            </a:xfrm>
            <a:prstGeom prst="round2DiagRect">
              <a:avLst>
                <a:gd name="adj1" fmla="val 13985"/>
                <a:gd name="adj2" fmla="val 0"/>
              </a:avLst>
            </a:prstGeom>
            <a:blipFill dpi="0"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1241760" y="4548476"/>
              <a:ext cx="2526242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/>
                <a:t>根据自己的需要添加适当的文字，此处添加详细文本描述，建议与标题相关尽量简洁... ...</a:t>
              </a: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1325455" y="3840977"/>
              <a:ext cx="2442547" cy="594777"/>
              <a:chOff x="6039100" y="3829426"/>
              <a:chExt cx="2442547" cy="594777"/>
            </a:xfrm>
          </p:grpSpPr>
          <p:sp>
            <p:nvSpPr>
              <p:cNvPr id="41" name="任意多边形 40"/>
              <p:cNvSpPr/>
              <p:nvPr/>
            </p:nvSpPr>
            <p:spPr>
              <a:xfrm>
                <a:off x="6039100" y="3829426"/>
                <a:ext cx="2442547" cy="594777"/>
              </a:xfrm>
              <a:custGeom>
                <a:avLst/>
                <a:gdLst>
                  <a:gd name="connsiteX0" fmla="*/ 0 w 2442547"/>
                  <a:gd name="connsiteY0" fmla="*/ 0 h 594777"/>
                  <a:gd name="connsiteX1" fmla="*/ 2442547 w 2442547"/>
                  <a:gd name="connsiteY1" fmla="*/ 0 h 594777"/>
                  <a:gd name="connsiteX2" fmla="*/ 2442547 w 2442547"/>
                  <a:gd name="connsiteY2" fmla="*/ 253187 h 594777"/>
                  <a:gd name="connsiteX3" fmla="*/ 2100957 w 2442547"/>
                  <a:gd name="connsiteY3" fmla="*/ 594777 h 594777"/>
                  <a:gd name="connsiteX4" fmla="*/ 0 w 2442547"/>
                  <a:gd name="connsiteY4" fmla="*/ 594777 h 594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2547" h="594777">
                    <a:moveTo>
                      <a:pt x="0" y="0"/>
                    </a:moveTo>
                    <a:lnTo>
                      <a:pt x="2442547" y="0"/>
                    </a:lnTo>
                    <a:lnTo>
                      <a:pt x="2442547" y="253187"/>
                    </a:lnTo>
                    <a:cubicBezTo>
                      <a:pt x="2442547" y="441842"/>
                      <a:pt x="2289612" y="594777"/>
                      <a:pt x="2100957" y="594777"/>
                    </a:cubicBezTo>
                    <a:lnTo>
                      <a:pt x="0" y="594777"/>
                    </a:lnTo>
                    <a:close/>
                  </a:path>
                </a:pathLst>
              </a:custGeom>
              <a:gradFill>
                <a:gsLst>
                  <a:gs pos="100000">
                    <a:srgbClr val="20BEC6"/>
                  </a:gs>
                  <a:gs pos="0">
                    <a:srgbClr val="4472C4"/>
                  </a:gs>
                </a:gsLst>
                <a:lin ang="162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6712787" y="3942148"/>
                <a:ext cx="109517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schemeClr val="bg1"/>
                    </a:solidFill>
                  </a:rPr>
                  <a:t>添加标题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8195423" y="1608882"/>
            <a:ext cx="2526242" cy="4186619"/>
            <a:chOff x="1241760" y="1423686"/>
            <a:chExt cx="2526242" cy="4186619"/>
          </a:xfrm>
        </p:grpSpPr>
        <p:sp>
          <p:nvSpPr>
            <p:cNvPr id="44" name="对角圆角矩形 43"/>
            <p:cNvSpPr/>
            <p:nvPr/>
          </p:nvSpPr>
          <p:spPr>
            <a:xfrm>
              <a:off x="1325455" y="1423686"/>
              <a:ext cx="2442547" cy="3000517"/>
            </a:xfrm>
            <a:prstGeom prst="round2DiagRect">
              <a:avLst>
                <a:gd name="adj1" fmla="val 13985"/>
                <a:gd name="adj2" fmla="val 0"/>
              </a:avLst>
            </a:prstGeom>
            <a:blipFill dpi="0"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1241760" y="4548476"/>
              <a:ext cx="2526242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/>
                <a:t>根据自己的需要添加适当的文字，此处添加详细文本描述，建议与标题相关尽量简洁... ...</a:t>
              </a: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1325455" y="3840977"/>
              <a:ext cx="2442547" cy="594777"/>
              <a:chOff x="6039100" y="3829426"/>
              <a:chExt cx="2442547" cy="594777"/>
            </a:xfrm>
          </p:grpSpPr>
          <p:sp>
            <p:nvSpPr>
              <p:cNvPr id="47" name="任意多边形 46"/>
              <p:cNvSpPr/>
              <p:nvPr/>
            </p:nvSpPr>
            <p:spPr>
              <a:xfrm>
                <a:off x="6039100" y="3829426"/>
                <a:ext cx="2442547" cy="594777"/>
              </a:xfrm>
              <a:custGeom>
                <a:avLst/>
                <a:gdLst>
                  <a:gd name="connsiteX0" fmla="*/ 0 w 2442547"/>
                  <a:gd name="connsiteY0" fmla="*/ 0 h 594777"/>
                  <a:gd name="connsiteX1" fmla="*/ 2442547 w 2442547"/>
                  <a:gd name="connsiteY1" fmla="*/ 0 h 594777"/>
                  <a:gd name="connsiteX2" fmla="*/ 2442547 w 2442547"/>
                  <a:gd name="connsiteY2" fmla="*/ 253187 h 594777"/>
                  <a:gd name="connsiteX3" fmla="*/ 2100957 w 2442547"/>
                  <a:gd name="connsiteY3" fmla="*/ 594777 h 594777"/>
                  <a:gd name="connsiteX4" fmla="*/ 0 w 2442547"/>
                  <a:gd name="connsiteY4" fmla="*/ 594777 h 594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2547" h="594777">
                    <a:moveTo>
                      <a:pt x="0" y="0"/>
                    </a:moveTo>
                    <a:lnTo>
                      <a:pt x="2442547" y="0"/>
                    </a:lnTo>
                    <a:lnTo>
                      <a:pt x="2442547" y="253187"/>
                    </a:lnTo>
                    <a:cubicBezTo>
                      <a:pt x="2442547" y="441842"/>
                      <a:pt x="2289612" y="594777"/>
                      <a:pt x="2100957" y="594777"/>
                    </a:cubicBezTo>
                    <a:lnTo>
                      <a:pt x="0" y="594777"/>
                    </a:lnTo>
                    <a:close/>
                  </a:path>
                </a:pathLst>
              </a:custGeom>
              <a:gradFill>
                <a:gsLst>
                  <a:gs pos="100000">
                    <a:srgbClr val="20BEC6"/>
                  </a:gs>
                  <a:gs pos="0">
                    <a:srgbClr val="4472C4"/>
                  </a:gs>
                </a:gsLst>
                <a:lin ang="162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6712787" y="3942148"/>
                <a:ext cx="109517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schemeClr val="bg1"/>
                    </a:solidFill>
                  </a:rPr>
                  <a:t>添加标题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椭圆 41"/>
          <p:cNvSpPr/>
          <p:nvPr/>
        </p:nvSpPr>
        <p:spPr>
          <a:xfrm>
            <a:off x="3811395" y="1160358"/>
            <a:ext cx="4267734" cy="4267734"/>
          </a:xfrm>
          <a:prstGeom prst="ellipse">
            <a:avLst/>
          </a:prstGeom>
          <a:gradFill>
            <a:gsLst>
              <a:gs pos="100000">
                <a:srgbClr val="B4E9EC">
                  <a:alpha val="0"/>
                </a:srgbClr>
              </a:gs>
              <a:gs pos="0">
                <a:srgbClr val="20BEC6">
                  <a:alpha val="35000"/>
                </a:srgb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4461220" y="1810183"/>
            <a:ext cx="2968084" cy="2968084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644608" y="1810183"/>
            <a:ext cx="2793545" cy="1044897"/>
            <a:chOff x="1644608" y="1810183"/>
            <a:chExt cx="2793545" cy="1044897"/>
          </a:xfrm>
        </p:grpSpPr>
        <p:sp>
          <p:nvSpPr>
            <p:cNvPr id="77" name="Rectangle 42"/>
            <p:cNvSpPr/>
            <p:nvPr/>
          </p:nvSpPr>
          <p:spPr>
            <a:xfrm flipH="1">
              <a:off x="1914028" y="1810183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fontAlgn="auto"/>
              <a:r>
                <a:rPr lang="zh-CN" altLang="en-US" b="1" spc="300" noProof="1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8" name="Rectangle 42"/>
            <p:cNvSpPr>
              <a:spLocks noChangeArrowheads="1"/>
            </p:cNvSpPr>
            <p:nvPr/>
          </p:nvSpPr>
          <p:spPr bwMode="auto">
            <a:xfrm flipH="1">
              <a:off x="1644608" y="2143343"/>
              <a:ext cx="2765075" cy="711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644608" y="210117"/>
            <a:ext cx="6109357" cy="545930"/>
            <a:chOff x="3518419" y="1553050"/>
            <a:chExt cx="6109357" cy="516226"/>
          </a:xfrm>
        </p:grpSpPr>
        <p:grpSp>
          <p:nvGrpSpPr>
            <p:cNvPr id="37" name="组合 36"/>
            <p:cNvGrpSpPr/>
            <p:nvPr/>
          </p:nvGrpSpPr>
          <p:grpSpPr>
            <a:xfrm>
              <a:off x="3518419" y="1553050"/>
              <a:ext cx="6109357" cy="516226"/>
              <a:chOff x="2499920" y="3481605"/>
              <a:chExt cx="6109357" cy="516226"/>
            </a:xfrm>
          </p:grpSpPr>
          <p:sp>
            <p:nvSpPr>
              <p:cNvPr id="39" name="平行四边形 38"/>
              <p:cNvSpPr/>
              <p:nvPr/>
            </p:nvSpPr>
            <p:spPr>
              <a:xfrm>
                <a:off x="2499920" y="3481605"/>
                <a:ext cx="5817758" cy="432457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98DEE4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平行四边形 39"/>
              <p:cNvSpPr/>
              <p:nvPr/>
            </p:nvSpPr>
            <p:spPr>
              <a:xfrm>
                <a:off x="2791519" y="3857328"/>
                <a:ext cx="5817758" cy="140503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0BEC6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" name="矩形 37"/>
            <p:cNvSpPr/>
            <p:nvPr/>
          </p:nvSpPr>
          <p:spPr>
            <a:xfrm>
              <a:off x="4064941" y="1584666"/>
              <a:ext cx="3890753" cy="2575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b="1" dirty="0"/>
                <a:t>单击此处添加标题文本</a:t>
              </a:r>
            </a:p>
          </p:txBody>
        </p:sp>
      </p:grpSp>
      <p:sp>
        <p:nvSpPr>
          <p:cNvPr id="41" name="矩形 40"/>
          <p:cNvSpPr/>
          <p:nvPr/>
        </p:nvSpPr>
        <p:spPr>
          <a:xfrm>
            <a:off x="202504" y="-97200"/>
            <a:ext cx="1239597" cy="926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noProof="1" smtClean="0">
                <a:ln w="0"/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000" b="1" dirty="0">
              <a:ln w="0"/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4553487" y="1896395"/>
            <a:ext cx="672974" cy="672974"/>
          </a:xfrm>
          <a:prstGeom prst="ellipse">
            <a:avLst/>
          </a:prstGeom>
          <a:gradFill>
            <a:gsLst>
              <a:gs pos="100000">
                <a:srgbClr val="20BEC6"/>
              </a:gs>
              <a:gs pos="0">
                <a:srgbClr val="4472C4"/>
              </a:gs>
            </a:gsLst>
            <a:lin ang="1620000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/>
              <a:t>1</a:t>
            </a:r>
            <a:endParaRPr lang="zh-CN" altLang="en-US" sz="2800" dirty="0"/>
          </a:p>
        </p:txBody>
      </p:sp>
      <p:sp>
        <p:nvSpPr>
          <p:cNvPr id="44" name="椭圆 43"/>
          <p:cNvSpPr/>
          <p:nvPr/>
        </p:nvSpPr>
        <p:spPr>
          <a:xfrm>
            <a:off x="6604940" y="1896395"/>
            <a:ext cx="672974" cy="672974"/>
          </a:xfrm>
          <a:prstGeom prst="ellipse">
            <a:avLst/>
          </a:prstGeom>
          <a:gradFill>
            <a:gsLst>
              <a:gs pos="100000">
                <a:srgbClr val="20BEC6"/>
              </a:gs>
              <a:gs pos="0">
                <a:srgbClr val="4472C4"/>
              </a:gs>
            </a:gsLst>
            <a:lin ang="1620000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/>
              <a:t>2</a:t>
            </a:r>
            <a:endParaRPr lang="zh-CN" altLang="en-US" sz="2800" dirty="0"/>
          </a:p>
        </p:txBody>
      </p:sp>
      <p:sp>
        <p:nvSpPr>
          <p:cNvPr id="45" name="椭圆 44"/>
          <p:cNvSpPr/>
          <p:nvPr/>
        </p:nvSpPr>
        <p:spPr>
          <a:xfrm>
            <a:off x="4553487" y="4038786"/>
            <a:ext cx="672974" cy="672974"/>
          </a:xfrm>
          <a:prstGeom prst="ellipse">
            <a:avLst/>
          </a:prstGeom>
          <a:gradFill>
            <a:gsLst>
              <a:gs pos="100000">
                <a:srgbClr val="20BEC6"/>
              </a:gs>
              <a:gs pos="0">
                <a:srgbClr val="4472C4"/>
              </a:gs>
            </a:gsLst>
            <a:lin ang="1620000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/>
              <a:t>3</a:t>
            </a:r>
            <a:endParaRPr lang="zh-CN" altLang="en-US" sz="2800" dirty="0"/>
          </a:p>
        </p:txBody>
      </p:sp>
      <p:sp>
        <p:nvSpPr>
          <p:cNvPr id="46" name="椭圆 45"/>
          <p:cNvSpPr/>
          <p:nvPr/>
        </p:nvSpPr>
        <p:spPr>
          <a:xfrm>
            <a:off x="6604940" y="4038786"/>
            <a:ext cx="672974" cy="672974"/>
          </a:xfrm>
          <a:prstGeom prst="ellipse">
            <a:avLst/>
          </a:prstGeom>
          <a:gradFill>
            <a:gsLst>
              <a:gs pos="100000">
                <a:srgbClr val="20BEC6"/>
              </a:gs>
              <a:gs pos="0">
                <a:srgbClr val="4472C4"/>
              </a:gs>
            </a:gsLst>
            <a:lin ang="1620000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/>
              <a:t>4</a:t>
            </a:r>
            <a:endParaRPr lang="zh-CN" altLang="en-US" sz="2800" dirty="0"/>
          </a:p>
        </p:txBody>
      </p:sp>
      <p:grpSp>
        <p:nvGrpSpPr>
          <p:cNvPr id="48" name="组合 47"/>
          <p:cNvGrpSpPr/>
          <p:nvPr/>
        </p:nvGrpSpPr>
        <p:grpSpPr>
          <a:xfrm>
            <a:off x="1644608" y="4038786"/>
            <a:ext cx="2793545" cy="1044897"/>
            <a:chOff x="1644608" y="1810183"/>
            <a:chExt cx="2793545" cy="1044897"/>
          </a:xfrm>
        </p:grpSpPr>
        <p:sp>
          <p:nvSpPr>
            <p:cNvPr id="49" name="Rectangle 42"/>
            <p:cNvSpPr/>
            <p:nvPr/>
          </p:nvSpPr>
          <p:spPr>
            <a:xfrm flipH="1">
              <a:off x="1914028" y="1810183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fontAlgn="auto"/>
              <a:r>
                <a:rPr lang="zh-CN" altLang="en-US" b="1" spc="300" noProof="1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0" name="Rectangle 42"/>
            <p:cNvSpPr>
              <a:spLocks noChangeArrowheads="1"/>
            </p:cNvSpPr>
            <p:nvPr/>
          </p:nvSpPr>
          <p:spPr bwMode="auto">
            <a:xfrm flipH="1">
              <a:off x="1644608" y="2143343"/>
              <a:ext cx="2765075" cy="711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411010" y="1810183"/>
            <a:ext cx="2765075" cy="1044897"/>
            <a:chOff x="1644608" y="1810183"/>
            <a:chExt cx="2765075" cy="1044897"/>
          </a:xfrm>
        </p:grpSpPr>
        <p:sp>
          <p:nvSpPr>
            <p:cNvPr id="79" name="Rectangle 42"/>
            <p:cNvSpPr/>
            <p:nvPr/>
          </p:nvSpPr>
          <p:spPr>
            <a:xfrm flipH="1">
              <a:off x="1685969" y="1810183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r>
                <a:rPr lang="zh-CN" altLang="en-US" b="1" spc="300" noProof="1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80" name="Rectangle 42"/>
            <p:cNvSpPr>
              <a:spLocks noChangeArrowheads="1"/>
            </p:cNvSpPr>
            <p:nvPr/>
          </p:nvSpPr>
          <p:spPr bwMode="auto">
            <a:xfrm flipH="1">
              <a:off x="1644608" y="2143343"/>
              <a:ext cx="2765075" cy="711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7411010" y="4038786"/>
            <a:ext cx="2765075" cy="1044897"/>
            <a:chOff x="1644608" y="1810183"/>
            <a:chExt cx="2765075" cy="1044897"/>
          </a:xfrm>
        </p:grpSpPr>
        <p:sp>
          <p:nvSpPr>
            <p:cNvPr id="82" name="Rectangle 42"/>
            <p:cNvSpPr/>
            <p:nvPr/>
          </p:nvSpPr>
          <p:spPr>
            <a:xfrm flipH="1">
              <a:off x="1672924" y="1810183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r>
                <a:rPr lang="zh-CN" altLang="en-US" b="1" spc="300" noProof="1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83" name="Rectangle 42"/>
            <p:cNvSpPr>
              <a:spLocks noChangeArrowheads="1"/>
            </p:cNvSpPr>
            <p:nvPr/>
          </p:nvSpPr>
          <p:spPr bwMode="auto">
            <a:xfrm flipH="1">
              <a:off x="1644608" y="2143343"/>
              <a:ext cx="2765075" cy="711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644608" y="210117"/>
            <a:ext cx="6109357" cy="545930"/>
            <a:chOff x="3518419" y="1553050"/>
            <a:chExt cx="6109357" cy="516226"/>
          </a:xfrm>
        </p:grpSpPr>
        <p:grpSp>
          <p:nvGrpSpPr>
            <p:cNvPr id="18" name="组合 17"/>
            <p:cNvGrpSpPr/>
            <p:nvPr/>
          </p:nvGrpSpPr>
          <p:grpSpPr>
            <a:xfrm>
              <a:off x="3518419" y="1553050"/>
              <a:ext cx="6109357" cy="516226"/>
              <a:chOff x="2499920" y="3481605"/>
              <a:chExt cx="6109357" cy="516226"/>
            </a:xfrm>
          </p:grpSpPr>
          <p:sp>
            <p:nvSpPr>
              <p:cNvPr id="20" name="平行四边形 19"/>
              <p:cNvSpPr/>
              <p:nvPr/>
            </p:nvSpPr>
            <p:spPr>
              <a:xfrm>
                <a:off x="2499920" y="3481605"/>
                <a:ext cx="5817758" cy="432457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98DEE4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平行四边形 20"/>
              <p:cNvSpPr/>
              <p:nvPr/>
            </p:nvSpPr>
            <p:spPr>
              <a:xfrm>
                <a:off x="2791519" y="3857328"/>
                <a:ext cx="5817758" cy="140503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0BEC6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矩形 18"/>
            <p:cNvSpPr/>
            <p:nvPr/>
          </p:nvSpPr>
          <p:spPr>
            <a:xfrm>
              <a:off x="4064941" y="1584666"/>
              <a:ext cx="3890753" cy="2575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b="1" dirty="0"/>
                <a:t>单击此处添加标题文本</a:t>
              </a:r>
            </a:p>
          </p:txBody>
        </p:sp>
      </p:grpSp>
      <p:sp>
        <p:nvSpPr>
          <p:cNvPr id="22" name="矩形 21"/>
          <p:cNvSpPr/>
          <p:nvPr/>
        </p:nvSpPr>
        <p:spPr>
          <a:xfrm>
            <a:off x="202504" y="-97200"/>
            <a:ext cx="1239597" cy="926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noProof="1" smtClean="0">
                <a:ln w="0"/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000" b="1" dirty="0">
              <a:ln w="0"/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7030917" y="0"/>
            <a:ext cx="5161083" cy="6858000"/>
          </a:xfrm>
          <a:custGeom>
            <a:avLst/>
            <a:gdLst>
              <a:gd name="connsiteX0" fmla="*/ 1077586 w 5161083"/>
              <a:gd name="connsiteY0" fmla="*/ 0 h 6858000"/>
              <a:gd name="connsiteX1" fmla="*/ 5161083 w 5161083"/>
              <a:gd name="connsiteY1" fmla="*/ 0 h 6858000"/>
              <a:gd name="connsiteX2" fmla="*/ 5161083 w 5161083"/>
              <a:gd name="connsiteY2" fmla="*/ 6858000 h 6858000"/>
              <a:gd name="connsiteX3" fmla="*/ 1183711 w 5161083"/>
              <a:gd name="connsiteY3" fmla="*/ 6858000 h 6858000"/>
              <a:gd name="connsiteX4" fmla="*/ 1146526 w 5161083"/>
              <a:gd name="connsiteY4" fmla="*/ 6561597 h 6858000"/>
              <a:gd name="connsiteX5" fmla="*/ 735447 w 5161083"/>
              <a:gd name="connsiteY5" fmla="*/ 5666077 h 6858000"/>
              <a:gd name="connsiteX6" fmla="*/ 126770 w 5161083"/>
              <a:gd name="connsiteY6" fmla="*/ 4944075 h 6858000"/>
              <a:gd name="connsiteX7" fmla="*/ 362505 w 5161083"/>
              <a:gd name="connsiteY7" fmla="*/ 3423513 h 6858000"/>
              <a:gd name="connsiteX8" fmla="*/ 1391371 w 5161083"/>
              <a:gd name="connsiteY8" fmla="*/ 2339492 h 6858000"/>
              <a:gd name="connsiteX9" fmla="*/ 1330973 w 5161083"/>
              <a:gd name="connsiteY9" fmla="*/ 1423432 h 6858000"/>
              <a:gd name="connsiteX10" fmla="*/ 985203 w 5161083"/>
              <a:gd name="connsiteY10" fmla="*/ 552163 h 6858000"/>
              <a:gd name="connsiteX11" fmla="*/ 1047109 w 5161083"/>
              <a:gd name="connsiteY11" fmla="*/ 5562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161083" h="6858000">
                <a:moveTo>
                  <a:pt x="1077586" y="0"/>
                </a:moveTo>
                <a:lnTo>
                  <a:pt x="5161083" y="0"/>
                </a:lnTo>
                <a:lnTo>
                  <a:pt x="5161083" y="6858000"/>
                </a:lnTo>
                <a:lnTo>
                  <a:pt x="1183711" y="6858000"/>
                </a:lnTo>
                <a:lnTo>
                  <a:pt x="1146526" y="6561597"/>
                </a:lnTo>
                <a:cubicBezTo>
                  <a:pt x="1088450" y="6240699"/>
                  <a:pt x="944573" y="5927266"/>
                  <a:pt x="735447" y="5666077"/>
                </a:cubicBezTo>
                <a:cubicBezTo>
                  <a:pt x="524468" y="5421678"/>
                  <a:pt x="265031" y="5231387"/>
                  <a:pt x="126770" y="4944075"/>
                </a:cubicBezTo>
                <a:cubicBezTo>
                  <a:pt x="-140373" y="4438479"/>
                  <a:pt x="51316" y="3856371"/>
                  <a:pt x="362505" y="3423513"/>
                </a:cubicBezTo>
                <a:cubicBezTo>
                  <a:pt x="660667" y="3031702"/>
                  <a:pt x="1190245" y="2776077"/>
                  <a:pt x="1391371" y="2339492"/>
                </a:cubicBezTo>
                <a:cubicBezTo>
                  <a:pt x="1538482" y="2007390"/>
                  <a:pt x="1474850" y="1736865"/>
                  <a:pt x="1330973" y="1423432"/>
                </a:cubicBezTo>
                <a:cubicBezTo>
                  <a:pt x="1192712" y="1136120"/>
                  <a:pt x="1035808" y="863734"/>
                  <a:pt x="985203" y="552163"/>
                </a:cubicBezTo>
                <a:cubicBezTo>
                  <a:pt x="957518" y="369821"/>
                  <a:pt x="981255" y="197392"/>
                  <a:pt x="1047109" y="55629"/>
                </a:cubicBezTo>
                <a:close/>
              </a:path>
            </a:pathLst>
          </a:cu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3397250" ty="0" sx="100000" sy="100000" flip="none" algn="tl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05487" y="1718353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4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1505487" y="3177235"/>
            <a:ext cx="6109357" cy="555794"/>
            <a:chOff x="3518419" y="1553050"/>
            <a:chExt cx="6109357" cy="516226"/>
          </a:xfrm>
        </p:grpSpPr>
        <p:grpSp>
          <p:nvGrpSpPr>
            <p:cNvPr id="26" name="组合 25"/>
            <p:cNvGrpSpPr/>
            <p:nvPr/>
          </p:nvGrpSpPr>
          <p:grpSpPr>
            <a:xfrm>
              <a:off x="3518419" y="1553050"/>
              <a:ext cx="6109357" cy="516226"/>
              <a:chOff x="2499920" y="3481605"/>
              <a:chExt cx="6109357" cy="516226"/>
            </a:xfrm>
          </p:grpSpPr>
          <p:sp>
            <p:nvSpPr>
              <p:cNvPr id="28" name="平行四边形 27"/>
              <p:cNvSpPr/>
              <p:nvPr/>
            </p:nvSpPr>
            <p:spPr>
              <a:xfrm>
                <a:off x="2499920" y="3481605"/>
                <a:ext cx="5817758" cy="432457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98DEE4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平行四边形 28"/>
              <p:cNvSpPr/>
              <p:nvPr/>
            </p:nvSpPr>
            <p:spPr>
              <a:xfrm>
                <a:off x="2791519" y="3857328"/>
                <a:ext cx="5817758" cy="140503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0BEC6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3810018" y="1587408"/>
              <a:ext cx="3890753" cy="3716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单击此处添加标题文本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1768297" y="3838950"/>
            <a:ext cx="47364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1505487" y="4612495"/>
            <a:ext cx="6109357" cy="555794"/>
            <a:chOff x="3518419" y="1553050"/>
            <a:chExt cx="6109357" cy="516226"/>
          </a:xfrm>
        </p:grpSpPr>
        <p:grpSp>
          <p:nvGrpSpPr>
            <p:cNvPr id="31" name="组合 30"/>
            <p:cNvGrpSpPr/>
            <p:nvPr/>
          </p:nvGrpSpPr>
          <p:grpSpPr>
            <a:xfrm>
              <a:off x="3518419" y="1553050"/>
              <a:ext cx="6109357" cy="516226"/>
              <a:chOff x="2499920" y="3481605"/>
              <a:chExt cx="6109357" cy="516226"/>
            </a:xfrm>
          </p:grpSpPr>
          <p:sp>
            <p:nvSpPr>
              <p:cNvPr id="33" name="平行四边形 32"/>
              <p:cNvSpPr/>
              <p:nvPr/>
            </p:nvSpPr>
            <p:spPr>
              <a:xfrm>
                <a:off x="2499920" y="3481605"/>
                <a:ext cx="5817758" cy="432457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98DEE4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平行四边形 33"/>
              <p:cNvSpPr/>
              <p:nvPr/>
            </p:nvSpPr>
            <p:spPr>
              <a:xfrm>
                <a:off x="2791519" y="3857328"/>
                <a:ext cx="5817758" cy="140503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0BEC6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" name="矩形 31"/>
            <p:cNvSpPr/>
            <p:nvPr/>
          </p:nvSpPr>
          <p:spPr>
            <a:xfrm>
              <a:off x="3810018" y="1587408"/>
              <a:ext cx="3890753" cy="3716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单击此处添加标题文本</a:t>
              </a:r>
            </a:p>
          </p:txBody>
        </p:sp>
      </p:grpSp>
      <p:sp>
        <p:nvSpPr>
          <p:cNvPr id="35" name="矩形 34"/>
          <p:cNvSpPr/>
          <p:nvPr/>
        </p:nvSpPr>
        <p:spPr>
          <a:xfrm>
            <a:off x="1768297" y="5274210"/>
            <a:ext cx="47364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589910" y="3290210"/>
            <a:ext cx="6109357" cy="801823"/>
            <a:chOff x="3518419" y="1553050"/>
            <a:chExt cx="6109357" cy="516226"/>
          </a:xfrm>
        </p:grpSpPr>
        <p:grpSp>
          <p:nvGrpSpPr>
            <p:cNvPr id="5" name="组合 4"/>
            <p:cNvGrpSpPr/>
            <p:nvPr/>
          </p:nvGrpSpPr>
          <p:grpSpPr>
            <a:xfrm>
              <a:off x="3518419" y="1553050"/>
              <a:ext cx="6109357" cy="516226"/>
              <a:chOff x="2499920" y="3481605"/>
              <a:chExt cx="6109357" cy="516226"/>
            </a:xfrm>
          </p:grpSpPr>
          <p:sp>
            <p:nvSpPr>
              <p:cNvPr id="26" name="平行四边形 25"/>
              <p:cNvSpPr/>
              <p:nvPr/>
            </p:nvSpPr>
            <p:spPr>
              <a:xfrm>
                <a:off x="2499920" y="3481605"/>
                <a:ext cx="5817758" cy="432457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98DEE4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平行四边形 27"/>
              <p:cNvSpPr/>
              <p:nvPr/>
            </p:nvSpPr>
            <p:spPr>
              <a:xfrm>
                <a:off x="2791519" y="3857328"/>
                <a:ext cx="5817758" cy="140503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0BEC6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4022047" y="1636819"/>
              <a:ext cx="3890753" cy="2575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b="1" dirty="0"/>
                <a:t>单击此处添加标题文本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96688"/>
            <a:ext cx="12192000" cy="1861312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72137" y="1502838"/>
            <a:ext cx="4319863" cy="5358148"/>
            <a:chOff x="7872137" y="1502838"/>
            <a:chExt cx="4319863" cy="5358148"/>
          </a:xfrm>
        </p:grpSpPr>
        <p:sp>
          <p:nvSpPr>
            <p:cNvPr id="14" name="任意多边形 13"/>
            <p:cNvSpPr>
              <a:spLocks/>
            </p:cNvSpPr>
            <p:nvPr/>
          </p:nvSpPr>
          <p:spPr bwMode="auto">
            <a:xfrm>
              <a:off x="7872137" y="1502838"/>
              <a:ext cx="4319863" cy="535814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>
                <a:alpha val="24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" name="任意多边形 5"/>
            <p:cNvSpPr>
              <a:spLocks/>
            </p:cNvSpPr>
            <p:nvPr/>
          </p:nvSpPr>
          <p:spPr bwMode="auto">
            <a:xfrm>
              <a:off x="8456592" y="2224782"/>
              <a:ext cx="3735408" cy="463321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 rot="10800000">
            <a:off x="-2" y="0"/>
            <a:ext cx="1399767" cy="1736203"/>
            <a:chOff x="7872137" y="1502838"/>
            <a:chExt cx="4319863" cy="5358148"/>
          </a:xfrm>
        </p:grpSpPr>
        <p:sp>
          <p:nvSpPr>
            <p:cNvPr id="19" name="任意多边形 18"/>
            <p:cNvSpPr>
              <a:spLocks/>
            </p:cNvSpPr>
            <p:nvPr/>
          </p:nvSpPr>
          <p:spPr bwMode="auto">
            <a:xfrm>
              <a:off x="7872137" y="1502838"/>
              <a:ext cx="4319863" cy="535814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>
                <a:alpha val="24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任意多边形 19"/>
            <p:cNvSpPr>
              <a:spLocks/>
            </p:cNvSpPr>
            <p:nvPr/>
          </p:nvSpPr>
          <p:spPr bwMode="auto">
            <a:xfrm>
              <a:off x="8456592" y="2224782"/>
              <a:ext cx="3735408" cy="463321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004856" y="-293004"/>
            <a:ext cx="5514507" cy="4244239"/>
            <a:chOff x="1178815" y="441915"/>
            <a:chExt cx="5514507" cy="4244239"/>
          </a:xfrm>
        </p:grpSpPr>
        <p:sp>
          <p:nvSpPr>
            <p:cNvPr id="22" name="矩形 21"/>
            <p:cNvSpPr/>
            <p:nvPr/>
          </p:nvSpPr>
          <p:spPr>
            <a:xfrm>
              <a:off x="1178815" y="441915"/>
              <a:ext cx="5514507" cy="42442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9900" b="1" noProof="1" smtClean="0">
                  <a:ln w="0"/>
                  <a:gradFill>
                    <a:gsLst>
                      <a:gs pos="23000">
                        <a:srgbClr val="0070C0"/>
                      </a:gs>
                      <a:gs pos="100000">
                        <a:srgbClr val="20BEC6"/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02</a:t>
              </a:r>
              <a:endParaRPr lang="zh-CN" altLang="en-US" sz="19900" b="1" dirty="0">
                <a:ln w="0"/>
                <a:gradFill>
                  <a:gsLst>
                    <a:gs pos="23000">
                      <a:srgbClr val="0070C0"/>
                    </a:gs>
                    <a:gs pos="100000">
                      <a:srgbClr val="20BEC6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55" name="平行四边形 54"/>
            <p:cNvSpPr/>
            <p:nvPr/>
          </p:nvSpPr>
          <p:spPr>
            <a:xfrm>
              <a:off x="2207455" y="2849299"/>
              <a:ext cx="1656080" cy="306234"/>
            </a:xfrm>
            <a:prstGeom prst="parallelogram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20BEC6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文本框 3"/>
            <p:cNvSpPr txBox="1"/>
            <p:nvPr/>
          </p:nvSpPr>
          <p:spPr>
            <a:xfrm>
              <a:off x="2246557" y="2781143"/>
              <a:ext cx="20065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pc="400" noProof="1">
                  <a:solidFill>
                    <a:schemeClr val="bg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+mn-ea"/>
                  <a:sym typeface="+mn-lt"/>
                </a:rPr>
                <a:t>PART</a:t>
              </a:r>
              <a:endParaRPr lang="zh-CN" altLang="en-US" spc="400" noProof="1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2589910" y="4355318"/>
            <a:ext cx="46838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608843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>
            <a:spLocks noChangeArrowheads="1"/>
          </p:cNvSpPr>
          <p:nvPr/>
        </p:nvSpPr>
        <p:spPr bwMode="auto">
          <a:xfrm>
            <a:off x="4166114" y="1850493"/>
            <a:ext cx="1551192" cy="1530391"/>
          </a:xfrm>
          <a:custGeom>
            <a:avLst/>
            <a:gdLst>
              <a:gd name="T0" fmla="*/ 0 w 117"/>
              <a:gd name="T1" fmla="*/ 412275 h 117"/>
              <a:gd name="T2" fmla="*/ 120406 w 117"/>
              <a:gd name="T3" fmla="*/ 118791 h 117"/>
              <a:gd name="T4" fmla="*/ 410796 w 117"/>
              <a:gd name="T5" fmla="*/ 0 h 117"/>
              <a:gd name="T6" fmla="*/ 828675 w 117"/>
              <a:gd name="T7" fmla="*/ 405288 h 117"/>
              <a:gd name="T8" fmla="*/ 828675 w 117"/>
              <a:gd name="T9" fmla="*/ 817563 h 117"/>
              <a:gd name="T10" fmla="*/ 403713 w 117"/>
              <a:gd name="T11" fmla="*/ 817563 h 117"/>
              <a:gd name="T12" fmla="*/ 0 w 117"/>
              <a:gd name="T13" fmla="*/ 412275 h 11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7"/>
              <a:gd name="T22" fmla="*/ 0 h 117"/>
              <a:gd name="T23" fmla="*/ 117 w 117"/>
              <a:gd name="T24" fmla="*/ 117 h 11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7" h="117">
                <a:moveTo>
                  <a:pt x="0" y="59"/>
                </a:moveTo>
                <a:cubicBezTo>
                  <a:pt x="0" y="43"/>
                  <a:pt x="6" y="28"/>
                  <a:pt x="17" y="17"/>
                </a:cubicBezTo>
                <a:cubicBezTo>
                  <a:pt x="27" y="7"/>
                  <a:pt x="43" y="0"/>
                  <a:pt x="58" y="0"/>
                </a:cubicBezTo>
                <a:cubicBezTo>
                  <a:pt x="90" y="0"/>
                  <a:pt x="117" y="26"/>
                  <a:pt x="117" y="58"/>
                </a:cubicBezTo>
                <a:cubicBezTo>
                  <a:pt x="117" y="117"/>
                  <a:pt x="117" y="117"/>
                  <a:pt x="117" y="117"/>
                </a:cubicBezTo>
                <a:cubicBezTo>
                  <a:pt x="57" y="117"/>
                  <a:pt x="57" y="117"/>
                  <a:pt x="57" y="117"/>
                </a:cubicBezTo>
                <a:cubicBezTo>
                  <a:pt x="26" y="117"/>
                  <a:pt x="0" y="90"/>
                  <a:pt x="0" y="59"/>
                </a:cubicBezTo>
                <a:close/>
              </a:path>
            </a:pathLst>
          </a:custGeom>
          <a:gradFill>
            <a:gsLst>
              <a:gs pos="100000">
                <a:srgbClr val="20BEC6"/>
              </a:gs>
              <a:gs pos="0">
                <a:srgbClr val="4472C4"/>
              </a:gs>
            </a:gsLst>
            <a:lin ang="16200000" scaled="1"/>
          </a:gradFill>
          <a:ln>
            <a:noFill/>
          </a:ln>
        </p:spPr>
        <p:txBody>
          <a:bodyPr lIns="91274" tIns="45637" rIns="91274" bIns="45637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Freeform 8"/>
          <p:cNvSpPr>
            <a:spLocks noChangeArrowheads="1"/>
          </p:cNvSpPr>
          <p:nvPr/>
        </p:nvSpPr>
        <p:spPr bwMode="auto">
          <a:xfrm>
            <a:off x="3813759" y="3484887"/>
            <a:ext cx="1907208" cy="1902089"/>
          </a:xfrm>
          <a:custGeom>
            <a:avLst/>
            <a:gdLst>
              <a:gd name="T0" fmla="*/ 1012720 w 167"/>
              <a:gd name="T1" fmla="*/ 1005029 h 169"/>
              <a:gd name="T2" fmla="*/ 594884 w 167"/>
              <a:gd name="T3" fmla="*/ 1179513 h 169"/>
              <a:gd name="T4" fmla="*/ 0 w 167"/>
              <a:gd name="T5" fmla="*/ 586267 h 169"/>
              <a:gd name="T6" fmla="*/ 177049 w 167"/>
              <a:gd name="T7" fmla="*/ 174484 h 169"/>
              <a:gd name="T8" fmla="*/ 601966 w 167"/>
              <a:gd name="T9" fmla="*/ 0 h 169"/>
              <a:gd name="T10" fmla="*/ 1182687 w 167"/>
              <a:gd name="T11" fmla="*/ 0 h 169"/>
              <a:gd name="T12" fmla="*/ 1182687 w 167"/>
              <a:gd name="T13" fmla="*/ 586267 h 169"/>
              <a:gd name="T14" fmla="*/ 1012720 w 167"/>
              <a:gd name="T15" fmla="*/ 1005029 h 16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67"/>
              <a:gd name="T25" fmla="*/ 0 h 169"/>
              <a:gd name="T26" fmla="*/ 167 w 167"/>
              <a:gd name="T27" fmla="*/ 169 h 16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67" h="169">
                <a:moveTo>
                  <a:pt x="143" y="144"/>
                </a:moveTo>
                <a:cubicBezTo>
                  <a:pt x="128" y="159"/>
                  <a:pt x="107" y="169"/>
                  <a:pt x="84" y="169"/>
                </a:cubicBezTo>
                <a:cubicBezTo>
                  <a:pt x="37" y="169"/>
                  <a:pt x="0" y="131"/>
                  <a:pt x="0" y="84"/>
                </a:cubicBezTo>
                <a:cubicBezTo>
                  <a:pt x="0" y="61"/>
                  <a:pt x="9" y="40"/>
                  <a:pt x="25" y="25"/>
                </a:cubicBezTo>
                <a:cubicBezTo>
                  <a:pt x="40" y="9"/>
                  <a:pt x="61" y="0"/>
                  <a:pt x="85" y="0"/>
                </a:cubicBezTo>
                <a:cubicBezTo>
                  <a:pt x="167" y="0"/>
                  <a:pt x="167" y="0"/>
                  <a:pt x="167" y="0"/>
                </a:cubicBezTo>
                <a:cubicBezTo>
                  <a:pt x="167" y="84"/>
                  <a:pt x="167" y="84"/>
                  <a:pt x="167" y="84"/>
                </a:cubicBezTo>
                <a:cubicBezTo>
                  <a:pt x="167" y="107"/>
                  <a:pt x="159" y="129"/>
                  <a:pt x="143" y="144"/>
                </a:cubicBezTo>
                <a:close/>
              </a:path>
            </a:pathLst>
          </a:custGeom>
          <a:gradFill>
            <a:gsLst>
              <a:gs pos="100000">
                <a:srgbClr val="20BEC6"/>
              </a:gs>
              <a:gs pos="0">
                <a:srgbClr val="4472C4"/>
              </a:gs>
            </a:gsLst>
            <a:lin ang="16200000" scaled="1"/>
          </a:gradFill>
          <a:ln>
            <a:noFill/>
          </a:ln>
        </p:spPr>
        <p:txBody>
          <a:bodyPr lIns="91274" tIns="45637" rIns="91274" bIns="45637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Freeform 9"/>
          <p:cNvSpPr>
            <a:spLocks noChangeArrowheads="1"/>
          </p:cNvSpPr>
          <p:nvPr/>
        </p:nvSpPr>
        <p:spPr bwMode="auto">
          <a:xfrm>
            <a:off x="5827946" y="3484943"/>
            <a:ext cx="1619540" cy="1554164"/>
          </a:xfrm>
          <a:custGeom>
            <a:avLst/>
            <a:gdLst>
              <a:gd name="T0" fmla="*/ 865188 w 122"/>
              <a:gd name="T1" fmla="*/ 418620 h 119"/>
              <a:gd name="T2" fmla="*/ 744629 w 122"/>
              <a:gd name="T3" fmla="*/ 711654 h 119"/>
              <a:gd name="T4" fmla="*/ 432594 w 122"/>
              <a:gd name="T5" fmla="*/ 830263 h 119"/>
              <a:gd name="T6" fmla="*/ 0 w 122"/>
              <a:gd name="T7" fmla="*/ 418620 h 119"/>
              <a:gd name="T8" fmla="*/ 0 w 122"/>
              <a:gd name="T9" fmla="*/ 0 h 119"/>
              <a:gd name="T10" fmla="*/ 439686 w 122"/>
              <a:gd name="T11" fmla="*/ 0 h 119"/>
              <a:gd name="T12" fmla="*/ 865188 w 122"/>
              <a:gd name="T13" fmla="*/ 418620 h 11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2"/>
              <a:gd name="T22" fmla="*/ 0 h 119"/>
              <a:gd name="T23" fmla="*/ 122 w 122"/>
              <a:gd name="T24" fmla="*/ 119 h 11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2" h="119">
                <a:moveTo>
                  <a:pt x="122" y="60"/>
                </a:moveTo>
                <a:cubicBezTo>
                  <a:pt x="122" y="76"/>
                  <a:pt x="115" y="91"/>
                  <a:pt x="105" y="102"/>
                </a:cubicBezTo>
                <a:cubicBezTo>
                  <a:pt x="94" y="113"/>
                  <a:pt x="78" y="119"/>
                  <a:pt x="61" y="119"/>
                </a:cubicBezTo>
                <a:cubicBezTo>
                  <a:pt x="28" y="119"/>
                  <a:pt x="0" y="93"/>
                  <a:pt x="0" y="60"/>
                </a:cubicBezTo>
                <a:cubicBezTo>
                  <a:pt x="0" y="0"/>
                  <a:pt x="0" y="0"/>
                  <a:pt x="0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95" y="0"/>
                  <a:pt x="122" y="27"/>
                  <a:pt x="122" y="60"/>
                </a:cubicBezTo>
                <a:close/>
              </a:path>
            </a:pathLst>
          </a:custGeom>
          <a:gradFill>
            <a:gsLst>
              <a:gs pos="100000">
                <a:srgbClr val="20BEC6"/>
              </a:gs>
              <a:gs pos="0">
                <a:srgbClr val="4472C4"/>
              </a:gs>
            </a:gsLst>
            <a:lin ang="16200000" scaled="1"/>
          </a:gradFill>
          <a:ln>
            <a:noFill/>
          </a:ln>
        </p:spPr>
        <p:txBody>
          <a:bodyPr lIns="91274" tIns="45637" rIns="91274" bIns="45637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Freeform 10"/>
          <p:cNvSpPr>
            <a:spLocks noChangeArrowheads="1"/>
          </p:cNvSpPr>
          <p:nvPr/>
        </p:nvSpPr>
        <p:spPr bwMode="auto">
          <a:xfrm>
            <a:off x="5843403" y="1848922"/>
            <a:ext cx="1521076" cy="1531961"/>
          </a:xfrm>
          <a:custGeom>
            <a:avLst/>
            <a:gdLst>
              <a:gd name="T0" fmla="*/ 887413 w 125"/>
              <a:gd name="T1" fmla="*/ 446882 h 128"/>
              <a:gd name="T2" fmla="*/ 759626 w 125"/>
              <a:gd name="T3" fmla="*/ 761095 h 128"/>
              <a:gd name="T4" fmla="*/ 440157 w 125"/>
              <a:gd name="T5" fmla="*/ 893763 h 128"/>
              <a:gd name="T6" fmla="*/ 0 w 125"/>
              <a:gd name="T7" fmla="*/ 893763 h 128"/>
              <a:gd name="T8" fmla="*/ 0 w 125"/>
              <a:gd name="T9" fmla="*/ 446882 h 128"/>
              <a:gd name="T10" fmla="*/ 127787 w 125"/>
              <a:gd name="T11" fmla="*/ 132668 h 128"/>
              <a:gd name="T12" fmla="*/ 440157 w 125"/>
              <a:gd name="T13" fmla="*/ 0 h 128"/>
              <a:gd name="T14" fmla="*/ 887413 w 125"/>
              <a:gd name="T15" fmla="*/ 446882 h 12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5"/>
              <a:gd name="T25" fmla="*/ 0 h 128"/>
              <a:gd name="T26" fmla="*/ 125 w 125"/>
              <a:gd name="T27" fmla="*/ 128 h 12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5" h="128">
                <a:moveTo>
                  <a:pt x="125" y="64"/>
                </a:moveTo>
                <a:cubicBezTo>
                  <a:pt x="125" y="81"/>
                  <a:pt x="118" y="97"/>
                  <a:pt x="107" y="109"/>
                </a:cubicBezTo>
                <a:cubicBezTo>
                  <a:pt x="95" y="120"/>
                  <a:pt x="79" y="128"/>
                  <a:pt x="62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46"/>
                  <a:pt x="6" y="30"/>
                  <a:pt x="18" y="19"/>
                </a:cubicBezTo>
                <a:cubicBezTo>
                  <a:pt x="29" y="7"/>
                  <a:pt x="45" y="0"/>
                  <a:pt x="62" y="0"/>
                </a:cubicBezTo>
                <a:cubicBezTo>
                  <a:pt x="97" y="0"/>
                  <a:pt x="125" y="29"/>
                  <a:pt x="125" y="64"/>
                </a:cubicBezTo>
                <a:close/>
              </a:path>
            </a:pathLst>
          </a:custGeom>
          <a:gradFill>
            <a:gsLst>
              <a:gs pos="100000">
                <a:srgbClr val="20BEC6"/>
              </a:gs>
              <a:gs pos="0">
                <a:srgbClr val="4472C4"/>
              </a:gs>
            </a:gsLst>
            <a:lin ang="16200000" scaled="1"/>
          </a:gradFill>
          <a:ln>
            <a:noFill/>
          </a:ln>
        </p:spPr>
        <p:txBody>
          <a:bodyPr lIns="91274" tIns="45637" rIns="91274" bIns="45637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397117" y="2163404"/>
            <a:ext cx="2692882" cy="2670734"/>
            <a:chOff x="4727212" y="2211520"/>
            <a:chExt cx="2692882" cy="2670734"/>
          </a:xfrm>
          <a:noFill/>
        </p:grpSpPr>
        <p:sp>
          <p:nvSpPr>
            <p:cNvPr id="12" name="椭圆 11"/>
            <p:cNvSpPr/>
            <p:nvPr/>
          </p:nvSpPr>
          <p:spPr>
            <a:xfrm>
              <a:off x="4876671" y="2211520"/>
              <a:ext cx="904567" cy="904567"/>
            </a:xfrm>
            <a:prstGeom prst="ellipse">
              <a:avLst/>
            </a:prstGeom>
            <a:grpFill/>
            <a:ln w="19050">
              <a:noFill/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6427863" y="2232290"/>
              <a:ext cx="904567" cy="904567"/>
            </a:xfrm>
            <a:prstGeom prst="ellipse">
              <a:avLst/>
            </a:prstGeom>
            <a:grpFill/>
            <a:ln w="19050">
              <a:noFill/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6515527" y="3840954"/>
              <a:ext cx="904567" cy="904567"/>
            </a:xfrm>
            <a:prstGeom prst="ellipse">
              <a:avLst/>
            </a:prstGeom>
            <a:grpFill/>
            <a:ln w="19050">
              <a:noFill/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4727212" y="3977687"/>
              <a:ext cx="904567" cy="904567"/>
            </a:xfrm>
            <a:prstGeom prst="ellipse">
              <a:avLst/>
            </a:prstGeom>
            <a:grpFill/>
            <a:ln w="19050">
              <a:noFill/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644608" y="210117"/>
            <a:ext cx="6109357" cy="545930"/>
            <a:chOff x="3518419" y="1553050"/>
            <a:chExt cx="6109357" cy="516226"/>
          </a:xfrm>
        </p:grpSpPr>
        <p:grpSp>
          <p:nvGrpSpPr>
            <p:cNvPr id="25" name="组合 24"/>
            <p:cNvGrpSpPr/>
            <p:nvPr/>
          </p:nvGrpSpPr>
          <p:grpSpPr>
            <a:xfrm>
              <a:off x="3518419" y="1553050"/>
              <a:ext cx="6109357" cy="516226"/>
              <a:chOff x="2499920" y="3481605"/>
              <a:chExt cx="6109357" cy="516226"/>
            </a:xfrm>
          </p:grpSpPr>
          <p:sp>
            <p:nvSpPr>
              <p:cNvPr id="27" name="平行四边形 26"/>
              <p:cNvSpPr/>
              <p:nvPr/>
            </p:nvSpPr>
            <p:spPr>
              <a:xfrm>
                <a:off x="2499920" y="3481605"/>
                <a:ext cx="5817758" cy="432457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98DEE4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平行四边形 27"/>
              <p:cNvSpPr/>
              <p:nvPr/>
            </p:nvSpPr>
            <p:spPr>
              <a:xfrm>
                <a:off x="2791519" y="3857328"/>
                <a:ext cx="5817758" cy="140503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0BEC6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" name="矩形 25"/>
            <p:cNvSpPr/>
            <p:nvPr/>
          </p:nvSpPr>
          <p:spPr>
            <a:xfrm>
              <a:off x="4064941" y="1584666"/>
              <a:ext cx="3890753" cy="2575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b="1" dirty="0"/>
                <a:t>单击此处添加标题文本</a:t>
              </a:r>
            </a:p>
          </p:txBody>
        </p:sp>
      </p:grpSp>
      <p:sp>
        <p:nvSpPr>
          <p:cNvPr id="29" name="矩形 28"/>
          <p:cNvSpPr/>
          <p:nvPr/>
        </p:nvSpPr>
        <p:spPr>
          <a:xfrm>
            <a:off x="202504" y="-97200"/>
            <a:ext cx="1239597" cy="926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noProof="1" smtClean="0">
                <a:ln w="0"/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000" b="1" dirty="0">
              <a:ln w="0"/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372569" y="2023074"/>
            <a:ext cx="2793545" cy="1044897"/>
            <a:chOff x="1644608" y="1810183"/>
            <a:chExt cx="2793545" cy="1044897"/>
          </a:xfrm>
        </p:grpSpPr>
        <p:sp>
          <p:nvSpPr>
            <p:cNvPr id="31" name="Rectangle 42"/>
            <p:cNvSpPr/>
            <p:nvPr/>
          </p:nvSpPr>
          <p:spPr>
            <a:xfrm flipH="1">
              <a:off x="1914028" y="1810183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fontAlgn="auto"/>
              <a:r>
                <a:rPr lang="zh-CN" altLang="en-US" b="1" spc="300" noProof="1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2" name="Rectangle 42"/>
            <p:cNvSpPr>
              <a:spLocks noChangeArrowheads="1"/>
            </p:cNvSpPr>
            <p:nvPr/>
          </p:nvSpPr>
          <p:spPr bwMode="auto">
            <a:xfrm flipH="1">
              <a:off x="1644608" y="2143343"/>
              <a:ext cx="2765075" cy="711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13235" y="4222911"/>
            <a:ext cx="2793545" cy="1044897"/>
            <a:chOff x="1644608" y="1810183"/>
            <a:chExt cx="2793545" cy="1044897"/>
          </a:xfrm>
        </p:grpSpPr>
        <p:sp>
          <p:nvSpPr>
            <p:cNvPr id="34" name="Rectangle 42"/>
            <p:cNvSpPr/>
            <p:nvPr/>
          </p:nvSpPr>
          <p:spPr>
            <a:xfrm flipH="1">
              <a:off x="1914028" y="1810183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fontAlgn="auto"/>
              <a:r>
                <a:rPr lang="zh-CN" altLang="en-US" b="1" spc="300" noProof="1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5" name="Rectangle 42"/>
            <p:cNvSpPr>
              <a:spLocks noChangeArrowheads="1"/>
            </p:cNvSpPr>
            <p:nvPr/>
          </p:nvSpPr>
          <p:spPr bwMode="auto">
            <a:xfrm flipH="1">
              <a:off x="1644608" y="2143343"/>
              <a:ext cx="2765075" cy="711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462366" y="2056679"/>
            <a:ext cx="2765075" cy="1044897"/>
            <a:chOff x="1644608" y="1810183"/>
            <a:chExt cx="2765075" cy="1044897"/>
          </a:xfrm>
        </p:grpSpPr>
        <p:sp>
          <p:nvSpPr>
            <p:cNvPr id="37" name="Rectangle 42"/>
            <p:cNvSpPr/>
            <p:nvPr/>
          </p:nvSpPr>
          <p:spPr>
            <a:xfrm flipH="1">
              <a:off x="1685969" y="1810183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r>
                <a:rPr lang="zh-CN" altLang="en-US" b="1" spc="300" noProof="1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8" name="Rectangle 42"/>
            <p:cNvSpPr>
              <a:spLocks noChangeArrowheads="1"/>
            </p:cNvSpPr>
            <p:nvPr/>
          </p:nvSpPr>
          <p:spPr bwMode="auto">
            <a:xfrm flipH="1">
              <a:off x="1644608" y="2143343"/>
              <a:ext cx="2765075" cy="711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554465" y="3805454"/>
            <a:ext cx="2765075" cy="1044897"/>
            <a:chOff x="1644608" y="1810183"/>
            <a:chExt cx="2765075" cy="1044897"/>
          </a:xfrm>
        </p:grpSpPr>
        <p:sp>
          <p:nvSpPr>
            <p:cNvPr id="40" name="Rectangle 42"/>
            <p:cNvSpPr/>
            <p:nvPr/>
          </p:nvSpPr>
          <p:spPr>
            <a:xfrm flipH="1">
              <a:off x="1672924" y="1810183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r>
                <a:rPr lang="zh-CN" altLang="en-US" b="1" spc="300" noProof="1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1" name="Rectangle 42"/>
            <p:cNvSpPr>
              <a:spLocks noChangeArrowheads="1"/>
            </p:cNvSpPr>
            <p:nvPr/>
          </p:nvSpPr>
          <p:spPr bwMode="auto">
            <a:xfrm flipH="1">
              <a:off x="1644608" y="2143343"/>
              <a:ext cx="2765075" cy="711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4101;#70103;#405328;#407211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7091;#57184;#6177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rmvcih1t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</TotalTime>
  <Words>1556</Words>
  <Application>Microsoft Office PowerPoint</Application>
  <PresentationFormat>宽屏</PresentationFormat>
  <Paragraphs>171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阿里巴巴普惠体 2.0 55 Regular</vt:lpstr>
      <vt:lpstr>江城斜黑体 900W</vt:lpstr>
      <vt:lpstr>宋体</vt:lpstr>
      <vt:lpstr>优设标题黑</vt:lpstr>
      <vt:lpstr>字体圈欣意冠黑体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流体几何风年终总结报告ppt模板</dc:title>
  <dc:creator>51PPT模板网</dc:creator>
  <cp:keywords>www.51pptmoban.com</cp:keywords>
  <dc:description>www.51pptmoban.com</dc:description>
  <cp:lastModifiedBy>阳光男孩</cp:lastModifiedBy>
  <cp:revision>115</cp:revision>
  <dcterms:created xsi:type="dcterms:W3CDTF">2018-04-18T06:17:00Z</dcterms:created>
  <dcterms:modified xsi:type="dcterms:W3CDTF">2021-11-15T14:51:23Z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2052-11.1.0.9828</vt:lpwstr>
  </property>
</Properties>
</file>