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9.xml" ContentType="application/vnd.openxmlformats-officedocument.presentationml.notesSlide+xml"/>
  <Override PartName="/ppt/tags/tag54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1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5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6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7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25" r:id="rId1"/>
  </p:sldMasterIdLst>
  <p:notesMasterIdLst>
    <p:notesMasterId r:id="rId22"/>
  </p:notesMasterIdLst>
  <p:handoutMasterIdLst>
    <p:handoutMasterId r:id="rId23"/>
  </p:handoutMasterIdLst>
  <p:sldIdLst>
    <p:sldId id="345" r:id="rId2"/>
    <p:sldId id="346" r:id="rId3"/>
    <p:sldId id="347" r:id="rId4"/>
    <p:sldId id="348" r:id="rId5"/>
    <p:sldId id="301" r:id="rId6"/>
    <p:sldId id="305" r:id="rId7"/>
    <p:sldId id="324" r:id="rId8"/>
    <p:sldId id="292" r:id="rId9"/>
    <p:sldId id="326" r:id="rId10"/>
    <p:sldId id="318" r:id="rId11"/>
    <p:sldId id="282" r:id="rId12"/>
    <p:sldId id="307" r:id="rId13"/>
    <p:sldId id="323" r:id="rId14"/>
    <p:sldId id="335" r:id="rId15"/>
    <p:sldId id="302" r:id="rId16"/>
    <p:sldId id="320" r:id="rId17"/>
    <p:sldId id="327" r:id="rId18"/>
    <p:sldId id="300" r:id="rId19"/>
    <p:sldId id="349" r:id="rId20"/>
    <p:sldId id="350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C"/>
    <a:srgbClr val="0070C0"/>
    <a:srgbClr val="F1EFF2"/>
    <a:srgbClr val="103F7A"/>
    <a:srgbClr val="F9CD7F"/>
    <a:srgbClr val="E91216"/>
    <a:srgbClr val="FDCB48"/>
    <a:srgbClr val="FC9D61"/>
    <a:srgbClr val="DB3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0" autoAdjust="0"/>
    <p:restoredTop sz="96485" autoAdjust="0"/>
  </p:normalViewPr>
  <p:slideViewPr>
    <p:cSldViewPr snapToGrid="0" showGuides="1">
      <p:cViewPr varScale="1">
        <p:scale>
          <a:sx n="95" d="100"/>
          <a:sy n="95" d="100"/>
        </p:scale>
        <p:origin x="84" y="828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4.0999999999999996</c:v>
                </c:pt>
                <c:pt idx="1">
                  <c:v>2.9</c:v>
                </c:pt>
                <c:pt idx="2">
                  <c:v>3.5</c:v>
                </c:pt>
                <c:pt idx="3">
                  <c:v>5.6</c:v>
                </c:pt>
                <c:pt idx="4">
                  <c:v>4.3</c:v>
                </c:pt>
                <c:pt idx="5">
                  <c:v>6.6</c:v>
                </c:pt>
                <c:pt idx="6">
                  <c:v>5.3</c:v>
                </c:pt>
                <c:pt idx="7">
                  <c:v>6.1</c:v>
                </c:pt>
                <c:pt idx="8">
                  <c:v>4.9000000000000004</c:v>
                </c:pt>
                <c:pt idx="9">
                  <c:v>6.5</c:v>
                </c:pt>
                <c:pt idx="10">
                  <c:v>7.1</c:v>
                </c:pt>
                <c:pt idx="11">
                  <c:v>8.1999999999999993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7"/>
        <c:axId val="445421840"/>
        <c:axId val="4454430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4.0999999999999996</c:v>
                </c:pt>
                <c:pt idx="1">
                  <c:v>2.9</c:v>
                </c:pt>
                <c:pt idx="2">
                  <c:v>3.5</c:v>
                </c:pt>
                <c:pt idx="3">
                  <c:v>5.6</c:v>
                </c:pt>
                <c:pt idx="4">
                  <c:v>4.3</c:v>
                </c:pt>
                <c:pt idx="5">
                  <c:v>6.6</c:v>
                </c:pt>
                <c:pt idx="6">
                  <c:v>5.3</c:v>
                </c:pt>
                <c:pt idx="7">
                  <c:v>6.1</c:v>
                </c:pt>
                <c:pt idx="8">
                  <c:v>4.9000000000000004</c:v>
                </c:pt>
                <c:pt idx="9">
                  <c:v>6.5</c:v>
                </c:pt>
                <c:pt idx="10">
                  <c:v>7.1</c:v>
                </c:pt>
                <c:pt idx="11">
                  <c:v>8.1999999999999993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5421840"/>
        <c:axId val="445443056"/>
      </c:lineChart>
      <c:catAx>
        <c:axId val="44542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45443056"/>
        <c:crosses val="autoZero"/>
        <c:auto val="1"/>
        <c:lblAlgn val="ctr"/>
        <c:lblOffset val="100"/>
        <c:noMultiLvlLbl val="0"/>
      </c:catAx>
      <c:valAx>
        <c:axId val="44544305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rgbClr val="EFEFEF"/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54218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5.8</c:v>
                </c:pt>
                <c:pt idx="1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7.9</c:v>
                </c:pt>
                <c:pt idx="1">
                  <c:v>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648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C55DD-2819-4B9A-8A65-CCC0E6A167AF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96CD6-26A3-4145-A7F7-830BD4D4B5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005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</a:t>
            </a:r>
            <a:r>
              <a:rPr lang="en-US" altLang="zh-CN" dirty="0" smtClean="0"/>
              <a:t>	www.51 </a:t>
            </a:r>
            <a:r>
              <a:rPr lang="en-US" altLang="zh-CN" dirty="0" err="1" smtClean="0"/>
              <a:t>pptmo</a:t>
            </a:r>
            <a:r>
              <a:rPr lang="en-US" altLang="zh-CN" dirty="0" smtClean="0"/>
              <a:t> ban.com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4192B-65BA-4B61-A00E-47173AD96C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04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894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366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689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390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6254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9480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3522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6201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004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4192B-65BA-4B61-A00E-47173AD96C6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308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4192B-65BA-4B61-A00E-47173AD96C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3400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</a:t>
            </a:r>
            <a:r>
              <a:rPr lang="en-US" altLang="zh-CN" dirty="0" smtClean="0"/>
              <a:t>	www.51pptmo 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96CD6-26A3-4145-A7F7-830BD4D4B5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02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4192B-65BA-4B61-A00E-47173AD96C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476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039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5684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598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988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5003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406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7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1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7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9377743" y="55364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-1755015" y="40568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603795 h 3556295"/>
              <a:gd name="connsiteX1" fmla="*/ 228600 w 13552495"/>
              <a:gd name="connsiteY1" fmla="*/ 2552995 h 3556295"/>
              <a:gd name="connsiteX2" fmla="*/ 1397000 w 13552495"/>
              <a:gd name="connsiteY2" fmla="*/ 1282995 h 3556295"/>
              <a:gd name="connsiteX3" fmla="*/ 2184400 w 13552495"/>
              <a:gd name="connsiteY3" fmla="*/ 1752895 h 3556295"/>
              <a:gd name="connsiteX4" fmla="*/ 2108200 w 13552495"/>
              <a:gd name="connsiteY4" fmla="*/ 2692695 h 3556295"/>
              <a:gd name="connsiteX5" fmla="*/ 3251200 w 13552495"/>
              <a:gd name="connsiteY5" fmla="*/ 1714795 h 3556295"/>
              <a:gd name="connsiteX6" fmla="*/ 5486400 w 13552495"/>
              <a:gd name="connsiteY6" fmla="*/ 2235495 h 3556295"/>
              <a:gd name="connsiteX7" fmla="*/ 7658100 w 13552495"/>
              <a:gd name="connsiteY7" fmla="*/ 1752895 h 3556295"/>
              <a:gd name="connsiteX8" fmla="*/ 9436100 w 13552495"/>
              <a:gd name="connsiteY8" fmla="*/ 1930695 h 3556295"/>
              <a:gd name="connsiteX9" fmla="*/ 9690100 w 13552495"/>
              <a:gd name="connsiteY9" fmla="*/ 2756195 h 3556295"/>
              <a:gd name="connsiteX10" fmla="*/ 10896600 w 13552495"/>
              <a:gd name="connsiteY10" fmla="*/ 1752895 h 3556295"/>
              <a:gd name="connsiteX11" fmla="*/ 10680700 w 13552495"/>
              <a:gd name="connsiteY11" fmla="*/ 330495 h 3556295"/>
              <a:gd name="connsiteX12" fmla="*/ 13411200 w 13552495"/>
              <a:gd name="connsiteY12" fmla="*/ 559095 h 3556295"/>
              <a:gd name="connsiteX13" fmla="*/ 13157200 w 13552495"/>
              <a:gd name="connsiteY13" fmla="*/ 3556295 h 3556295"/>
              <a:gd name="connsiteX14" fmla="*/ 0 w 13552495"/>
              <a:gd name="connsiteY14" fmla="*/ 3556295 h 3556295"/>
              <a:gd name="connsiteX15" fmla="*/ 177800 w 13552495"/>
              <a:gd name="connsiteY15" fmla="*/ 2603795 h 355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 userDrawn="1"/>
        </p:nvSpPr>
        <p:spPr>
          <a:xfrm>
            <a:off x="0" y="46098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2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722789" y="57338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-482907" y="203021"/>
            <a:ext cx="965814" cy="609779"/>
          </a:xfrm>
          <a:prstGeom prst="roundRect">
            <a:avLst>
              <a:gd name="adj" fmla="val 6607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103F7A"/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89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 userDrawn="1"/>
        </p:nvSpPr>
        <p:spPr>
          <a:xfrm>
            <a:off x="-482907" y="281052"/>
            <a:ext cx="1333369" cy="1333369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9377743" y="55364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-1755015" y="40568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603795 h 3556295"/>
              <a:gd name="connsiteX1" fmla="*/ 228600 w 13552495"/>
              <a:gd name="connsiteY1" fmla="*/ 2552995 h 3556295"/>
              <a:gd name="connsiteX2" fmla="*/ 1397000 w 13552495"/>
              <a:gd name="connsiteY2" fmla="*/ 1282995 h 3556295"/>
              <a:gd name="connsiteX3" fmla="*/ 2184400 w 13552495"/>
              <a:gd name="connsiteY3" fmla="*/ 1752895 h 3556295"/>
              <a:gd name="connsiteX4" fmla="*/ 2108200 w 13552495"/>
              <a:gd name="connsiteY4" fmla="*/ 2692695 h 3556295"/>
              <a:gd name="connsiteX5" fmla="*/ 3251200 w 13552495"/>
              <a:gd name="connsiteY5" fmla="*/ 1714795 h 3556295"/>
              <a:gd name="connsiteX6" fmla="*/ 5486400 w 13552495"/>
              <a:gd name="connsiteY6" fmla="*/ 2235495 h 3556295"/>
              <a:gd name="connsiteX7" fmla="*/ 7658100 w 13552495"/>
              <a:gd name="connsiteY7" fmla="*/ 1752895 h 3556295"/>
              <a:gd name="connsiteX8" fmla="*/ 9436100 w 13552495"/>
              <a:gd name="connsiteY8" fmla="*/ 1930695 h 3556295"/>
              <a:gd name="connsiteX9" fmla="*/ 9690100 w 13552495"/>
              <a:gd name="connsiteY9" fmla="*/ 2756195 h 3556295"/>
              <a:gd name="connsiteX10" fmla="*/ 10896600 w 13552495"/>
              <a:gd name="connsiteY10" fmla="*/ 1752895 h 3556295"/>
              <a:gd name="connsiteX11" fmla="*/ 10680700 w 13552495"/>
              <a:gd name="connsiteY11" fmla="*/ 330495 h 3556295"/>
              <a:gd name="connsiteX12" fmla="*/ 13411200 w 13552495"/>
              <a:gd name="connsiteY12" fmla="*/ 559095 h 3556295"/>
              <a:gd name="connsiteX13" fmla="*/ 13157200 w 13552495"/>
              <a:gd name="connsiteY13" fmla="*/ 3556295 h 3556295"/>
              <a:gd name="connsiteX14" fmla="*/ 0 w 13552495"/>
              <a:gd name="connsiteY14" fmla="*/ 3556295 h 3556295"/>
              <a:gd name="connsiteX15" fmla="*/ 177800 w 13552495"/>
              <a:gd name="connsiteY15" fmla="*/ 2603795 h 355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46098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2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722789" y="57338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 userDrawn="1"/>
        </p:nvSpPr>
        <p:spPr>
          <a:xfrm>
            <a:off x="-482907" y="203021"/>
            <a:ext cx="965814" cy="609779"/>
          </a:xfrm>
          <a:prstGeom prst="roundRect">
            <a:avLst>
              <a:gd name="adj" fmla="val 6607"/>
            </a:avLst>
          </a:prstGeom>
          <a:solidFill>
            <a:srgbClr val="0070C0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7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3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01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84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88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28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27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7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3E0AF-7A66-47A0-915C-302A25371585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02903-186A-4BCE-973F-143E4F974B1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4"/>
            </p:custDataLst>
          </p:nvPr>
        </p:nvSpPr>
        <p:spPr>
          <a:xfrm>
            <a:off x="-25400000" y="-25400000"/>
            <a:ext cx="0" cy="0"/>
          </a:xfrm>
          <a:prstGeom prst="rect">
            <a:avLst/>
          </a:prstGeom>
          <a:gradFill>
            <a:gsLst>
              <a:gs pos="0">
                <a:srgbClr val="FEA361"/>
              </a:gs>
              <a:gs pos="100000">
                <a:srgbClr val="D8276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15"/>
            </p:custDataLst>
          </p:nvPr>
        </p:nvSpPr>
        <p:spPr>
          <a:xfrm>
            <a:off x="37592000" y="32258000"/>
            <a:ext cx="0" cy="0"/>
          </a:xfrm>
          <a:prstGeom prst="rect">
            <a:avLst/>
          </a:prstGeom>
          <a:gradFill>
            <a:gsLst>
              <a:gs pos="0">
                <a:srgbClr val="FEA361"/>
              </a:gs>
              <a:gs pos="100000">
                <a:srgbClr val="D8276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9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18" Type="http://schemas.openxmlformats.org/officeDocument/2006/relationships/tags" Target="../tags/tag72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17" Type="http://schemas.openxmlformats.org/officeDocument/2006/relationships/tags" Target="../tags/tag71.xml"/><Relationship Id="rId2" Type="http://schemas.openxmlformats.org/officeDocument/2006/relationships/tags" Target="../tags/tag56.xml"/><Relationship Id="rId16" Type="http://schemas.openxmlformats.org/officeDocument/2006/relationships/tags" Target="../tags/tag70.xml"/><Relationship Id="rId20" Type="http://schemas.openxmlformats.org/officeDocument/2006/relationships/notesSlide" Target="../notesSlides/notesSlide11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tags" Target="../tags/tag69.xml"/><Relationship Id="rId10" Type="http://schemas.openxmlformats.org/officeDocument/2006/relationships/tags" Target="../tags/tag64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85.xml"/><Relationship Id="rId18" Type="http://schemas.openxmlformats.org/officeDocument/2006/relationships/tags" Target="../tags/tag90.xml"/><Relationship Id="rId26" Type="http://schemas.openxmlformats.org/officeDocument/2006/relationships/tags" Target="../tags/tag98.xml"/><Relationship Id="rId3" Type="http://schemas.openxmlformats.org/officeDocument/2006/relationships/tags" Target="../tags/tag75.xml"/><Relationship Id="rId21" Type="http://schemas.openxmlformats.org/officeDocument/2006/relationships/tags" Target="../tags/tag93.xml"/><Relationship Id="rId34" Type="http://schemas.openxmlformats.org/officeDocument/2006/relationships/image" Target="../media/image10.jpeg"/><Relationship Id="rId7" Type="http://schemas.openxmlformats.org/officeDocument/2006/relationships/tags" Target="../tags/tag79.xml"/><Relationship Id="rId12" Type="http://schemas.openxmlformats.org/officeDocument/2006/relationships/tags" Target="../tags/tag84.xml"/><Relationship Id="rId17" Type="http://schemas.openxmlformats.org/officeDocument/2006/relationships/tags" Target="../tags/tag89.xml"/><Relationship Id="rId25" Type="http://schemas.openxmlformats.org/officeDocument/2006/relationships/tags" Target="../tags/tag97.xml"/><Relationship Id="rId33" Type="http://schemas.openxmlformats.org/officeDocument/2006/relationships/chart" Target="../charts/chart4.xml"/><Relationship Id="rId2" Type="http://schemas.openxmlformats.org/officeDocument/2006/relationships/tags" Target="../tags/tag74.xml"/><Relationship Id="rId16" Type="http://schemas.openxmlformats.org/officeDocument/2006/relationships/tags" Target="../tags/tag88.xml"/><Relationship Id="rId20" Type="http://schemas.openxmlformats.org/officeDocument/2006/relationships/tags" Target="../tags/tag92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tags" Target="../tags/tag83.xml"/><Relationship Id="rId24" Type="http://schemas.openxmlformats.org/officeDocument/2006/relationships/tags" Target="../tags/tag96.xml"/><Relationship Id="rId32" Type="http://schemas.openxmlformats.org/officeDocument/2006/relationships/chart" Target="../charts/chart3.xml"/><Relationship Id="rId5" Type="http://schemas.openxmlformats.org/officeDocument/2006/relationships/tags" Target="../tags/tag77.xml"/><Relationship Id="rId15" Type="http://schemas.openxmlformats.org/officeDocument/2006/relationships/tags" Target="../tags/tag87.xml"/><Relationship Id="rId23" Type="http://schemas.openxmlformats.org/officeDocument/2006/relationships/tags" Target="../tags/tag95.xml"/><Relationship Id="rId28" Type="http://schemas.openxmlformats.org/officeDocument/2006/relationships/tags" Target="../tags/tag100.xml"/><Relationship Id="rId10" Type="http://schemas.openxmlformats.org/officeDocument/2006/relationships/tags" Target="../tags/tag82.xml"/><Relationship Id="rId19" Type="http://schemas.openxmlformats.org/officeDocument/2006/relationships/tags" Target="../tags/tag91.xml"/><Relationship Id="rId31" Type="http://schemas.openxmlformats.org/officeDocument/2006/relationships/chart" Target="../charts/chart2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tags" Target="../tags/tag86.xml"/><Relationship Id="rId22" Type="http://schemas.openxmlformats.org/officeDocument/2006/relationships/tags" Target="../tags/tag94.xml"/><Relationship Id="rId27" Type="http://schemas.openxmlformats.org/officeDocument/2006/relationships/tags" Target="../tags/tag99.xml"/><Relationship Id="rId30" Type="http://schemas.openxmlformats.org/officeDocument/2006/relationships/notesSlide" Target="../notesSlides/notesSlide12.xml"/><Relationship Id="rId35" Type="http://schemas.openxmlformats.org/officeDocument/2006/relationships/image" Target="../media/image11.png"/><Relationship Id="rId8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18" Type="http://schemas.openxmlformats.org/officeDocument/2006/relationships/tags" Target="../tags/tag118.xml"/><Relationship Id="rId3" Type="http://schemas.openxmlformats.org/officeDocument/2006/relationships/tags" Target="../tags/tag103.xml"/><Relationship Id="rId21" Type="http://schemas.openxmlformats.org/officeDocument/2006/relationships/tags" Target="../tags/tag121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tags" Target="../tags/tag117.xml"/><Relationship Id="rId25" Type="http://schemas.openxmlformats.org/officeDocument/2006/relationships/image" Target="../media/image13.png"/><Relationship Id="rId2" Type="http://schemas.openxmlformats.org/officeDocument/2006/relationships/tags" Target="../tags/tag102.xml"/><Relationship Id="rId16" Type="http://schemas.openxmlformats.org/officeDocument/2006/relationships/tags" Target="../tags/tag116.xml"/><Relationship Id="rId20" Type="http://schemas.openxmlformats.org/officeDocument/2006/relationships/tags" Target="../tags/tag120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24" Type="http://schemas.openxmlformats.org/officeDocument/2006/relationships/image" Target="../media/image12.jpeg"/><Relationship Id="rId5" Type="http://schemas.openxmlformats.org/officeDocument/2006/relationships/tags" Target="../tags/tag105.xml"/><Relationship Id="rId15" Type="http://schemas.openxmlformats.org/officeDocument/2006/relationships/tags" Target="../tags/tag115.xml"/><Relationship Id="rId23" Type="http://schemas.openxmlformats.org/officeDocument/2006/relationships/notesSlide" Target="../notesSlides/notesSlide13.xml"/><Relationship Id="rId10" Type="http://schemas.openxmlformats.org/officeDocument/2006/relationships/tags" Target="../tags/tag110.xml"/><Relationship Id="rId19" Type="http://schemas.openxmlformats.org/officeDocument/2006/relationships/tags" Target="../tags/tag119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Relationship Id="rId2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notesSlide" Target="../notesSlides/notesSlide15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10" Type="http://schemas.openxmlformats.org/officeDocument/2006/relationships/tags" Target="../tags/tag131.xml"/><Relationship Id="rId19" Type="http://schemas.openxmlformats.org/officeDocument/2006/relationships/image" Target="../media/image15.jpeg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image" Target="../media/image16.png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tags" Target="../tags/tag162.xml"/><Relationship Id="rId18" Type="http://schemas.openxmlformats.org/officeDocument/2006/relationships/tags" Target="../tags/tag167.xml"/><Relationship Id="rId3" Type="http://schemas.openxmlformats.org/officeDocument/2006/relationships/tags" Target="../tags/tag152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156.xml"/><Relationship Id="rId12" Type="http://schemas.openxmlformats.org/officeDocument/2006/relationships/tags" Target="../tags/tag161.xml"/><Relationship Id="rId17" Type="http://schemas.openxmlformats.org/officeDocument/2006/relationships/tags" Target="../tags/tag166.xml"/><Relationship Id="rId2" Type="http://schemas.openxmlformats.org/officeDocument/2006/relationships/tags" Target="../tags/tag151.xml"/><Relationship Id="rId16" Type="http://schemas.openxmlformats.org/officeDocument/2006/relationships/tags" Target="../tags/tag165.xml"/><Relationship Id="rId20" Type="http://schemas.openxmlformats.org/officeDocument/2006/relationships/tags" Target="../tags/tag169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tags" Target="../tags/tag160.xml"/><Relationship Id="rId5" Type="http://schemas.openxmlformats.org/officeDocument/2006/relationships/tags" Target="../tags/tag154.xml"/><Relationship Id="rId15" Type="http://schemas.openxmlformats.org/officeDocument/2006/relationships/tags" Target="../tags/tag164.xml"/><Relationship Id="rId23" Type="http://schemas.openxmlformats.org/officeDocument/2006/relationships/image" Target="../media/image17.jpeg"/><Relationship Id="rId10" Type="http://schemas.openxmlformats.org/officeDocument/2006/relationships/tags" Target="../tags/tag159.xml"/><Relationship Id="rId19" Type="http://schemas.openxmlformats.org/officeDocument/2006/relationships/tags" Target="../tags/tag168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tags" Target="../tags/tag163.xml"/><Relationship Id="rId2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18" Type="http://schemas.openxmlformats.org/officeDocument/2006/relationships/tags" Target="../tags/tag187.xml"/><Relationship Id="rId3" Type="http://schemas.openxmlformats.org/officeDocument/2006/relationships/tags" Target="../tags/tag172.xml"/><Relationship Id="rId21" Type="http://schemas.openxmlformats.org/officeDocument/2006/relationships/notesSlide" Target="../notesSlides/notesSlide18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tags" Target="../tags/tag186.xml"/><Relationship Id="rId2" Type="http://schemas.openxmlformats.org/officeDocument/2006/relationships/tags" Target="../tags/tag171.xml"/><Relationship Id="rId16" Type="http://schemas.openxmlformats.org/officeDocument/2006/relationships/tags" Target="../tags/tag185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5" Type="http://schemas.openxmlformats.org/officeDocument/2006/relationships/tags" Target="../tags/tag184.xml"/><Relationship Id="rId23" Type="http://schemas.openxmlformats.org/officeDocument/2006/relationships/image" Target="../media/image19.png"/><Relationship Id="rId10" Type="http://schemas.openxmlformats.org/officeDocument/2006/relationships/tags" Target="../tags/tag179.xml"/><Relationship Id="rId19" Type="http://schemas.openxmlformats.org/officeDocument/2006/relationships/tags" Target="../tags/tag188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tags" Target="../tags/tag183.xml"/><Relationship Id="rId2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image" Target="../media/image7.jpe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notesSlide" Target="../notesSlides/notesSlide8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notesSlide" Target="../notesSlides/notesSlide9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20" Type="http://schemas.openxmlformats.org/officeDocument/2006/relationships/image" Target="../media/image9.png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19" Type="http://schemas.openxmlformats.org/officeDocument/2006/relationships/image" Target="../media/image8.jpeg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5770" y="1423205"/>
            <a:ext cx="6803772" cy="5206195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9377743" y="43299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66856" y="-4264708"/>
            <a:ext cx="5420488" cy="5420488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56156" y="-1130300"/>
            <a:ext cx="4602543" cy="2908300"/>
          </a:xfrm>
          <a:custGeom>
            <a:avLst/>
            <a:gdLst>
              <a:gd name="connsiteX0" fmla="*/ 0 w 6451600"/>
              <a:gd name="connsiteY0" fmla="*/ 292100 h 4076700"/>
              <a:gd name="connsiteX1" fmla="*/ 1016000 w 6451600"/>
              <a:gd name="connsiteY1" fmla="*/ 2705100 h 4076700"/>
              <a:gd name="connsiteX2" fmla="*/ 3467100 w 6451600"/>
              <a:gd name="connsiteY2" fmla="*/ 2717800 h 4076700"/>
              <a:gd name="connsiteX3" fmla="*/ 6451600 w 6451600"/>
              <a:gd name="connsiteY3" fmla="*/ 4076700 h 4076700"/>
              <a:gd name="connsiteX4" fmla="*/ 6362700 w 6451600"/>
              <a:gd name="connsiteY4" fmla="*/ 0 h 4076700"/>
              <a:gd name="connsiteX5" fmla="*/ 0 w 6451600"/>
              <a:gd name="connsiteY5" fmla="*/ 2921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1600" h="4076700">
                <a:moveTo>
                  <a:pt x="0" y="292100"/>
                </a:moveTo>
                <a:cubicBezTo>
                  <a:pt x="219075" y="1296458"/>
                  <a:pt x="438150" y="2300817"/>
                  <a:pt x="1016000" y="2705100"/>
                </a:cubicBezTo>
                <a:cubicBezTo>
                  <a:pt x="1593850" y="3109383"/>
                  <a:pt x="2561167" y="2489200"/>
                  <a:pt x="3467100" y="2717800"/>
                </a:cubicBezTo>
                <a:cubicBezTo>
                  <a:pt x="4373033" y="2946400"/>
                  <a:pt x="5954183" y="3860800"/>
                  <a:pt x="6451600" y="4076700"/>
                </a:cubicBezTo>
                <a:lnTo>
                  <a:pt x="6362700" y="0"/>
                </a:lnTo>
                <a:lnTo>
                  <a:pt x="0" y="292100"/>
                </a:lnTo>
                <a:close/>
              </a:path>
            </a:pathLst>
          </a:custGeom>
          <a:solidFill>
            <a:srgbClr val="103F7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755015" y="28503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603795 h 3556295"/>
              <a:gd name="connsiteX1" fmla="*/ 228600 w 13552495"/>
              <a:gd name="connsiteY1" fmla="*/ 2552995 h 3556295"/>
              <a:gd name="connsiteX2" fmla="*/ 1397000 w 13552495"/>
              <a:gd name="connsiteY2" fmla="*/ 1282995 h 3556295"/>
              <a:gd name="connsiteX3" fmla="*/ 2184400 w 13552495"/>
              <a:gd name="connsiteY3" fmla="*/ 1752895 h 3556295"/>
              <a:gd name="connsiteX4" fmla="*/ 2108200 w 13552495"/>
              <a:gd name="connsiteY4" fmla="*/ 2692695 h 3556295"/>
              <a:gd name="connsiteX5" fmla="*/ 3251200 w 13552495"/>
              <a:gd name="connsiteY5" fmla="*/ 1714795 h 3556295"/>
              <a:gd name="connsiteX6" fmla="*/ 5486400 w 13552495"/>
              <a:gd name="connsiteY6" fmla="*/ 2235495 h 3556295"/>
              <a:gd name="connsiteX7" fmla="*/ 7658100 w 13552495"/>
              <a:gd name="connsiteY7" fmla="*/ 1752895 h 3556295"/>
              <a:gd name="connsiteX8" fmla="*/ 9436100 w 13552495"/>
              <a:gd name="connsiteY8" fmla="*/ 1930695 h 3556295"/>
              <a:gd name="connsiteX9" fmla="*/ 9690100 w 13552495"/>
              <a:gd name="connsiteY9" fmla="*/ 2756195 h 3556295"/>
              <a:gd name="connsiteX10" fmla="*/ 10896600 w 13552495"/>
              <a:gd name="connsiteY10" fmla="*/ 1752895 h 3556295"/>
              <a:gd name="connsiteX11" fmla="*/ 10680700 w 13552495"/>
              <a:gd name="connsiteY11" fmla="*/ 330495 h 3556295"/>
              <a:gd name="connsiteX12" fmla="*/ 13411200 w 13552495"/>
              <a:gd name="connsiteY12" fmla="*/ 559095 h 3556295"/>
              <a:gd name="connsiteX13" fmla="*/ 13157200 w 13552495"/>
              <a:gd name="connsiteY13" fmla="*/ 3556295 h 3556295"/>
              <a:gd name="connsiteX14" fmla="*/ 0 w 13552495"/>
              <a:gd name="connsiteY14" fmla="*/ 3556295 h 3556295"/>
              <a:gd name="connsiteX15" fmla="*/ 177800 w 13552495"/>
              <a:gd name="connsiteY15" fmla="*/ 2603795 h 355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0" y="34033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4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6649" y="323850"/>
            <a:ext cx="1196372" cy="1196372"/>
          </a:xfrm>
          <a:prstGeom prst="ellipse">
            <a:avLst/>
          </a:prstGeom>
          <a:noFill/>
          <a:ln w="38100" cap="flat" cmpd="sng" algn="ctr">
            <a:solidFill>
              <a:srgbClr val="F1EFF2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22789" y="45273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947070" y="2997818"/>
            <a:ext cx="5781562" cy="369332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0C0"/>
                </a:gs>
              </a:gsLst>
              <a:lin ang="54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22438" y="861804"/>
            <a:ext cx="33329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7200" b="1" dirty="0" smtClean="0">
                <a:ln w="15875">
                  <a:gradFill>
                    <a:gsLst>
                      <a:gs pos="0">
                        <a:srgbClr val="0070C0"/>
                      </a:gs>
                      <a:gs pos="85000">
                        <a:srgbClr val="103F7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CP Font" panose="02000600000000000000" pitchFamily="2" charset="-128"/>
                <a:ea typeface="CP Font" panose="02000600000000000000" pitchFamily="2" charset="-128"/>
              </a:rPr>
              <a:t>2020</a:t>
            </a:r>
            <a:endParaRPr lang="zh-CN" altLang="en-US" sz="7200" b="1" dirty="0" smtClean="0">
              <a:ln w="15875">
                <a:gradFill>
                  <a:gsLst>
                    <a:gs pos="0">
                      <a:srgbClr val="0070C0"/>
                    </a:gs>
                    <a:gs pos="85000">
                      <a:srgbClr val="103F7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2438" y="1845639"/>
            <a:ext cx="6955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>
                  <a:gsLst>
                    <a:gs pos="0">
                      <a:srgbClr val="0070C0"/>
                    </a:gs>
                    <a:gs pos="100000">
                      <a:srgbClr val="103F7A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流体几何工作汇报商务通用</a:t>
            </a:r>
            <a:endParaRPr lang="zh-CN" altLang="en-US" sz="4400" dirty="0">
              <a:gradFill>
                <a:gsLst>
                  <a:gs pos="0">
                    <a:srgbClr val="0070C0"/>
                  </a:gs>
                  <a:gs pos="100000">
                    <a:srgbClr val="103F7A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5138" y="2560753"/>
            <a:ext cx="6005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GENERAL PPT TEMPLATE FOR BUSINESS OF WORK SUMMARY REPORT</a:t>
            </a:r>
            <a:endParaRPr lang="zh-CN" altLang="en-US" sz="14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3490" y="3028596"/>
            <a:ext cx="4739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流体几何风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商务汇报通用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-482907" y="1051900"/>
            <a:ext cx="965814" cy="1443557"/>
          </a:xfrm>
          <a:prstGeom prst="roundRect">
            <a:avLst>
              <a:gd name="adj" fmla="val 6607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103F7A"/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47070" y="3735431"/>
            <a:ext cx="1758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@51PPT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850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4239" y="3688442"/>
            <a:ext cx="3086100" cy="1989888"/>
            <a:chOff x="1104239" y="3688442"/>
            <a:chExt cx="3086100" cy="1989888"/>
          </a:xfrm>
        </p:grpSpPr>
        <p:sp>
          <p:nvSpPr>
            <p:cNvPr id="3" name="矩形 2"/>
            <p:cNvSpPr/>
            <p:nvPr/>
          </p:nvSpPr>
          <p:spPr>
            <a:xfrm>
              <a:off x="1104239" y="3688442"/>
              <a:ext cx="3086100" cy="1989888"/>
            </a:xfrm>
            <a:prstGeom prst="rect">
              <a:avLst/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speech-bubbles-with-ellipsis_61533"/>
            <p:cNvSpPr>
              <a:spLocks noChangeAspect="1"/>
            </p:cNvSpPr>
            <p:nvPr/>
          </p:nvSpPr>
          <p:spPr bwMode="auto">
            <a:xfrm>
              <a:off x="1489086" y="4000414"/>
              <a:ext cx="438192" cy="334695"/>
            </a:xfrm>
            <a:custGeom>
              <a:avLst/>
              <a:gdLst>
                <a:gd name="connsiteX0" fmla="*/ 485230 w 574281"/>
                <a:gd name="connsiteY0" fmla="*/ 162077 h 438642"/>
                <a:gd name="connsiteX1" fmla="*/ 574281 w 574281"/>
                <a:gd name="connsiteY1" fmla="*/ 282448 h 438642"/>
                <a:gd name="connsiteX2" fmla="*/ 532628 w 574281"/>
                <a:gd name="connsiteY2" fmla="*/ 371292 h 438642"/>
                <a:gd name="connsiteX3" fmla="*/ 545555 w 574281"/>
                <a:gd name="connsiteY3" fmla="*/ 438642 h 438642"/>
                <a:gd name="connsiteX4" fmla="*/ 480921 w 574281"/>
                <a:gd name="connsiteY4" fmla="*/ 404251 h 438642"/>
                <a:gd name="connsiteX5" fmla="*/ 393306 w 574281"/>
                <a:gd name="connsiteY5" fmla="*/ 421446 h 438642"/>
                <a:gd name="connsiteX6" fmla="*/ 266910 w 574281"/>
                <a:gd name="connsiteY6" fmla="*/ 382756 h 438642"/>
                <a:gd name="connsiteX7" fmla="*/ 312872 w 574281"/>
                <a:gd name="connsiteY7" fmla="*/ 377024 h 438642"/>
                <a:gd name="connsiteX8" fmla="*/ 393306 w 574281"/>
                <a:gd name="connsiteY8" fmla="*/ 392787 h 438642"/>
                <a:gd name="connsiteX9" fmla="*/ 505338 w 574281"/>
                <a:gd name="connsiteY9" fmla="*/ 358395 h 438642"/>
                <a:gd name="connsiteX10" fmla="*/ 546991 w 574281"/>
                <a:gd name="connsiteY10" fmla="*/ 282448 h 438642"/>
                <a:gd name="connsiteX11" fmla="*/ 505338 w 574281"/>
                <a:gd name="connsiteY11" fmla="*/ 206500 h 438642"/>
                <a:gd name="connsiteX12" fmla="*/ 489539 w 574281"/>
                <a:gd name="connsiteY12" fmla="*/ 196469 h 438642"/>
                <a:gd name="connsiteX13" fmla="*/ 485230 w 574281"/>
                <a:gd name="connsiteY13" fmla="*/ 162077 h 438642"/>
                <a:gd name="connsiteX14" fmla="*/ 347379 w 574281"/>
                <a:gd name="connsiteY14" fmla="*/ 143322 h 438642"/>
                <a:gd name="connsiteX15" fmla="*/ 312928 w 574281"/>
                <a:gd name="connsiteY15" fmla="*/ 177719 h 438642"/>
                <a:gd name="connsiteX16" fmla="*/ 347379 w 574281"/>
                <a:gd name="connsiteY16" fmla="*/ 212117 h 438642"/>
                <a:gd name="connsiteX17" fmla="*/ 381830 w 574281"/>
                <a:gd name="connsiteY17" fmla="*/ 177719 h 438642"/>
                <a:gd name="connsiteX18" fmla="*/ 347379 w 574281"/>
                <a:gd name="connsiteY18" fmla="*/ 143322 h 438642"/>
                <a:gd name="connsiteX19" fmla="*/ 235414 w 574281"/>
                <a:gd name="connsiteY19" fmla="*/ 143322 h 438642"/>
                <a:gd name="connsiteX20" fmla="*/ 200963 w 574281"/>
                <a:gd name="connsiteY20" fmla="*/ 177719 h 438642"/>
                <a:gd name="connsiteX21" fmla="*/ 235414 w 574281"/>
                <a:gd name="connsiteY21" fmla="*/ 212117 h 438642"/>
                <a:gd name="connsiteX22" fmla="*/ 269865 w 574281"/>
                <a:gd name="connsiteY22" fmla="*/ 177719 h 438642"/>
                <a:gd name="connsiteX23" fmla="*/ 235414 w 574281"/>
                <a:gd name="connsiteY23" fmla="*/ 143322 h 438642"/>
                <a:gd name="connsiteX24" fmla="*/ 124884 w 574281"/>
                <a:gd name="connsiteY24" fmla="*/ 143322 h 438642"/>
                <a:gd name="connsiteX25" fmla="*/ 90433 w 574281"/>
                <a:gd name="connsiteY25" fmla="*/ 177719 h 438642"/>
                <a:gd name="connsiteX26" fmla="*/ 124884 w 574281"/>
                <a:gd name="connsiteY26" fmla="*/ 212117 h 438642"/>
                <a:gd name="connsiteX27" fmla="*/ 159335 w 574281"/>
                <a:gd name="connsiteY27" fmla="*/ 177719 h 438642"/>
                <a:gd name="connsiteX28" fmla="*/ 124884 w 574281"/>
                <a:gd name="connsiteY28" fmla="*/ 143322 h 438642"/>
                <a:gd name="connsiteX29" fmla="*/ 235414 w 574281"/>
                <a:gd name="connsiteY29" fmla="*/ 0 h 438642"/>
                <a:gd name="connsiteX30" fmla="*/ 466522 w 574281"/>
                <a:gd name="connsiteY30" fmla="*/ 143322 h 438642"/>
                <a:gd name="connsiteX31" fmla="*/ 470828 w 574281"/>
                <a:gd name="connsiteY31" fmla="*/ 177719 h 438642"/>
                <a:gd name="connsiteX32" fmla="*/ 470828 w 574281"/>
                <a:gd name="connsiteY32" fmla="*/ 182019 h 438642"/>
                <a:gd name="connsiteX33" fmla="*/ 294268 w 574281"/>
                <a:gd name="connsiteY33" fmla="*/ 358305 h 438642"/>
                <a:gd name="connsiteX34" fmla="*/ 248333 w 574281"/>
                <a:gd name="connsiteY34" fmla="*/ 362605 h 438642"/>
                <a:gd name="connsiteX35" fmla="*/ 235414 w 574281"/>
                <a:gd name="connsiteY35" fmla="*/ 364038 h 438642"/>
                <a:gd name="connsiteX36" fmla="*/ 122013 w 574281"/>
                <a:gd name="connsiteY36" fmla="*/ 341106 h 438642"/>
                <a:gd name="connsiteX37" fmla="*/ 35886 w 574281"/>
                <a:gd name="connsiteY37" fmla="*/ 385536 h 438642"/>
                <a:gd name="connsiteX38" fmla="*/ 53112 w 574281"/>
                <a:gd name="connsiteY38" fmla="*/ 298110 h 438642"/>
                <a:gd name="connsiteX39" fmla="*/ 0 w 574281"/>
                <a:gd name="connsiteY39" fmla="*/ 182019 h 438642"/>
                <a:gd name="connsiteX40" fmla="*/ 235414 w 574281"/>
                <a:gd name="connsiteY40" fmla="*/ 0 h 4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281" h="438642">
                  <a:moveTo>
                    <a:pt x="485230" y="162077"/>
                  </a:moveTo>
                  <a:cubicBezTo>
                    <a:pt x="538373" y="186438"/>
                    <a:pt x="574281" y="230860"/>
                    <a:pt x="574281" y="282448"/>
                  </a:cubicBezTo>
                  <a:cubicBezTo>
                    <a:pt x="574281" y="315406"/>
                    <a:pt x="558482" y="346932"/>
                    <a:pt x="532628" y="371292"/>
                  </a:cubicBezTo>
                  <a:lnTo>
                    <a:pt x="545555" y="438642"/>
                  </a:lnTo>
                  <a:lnTo>
                    <a:pt x="480921" y="404251"/>
                  </a:lnTo>
                  <a:cubicBezTo>
                    <a:pt x="455067" y="415715"/>
                    <a:pt x="424905" y="421446"/>
                    <a:pt x="393306" y="421446"/>
                  </a:cubicBezTo>
                  <a:cubicBezTo>
                    <a:pt x="344471" y="421446"/>
                    <a:pt x="299945" y="407117"/>
                    <a:pt x="266910" y="382756"/>
                  </a:cubicBezTo>
                  <a:cubicBezTo>
                    <a:pt x="282710" y="381323"/>
                    <a:pt x="298509" y="379890"/>
                    <a:pt x="312872" y="377024"/>
                  </a:cubicBezTo>
                  <a:cubicBezTo>
                    <a:pt x="337289" y="387055"/>
                    <a:pt x="364579" y="392787"/>
                    <a:pt x="393306" y="392787"/>
                  </a:cubicBezTo>
                  <a:cubicBezTo>
                    <a:pt x="436395" y="392787"/>
                    <a:pt x="475175" y="379890"/>
                    <a:pt x="505338" y="358395"/>
                  </a:cubicBezTo>
                  <a:cubicBezTo>
                    <a:pt x="532628" y="336901"/>
                    <a:pt x="546991" y="309674"/>
                    <a:pt x="546991" y="282448"/>
                  </a:cubicBezTo>
                  <a:cubicBezTo>
                    <a:pt x="546991" y="255221"/>
                    <a:pt x="532628" y="227994"/>
                    <a:pt x="505338" y="206500"/>
                  </a:cubicBezTo>
                  <a:cubicBezTo>
                    <a:pt x="501029" y="203634"/>
                    <a:pt x="495284" y="199335"/>
                    <a:pt x="489539" y="196469"/>
                  </a:cubicBezTo>
                  <a:cubicBezTo>
                    <a:pt x="489539" y="185005"/>
                    <a:pt x="488102" y="173541"/>
                    <a:pt x="485230" y="162077"/>
                  </a:cubicBezTo>
                  <a:close/>
                  <a:moveTo>
                    <a:pt x="347379" y="143322"/>
                  </a:moveTo>
                  <a:cubicBezTo>
                    <a:pt x="327283" y="143322"/>
                    <a:pt x="312928" y="159088"/>
                    <a:pt x="312928" y="177719"/>
                  </a:cubicBezTo>
                  <a:cubicBezTo>
                    <a:pt x="312928" y="196351"/>
                    <a:pt x="327283" y="212117"/>
                    <a:pt x="347379" y="212117"/>
                  </a:cubicBezTo>
                  <a:cubicBezTo>
                    <a:pt x="366040" y="212117"/>
                    <a:pt x="381830" y="196351"/>
                    <a:pt x="381830" y="177719"/>
                  </a:cubicBezTo>
                  <a:cubicBezTo>
                    <a:pt x="381830" y="159088"/>
                    <a:pt x="366040" y="143322"/>
                    <a:pt x="347379" y="143322"/>
                  </a:cubicBezTo>
                  <a:close/>
                  <a:moveTo>
                    <a:pt x="235414" y="143322"/>
                  </a:moveTo>
                  <a:cubicBezTo>
                    <a:pt x="216753" y="143322"/>
                    <a:pt x="200963" y="159088"/>
                    <a:pt x="200963" y="177719"/>
                  </a:cubicBezTo>
                  <a:cubicBezTo>
                    <a:pt x="200963" y="196351"/>
                    <a:pt x="216753" y="212117"/>
                    <a:pt x="235414" y="212117"/>
                  </a:cubicBezTo>
                  <a:cubicBezTo>
                    <a:pt x="254075" y="212117"/>
                    <a:pt x="269865" y="196351"/>
                    <a:pt x="269865" y="177719"/>
                  </a:cubicBezTo>
                  <a:cubicBezTo>
                    <a:pt x="269865" y="159088"/>
                    <a:pt x="254075" y="143322"/>
                    <a:pt x="235414" y="143322"/>
                  </a:cubicBezTo>
                  <a:close/>
                  <a:moveTo>
                    <a:pt x="124884" y="143322"/>
                  </a:moveTo>
                  <a:cubicBezTo>
                    <a:pt x="106223" y="143322"/>
                    <a:pt x="90433" y="159088"/>
                    <a:pt x="90433" y="177719"/>
                  </a:cubicBezTo>
                  <a:cubicBezTo>
                    <a:pt x="90433" y="196351"/>
                    <a:pt x="106223" y="212117"/>
                    <a:pt x="124884" y="212117"/>
                  </a:cubicBezTo>
                  <a:cubicBezTo>
                    <a:pt x="143545" y="212117"/>
                    <a:pt x="159335" y="196351"/>
                    <a:pt x="159335" y="177719"/>
                  </a:cubicBezTo>
                  <a:cubicBezTo>
                    <a:pt x="159335" y="159088"/>
                    <a:pt x="143545" y="143322"/>
                    <a:pt x="124884" y="143322"/>
                  </a:cubicBezTo>
                  <a:close/>
                  <a:moveTo>
                    <a:pt x="235414" y="0"/>
                  </a:moveTo>
                  <a:cubicBezTo>
                    <a:pt x="348815" y="0"/>
                    <a:pt x="443555" y="61629"/>
                    <a:pt x="466522" y="143322"/>
                  </a:cubicBezTo>
                  <a:cubicBezTo>
                    <a:pt x="469393" y="154788"/>
                    <a:pt x="470828" y="166254"/>
                    <a:pt x="470828" y="177719"/>
                  </a:cubicBezTo>
                  <a:cubicBezTo>
                    <a:pt x="470828" y="179153"/>
                    <a:pt x="470828" y="180586"/>
                    <a:pt x="470828" y="182019"/>
                  </a:cubicBezTo>
                  <a:cubicBezTo>
                    <a:pt x="470828" y="266579"/>
                    <a:pt x="396185" y="338240"/>
                    <a:pt x="294268" y="358305"/>
                  </a:cubicBezTo>
                  <a:cubicBezTo>
                    <a:pt x="279913" y="361172"/>
                    <a:pt x="264123" y="362605"/>
                    <a:pt x="248333" y="362605"/>
                  </a:cubicBezTo>
                  <a:cubicBezTo>
                    <a:pt x="244027" y="364038"/>
                    <a:pt x="239720" y="364038"/>
                    <a:pt x="235414" y="364038"/>
                  </a:cubicBezTo>
                  <a:cubicBezTo>
                    <a:pt x="195221" y="364038"/>
                    <a:pt x="156464" y="355439"/>
                    <a:pt x="122013" y="341106"/>
                  </a:cubicBezTo>
                  <a:lnTo>
                    <a:pt x="35886" y="385536"/>
                  </a:lnTo>
                  <a:lnTo>
                    <a:pt x="53112" y="298110"/>
                  </a:lnTo>
                  <a:cubicBezTo>
                    <a:pt x="20096" y="266579"/>
                    <a:pt x="0" y="226449"/>
                    <a:pt x="0" y="182019"/>
                  </a:cubicBezTo>
                  <a:cubicBezTo>
                    <a:pt x="0" y="81694"/>
                    <a:pt x="106223" y="0"/>
                    <a:pt x="2354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023899" y="4010718"/>
              <a:ext cx="1729701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385700" y="4513173"/>
              <a:ext cx="2581299" cy="443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01661" y="3688442"/>
            <a:ext cx="3086100" cy="1989888"/>
            <a:chOff x="8001661" y="3688442"/>
            <a:chExt cx="3086100" cy="1989888"/>
          </a:xfrm>
        </p:grpSpPr>
        <p:sp>
          <p:nvSpPr>
            <p:cNvPr id="68" name="矩形 67"/>
            <p:cNvSpPr/>
            <p:nvPr/>
          </p:nvSpPr>
          <p:spPr>
            <a:xfrm>
              <a:off x="8001661" y="3688442"/>
              <a:ext cx="3086100" cy="1989888"/>
            </a:xfrm>
            <a:prstGeom prst="rect">
              <a:avLst/>
            </a:prstGeom>
            <a:solidFill>
              <a:srgbClr val="F1EFF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wifi_99551"/>
            <p:cNvSpPr>
              <a:spLocks noChangeAspect="1"/>
            </p:cNvSpPr>
            <p:nvPr/>
          </p:nvSpPr>
          <p:spPr bwMode="auto">
            <a:xfrm>
              <a:off x="8356447" y="3972611"/>
              <a:ext cx="397028" cy="396272"/>
            </a:xfrm>
            <a:custGeom>
              <a:avLst/>
              <a:gdLst>
                <a:gd name="T0" fmla="*/ 284 w 421"/>
                <a:gd name="T1" fmla="*/ 61 h 421"/>
                <a:gd name="T2" fmla="*/ 61 w 421"/>
                <a:gd name="T3" fmla="*/ 61 h 421"/>
                <a:gd name="T4" fmla="*/ 61 w 421"/>
                <a:gd name="T5" fmla="*/ 284 h 421"/>
                <a:gd name="T6" fmla="*/ 263 w 421"/>
                <a:gd name="T7" fmla="*/ 302 h 421"/>
                <a:gd name="T8" fmla="*/ 272 w 421"/>
                <a:gd name="T9" fmla="*/ 319 h 421"/>
                <a:gd name="T10" fmla="*/ 361 w 421"/>
                <a:gd name="T11" fmla="*/ 408 h 421"/>
                <a:gd name="T12" fmla="*/ 408 w 421"/>
                <a:gd name="T13" fmla="*/ 408 h 421"/>
                <a:gd name="T14" fmla="*/ 408 w 421"/>
                <a:gd name="T15" fmla="*/ 361 h 421"/>
                <a:gd name="T16" fmla="*/ 319 w 421"/>
                <a:gd name="T17" fmla="*/ 272 h 421"/>
                <a:gd name="T18" fmla="*/ 302 w 421"/>
                <a:gd name="T19" fmla="*/ 263 h 421"/>
                <a:gd name="T20" fmla="*/ 284 w 421"/>
                <a:gd name="T21" fmla="*/ 61 h 421"/>
                <a:gd name="T22" fmla="*/ 256 w 421"/>
                <a:gd name="T23" fmla="*/ 256 h 421"/>
                <a:gd name="T24" fmla="*/ 89 w 421"/>
                <a:gd name="T25" fmla="*/ 256 h 421"/>
                <a:gd name="T26" fmla="*/ 89 w 421"/>
                <a:gd name="T27" fmla="*/ 89 h 421"/>
                <a:gd name="T28" fmla="*/ 256 w 421"/>
                <a:gd name="T29" fmla="*/ 89 h 421"/>
                <a:gd name="T30" fmla="*/ 256 w 421"/>
                <a:gd name="T31" fmla="*/ 25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21">
                  <a:moveTo>
                    <a:pt x="284" y="61"/>
                  </a:moveTo>
                  <a:cubicBezTo>
                    <a:pt x="223" y="0"/>
                    <a:pt x="123" y="0"/>
                    <a:pt x="61" y="61"/>
                  </a:cubicBezTo>
                  <a:cubicBezTo>
                    <a:pt x="0" y="123"/>
                    <a:pt x="0" y="223"/>
                    <a:pt x="61" y="284"/>
                  </a:cubicBezTo>
                  <a:cubicBezTo>
                    <a:pt x="116" y="339"/>
                    <a:pt x="201" y="345"/>
                    <a:pt x="263" y="302"/>
                  </a:cubicBezTo>
                  <a:cubicBezTo>
                    <a:pt x="264" y="308"/>
                    <a:pt x="267" y="314"/>
                    <a:pt x="272" y="319"/>
                  </a:cubicBezTo>
                  <a:lnTo>
                    <a:pt x="361" y="408"/>
                  </a:lnTo>
                  <a:cubicBezTo>
                    <a:pt x="374" y="421"/>
                    <a:pt x="395" y="421"/>
                    <a:pt x="408" y="408"/>
                  </a:cubicBezTo>
                  <a:cubicBezTo>
                    <a:pt x="421" y="395"/>
                    <a:pt x="421" y="374"/>
                    <a:pt x="408" y="361"/>
                  </a:cubicBezTo>
                  <a:lnTo>
                    <a:pt x="319" y="272"/>
                  </a:lnTo>
                  <a:cubicBezTo>
                    <a:pt x="314" y="267"/>
                    <a:pt x="308" y="264"/>
                    <a:pt x="302" y="263"/>
                  </a:cubicBezTo>
                  <a:cubicBezTo>
                    <a:pt x="345" y="201"/>
                    <a:pt x="339" y="116"/>
                    <a:pt x="284" y="61"/>
                  </a:cubicBezTo>
                  <a:close/>
                  <a:moveTo>
                    <a:pt x="256" y="256"/>
                  </a:moveTo>
                  <a:cubicBezTo>
                    <a:pt x="210" y="302"/>
                    <a:pt x="135" y="302"/>
                    <a:pt x="89" y="256"/>
                  </a:cubicBezTo>
                  <a:cubicBezTo>
                    <a:pt x="44" y="210"/>
                    <a:pt x="44" y="135"/>
                    <a:pt x="89" y="89"/>
                  </a:cubicBezTo>
                  <a:cubicBezTo>
                    <a:pt x="135" y="44"/>
                    <a:pt x="210" y="44"/>
                    <a:pt x="256" y="89"/>
                  </a:cubicBezTo>
                  <a:cubicBezTo>
                    <a:pt x="302" y="135"/>
                    <a:pt x="302" y="210"/>
                    <a:pt x="256" y="25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8921321" y="4010718"/>
              <a:ext cx="1729701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283122" y="4513173"/>
              <a:ext cx="2581299" cy="443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aphicFrame>
        <p:nvGraphicFramePr>
          <p:cNvPr id="75" name="PA_Chart 19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08208543"/>
              </p:ext>
            </p:extLst>
          </p:nvPr>
        </p:nvGraphicFramePr>
        <p:xfrm>
          <a:off x="6580853" y="1000992"/>
          <a:ext cx="4635181" cy="238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070668" y="1286509"/>
            <a:ext cx="4753766" cy="1597119"/>
            <a:chOff x="6448295" y="1286509"/>
            <a:chExt cx="4753766" cy="1597119"/>
          </a:xfrm>
        </p:grpSpPr>
        <p:sp>
          <p:nvSpPr>
            <p:cNvPr id="76" name="文本框 75"/>
            <p:cNvSpPr txBox="1"/>
            <p:nvPr/>
          </p:nvSpPr>
          <p:spPr>
            <a:xfrm>
              <a:off x="6448295" y="2311164"/>
              <a:ext cx="475376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6561690" y="2101213"/>
              <a:ext cx="514350" cy="0"/>
            </a:xfrm>
            <a:prstGeom prst="line">
              <a:avLst/>
            </a:prstGeom>
            <a:ln w="3175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6954800" y="2101213"/>
              <a:ext cx="2083390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6448295" y="1286509"/>
              <a:ext cx="475376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52950" y="3688442"/>
            <a:ext cx="3086100" cy="1989888"/>
            <a:chOff x="4552950" y="3688442"/>
            <a:chExt cx="3086100" cy="1989888"/>
          </a:xfrm>
        </p:grpSpPr>
        <p:sp>
          <p:nvSpPr>
            <p:cNvPr id="57" name="矩形 56"/>
            <p:cNvSpPr/>
            <p:nvPr/>
          </p:nvSpPr>
          <p:spPr>
            <a:xfrm>
              <a:off x="4552950" y="3688442"/>
              <a:ext cx="3086100" cy="1989888"/>
            </a:xfrm>
            <a:prstGeom prst="rect">
              <a:avLst/>
            </a:prstGeom>
            <a:solidFill>
              <a:srgbClr val="F1EFF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5472610" y="4010718"/>
              <a:ext cx="1729701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834411" y="4513173"/>
              <a:ext cx="2581299" cy="443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open-office-folder_74337"/>
            <p:cNvSpPr>
              <a:spLocks noChangeAspect="1"/>
            </p:cNvSpPr>
            <p:nvPr/>
          </p:nvSpPr>
          <p:spPr bwMode="auto">
            <a:xfrm>
              <a:off x="4925097" y="3972612"/>
              <a:ext cx="447003" cy="412274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-组合 3"/>
          <p:cNvGrpSpPr/>
          <p:nvPr>
            <p:custDataLst>
              <p:tags r:id="rId1"/>
            </p:custDataLst>
          </p:nvPr>
        </p:nvGrpSpPr>
        <p:grpSpPr>
          <a:xfrm>
            <a:off x="4691907" y="1337779"/>
            <a:ext cx="2720719" cy="4033326"/>
            <a:chOff x="5330536" y="1541965"/>
            <a:chExt cx="2720719" cy="4033326"/>
          </a:xfrm>
        </p:grpSpPr>
        <p:sp>
          <p:nvSpPr>
            <p:cNvPr id="6" name="PA-圆角矩形 5"/>
            <p:cNvSpPr/>
            <p:nvPr>
              <p:custDataLst>
                <p:tags r:id="rId14"/>
              </p:custDataLst>
            </p:nvPr>
          </p:nvSpPr>
          <p:spPr>
            <a:xfrm>
              <a:off x="5330536" y="1872343"/>
              <a:ext cx="2720719" cy="3702948"/>
            </a:xfrm>
            <a:prstGeom prst="roundRect">
              <a:avLst>
                <a:gd name="adj" fmla="val 7467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文本框 24"/>
            <p:cNvSpPr txBox="1"/>
            <p:nvPr>
              <p:custDataLst>
                <p:tags r:id="rId15"/>
              </p:custDataLst>
            </p:nvPr>
          </p:nvSpPr>
          <p:spPr>
            <a:xfrm>
              <a:off x="5744410" y="2471763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7" name="PA-直接连接符 26"/>
            <p:cNvCxnSpPr/>
            <p:nvPr>
              <p:custDataLst>
                <p:tags r:id="rId16"/>
              </p:custDataLst>
            </p:nvPr>
          </p:nvCxnSpPr>
          <p:spPr>
            <a:xfrm>
              <a:off x="6598512" y="2885970"/>
              <a:ext cx="228978" cy="0"/>
            </a:xfrm>
            <a:prstGeom prst="line">
              <a:avLst/>
            </a:prstGeom>
            <a:ln w="28575" cap="rnd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6362283" y="1541965"/>
              <a:ext cx="657224" cy="657224"/>
              <a:chOff x="6305320" y="1541965"/>
              <a:chExt cx="657224" cy="657224"/>
            </a:xfrm>
          </p:grpSpPr>
          <p:sp>
            <p:nvSpPr>
              <p:cNvPr id="23" name="PA-椭圆 22"/>
              <p:cNvSpPr/>
              <p:nvPr>
                <p:custDataLst>
                  <p:tags r:id="rId17"/>
                </p:custDataLst>
              </p:nvPr>
            </p:nvSpPr>
            <p:spPr>
              <a:xfrm>
                <a:off x="6305320" y="1541965"/>
                <a:ext cx="657224" cy="657224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PA-invest_15421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6453181" y="1691881"/>
                <a:ext cx="361502" cy="357393"/>
              </a:xfrm>
              <a:custGeom>
                <a:avLst/>
                <a:gdLst>
                  <a:gd name="connsiteX0" fmla="*/ 323222 w 606580"/>
                  <a:gd name="connsiteY0" fmla="*/ 317731 h 599687"/>
                  <a:gd name="connsiteX1" fmla="*/ 323222 w 606580"/>
                  <a:gd name="connsiteY1" fmla="*/ 392639 h 599687"/>
                  <a:gd name="connsiteX2" fmla="*/ 346631 w 606580"/>
                  <a:gd name="connsiteY2" fmla="*/ 356955 h 599687"/>
                  <a:gd name="connsiteX3" fmla="*/ 323222 w 606580"/>
                  <a:gd name="connsiteY3" fmla="*/ 317731 h 599687"/>
                  <a:gd name="connsiteX4" fmla="*/ 293571 w 606580"/>
                  <a:gd name="connsiteY4" fmla="*/ 202609 h 599687"/>
                  <a:gd name="connsiteX5" fmla="*/ 265906 w 606580"/>
                  <a:gd name="connsiteY5" fmla="*/ 231354 h 599687"/>
                  <a:gd name="connsiteX6" fmla="*/ 293571 w 606580"/>
                  <a:gd name="connsiteY6" fmla="*/ 264914 h 599687"/>
                  <a:gd name="connsiteX7" fmla="*/ 308610 w 606580"/>
                  <a:gd name="connsiteY7" fmla="*/ 140870 h 599687"/>
                  <a:gd name="connsiteX8" fmla="*/ 324357 w 606580"/>
                  <a:gd name="connsiteY8" fmla="*/ 155172 h 599687"/>
                  <a:gd name="connsiteX9" fmla="*/ 324357 w 606580"/>
                  <a:gd name="connsiteY9" fmla="*/ 165084 h 599687"/>
                  <a:gd name="connsiteX10" fmla="*/ 377985 w 606580"/>
                  <a:gd name="connsiteY10" fmla="*/ 193546 h 599687"/>
                  <a:gd name="connsiteX11" fmla="*/ 360251 w 606580"/>
                  <a:gd name="connsiteY11" fmla="*/ 214220 h 599687"/>
                  <a:gd name="connsiteX12" fmla="*/ 348334 w 606580"/>
                  <a:gd name="connsiteY12" fmla="*/ 210255 h 599687"/>
                  <a:gd name="connsiteX13" fmla="*/ 324357 w 606580"/>
                  <a:gd name="connsiteY13" fmla="*/ 201901 h 599687"/>
                  <a:gd name="connsiteX14" fmla="*/ 324357 w 606580"/>
                  <a:gd name="connsiteY14" fmla="*/ 275817 h 599687"/>
                  <a:gd name="connsiteX15" fmla="*/ 384369 w 606580"/>
                  <a:gd name="connsiteY15" fmla="*/ 354831 h 599687"/>
                  <a:gd name="connsiteX16" fmla="*/ 324357 w 606580"/>
                  <a:gd name="connsiteY16" fmla="*/ 430447 h 599687"/>
                  <a:gd name="connsiteX17" fmla="*/ 324357 w 606580"/>
                  <a:gd name="connsiteY17" fmla="*/ 444465 h 599687"/>
                  <a:gd name="connsiteX18" fmla="*/ 308610 w 606580"/>
                  <a:gd name="connsiteY18" fmla="*/ 458767 h 599687"/>
                  <a:gd name="connsiteX19" fmla="*/ 292862 w 606580"/>
                  <a:gd name="connsiteY19" fmla="*/ 444465 h 599687"/>
                  <a:gd name="connsiteX20" fmla="*/ 292862 w 606580"/>
                  <a:gd name="connsiteY20" fmla="*/ 432429 h 599687"/>
                  <a:gd name="connsiteX21" fmla="*/ 222210 w 606580"/>
                  <a:gd name="connsiteY21" fmla="*/ 386975 h 599687"/>
                  <a:gd name="connsiteX22" fmla="*/ 240369 w 606580"/>
                  <a:gd name="connsiteY22" fmla="*/ 366442 h 599687"/>
                  <a:gd name="connsiteX23" fmla="*/ 254557 w 606580"/>
                  <a:gd name="connsiteY23" fmla="*/ 375080 h 599687"/>
                  <a:gd name="connsiteX24" fmla="*/ 292862 w 606580"/>
                  <a:gd name="connsiteY24" fmla="*/ 394763 h 599687"/>
                  <a:gd name="connsiteX25" fmla="*/ 292862 w 606580"/>
                  <a:gd name="connsiteY25" fmla="*/ 305553 h 599687"/>
                  <a:gd name="connsiteX26" fmla="*/ 228594 w 606580"/>
                  <a:gd name="connsiteY26" fmla="*/ 233478 h 599687"/>
                  <a:gd name="connsiteX27" fmla="*/ 292862 w 606580"/>
                  <a:gd name="connsiteY27" fmla="*/ 165934 h 599687"/>
                  <a:gd name="connsiteX28" fmla="*/ 292862 w 606580"/>
                  <a:gd name="connsiteY28" fmla="*/ 155172 h 599687"/>
                  <a:gd name="connsiteX29" fmla="*/ 308610 w 606580"/>
                  <a:gd name="connsiteY29" fmla="*/ 140870 h 599687"/>
                  <a:gd name="connsiteX30" fmla="*/ 402915 w 606580"/>
                  <a:gd name="connsiteY30" fmla="*/ 21794 h 599687"/>
                  <a:gd name="connsiteX31" fmla="*/ 424599 w 606580"/>
                  <a:gd name="connsiteY31" fmla="*/ 22201 h 599687"/>
                  <a:gd name="connsiteX32" fmla="*/ 606580 w 606580"/>
                  <a:gd name="connsiteY32" fmla="*/ 299898 h 599687"/>
                  <a:gd name="connsiteX33" fmla="*/ 490413 w 606580"/>
                  <a:gd name="connsiteY33" fmla="*/ 538228 h 599687"/>
                  <a:gd name="connsiteX34" fmla="*/ 517221 w 606580"/>
                  <a:gd name="connsiteY34" fmla="*/ 543609 h 599687"/>
                  <a:gd name="connsiteX35" fmla="*/ 539348 w 606580"/>
                  <a:gd name="connsiteY35" fmla="*/ 576888 h 599687"/>
                  <a:gd name="connsiteX36" fmla="*/ 511547 w 606580"/>
                  <a:gd name="connsiteY36" fmla="*/ 599687 h 599687"/>
                  <a:gd name="connsiteX37" fmla="*/ 506015 w 606580"/>
                  <a:gd name="connsiteY37" fmla="*/ 599121 h 599687"/>
                  <a:gd name="connsiteX38" fmla="*/ 407578 w 606580"/>
                  <a:gd name="connsiteY38" fmla="*/ 579295 h 599687"/>
                  <a:gd name="connsiteX39" fmla="*/ 407436 w 606580"/>
                  <a:gd name="connsiteY39" fmla="*/ 579295 h 599687"/>
                  <a:gd name="connsiteX40" fmla="*/ 405025 w 606580"/>
                  <a:gd name="connsiteY40" fmla="*/ 578587 h 599687"/>
                  <a:gd name="connsiteX41" fmla="*/ 404599 w 606580"/>
                  <a:gd name="connsiteY41" fmla="*/ 578445 h 599687"/>
                  <a:gd name="connsiteX42" fmla="*/ 402614 w 606580"/>
                  <a:gd name="connsiteY42" fmla="*/ 577737 h 599687"/>
                  <a:gd name="connsiteX43" fmla="*/ 402046 w 606580"/>
                  <a:gd name="connsiteY43" fmla="*/ 577454 h 599687"/>
                  <a:gd name="connsiteX44" fmla="*/ 400061 w 606580"/>
                  <a:gd name="connsiteY44" fmla="*/ 576463 h 599687"/>
                  <a:gd name="connsiteX45" fmla="*/ 399777 w 606580"/>
                  <a:gd name="connsiteY45" fmla="*/ 576463 h 599687"/>
                  <a:gd name="connsiteX46" fmla="*/ 397649 w 606580"/>
                  <a:gd name="connsiteY46" fmla="*/ 575047 h 599687"/>
                  <a:gd name="connsiteX47" fmla="*/ 397224 w 606580"/>
                  <a:gd name="connsiteY47" fmla="*/ 574764 h 599687"/>
                  <a:gd name="connsiteX48" fmla="*/ 395380 w 606580"/>
                  <a:gd name="connsiteY48" fmla="*/ 573489 h 599687"/>
                  <a:gd name="connsiteX49" fmla="*/ 395096 w 606580"/>
                  <a:gd name="connsiteY49" fmla="*/ 573206 h 599687"/>
                  <a:gd name="connsiteX50" fmla="*/ 391408 w 606580"/>
                  <a:gd name="connsiteY50" fmla="*/ 569524 h 599687"/>
                  <a:gd name="connsiteX51" fmla="*/ 391125 w 606580"/>
                  <a:gd name="connsiteY51" fmla="*/ 569241 h 599687"/>
                  <a:gd name="connsiteX52" fmla="*/ 389848 w 606580"/>
                  <a:gd name="connsiteY52" fmla="*/ 567400 h 599687"/>
                  <a:gd name="connsiteX53" fmla="*/ 389564 w 606580"/>
                  <a:gd name="connsiteY53" fmla="*/ 567117 h 599687"/>
                  <a:gd name="connsiteX54" fmla="*/ 389564 w 606580"/>
                  <a:gd name="connsiteY54" fmla="*/ 566975 h 599687"/>
                  <a:gd name="connsiteX55" fmla="*/ 388146 w 606580"/>
                  <a:gd name="connsiteY55" fmla="*/ 564709 h 599687"/>
                  <a:gd name="connsiteX56" fmla="*/ 387295 w 606580"/>
                  <a:gd name="connsiteY56" fmla="*/ 562868 h 599687"/>
                  <a:gd name="connsiteX57" fmla="*/ 387153 w 606580"/>
                  <a:gd name="connsiteY57" fmla="*/ 562585 h 599687"/>
                  <a:gd name="connsiteX58" fmla="*/ 386586 w 606580"/>
                  <a:gd name="connsiteY58" fmla="*/ 561169 h 599687"/>
                  <a:gd name="connsiteX59" fmla="*/ 386160 w 606580"/>
                  <a:gd name="connsiteY59" fmla="*/ 559895 h 599687"/>
                  <a:gd name="connsiteX60" fmla="*/ 385877 w 606580"/>
                  <a:gd name="connsiteY60" fmla="*/ 558620 h 599687"/>
                  <a:gd name="connsiteX61" fmla="*/ 385451 w 606580"/>
                  <a:gd name="connsiteY61" fmla="*/ 557062 h 599687"/>
                  <a:gd name="connsiteX62" fmla="*/ 385309 w 606580"/>
                  <a:gd name="connsiteY62" fmla="*/ 556213 h 599687"/>
                  <a:gd name="connsiteX63" fmla="*/ 385025 w 606580"/>
                  <a:gd name="connsiteY63" fmla="*/ 554372 h 599687"/>
                  <a:gd name="connsiteX64" fmla="*/ 385025 w 606580"/>
                  <a:gd name="connsiteY64" fmla="*/ 553664 h 599687"/>
                  <a:gd name="connsiteX65" fmla="*/ 384884 w 606580"/>
                  <a:gd name="connsiteY65" fmla="*/ 551540 h 599687"/>
                  <a:gd name="connsiteX66" fmla="*/ 384884 w 606580"/>
                  <a:gd name="connsiteY66" fmla="*/ 550831 h 599687"/>
                  <a:gd name="connsiteX67" fmla="*/ 385025 w 606580"/>
                  <a:gd name="connsiteY67" fmla="*/ 548849 h 599687"/>
                  <a:gd name="connsiteX68" fmla="*/ 385167 w 606580"/>
                  <a:gd name="connsiteY68" fmla="*/ 547999 h 599687"/>
                  <a:gd name="connsiteX69" fmla="*/ 385451 w 606580"/>
                  <a:gd name="connsiteY69" fmla="*/ 546158 h 599687"/>
                  <a:gd name="connsiteX70" fmla="*/ 385451 w 606580"/>
                  <a:gd name="connsiteY70" fmla="*/ 545875 h 599687"/>
                  <a:gd name="connsiteX71" fmla="*/ 405309 w 606580"/>
                  <a:gd name="connsiteY71" fmla="*/ 447739 h 599687"/>
                  <a:gd name="connsiteX72" fmla="*/ 438783 w 606580"/>
                  <a:gd name="connsiteY72" fmla="*/ 425648 h 599687"/>
                  <a:gd name="connsiteX73" fmla="*/ 460910 w 606580"/>
                  <a:gd name="connsiteY73" fmla="*/ 458927 h 599687"/>
                  <a:gd name="connsiteX74" fmla="*/ 453676 w 606580"/>
                  <a:gd name="connsiteY74" fmla="*/ 495037 h 599687"/>
                  <a:gd name="connsiteX75" fmla="*/ 549844 w 606580"/>
                  <a:gd name="connsiteY75" fmla="*/ 299898 h 599687"/>
                  <a:gd name="connsiteX76" fmla="*/ 401904 w 606580"/>
                  <a:gd name="connsiteY76" fmla="*/ 74172 h 599687"/>
                  <a:gd name="connsiteX77" fmla="*/ 387295 w 606580"/>
                  <a:gd name="connsiteY77" fmla="*/ 36787 h 599687"/>
                  <a:gd name="connsiteX78" fmla="*/ 402915 w 606580"/>
                  <a:gd name="connsiteY78" fmla="*/ 21794 h 599687"/>
                  <a:gd name="connsiteX79" fmla="*/ 100707 w 606580"/>
                  <a:gd name="connsiteY79" fmla="*/ 526 h 599687"/>
                  <a:gd name="connsiteX80" fmla="*/ 199002 w 606580"/>
                  <a:gd name="connsiteY80" fmla="*/ 20351 h 599687"/>
                  <a:gd name="connsiteX81" fmla="*/ 199711 w 606580"/>
                  <a:gd name="connsiteY81" fmla="*/ 20635 h 599687"/>
                  <a:gd name="connsiteX82" fmla="*/ 201413 w 606580"/>
                  <a:gd name="connsiteY82" fmla="*/ 21059 h 599687"/>
                  <a:gd name="connsiteX83" fmla="*/ 202690 w 606580"/>
                  <a:gd name="connsiteY83" fmla="*/ 21484 h 599687"/>
                  <a:gd name="connsiteX84" fmla="*/ 203966 w 606580"/>
                  <a:gd name="connsiteY84" fmla="*/ 21909 h 599687"/>
                  <a:gd name="connsiteX85" fmla="*/ 205385 w 606580"/>
                  <a:gd name="connsiteY85" fmla="*/ 22617 h 599687"/>
                  <a:gd name="connsiteX86" fmla="*/ 206519 w 606580"/>
                  <a:gd name="connsiteY86" fmla="*/ 23042 h 599687"/>
                  <a:gd name="connsiteX87" fmla="*/ 207938 w 606580"/>
                  <a:gd name="connsiteY87" fmla="*/ 23892 h 599687"/>
                  <a:gd name="connsiteX88" fmla="*/ 208931 w 606580"/>
                  <a:gd name="connsiteY88" fmla="*/ 24458 h 599687"/>
                  <a:gd name="connsiteX89" fmla="*/ 210065 w 606580"/>
                  <a:gd name="connsiteY89" fmla="*/ 25308 h 599687"/>
                  <a:gd name="connsiteX90" fmla="*/ 211200 w 606580"/>
                  <a:gd name="connsiteY90" fmla="*/ 26157 h 599687"/>
                  <a:gd name="connsiteX91" fmla="*/ 212193 w 606580"/>
                  <a:gd name="connsiteY91" fmla="*/ 27007 h 599687"/>
                  <a:gd name="connsiteX92" fmla="*/ 213186 w 606580"/>
                  <a:gd name="connsiteY92" fmla="*/ 27998 h 599687"/>
                  <a:gd name="connsiteX93" fmla="*/ 214037 w 606580"/>
                  <a:gd name="connsiteY93" fmla="*/ 28848 h 599687"/>
                  <a:gd name="connsiteX94" fmla="*/ 215172 w 606580"/>
                  <a:gd name="connsiteY94" fmla="*/ 29981 h 599687"/>
                  <a:gd name="connsiteX95" fmla="*/ 215881 w 606580"/>
                  <a:gd name="connsiteY95" fmla="*/ 30972 h 599687"/>
                  <a:gd name="connsiteX96" fmla="*/ 216732 w 606580"/>
                  <a:gd name="connsiteY96" fmla="*/ 32247 h 599687"/>
                  <a:gd name="connsiteX97" fmla="*/ 217441 w 606580"/>
                  <a:gd name="connsiteY97" fmla="*/ 33380 h 599687"/>
                  <a:gd name="connsiteX98" fmla="*/ 218150 w 606580"/>
                  <a:gd name="connsiteY98" fmla="*/ 34513 h 599687"/>
                  <a:gd name="connsiteX99" fmla="*/ 219001 w 606580"/>
                  <a:gd name="connsiteY99" fmla="*/ 36070 h 599687"/>
                  <a:gd name="connsiteX100" fmla="*/ 219285 w 606580"/>
                  <a:gd name="connsiteY100" fmla="*/ 36778 h 599687"/>
                  <a:gd name="connsiteX101" fmla="*/ 219427 w 606580"/>
                  <a:gd name="connsiteY101" fmla="*/ 37062 h 599687"/>
                  <a:gd name="connsiteX102" fmla="*/ 220136 w 606580"/>
                  <a:gd name="connsiteY102" fmla="*/ 38903 h 599687"/>
                  <a:gd name="connsiteX103" fmla="*/ 220420 w 606580"/>
                  <a:gd name="connsiteY103" fmla="*/ 39611 h 599687"/>
                  <a:gd name="connsiteX104" fmla="*/ 220845 w 606580"/>
                  <a:gd name="connsiteY104" fmla="*/ 41452 h 599687"/>
                  <a:gd name="connsiteX105" fmla="*/ 221129 w 606580"/>
                  <a:gd name="connsiteY105" fmla="*/ 42443 h 599687"/>
                  <a:gd name="connsiteX106" fmla="*/ 221413 w 606580"/>
                  <a:gd name="connsiteY106" fmla="*/ 44001 h 599687"/>
                  <a:gd name="connsiteX107" fmla="*/ 221554 w 606580"/>
                  <a:gd name="connsiteY107" fmla="*/ 45133 h 599687"/>
                  <a:gd name="connsiteX108" fmla="*/ 221696 w 606580"/>
                  <a:gd name="connsiteY108" fmla="*/ 46408 h 599687"/>
                  <a:gd name="connsiteX109" fmla="*/ 221696 w 606580"/>
                  <a:gd name="connsiteY109" fmla="*/ 47966 h 599687"/>
                  <a:gd name="connsiteX110" fmla="*/ 221696 w 606580"/>
                  <a:gd name="connsiteY110" fmla="*/ 48957 h 599687"/>
                  <a:gd name="connsiteX111" fmla="*/ 221554 w 606580"/>
                  <a:gd name="connsiteY111" fmla="*/ 50798 h 599687"/>
                  <a:gd name="connsiteX112" fmla="*/ 221413 w 606580"/>
                  <a:gd name="connsiteY112" fmla="*/ 51648 h 599687"/>
                  <a:gd name="connsiteX113" fmla="*/ 221129 w 606580"/>
                  <a:gd name="connsiteY113" fmla="*/ 53488 h 599687"/>
                  <a:gd name="connsiteX114" fmla="*/ 221129 w 606580"/>
                  <a:gd name="connsiteY114" fmla="*/ 53772 h 599687"/>
                  <a:gd name="connsiteX115" fmla="*/ 201271 w 606580"/>
                  <a:gd name="connsiteY115" fmla="*/ 151908 h 599687"/>
                  <a:gd name="connsiteX116" fmla="*/ 173471 w 606580"/>
                  <a:gd name="connsiteY116" fmla="*/ 174708 h 599687"/>
                  <a:gd name="connsiteX117" fmla="*/ 167939 w 606580"/>
                  <a:gd name="connsiteY117" fmla="*/ 174141 h 599687"/>
                  <a:gd name="connsiteX118" fmla="*/ 145670 w 606580"/>
                  <a:gd name="connsiteY118" fmla="*/ 140721 h 599687"/>
                  <a:gd name="connsiteX119" fmla="*/ 153046 w 606580"/>
                  <a:gd name="connsiteY119" fmla="*/ 104610 h 599687"/>
                  <a:gd name="connsiteX120" fmla="*/ 56736 w 606580"/>
                  <a:gd name="connsiteY120" fmla="*/ 299892 h 599687"/>
                  <a:gd name="connsiteX121" fmla="*/ 204675 w 606580"/>
                  <a:gd name="connsiteY121" fmla="*/ 525621 h 599687"/>
                  <a:gd name="connsiteX122" fmla="*/ 219285 w 606580"/>
                  <a:gd name="connsiteY122" fmla="*/ 562865 h 599687"/>
                  <a:gd name="connsiteX123" fmla="*/ 193328 w 606580"/>
                  <a:gd name="connsiteY123" fmla="*/ 579858 h 599687"/>
                  <a:gd name="connsiteX124" fmla="*/ 181981 w 606580"/>
                  <a:gd name="connsiteY124" fmla="*/ 577451 h 599687"/>
                  <a:gd name="connsiteX125" fmla="*/ 0 w 606580"/>
                  <a:gd name="connsiteY125" fmla="*/ 299892 h 599687"/>
                  <a:gd name="connsiteX126" fmla="*/ 116167 w 606580"/>
                  <a:gd name="connsiteY126" fmla="*/ 61419 h 599687"/>
                  <a:gd name="connsiteX127" fmla="*/ 89359 w 606580"/>
                  <a:gd name="connsiteY127" fmla="*/ 56037 h 599687"/>
                  <a:gd name="connsiteX128" fmla="*/ 67232 w 606580"/>
                  <a:gd name="connsiteY128" fmla="*/ 22759 h 599687"/>
                  <a:gd name="connsiteX129" fmla="*/ 100707 w 606580"/>
                  <a:gd name="connsiteY129" fmla="*/ 526 h 59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606580" h="599687">
                    <a:moveTo>
                      <a:pt x="323222" y="317731"/>
                    </a:moveTo>
                    <a:lnTo>
                      <a:pt x="323222" y="392639"/>
                    </a:lnTo>
                    <a:cubicBezTo>
                      <a:pt x="338970" y="387541"/>
                      <a:pt x="346631" y="375788"/>
                      <a:pt x="346631" y="356955"/>
                    </a:cubicBezTo>
                    <a:cubicBezTo>
                      <a:pt x="346631" y="336281"/>
                      <a:pt x="338261" y="325803"/>
                      <a:pt x="323222" y="317731"/>
                    </a:cubicBezTo>
                    <a:close/>
                    <a:moveTo>
                      <a:pt x="293571" y="202609"/>
                    </a:moveTo>
                    <a:cubicBezTo>
                      <a:pt x="275270" y="206007"/>
                      <a:pt x="265906" y="215636"/>
                      <a:pt x="265906" y="231354"/>
                    </a:cubicBezTo>
                    <a:cubicBezTo>
                      <a:pt x="265906" y="250045"/>
                      <a:pt x="276972" y="258258"/>
                      <a:pt x="293571" y="264914"/>
                    </a:cubicBezTo>
                    <a:close/>
                    <a:moveTo>
                      <a:pt x="308610" y="140870"/>
                    </a:moveTo>
                    <a:cubicBezTo>
                      <a:pt x="315987" y="140870"/>
                      <a:pt x="324357" y="146817"/>
                      <a:pt x="324357" y="155172"/>
                    </a:cubicBezTo>
                    <a:lnTo>
                      <a:pt x="324357" y="165084"/>
                    </a:lnTo>
                    <a:cubicBezTo>
                      <a:pt x="348192" y="167208"/>
                      <a:pt x="377985" y="175987"/>
                      <a:pt x="377985" y="193546"/>
                    </a:cubicBezTo>
                    <a:cubicBezTo>
                      <a:pt x="377985" y="202184"/>
                      <a:pt x="371317" y="214220"/>
                      <a:pt x="360251" y="214220"/>
                    </a:cubicBezTo>
                    <a:cubicBezTo>
                      <a:pt x="356278" y="214220"/>
                      <a:pt x="352732" y="212379"/>
                      <a:pt x="348334" y="210255"/>
                    </a:cubicBezTo>
                    <a:cubicBezTo>
                      <a:pt x="342801" y="207281"/>
                      <a:pt x="335423" y="203600"/>
                      <a:pt x="324357" y="201901"/>
                    </a:cubicBezTo>
                    <a:lnTo>
                      <a:pt x="324357" y="275817"/>
                    </a:lnTo>
                    <a:cubicBezTo>
                      <a:pt x="347766" y="284596"/>
                      <a:pt x="384369" y="301447"/>
                      <a:pt x="384369" y="354831"/>
                    </a:cubicBezTo>
                    <a:cubicBezTo>
                      <a:pt x="384369" y="395754"/>
                      <a:pt x="362663" y="423083"/>
                      <a:pt x="324357" y="430447"/>
                    </a:cubicBezTo>
                    <a:lnTo>
                      <a:pt x="324357" y="444465"/>
                    </a:lnTo>
                    <a:cubicBezTo>
                      <a:pt x="324357" y="452820"/>
                      <a:pt x="315987" y="458767"/>
                      <a:pt x="308610" y="458767"/>
                    </a:cubicBezTo>
                    <a:cubicBezTo>
                      <a:pt x="299955" y="458767"/>
                      <a:pt x="292862" y="452395"/>
                      <a:pt x="292862" y="444465"/>
                    </a:cubicBezTo>
                    <a:lnTo>
                      <a:pt x="292862" y="432429"/>
                    </a:lnTo>
                    <a:cubicBezTo>
                      <a:pt x="249449" y="429455"/>
                      <a:pt x="222210" y="404392"/>
                      <a:pt x="222210" y="386975"/>
                    </a:cubicBezTo>
                    <a:cubicBezTo>
                      <a:pt x="222210" y="377629"/>
                      <a:pt x="230297" y="366442"/>
                      <a:pt x="240369" y="366442"/>
                    </a:cubicBezTo>
                    <a:cubicBezTo>
                      <a:pt x="246186" y="366442"/>
                      <a:pt x="250017" y="370407"/>
                      <a:pt x="254557" y="375080"/>
                    </a:cubicBezTo>
                    <a:cubicBezTo>
                      <a:pt x="261366" y="382019"/>
                      <a:pt x="271156" y="392356"/>
                      <a:pt x="292862" y="394763"/>
                    </a:cubicBezTo>
                    <a:lnTo>
                      <a:pt x="292862" y="305553"/>
                    </a:lnTo>
                    <a:cubicBezTo>
                      <a:pt x="263494" y="295216"/>
                      <a:pt x="228594" y="281339"/>
                      <a:pt x="228594" y="233478"/>
                    </a:cubicBezTo>
                    <a:cubicBezTo>
                      <a:pt x="228594" y="195387"/>
                      <a:pt x="251861" y="171031"/>
                      <a:pt x="292862" y="165934"/>
                    </a:cubicBezTo>
                    <a:lnTo>
                      <a:pt x="292862" y="155172"/>
                    </a:lnTo>
                    <a:cubicBezTo>
                      <a:pt x="292862" y="147384"/>
                      <a:pt x="299955" y="140870"/>
                      <a:pt x="308610" y="140870"/>
                    </a:cubicBezTo>
                    <a:close/>
                    <a:moveTo>
                      <a:pt x="402915" y="21794"/>
                    </a:moveTo>
                    <a:cubicBezTo>
                      <a:pt x="409670" y="19156"/>
                      <a:pt x="417436" y="19086"/>
                      <a:pt x="424599" y="22201"/>
                    </a:cubicBezTo>
                    <a:cubicBezTo>
                      <a:pt x="535093" y="70490"/>
                      <a:pt x="606580" y="179388"/>
                      <a:pt x="606580" y="299898"/>
                    </a:cubicBezTo>
                    <a:cubicBezTo>
                      <a:pt x="606580" y="394211"/>
                      <a:pt x="562751" y="481584"/>
                      <a:pt x="490413" y="538228"/>
                    </a:cubicBezTo>
                    <a:lnTo>
                      <a:pt x="517221" y="543609"/>
                    </a:lnTo>
                    <a:cubicBezTo>
                      <a:pt x="532539" y="546725"/>
                      <a:pt x="542468" y="561594"/>
                      <a:pt x="539348" y="576888"/>
                    </a:cubicBezTo>
                    <a:cubicBezTo>
                      <a:pt x="536653" y="590341"/>
                      <a:pt x="524880" y="599687"/>
                      <a:pt x="511547" y="599687"/>
                    </a:cubicBezTo>
                    <a:cubicBezTo>
                      <a:pt x="509703" y="599687"/>
                      <a:pt x="507859" y="599404"/>
                      <a:pt x="506015" y="599121"/>
                    </a:cubicBezTo>
                    <a:lnTo>
                      <a:pt x="407578" y="579295"/>
                    </a:lnTo>
                    <a:cubicBezTo>
                      <a:pt x="407578" y="579295"/>
                      <a:pt x="407578" y="579295"/>
                      <a:pt x="407436" y="579295"/>
                    </a:cubicBezTo>
                    <a:cubicBezTo>
                      <a:pt x="406727" y="579012"/>
                      <a:pt x="405876" y="578870"/>
                      <a:pt x="405025" y="578587"/>
                    </a:cubicBezTo>
                    <a:cubicBezTo>
                      <a:pt x="404883" y="578587"/>
                      <a:pt x="404741" y="578445"/>
                      <a:pt x="404599" y="578445"/>
                    </a:cubicBezTo>
                    <a:cubicBezTo>
                      <a:pt x="403890" y="578304"/>
                      <a:pt x="403323" y="578021"/>
                      <a:pt x="402614" y="577737"/>
                    </a:cubicBezTo>
                    <a:cubicBezTo>
                      <a:pt x="402472" y="577737"/>
                      <a:pt x="402188" y="577596"/>
                      <a:pt x="402046" y="577454"/>
                    </a:cubicBezTo>
                    <a:cubicBezTo>
                      <a:pt x="401337" y="577171"/>
                      <a:pt x="400628" y="576888"/>
                      <a:pt x="400061" y="576463"/>
                    </a:cubicBezTo>
                    <a:cubicBezTo>
                      <a:pt x="399919" y="576463"/>
                      <a:pt x="399777" y="576463"/>
                      <a:pt x="399777" y="576463"/>
                    </a:cubicBezTo>
                    <a:cubicBezTo>
                      <a:pt x="399068" y="576038"/>
                      <a:pt x="398358" y="575613"/>
                      <a:pt x="397649" y="575047"/>
                    </a:cubicBezTo>
                    <a:cubicBezTo>
                      <a:pt x="397507" y="575047"/>
                      <a:pt x="397366" y="574905"/>
                      <a:pt x="397224" y="574764"/>
                    </a:cubicBezTo>
                    <a:cubicBezTo>
                      <a:pt x="396515" y="574480"/>
                      <a:pt x="395947" y="573914"/>
                      <a:pt x="395380" y="573489"/>
                    </a:cubicBezTo>
                    <a:cubicBezTo>
                      <a:pt x="395380" y="573489"/>
                      <a:pt x="395238" y="573347"/>
                      <a:pt x="395096" y="573206"/>
                    </a:cubicBezTo>
                    <a:cubicBezTo>
                      <a:pt x="393820" y="572073"/>
                      <a:pt x="392543" y="570940"/>
                      <a:pt x="391408" y="569524"/>
                    </a:cubicBezTo>
                    <a:cubicBezTo>
                      <a:pt x="391266" y="569382"/>
                      <a:pt x="391266" y="569382"/>
                      <a:pt x="391125" y="569241"/>
                    </a:cubicBezTo>
                    <a:cubicBezTo>
                      <a:pt x="390699" y="568674"/>
                      <a:pt x="390274" y="568108"/>
                      <a:pt x="389848" y="567400"/>
                    </a:cubicBezTo>
                    <a:cubicBezTo>
                      <a:pt x="389706" y="567400"/>
                      <a:pt x="389706" y="567258"/>
                      <a:pt x="389564" y="567117"/>
                    </a:cubicBezTo>
                    <a:cubicBezTo>
                      <a:pt x="389564" y="567117"/>
                      <a:pt x="389564" y="567117"/>
                      <a:pt x="389564" y="566975"/>
                    </a:cubicBezTo>
                    <a:cubicBezTo>
                      <a:pt x="388997" y="566267"/>
                      <a:pt x="388572" y="565559"/>
                      <a:pt x="388146" y="564709"/>
                    </a:cubicBezTo>
                    <a:cubicBezTo>
                      <a:pt x="387862" y="564143"/>
                      <a:pt x="387579" y="563435"/>
                      <a:pt x="387295" y="562868"/>
                    </a:cubicBezTo>
                    <a:cubicBezTo>
                      <a:pt x="387295" y="562727"/>
                      <a:pt x="387153" y="562585"/>
                      <a:pt x="387153" y="562585"/>
                    </a:cubicBezTo>
                    <a:cubicBezTo>
                      <a:pt x="387011" y="562019"/>
                      <a:pt x="386728" y="561594"/>
                      <a:pt x="386586" y="561169"/>
                    </a:cubicBezTo>
                    <a:cubicBezTo>
                      <a:pt x="386444" y="560744"/>
                      <a:pt x="386302" y="560319"/>
                      <a:pt x="386160" y="559895"/>
                    </a:cubicBezTo>
                    <a:cubicBezTo>
                      <a:pt x="386018" y="559470"/>
                      <a:pt x="386018" y="559045"/>
                      <a:pt x="385877" y="558620"/>
                    </a:cubicBezTo>
                    <a:cubicBezTo>
                      <a:pt x="385735" y="558195"/>
                      <a:pt x="385593" y="557629"/>
                      <a:pt x="385451" y="557062"/>
                    </a:cubicBezTo>
                    <a:cubicBezTo>
                      <a:pt x="385451" y="556779"/>
                      <a:pt x="385309" y="556496"/>
                      <a:pt x="385309" y="556213"/>
                    </a:cubicBezTo>
                    <a:cubicBezTo>
                      <a:pt x="385167" y="555646"/>
                      <a:pt x="385167" y="554938"/>
                      <a:pt x="385025" y="554372"/>
                    </a:cubicBezTo>
                    <a:cubicBezTo>
                      <a:pt x="385025" y="554089"/>
                      <a:pt x="385025" y="553805"/>
                      <a:pt x="385025" y="553664"/>
                    </a:cubicBezTo>
                    <a:cubicBezTo>
                      <a:pt x="384884" y="552956"/>
                      <a:pt x="384884" y="552248"/>
                      <a:pt x="384884" y="551540"/>
                    </a:cubicBezTo>
                    <a:cubicBezTo>
                      <a:pt x="384884" y="551256"/>
                      <a:pt x="384884" y="551115"/>
                      <a:pt x="384884" y="550831"/>
                    </a:cubicBezTo>
                    <a:cubicBezTo>
                      <a:pt x="384884" y="550123"/>
                      <a:pt x="385025" y="549415"/>
                      <a:pt x="385025" y="548849"/>
                    </a:cubicBezTo>
                    <a:cubicBezTo>
                      <a:pt x="385025" y="548566"/>
                      <a:pt x="385167" y="548283"/>
                      <a:pt x="385167" y="547999"/>
                    </a:cubicBezTo>
                    <a:cubicBezTo>
                      <a:pt x="385167" y="547291"/>
                      <a:pt x="385309" y="546725"/>
                      <a:pt x="385451" y="546158"/>
                    </a:cubicBezTo>
                    <a:cubicBezTo>
                      <a:pt x="385451" y="546017"/>
                      <a:pt x="385451" y="546017"/>
                      <a:pt x="385451" y="545875"/>
                    </a:cubicBezTo>
                    <a:lnTo>
                      <a:pt x="405309" y="447739"/>
                    </a:lnTo>
                    <a:cubicBezTo>
                      <a:pt x="408429" y="432445"/>
                      <a:pt x="423322" y="422533"/>
                      <a:pt x="438783" y="425648"/>
                    </a:cubicBezTo>
                    <a:cubicBezTo>
                      <a:pt x="454102" y="428622"/>
                      <a:pt x="464031" y="443633"/>
                      <a:pt x="460910" y="458927"/>
                    </a:cubicBezTo>
                    <a:lnTo>
                      <a:pt x="453676" y="495037"/>
                    </a:lnTo>
                    <a:cubicBezTo>
                      <a:pt x="513391" y="449014"/>
                      <a:pt x="549844" y="377359"/>
                      <a:pt x="549844" y="299898"/>
                    </a:cubicBezTo>
                    <a:cubicBezTo>
                      <a:pt x="549844" y="201904"/>
                      <a:pt x="491831" y="113398"/>
                      <a:pt x="401904" y="74172"/>
                    </a:cubicBezTo>
                    <a:cubicBezTo>
                      <a:pt x="387579" y="67799"/>
                      <a:pt x="380912" y="51231"/>
                      <a:pt x="387295" y="36787"/>
                    </a:cubicBezTo>
                    <a:cubicBezTo>
                      <a:pt x="390415" y="29636"/>
                      <a:pt x="396160" y="24431"/>
                      <a:pt x="402915" y="21794"/>
                    </a:cubicBezTo>
                    <a:close/>
                    <a:moveTo>
                      <a:pt x="100707" y="526"/>
                    </a:moveTo>
                    <a:lnTo>
                      <a:pt x="199002" y="20351"/>
                    </a:lnTo>
                    <a:cubicBezTo>
                      <a:pt x="199286" y="20493"/>
                      <a:pt x="199427" y="20493"/>
                      <a:pt x="199711" y="20635"/>
                    </a:cubicBezTo>
                    <a:cubicBezTo>
                      <a:pt x="200278" y="20776"/>
                      <a:pt x="200846" y="20918"/>
                      <a:pt x="201413" y="21059"/>
                    </a:cubicBezTo>
                    <a:cubicBezTo>
                      <a:pt x="201839" y="21201"/>
                      <a:pt x="202264" y="21343"/>
                      <a:pt x="202690" y="21484"/>
                    </a:cubicBezTo>
                    <a:cubicBezTo>
                      <a:pt x="203115" y="21626"/>
                      <a:pt x="203541" y="21768"/>
                      <a:pt x="203966" y="21909"/>
                    </a:cubicBezTo>
                    <a:cubicBezTo>
                      <a:pt x="204534" y="22192"/>
                      <a:pt x="204959" y="22334"/>
                      <a:pt x="205385" y="22617"/>
                    </a:cubicBezTo>
                    <a:cubicBezTo>
                      <a:pt x="205810" y="22759"/>
                      <a:pt x="206094" y="22900"/>
                      <a:pt x="206519" y="23042"/>
                    </a:cubicBezTo>
                    <a:cubicBezTo>
                      <a:pt x="206945" y="23325"/>
                      <a:pt x="207370" y="23608"/>
                      <a:pt x="207938" y="23892"/>
                    </a:cubicBezTo>
                    <a:cubicBezTo>
                      <a:pt x="208222" y="24033"/>
                      <a:pt x="208505" y="24317"/>
                      <a:pt x="208931" y="24458"/>
                    </a:cubicBezTo>
                    <a:cubicBezTo>
                      <a:pt x="209356" y="24741"/>
                      <a:pt x="209640" y="25025"/>
                      <a:pt x="210065" y="25308"/>
                    </a:cubicBezTo>
                    <a:cubicBezTo>
                      <a:pt x="210491" y="25591"/>
                      <a:pt x="210775" y="25874"/>
                      <a:pt x="211200" y="26157"/>
                    </a:cubicBezTo>
                    <a:cubicBezTo>
                      <a:pt x="211484" y="26441"/>
                      <a:pt x="211768" y="26724"/>
                      <a:pt x="212193" y="27007"/>
                    </a:cubicBezTo>
                    <a:cubicBezTo>
                      <a:pt x="212477" y="27290"/>
                      <a:pt x="212902" y="27574"/>
                      <a:pt x="213186" y="27998"/>
                    </a:cubicBezTo>
                    <a:cubicBezTo>
                      <a:pt x="213470" y="28282"/>
                      <a:pt x="213753" y="28565"/>
                      <a:pt x="214037" y="28848"/>
                    </a:cubicBezTo>
                    <a:cubicBezTo>
                      <a:pt x="214462" y="29273"/>
                      <a:pt x="214746" y="29556"/>
                      <a:pt x="215172" y="29981"/>
                    </a:cubicBezTo>
                    <a:cubicBezTo>
                      <a:pt x="215314" y="30264"/>
                      <a:pt x="215597" y="30689"/>
                      <a:pt x="215881" y="30972"/>
                    </a:cubicBezTo>
                    <a:cubicBezTo>
                      <a:pt x="216165" y="31397"/>
                      <a:pt x="216448" y="31822"/>
                      <a:pt x="216732" y="32247"/>
                    </a:cubicBezTo>
                    <a:cubicBezTo>
                      <a:pt x="217016" y="32530"/>
                      <a:pt x="217299" y="32955"/>
                      <a:pt x="217441" y="33380"/>
                    </a:cubicBezTo>
                    <a:cubicBezTo>
                      <a:pt x="217725" y="33805"/>
                      <a:pt x="218008" y="34088"/>
                      <a:pt x="218150" y="34513"/>
                    </a:cubicBezTo>
                    <a:cubicBezTo>
                      <a:pt x="218434" y="35079"/>
                      <a:pt x="218718" y="35504"/>
                      <a:pt x="219001" y="36070"/>
                    </a:cubicBezTo>
                    <a:cubicBezTo>
                      <a:pt x="219143" y="36354"/>
                      <a:pt x="219285" y="36495"/>
                      <a:pt x="219285" y="36778"/>
                    </a:cubicBezTo>
                    <a:cubicBezTo>
                      <a:pt x="219427" y="36920"/>
                      <a:pt x="219427" y="36920"/>
                      <a:pt x="219427" y="37062"/>
                    </a:cubicBezTo>
                    <a:cubicBezTo>
                      <a:pt x="219711" y="37628"/>
                      <a:pt x="219852" y="38194"/>
                      <a:pt x="220136" y="38903"/>
                    </a:cubicBezTo>
                    <a:cubicBezTo>
                      <a:pt x="220136" y="39044"/>
                      <a:pt x="220278" y="39327"/>
                      <a:pt x="220420" y="39611"/>
                    </a:cubicBezTo>
                    <a:cubicBezTo>
                      <a:pt x="220562" y="40319"/>
                      <a:pt x="220703" y="40885"/>
                      <a:pt x="220845" y="41452"/>
                    </a:cubicBezTo>
                    <a:cubicBezTo>
                      <a:pt x="220987" y="41735"/>
                      <a:pt x="220987" y="42018"/>
                      <a:pt x="221129" y="42443"/>
                    </a:cubicBezTo>
                    <a:cubicBezTo>
                      <a:pt x="221271" y="42868"/>
                      <a:pt x="221271" y="43434"/>
                      <a:pt x="221413" y="44001"/>
                    </a:cubicBezTo>
                    <a:cubicBezTo>
                      <a:pt x="221413" y="44425"/>
                      <a:pt x="221554" y="44709"/>
                      <a:pt x="221554" y="45133"/>
                    </a:cubicBezTo>
                    <a:cubicBezTo>
                      <a:pt x="221554" y="45558"/>
                      <a:pt x="221554" y="45983"/>
                      <a:pt x="221696" y="46408"/>
                    </a:cubicBezTo>
                    <a:cubicBezTo>
                      <a:pt x="221696" y="46974"/>
                      <a:pt x="221696" y="47399"/>
                      <a:pt x="221696" y="47966"/>
                    </a:cubicBezTo>
                    <a:cubicBezTo>
                      <a:pt x="221696" y="48249"/>
                      <a:pt x="221696" y="48532"/>
                      <a:pt x="221696" y="48957"/>
                    </a:cubicBezTo>
                    <a:cubicBezTo>
                      <a:pt x="221696" y="49523"/>
                      <a:pt x="221696" y="50090"/>
                      <a:pt x="221554" y="50798"/>
                    </a:cubicBezTo>
                    <a:cubicBezTo>
                      <a:pt x="221554" y="51081"/>
                      <a:pt x="221554" y="51364"/>
                      <a:pt x="221413" y="51648"/>
                    </a:cubicBezTo>
                    <a:cubicBezTo>
                      <a:pt x="221413" y="52356"/>
                      <a:pt x="221271" y="52922"/>
                      <a:pt x="221129" y="53488"/>
                    </a:cubicBezTo>
                    <a:cubicBezTo>
                      <a:pt x="221129" y="53630"/>
                      <a:pt x="221129" y="53630"/>
                      <a:pt x="221129" y="53772"/>
                    </a:cubicBezTo>
                    <a:lnTo>
                      <a:pt x="201271" y="151908"/>
                    </a:lnTo>
                    <a:cubicBezTo>
                      <a:pt x="198576" y="165361"/>
                      <a:pt x="186804" y="174708"/>
                      <a:pt x="173471" y="174708"/>
                    </a:cubicBezTo>
                    <a:cubicBezTo>
                      <a:pt x="171627" y="174708"/>
                      <a:pt x="169783" y="174425"/>
                      <a:pt x="167939" y="174141"/>
                    </a:cubicBezTo>
                    <a:cubicBezTo>
                      <a:pt x="152478" y="171026"/>
                      <a:pt x="142549" y="156015"/>
                      <a:pt x="145670" y="140721"/>
                    </a:cubicBezTo>
                    <a:lnTo>
                      <a:pt x="153046" y="104610"/>
                    </a:lnTo>
                    <a:cubicBezTo>
                      <a:pt x="93189" y="150634"/>
                      <a:pt x="56736" y="222289"/>
                      <a:pt x="56736" y="299892"/>
                    </a:cubicBezTo>
                    <a:cubicBezTo>
                      <a:pt x="56736" y="397746"/>
                      <a:pt x="114749" y="486395"/>
                      <a:pt x="204675" y="525621"/>
                    </a:cubicBezTo>
                    <a:cubicBezTo>
                      <a:pt x="219001" y="531852"/>
                      <a:pt x="225668" y="548562"/>
                      <a:pt x="219285" y="562865"/>
                    </a:cubicBezTo>
                    <a:cubicBezTo>
                      <a:pt x="214746" y="573485"/>
                      <a:pt x="204250" y="579858"/>
                      <a:pt x="193328" y="579858"/>
                    </a:cubicBezTo>
                    <a:cubicBezTo>
                      <a:pt x="189499" y="579858"/>
                      <a:pt x="185669" y="579008"/>
                      <a:pt x="181981" y="577451"/>
                    </a:cubicBezTo>
                    <a:cubicBezTo>
                      <a:pt x="71487" y="529303"/>
                      <a:pt x="0" y="420262"/>
                      <a:pt x="0" y="299892"/>
                    </a:cubicBezTo>
                    <a:cubicBezTo>
                      <a:pt x="0" y="205437"/>
                      <a:pt x="43970" y="118063"/>
                      <a:pt x="116167" y="61419"/>
                    </a:cubicBezTo>
                    <a:lnTo>
                      <a:pt x="89359" y="56037"/>
                    </a:lnTo>
                    <a:cubicBezTo>
                      <a:pt x="74041" y="53064"/>
                      <a:pt x="64112" y="38053"/>
                      <a:pt x="67232" y="22759"/>
                    </a:cubicBezTo>
                    <a:cubicBezTo>
                      <a:pt x="70353" y="7465"/>
                      <a:pt x="85246" y="-2448"/>
                      <a:pt x="100707" y="5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PA-组合 4"/>
          <p:cNvGrpSpPr/>
          <p:nvPr>
            <p:custDataLst>
              <p:tags r:id="rId2"/>
            </p:custDataLst>
          </p:nvPr>
        </p:nvGrpSpPr>
        <p:grpSpPr>
          <a:xfrm>
            <a:off x="8030500" y="1337779"/>
            <a:ext cx="2720719" cy="4033326"/>
            <a:chOff x="8389007" y="1541965"/>
            <a:chExt cx="2720719" cy="4033326"/>
          </a:xfrm>
        </p:grpSpPr>
        <p:sp>
          <p:nvSpPr>
            <p:cNvPr id="33" name="PA-圆角矩形 32"/>
            <p:cNvSpPr/>
            <p:nvPr>
              <p:custDataLst>
                <p:tags r:id="rId9"/>
              </p:custDataLst>
            </p:nvPr>
          </p:nvSpPr>
          <p:spPr>
            <a:xfrm>
              <a:off x="8389007" y="1872343"/>
              <a:ext cx="2720719" cy="3702948"/>
            </a:xfrm>
            <a:prstGeom prst="roundRect">
              <a:avLst>
                <a:gd name="adj" fmla="val 7467"/>
              </a:avLst>
            </a:prstGeom>
            <a:solidFill>
              <a:srgbClr val="F1EFF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PA-文本框 34"/>
            <p:cNvSpPr txBox="1"/>
            <p:nvPr>
              <p:custDataLst>
                <p:tags r:id="rId10"/>
              </p:custDataLst>
            </p:nvPr>
          </p:nvSpPr>
          <p:spPr>
            <a:xfrm>
              <a:off x="8802881" y="2471763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7" name="PA-直接连接符 36"/>
            <p:cNvCxnSpPr/>
            <p:nvPr>
              <p:custDataLst>
                <p:tags r:id="rId11"/>
              </p:custDataLst>
            </p:nvPr>
          </p:nvCxnSpPr>
          <p:spPr>
            <a:xfrm>
              <a:off x="9656983" y="2885970"/>
              <a:ext cx="228978" cy="0"/>
            </a:xfrm>
            <a:prstGeom prst="line">
              <a:avLst/>
            </a:prstGeom>
            <a:ln w="28575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9420754" y="1541965"/>
              <a:ext cx="657224" cy="657224"/>
              <a:chOff x="9363791" y="1541965"/>
              <a:chExt cx="657224" cy="657224"/>
            </a:xfrm>
          </p:grpSpPr>
          <p:sp>
            <p:nvSpPr>
              <p:cNvPr id="34" name="PA-椭圆 33"/>
              <p:cNvSpPr/>
              <p:nvPr>
                <p:custDataLst>
                  <p:tags r:id="rId12"/>
                </p:custDataLst>
              </p:nvPr>
            </p:nvSpPr>
            <p:spPr>
              <a:xfrm>
                <a:off x="9363791" y="1541965"/>
                <a:ext cx="657224" cy="65722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PA-location_319943"/>
              <p:cNvSpPr>
                <a:spLocks noChangeAspect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9511652" y="1690102"/>
                <a:ext cx="361502" cy="360951"/>
              </a:xfrm>
              <a:custGeom>
                <a:avLst/>
                <a:gdLst>
                  <a:gd name="connsiteX0" fmla="*/ 146058 w 607639"/>
                  <a:gd name="connsiteY0" fmla="*/ 370925 h 606713"/>
                  <a:gd name="connsiteX1" fmla="*/ 176497 w 607639"/>
                  <a:gd name="connsiteY1" fmla="*/ 389678 h 606713"/>
                  <a:gd name="connsiteX2" fmla="*/ 157717 w 607639"/>
                  <a:gd name="connsiteY2" fmla="*/ 420074 h 606713"/>
                  <a:gd name="connsiteX3" fmla="*/ 50644 w 607639"/>
                  <a:gd name="connsiteY3" fmla="*/ 480332 h 606713"/>
                  <a:gd name="connsiteX4" fmla="*/ 303775 w 607639"/>
                  <a:gd name="connsiteY4" fmla="*/ 556143 h 606713"/>
                  <a:gd name="connsiteX5" fmla="*/ 556995 w 607639"/>
                  <a:gd name="connsiteY5" fmla="*/ 480332 h 606713"/>
                  <a:gd name="connsiteX6" fmla="*/ 449833 w 607639"/>
                  <a:gd name="connsiteY6" fmla="*/ 420074 h 606713"/>
                  <a:gd name="connsiteX7" fmla="*/ 431053 w 607639"/>
                  <a:gd name="connsiteY7" fmla="*/ 389678 h 606713"/>
                  <a:gd name="connsiteX8" fmla="*/ 461492 w 607639"/>
                  <a:gd name="connsiteY8" fmla="*/ 370925 h 606713"/>
                  <a:gd name="connsiteX9" fmla="*/ 607639 w 607639"/>
                  <a:gd name="connsiteY9" fmla="*/ 480332 h 606713"/>
                  <a:gd name="connsiteX10" fmla="*/ 303775 w 607639"/>
                  <a:gd name="connsiteY10" fmla="*/ 606713 h 606713"/>
                  <a:gd name="connsiteX11" fmla="*/ 0 w 607639"/>
                  <a:gd name="connsiteY11" fmla="*/ 480332 h 606713"/>
                  <a:gd name="connsiteX12" fmla="*/ 146058 w 607639"/>
                  <a:gd name="connsiteY12" fmla="*/ 370925 h 606713"/>
                  <a:gd name="connsiteX13" fmla="*/ 303820 w 607639"/>
                  <a:gd name="connsiteY13" fmla="*/ 151707 h 606713"/>
                  <a:gd name="connsiteX14" fmla="*/ 329118 w 607639"/>
                  <a:gd name="connsiteY14" fmla="*/ 176970 h 606713"/>
                  <a:gd name="connsiteX15" fmla="*/ 303820 w 607639"/>
                  <a:gd name="connsiteY15" fmla="*/ 202233 h 606713"/>
                  <a:gd name="connsiteX16" fmla="*/ 278522 w 607639"/>
                  <a:gd name="connsiteY16" fmla="*/ 176970 h 606713"/>
                  <a:gd name="connsiteX17" fmla="*/ 303820 w 607639"/>
                  <a:gd name="connsiteY17" fmla="*/ 151707 h 606713"/>
                  <a:gd name="connsiteX18" fmla="*/ 303849 w 607639"/>
                  <a:gd name="connsiteY18" fmla="*/ 101116 h 606713"/>
                  <a:gd name="connsiteX19" fmla="*/ 227845 w 607639"/>
                  <a:gd name="connsiteY19" fmla="*/ 176928 h 606713"/>
                  <a:gd name="connsiteX20" fmla="*/ 303849 w 607639"/>
                  <a:gd name="connsiteY20" fmla="*/ 252828 h 606713"/>
                  <a:gd name="connsiteX21" fmla="*/ 379765 w 607639"/>
                  <a:gd name="connsiteY21" fmla="*/ 176928 h 606713"/>
                  <a:gd name="connsiteX22" fmla="*/ 303849 w 607639"/>
                  <a:gd name="connsiteY22" fmla="*/ 101116 h 606713"/>
                  <a:gd name="connsiteX23" fmla="*/ 320773 w 607639"/>
                  <a:gd name="connsiteY23" fmla="*/ 813 h 606713"/>
                  <a:gd name="connsiteX24" fmla="*/ 421772 w 607639"/>
                  <a:gd name="connsiteY24" fmla="*/ 44857 h 606713"/>
                  <a:gd name="connsiteX25" fmla="*/ 481045 w 607639"/>
                  <a:gd name="connsiteY25" fmla="*/ 176928 h 606713"/>
                  <a:gd name="connsiteX26" fmla="*/ 453723 w 607639"/>
                  <a:gd name="connsiteY26" fmla="*/ 271226 h 606713"/>
                  <a:gd name="connsiteX27" fmla="*/ 439305 w 607639"/>
                  <a:gd name="connsiteY27" fmla="*/ 293889 h 606713"/>
                  <a:gd name="connsiteX28" fmla="*/ 348260 w 607639"/>
                  <a:gd name="connsiteY28" fmla="*/ 448001 h 606713"/>
                  <a:gd name="connsiteX29" fmla="*/ 326455 w 607639"/>
                  <a:gd name="connsiteY29" fmla="*/ 491639 h 606713"/>
                  <a:gd name="connsiteX30" fmla="*/ 303849 w 607639"/>
                  <a:gd name="connsiteY30" fmla="*/ 505593 h 606713"/>
                  <a:gd name="connsiteX31" fmla="*/ 281155 w 607639"/>
                  <a:gd name="connsiteY31" fmla="*/ 491639 h 606713"/>
                  <a:gd name="connsiteX32" fmla="*/ 270831 w 607639"/>
                  <a:gd name="connsiteY32" fmla="*/ 471020 h 606713"/>
                  <a:gd name="connsiteX33" fmla="*/ 161007 w 607639"/>
                  <a:gd name="connsiteY33" fmla="*/ 281624 h 606713"/>
                  <a:gd name="connsiteX34" fmla="*/ 128345 w 607639"/>
                  <a:gd name="connsiteY34" fmla="*/ 151776 h 606713"/>
                  <a:gd name="connsiteX35" fmla="*/ 283113 w 607639"/>
                  <a:gd name="connsiteY35" fmla="*/ 1219 h 606713"/>
                  <a:gd name="connsiteX36" fmla="*/ 320773 w 607639"/>
                  <a:gd name="connsiteY36" fmla="*/ 813 h 60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606713">
                    <a:moveTo>
                      <a:pt x="146058" y="370925"/>
                    </a:moveTo>
                    <a:cubicBezTo>
                      <a:pt x="159675" y="367637"/>
                      <a:pt x="173293" y="376080"/>
                      <a:pt x="176497" y="389678"/>
                    </a:cubicBezTo>
                    <a:cubicBezTo>
                      <a:pt x="179791" y="403276"/>
                      <a:pt x="171335" y="416874"/>
                      <a:pt x="157717" y="420074"/>
                    </a:cubicBezTo>
                    <a:cubicBezTo>
                      <a:pt x="79215" y="438738"/>
                      <a:pt x="50644" y="466289"/>
                      <a:pt x="50644" y="480332"/>
                    </a:cubicBezTo>
                    <a:cubicBezTo>
                      <a:pt x="50644" y="510460"/>
                      <a:pt x="151665" y="556143"/>
                      <a:pt x="303775" y="556143"/>
                    </a:cubicBezTo>
                    <a:cubicBezTo>
                      <a:pt x="455974" y="556143"/>
                      <a:pt x="556995" y="510460"/>
                      <a:pt x="556995" y="480332"/>
                    </a:cubicBezTo>
                    <a:cubicBezTo>
                      <a:pt x="556995" y="466289"/>
                      <a:pt x="528513" y="438738"/>
                      <a:pt x="449833" y="420074"/>
                    </a:cubicBezTo>
                    <a:cubicBezTo>
                      <a:pt x="436215" y="416874"/>
                      <a:pt x="427848" y="403276"/>
                      <a:pt x="431053" y="389678"/>
                    </a:cubicBezTo>
                    <a:cubicBezTo>
                      <a:pt x="434257" y="376080"/>
                      <a:pt x="447964" y="367637"/>
                      <a:pt x="461492" y="370925"/>
                    </a:cubicBezTo>
                    <a:cubicBezTo>
                      <a:pt x="555749" y="393233"/>
                      <a:pt x="607639" y="432072"/>
                      <a:pt x="607639" y="480332"/>
                    </a:cubicBezTo>
                    <a:cubicBezTo>
                      <a:pt x="607639" y="563253"/>
                      <a:pt x="454817" y="606713"/>
                      <a:pt x="303775" y="606713"/>
                    </a:cubicBezTo>
                    <a:cubicBezTo>
                      <a:pt x="152911" y="606713"/>
                      <a:pt x="0" y="563253"/>
                      <a:pt x="0" y="480332"/>
                    </a:cubicBezTo>
                    <a:cubicBezTo>
                      <a:pt x="0" y="432072"/>
                      <a:pt x="51890" y="393233"/>
                      <a:pt x="146058" y="370925"/>
                    </a:cubicBezTo>
                    <a:close/>
                    <a:moveTo>
                      <a:pt x="303820" y="151707"/>
                    </a:moveTo>
                    <a:cubicBezTo>
                      <a:pt x="317792" y="151707"/>
                      <a:pt x="329118" y="163018"/>
                      <a:pt x="329118" y="176970"/>
                    </a:cubicBezTo>
                    <a:cubicBezTo>
                      <a:pt x="329118" y="190922"/>
                      <a:pt x="317792" y="202233"/>
                      <a:pt x="303820" y="202233"/>
                    </a:cubicBezTo>
                    <a:cubicBezTo>
                      <a:pt x="289848" y="202233"/>
                      <a:pt x="278522" y="190922"/>
                      <a:pt x="278522" y="176970"/>
                    </a:cubicBezTo>
                    <a:cubicBezTo>
                      <a:pt x="278522" y="163018"/>
                      <a:pt x="289848" y="151707"/>
                      <a:pt x="303820" y="151707"/>
                    </a:cubicBezTo>
                    <a:close/>
                    <a:moveTo>
                      <a:pt x="303849" y="101116"/>
                    </a:moveTo>
                    <a:cubicBezTo>
                      <a:pt x="261931" y="101116"/>
                      <a:pt x="227845" y="135156"/>
                      <a:pt x="227845" y="176928"/>
                    </a:cubicBezTo>
                    <a:cubicBezTo>
                      <a:pt x="227845" y="218788"/>
                      <a:pt x="261931" y="252828"/>
                      <a:pt x="303849" y="252828"/>
                    </a:cubicBezTo>
                    <a:cubicBezTo>
                      <a:pt x="345679" y="252828"/>
                      <a:pt x="379765" y="218788"/>
                      <a:pt x="379765" y="176928"/>
                    </a:cubicBezTo>
                    <a:cubicBezTo>
                      <a:pt x="379765" y="135156"/>
                      <a:pt x="345679" y="101116"/>
                      <a:pt x="303849" y="101116"/>
                    </a:cubicBezTo>
                    <a:close/>
                    <a:moveTo>
                      <a:pt x="320773" y="813"/>
                    </a:moveTo>
                    <a:cubicBezTo>
                      <a:pt x="358044" y="4396"/>
                      <a:pt x="393538" y="19728"/>
                      <a:pt x="421772" y="44857"/>
                    </a:cubicBezTo>
                    <a:cubicBezTo>
                      <a:pt x="459418" y="78452"/>
                      <a:pt x="481045" y="126623"/>
                      <a:pt x="481045" y="176928"/>
                    </a:cubicBezTo>
                    <a:cubicBezTo>
                      <a:pt x="481045" y="210434"/>
                      <a:pt x="471611" y="242963"/>
                      <a:pt x="453723" y="271226"/>
                    </a:cubicBezTo>
                    <a:lnTo>
                      <a:pt x="439305" y="293889"/>
                    </a:lnTo>
                    <a:cubicBezTo>
                      <a:pt x="407621" y="343571"/>
                      <a:pt x="374870" y="394942"/>
                      <a:pt x="348260" y="448001"/>
                    </a:cubicBezTo>
                    <a:lnTo>
                      <a:pt x="326455" y="491639"/>
                    </a:lnTo>
                    <a:cubicBezTo>
                      <a:pt x="322183" y="500172"/>
                      <a:pt x="313372" y="505593"/>
                      <a:pt x="303849" y="505593"/>
                    </a:cubicBezTo>
                    <a:cubicBezTo>
                      <a:pt x="294238" y="505593"/>
                      <a:pt x="285427" y="500172"/>
                      <a:pt x="281155" y="491639"/>
                    </a:cubicBezTo>
                    <a:lnTo>
                      <a:pt x="270831" y="471020"/>
                    </a:lnTo>
                    <a:cubicBezTo>
                      <a:pt x="237457" y="404363"/>
                      <a:pt x="203993" y="339749"/>
                      <a:pt x="161007" y="281624"/>
                    </a:cubicBezTo>
                    <a:cubicBezTo>
                      <a:pt x="133507" y="244296"/>
                      <a:pt x="121937" y="198258"/>
                      <a:pt x="128345" y="151776"/>
                    </a:cubicBezTo>
                    <a:cubicBezTo>
                      <a:pt x="139292" y="73475"/>
                      <a:pt x="204349" y="10106"/>
                      <a:pt x="283113" y="1219"/>
                    </a:cubicBezTo>
                    <a:cubicBezTo>
                      <a:pt x="295729" y="-270"/>
                      <a:pt x="308350" y="-381"/>
                      <a:pt x="320773" y="8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PA-组合 3"/>
          <p:cNvGrpSpPr/>
          <p:nvPr>
            <p:custDataLst>
              <p:tags r:id="rId3"/>
            </p:custDataLst>
          </p:nvPr>
        </p:nvGrpSpPr>
        <p:grpSpPr>
          <a:xfrm>
            <a:off x="1353313" y="1337779"/>
            <a:ext cx="2720719" cy="4033326"/>
            <a:chOff x="5330536" y="1541965"/>
            <a:chExt cx="2720719" cy="4033326"/>
          </a:xfrm>
        </p:grpSpPr>
        <p:sp>
          <p:nvSpPr>
            <p:cNvPr id="21" name="PA-圆角矩形 5"/>
            <p:cNvSpPr/>
            <p:nvPr>
              <p:custDataLst>
                <p:tags r:id="rId4"/>
              </p:custDataLst>
            </p:nvPr>
          </p:nvSpPr>
          <p:spPr>
            <a:xfrm>
              <a:off x="5330536" y="1872343"/>
              <a:ext cx="2720719" cy="3702948"/>
            </a:xfrm>
            <a:prstGeom prst="roundRect">
              <a:avLst>
                <a:gd name="adj" fmla="val 7467"/>
              </a:avLst>
            </a:prstGeom>
            <a:solidFill>
              <a:srgbClr val="F1EFF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PA-文本框 24"/>
            <p:cNvSpPr txBox="1"/>
            <p:nvPr>
              <p:custDataLst>
                <p:tags r:id="rId5"/>
              </p:custDataLst>
            </p:nvPr>
          </p:nvSpPr>
          <p:spPr>
            <a:xfrm>
              <a:off x="5744410" y="2471763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8" name="PA-直接连接符 26"/>
            <p:cNvCxnSpPr/>
            <p:nvPr>
              <p:custDataLst>
                <p:tags r:id="rId6"/>
              </p:custDataLst>
            </p:nvPr>
          </p:nvCxnSpPr>
          <p:spPr>
            <a:xfrm>
              <a:off x="6598512" y="2885970"/>
              <a:ext cx="228978" cy="0"/>
            </a:xfrm>
            <a:prstGeom prst="line">
              <a:avLst/>
            </a:prstGeom>
            <a:ln w="28575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/>
            <p:cNvGrpSpPr/>
            <p:nvPr/>
          </p:nvGrpSpPr>
          <p:grpSpPr>
            <a:xfrm>
              <a:off x="6362283" y="1541965"/>
              <a:ext cx="657224" cy="657224"/>
              <a:chOff x="6305320" y="1541965"/>
              <a:chExt cx="657224" cy="657224"/>
            </a:xfrm>
          </p:grpSpPr>
          <p:sp>
            <p:nvSpPr>
              <p:cNvPr id="30" name="PA-椭圆 22"/>
              <p:cNvSpPr/>
              <p:nvPr>
                <p:custDataLst>
                  <p:tags r:id="rId7"/>
                </p:custDataLst>
              </p:nvPr>
            </p:nvSpPr>
            <p:spPr>
              <a:xfrm>
                <a:off x="6305320" y="1541965"/>
                <a:ext cx="657224" cy="65722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PA-invest_154219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6453181" y="1691881"/>
                <a:ext cx="361502" cy="357393"/>
              </a:xfrm>
              <a:custGeom>
                <a:avLst/>
                <a:gdLst>
                  <a:gd name="connsiteX0" fmla="*/ 323222 w 606580"/>
                  <a:gd name="connsiteY0" fmla="*/ 317731 h 599687"/>
                  <a:gd name="connsiteX1" fmla="*/ 323222 w 606580"/>
                  <a:gd name="connsiteY1" fmla="*/ 392639 h 599687"/>
                  <a:gd name="connsiteX2" fmla="*/ 346631 w 606580"/>
                  <a:gd name="connsiteY2" fmla="*/ 356955 h 599687"/>
                  <a:gd name="connsiteX3" fmla="*/ 323222 w 606580"/>
                  <a:gd name="connsiteY3" fmla="*/ 317731 h 599687"/>
                  <a:gd name="connsiteX4" fmla="*/ 293571 w 606580"/>
                  <a:gd name="connsiteY4" fmla="*/ 202609 h 599687"/>
                  <a:gd name="connsiteX5" fmla="*/ 265906 w 606580"/>
                  <a:gd name="connsiteY5" fmla="*/ 231354 h 599687"/>
                  <a:gd name="connsiteX6" fmla="*/ 293571 w 606580"/>
                  <a:gd name="connsiteY6" fmla="*/ 264914 h 599687"/>
                  <a:gd name="connsiteX7" fmla="*/ 308610 w 606580"/>
                  <a:gd name="connsiteY7" fmla="*/ 140870 h 599687"/>
                  <a:gd name="connsiteX8" fmla="*/ 324357 w 606580"/>
                  <a:gd name="connsiteY8" fmla="*/ 155172 h 599687"/>
                  <a:gd name="connsiteX9" fmla="*/ 324357 w 606580"/>
                  <a:gd name="connsiteY9" fmla="*/ 165084 h 599687"/>
                  <a:gd name="connsiteX10" fmla="*/ 377985 w 606580"/>
                  <a:gd name="connsiteY10" fmla="*/ 193546 h 599687"/>
                  <a:gd name="connsiteX11" fmla="*/ 360251 w 606580"/>
                  <a:gd name="connsiteY11" fmla="*/ 214220 h 599687"/>
                  <a:gd name="connsiteX12" fmla="*/ 348334 w 606580"/>
                  <a:gd name="connsiteY12" fmla="*/ 210255 h 599687"/>
                  <a:gd name="connsiteX13" fmla="*/ 324357 w 606580"/>
                  <a:gd name="connsiteY13" fmla="*/ 201901 h 599687"/>
                  <a:gd name="connsiteX14" fmla="*/ 324357 w 606580"/>
                  <a:gd name="connsiteY14" fmla="*/ 275817 h 599687"/>
                  <a:gd name="connsiteX15" fmla="*/ 384369 w 606580"/>
                  <a:gd name="connsiteY15" fmla="*/ 354831 h 599687"/>
                  <a:gd name="connsiteX16" fmla="*/ 324357 w 606580"/>
                  <a:gd name="connsiteY16" fmla="*/ 430447 h 599687"/>
                  <a:gd name="connsiteX17" fmla="*/ 324357 w 606580"/>
                  <a:gd name="connsiteY17" fmla="*/ 444465 h 599687"/>
                  <a:gd name="connsiteX18" fmla="*/ 308610 w 606580"/>
                  <a:gd name="connsiteY18" fmla="*/ 458767 h 599687"/>
                  <a:gd name="connsiteX19" fmla="*/ 292862 w 606580"/>
                  <a:gd name="connsiteY19" fmla="*/ 444465 h 599687"/>
                  <a:gd name="connsiteX20" fmla="*/ 292862 w 606580"/>
                  <a:gd name="connsiteY20" fmla="*/ 432429 h 599687"/>
                  <a:gd name="connsiteX21" fmla="*/ 222210 w 606580"/>
                  <a:gd name="connsiteY21" fmla="*/ 386975 h 599687"/>
                  <a:gd name="connsiteX22" fmla="*/ 240369 w 606580"/>
                  <a:gd name="connsiteY22" fmla="*/ 366442 h 599687"/>
                  <a:gd name="connsiteX23" fmla="*/ 254557 w 606580"/>
                  <a:gd name="connsiteY23" fmla="*/ 375080 h 599687"/>
                  <a:gd name="connsiteX24" fmla="*/ 292862 w 606580"/>
                  <a:gd name="connsiteY24" fmla="*/ 394763 h 599687"/>
                  <a:gd name="connsiteX25" fmla="*/ 292862 w 606580"/>
                  <a:gd name="connsiteY25" fmla="*/ 305553 h 599687"/>
                  <a:gd name="connsiteX26" fmla="*/ 228594 w 606580"/>
                  <a:gd name="connsiteY26" fmla="*/ 233478 h 599687"/>
                  <a:gd name="connsiteX27" fmla="*/ 292862 w 606580"/>
                  <a:gd name="connsiteY27" fmla="*/ 165934 h 599687"/>
                  <a:gd name="connsiteX28" fmla="*/ 292862 w 606580"/>
                  <a:gd name="connsiteY28" fmla="*/ 155172 h 599687"/>
                  <a:gd name="connsiteX29" fmla="*/ 308610 w 606580"/>
                  <a:gd name="connsiteY29" fmla="*/ 140870 h 599687"/>
                  <a:gd name="connsiteX30" fmla="*/ 402915 w 606580"/>
                  <a:gd name="connsiteY30" fmla="*/ 21794 h 599687"/>
                  <a:gd name="connsiteX31" fmla="*/ 424599 w 606580"/>
                  <a:gd name="connsiteY31" fmla="*/ 22201 h 599687"/>
                  <a:gd name="connsiteX32" fmla="*/ 606580 w 606580"/>
                  <a:gd name="connsiteY32" fmla="*/ 299898 h 599687"/>
                  <a:gd name="connsiteX33" fmla="*/ 490413 w 606580"/>
                  <a:gd name="connsiteY33" fmla="*/ 538228 h 599687"/>
                  <a:gd name="connsiteX34" fmla="*/ 517221 w 606580"/>
                  <a:gd name="connsiteY34" fmla="*/ 543609 h 599687"/>
                  <a:gd name="connsiteX35" fmla="*/ 539348 w 606580"/>
                  <a:gd name="connsiteY35" fmla="*/ 576888 h 599687"/>
                  <a:gd name="connsiteX36" fmla="*/ 511547 w 606580"/>
                  <a:gd name="connsiteY36" fmla="*/ 599687 h 599687"/>
                  <a:gd name="connsiteX37" fmla="*/ 506015 w 606580"/>
                  <a:gd name="connsiteY37" fmla="*/ 599121 h 599687"/>
                  <a:gd name="connsiteX38" fmla="*/ 407578 w 606580"/>
                  <a:gd name="connsiteY38" fmla="*/ 579295 h 599687"/>
                  <a:gd name="connsiteX39" fmla="*/ 407436 w 606580"/>
                  <a:gd name="connsiteY39" fmla="*/ 579295 h 599687"/>
                  <a:gd name="connsiteX40" fmla="*/ 405025 w 606580"/>
                  <a:gd name="connsiteY40" fmla="*/ 578587 h 599687"/>
                  <a:gd name="connsiteX41" fmla="*/ 404599 w 606580"/>
                  <a:gd name="connsiteY41" fmla="*/ 578445 h 599687"/>
                  <a:gd name="connsiteX42" fmla="*/ 402614 w 606580"/>
                  <a:gd name="connsiteY42" fmla="*/ 577737 h 599687"/>
                  <a:gd name="connsiteX43" fmla="*/ 402046 w 606580"/>
                  <a:gd name="connsiteY43" fmla="*/ 577454 h 599687"/>
                  <a:gd name="connsiteX44" fmla="*/ 400061 w 606580"/>
                  <a:gd name="connsiteY44" fmla="*/ 576463 h 599687"/>
                  <a:gd name="connsiteX45" fmla="*/ 399777 w 606580"/>
                  <a:gd name="connsiteY45" fmla="*/ 576463 h 599687"/>
                  <a:gd name="connsiteX46" fmla="*/ 397649 w 606580"/>
                  <a:gd name="connsiteY46" fmla="*/ 575047 h 599687"/>
                  <a:gd name="connsiteX47" fmla="*/ 397224 w 606580"/>
                  <a:gd name="connsiteY47" fmla="*/ 574764 h 599687"/>
                  <a:gd name="connsiteX48" fmla="*/ 395380 w 606580"/>
                  <a:gd name="connsiteY48" fmla="*/ 573489 h 599687"/>
                  <a:gd name="connsiteX49" fmla="*/ 395096 w 606580"/>
                  <a:gd name="connsiteY49" fmla="*/ 573206 h 599687"/>
                  <a:gd name="connsiteX50" fmla="*/ 391408 w 606580"/>
                  <a:gd name="connsiteY50" fmla="*/ 569524 h 599687"/>
                  <a:gd name="connsiteX51" fmla="*/ 391125 w 606580"/>
                  <a:gd name="connsiteY51" fmla="*/ 569241 h 599687"/>
                  <a:gd name="connsiteX52" fmla="*/ 389848 w 606580"/>
                  <a:gd name="connsiteY52" fmla="*/ 567400 h 599687"/>
                  <a:gd name="connsiteX53" fmla="*/ 389564 w 606580"/>
                  <a:gd name="connsiteY53" fmla="*/ 567117 h 599687"/>
                  <a:gd name="connsiteX54" fmla="*/ 389564 w 606580"/>
                  <a:gd name="connsiteY54" fmla="*/ 566975 h 599687"/>
                  <a:gd name="connsiteX55" fmla="*/ 388146 w 606580"/>
                  <a:gd name="connsiteY55" fmla="*/ 564709 h 599687"/>
                  <a:gd name="connsiteX56" fmla="*/ 387295 w 606580"/>
                  <a:gd name="connsiteY56" fmla="*/ 562868 h 599687"/>
                  <a:gd name="connsiteX57" fmla="*/ 387153 w 606580"/>
                  <a:gd name="connsiteY57" fmla="*/ 562585 h 599687"/>
                  <a:gd name="connsiteX58" fmla="*/ 386586 w 606580"/>
                  <a:gd name="connsiteY58" fmla="*/ 561169 h 599687"/>
                  <a:gd name="connsiteX59" fmla="*/ 386160 w 606580"/>
                  <a:gd name="connsiteY59" fmla="*/ 559895 h 599687"/>
                  <a:gd name="connsiteX60" fmla="*/ 385877 w 606580"/>
                  <a:gd name="connsiteY60" fmla="*/ 558620 h 599687"/>
                  <a:gd name="connsiteX61" fmla="*/ 385451 w 606580"/>
                  <a:gd name="connsiteY61" fmla="*/ 557062 h 599687"/>
                  <a:gd name="connsiteX62" fmla="*/ 385309 w 606580"/>
                  <a:gd name="connsiteY62" fmla="*/ 556213 h 599687"/>
                  <a:gd name="connsiteX63" fmla="*/ 385025 w 606580"/>
                  <a:gd name="connsiteY63" fmla="*/ 554372 h 599687"/>
                  <a:gd name="connsiteX64" fmla="*/ 385025 w 606580"/>
                  <a:gd name="connsiteY64" fmla="*/ 553664 h 599687"/>
                  <a:gd name="connsiteX65" fmla="*/ 384884 w 606580"/>
                  <a:gd name="connsiteY65" fmla="*/ 551540 h 599687"/>
                  <a:gd name="connsiteX66" fmla="*/ 384884 w 606580"/>
                  <a:gd name="connsiteY66" fmla="*/ 550831 h 599687"/>
                  <a:gd name="connsiteX67" fmla="*/ 385025 w 606580"/>
                  <a:gd name="connsiteY67" fmla="*/ 548849 h 599687"/>
                  <a:gd name="connsiteX68" fmla="*/ 385167 w 606580"/>
                  <a:gd name="connsiteY68" fmla="*/ 547999 h 599687"/>
                  <a:gd name="connsiteX69" fmla="*/ 385451 w 606580"/>
                  <a:gd name="connsiteY69" fmla="*/ 546158 h 599687"/>
                  <a:gd name="connsiteX70" fmla="*/ 385451 w 606580"/>
                  <a:gd name="connsiteY70" fmla="*/ 545875 h 599687"/>
                  <a:gd name="connsiteX71" fmla="*/ 405309 w 606580"/>
                  <a:gd name="connsiteY71" fmla="*/ 447739 h 599687"/>
                  <a:gd name="connsiteX72" fmla="*/ 438783 w 606580"/>
                  <a:gd name="connsiteY72" fmla="*/ 425648 h 599687"/>
                  <a:gd name="connsiteX73" fmla="*/ 460910 w 606580"/>
                  <a:gd name="connsiteY73" fmla="*/ 458927 h 599687"/>
                  <a:gd name="connsiteX74" fmla="*/ 453676 w 606580"/>
                  <a:gd name="connsiteY74" fmla="*/ 495037 h 599687"/>
                  <a:gd name="connsiteX75" fmla="*/ 549844 w 606580"/>
                  <a:gd name="connsiteY75" fmla="*/ 299898 h 599687"/>
                  <a:gd name="connsiteX76" fmla="*/ 401904 w 606580"/>
                  <a:gd name="connsiteY76" fmla="*/ 74172 h 599687"/>
                  <a:gd name="connsiteX77" fmla="*/ 387295 w 606580"/>
                  <a:gd name="connsiteY77" fmla="*/ 36787 h 599687"/>
                  <a:gd name="connsiteX78" fmla="*/ 402915 w 606580"/>
                  <a:gd name="connsiteY78" fmla="*/ 21794 h 599687"/>
                  <a:gd name="connsiteX79" fmla="*/ 100707 w 606580"/>
                  <a:gd name="connsiteY79" fmla="*/ 526 h 599687"/>
                  <a:gd name="connsiteX80" fmla="*/ 199002 w 606580"/>
                  <a:gd name="connsiteY80" fmla="*/ 20351 h 599687"/>
                  <a:gd name="connsiteX81" fmla="*/ 199711 w 606580"/>
                  <a:gd name="connsiteY81" fmla="*/ 20635 h 599687"/>
                  <a:gd name="connsiteX82" fmla="*/ 201413 w 606580"/>
                  <a:gd name="connsiteY82" fmla="*/ 21059 h 599687"/>
                  <a:gd name="connsiteX83" fmla="*/ 202690 w 606580"/>
                  <a:gd name="connsiteY83" fmla="*/ 21484 h 599687"/>
                  <a:gd name="connsiteX84" fmla="*/ 203966 w 606580"/>
                  <a:gd name="connsiteY84" fmla="*/ 21909 h 599687"/>
                  <a:gd name="connsiteX85" fmla="*/ 205385 w 606580"/>
                  <a:gd name="connsiteY85" fmla="*/ 22617 h 599687"/>
                  <a:gd name="connsiteX86" fmla="*/ 206519 w 606580"/>
                  <a:gd name="connsiteY86" fmla="*/ 23042 h 599687"/>
                  <a:gd name="connsiteX87" fmla="*/ 207938 w 606580"/>
                  <a:gd name="connsiteY87" fmla="*/ 23892 h 599687"/>
                  <a:gd name="connsiteX88" fmla="*/ 208931 w 606580"/>
                  <a:gd name="connsiteY88" fmla="*/ 24458 h 599687"/>
                  <a:gd name="connsiteX89" fmla="*/ 210065 w 606580"/>
                  <a:gd name="connsiteY89" fmla="*/ 25308 h 599687"/>
                  <a:gd name="connsiteX90" fmla="*/ 211200 w 606580"/>
                  <a:gd name="connsiteY90" fmla="*/ 26157 h 599687"/>
                  <a:gd name="connsiteX91" fmla="*/ 212193 w 606580"/>
                  <a:gd name="connsiteY91" fmla="*/ 27007 h 599687"/>
                  <a:gd name="connsiteX92" fmla="*/ 213186 w 606580"/>
                  <a:gd name="connsiteY92" fmla="*/ 27998 h 599687"/>
                  <a:gd name="connsiteX93" fmla="*/ 214037 w 606580"/>
                  <a:gd name="connsiteY93" fmla="*/ 28848 h 599687"/>
                  <a:gd name="connsiteX94" fmla="*/ 215172 w 606580"/>
                  <a:gd name="connsiteY94" fmla="*/ 29981 h 599687"/>
                  <a:gd name="connsiteX95" fmla="*/ 215881 w 606580"/>
                  <a:gd name="connsiteY95" fmla="*/ 30972 h 599687"/>
                  <a:gd name="connsiteX96" fmla="*/ 216732 w 606580"/>
                  <a:gd name="connsiteY96" fmla="*/ 32247 h 599687"/>
                  <a:gd name="connsiteX97" fmla="*/ 217441 w 606580"/>
                  <a:gd name="connsiteY97" fmla="*/ 33380 h 599687"/>
                  <a:gd name="connsiteX98" fmla="*/ 218150 w 606580"/>
                  <a:gd name="connsiteY98" fmla="*/ 34513 h 599687"/>
                  <a:gd name="connsiteX99" fmla="*/ 219001 w 606580"/>
                  <a:gd name="connsiteY99" fmla="*/ 36070 h 599687"/>
                  <a:gd name="connsiteX100" fmla="*/ 219285 w 606580"/>
                  <a:gd name="connsiteY100" fmla="*/ 36778 h 599687"/>
                  <a:gd name="connsiteX101" fmla="*/ 219427 w 606580"/>
                  <a:gd name="connsiteY101" fmla="*/ 37062 h 599687"/>
                  <a:gd name="connsiteX102" fmla="*/ 220136 w 606580"/>
                  <a:gd name="connsiteY102" fmla="*/ 38903 h 599687"/>
                  <a:gd name="connsiteX103" fmla="*/ 220420 w 606580"/>
                  <a:gd name="connsiteY103" fmla="*/ 39611 h 599687"/>
                  <a:gd name="connsiteX104" fmla="*/ 220845 w 606580"/>
                  <a:gd name="connsiteY104" fmla="*/ 41452 h 599687"/>
                  <a:gd name="connsiteX105" fmla="*/ 221129 w 606580"/>
                  <a:gd name="connsiteY105" fmla="*/ 42443 h 599687"/>
                  <a:gd name="connsiteX106" fmla="*/ 221413 w 606580"/>
                  <a:gd name="connsiteY106" fmla="*/ 44001 h 599687"/>
                  <a:gd name="connsiteX107" fmla="*/ 221554 w 606580"/>
                  <a:gd name="connsiteY107" fmla="*/ 45133 h 599687"/>
                  <a:gd name="connsiteX108" fmla="*/ 221696 w 606580"/>
                  <a:gd name="connsiteY108" fmla="*/ 46408 h 599687"/>
                  <a:gd name="connsiteX109" fmla="*/ 221696 w 606580"/>
                  <a:gd name="connsiteY109" fmla="*/ 47966 h 599687"/>
                  <a:gd name="connsiteX110" fmla="*/ 221696 w 606580"/>
                  <a:gd name="connsiteY110" fmla="*/ 48957 h 599687"/>
                  <a:gd name="connsiteX111" fmla="*/ 221554 w 606580"/>
                  <a:gd name="connsiteY111" fmla="*/ 50798 h 599687"/>
                  <a:gd name="connsiteX112" fmla="*/ 221413 w 606580"/>
                  <a:gd name="connsiteY112" fmla="*/ 51648 h 599687"/>
                  <a:gd name="connsiteX113" fmla="*/ 221129 w 606580"/>
                  <a:gd name="connsiteY113" fmla="*/ 53488 h 599687"/>
                  <a:gd name="connsiteX114" fmla="*/ 221129 w 606580"/>
                  <a:gd name="connsiteY114" fmla="*/ 53772 h 599687"/>
                  <a:gd name="connsiteX115" fmla="*/ 201271 w 606580"/>
                  <a:gd name="connsiteY115" fmla="*/ 151908 h 599687"/>
                  <a:gd name="connsiteX116" fmla="*/ 173471 w 606580"/>
                  <a:gd name="connsiteY116" fmla="*/ 174708 h 599687"/>
                  <a:gd name="connsiteX117" fmla="*/ 167939 w 606580"/>
                  <a:gd name="connsiteY117" fmla="*/ 174141 h 599687"/>
                  <a:gd name="connsiteX118" fmla="*/ 145670 w 606580"/>
                  <a:gd name="connsiteY118" fmla="*/ 140721 h 599687"/>
                  <a:gd name="connsiteX119" fmla="*/ 153046 w 606580"/>
                  <a:gd name="connsiteY119" fmla="*/ 104610 h 599687"/>
                  <a:gd name="connsiteX120" fmla="*/ 56736 w 606580"/>
                  <a:gd name="connsiteY120" fmla="*/ 299892 h 599687"/>
                  <a:gd name="connsiteX121" fmla="*/ 204675 w 606580"/>
                  <a:gd name="connsiteY121" fmla="*/ 525621 h 599687"/>
                  <a:gd name="connsiteX122" fmla="*/ 219285 w 606580"/>
                  <a:gd name="connsiteY122" fmla="*/ 562865 h 599687"/>
                  <a:gd name="connsiteX123" fmla="*/ 193328 w 606580"/>
                  <a:gd name="connsiteY123" fmla="*/ 579858 h 599687"/>
                  <a:gd name="connsiteX124" fmla="*/ 181981 w 606580"/>
                  <a:gd name="connsiteY124" fmla="*/ 577451 h 599687"/>
                  <a:gd name="connsiteX125" fmla="*/ 0 w 606580"/>
                  <a:gd name="connsiteY125" fmla="*/ 299892 h 599687"/>
                  <a:gd name="connsiteX126" fmla="*/ 116167 w 606580"/>
                  <a:gd name="connsiteY126" fmla="*/ 61419 h 599687"/>
                  <a:gd name="connsiteX127" fmla="*/ 89359 w 606580"/>
                  <a:gd name="connsiteY127" fmla="*/ 56037 h 599687"/>
                  <a:gd name="connsiteX128" fmla="*/ 67232 w 606580"/>
                  <a:gd name="connsiteY128" fmla="*/ 22759 h 599687"/>
                  <a:gd name="connsiteX129" fmla="*/ 100707 w 606580"/>
                  <a:gd name="connsiteY129" fmla="*/ 526 h 59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606580" h="599687">
                    <a:moveTo>
                      <a:pt x="323222" y="317731"/>
                    </a:moveTo>
                    <a:lnTo>
                      <a:pt x="323222" y="392639"/>
                    </a:lnTo>
                    <a:cubicBezTo>
                      <a:pt x="338970" y="387541"/>
                      <a:pt x="346631" y="375788"/>
                      <a:pt x="346631" y="356955"/>
                    </a:cubicBezTo>
                    <a:cubicBezTo>
                      <a:pt x="346631" y="336281"/>
                      <a:pt x="338261" y="325803"/>
                      <a:pt x="323222" y="317731"/>
                    </a:cubicBezTo>
                    <a:close/>
                    <a:moveTo>
                      <a:pt x="293571" y="202609"/>
                    </a:moveTo>
                    <a:cubicBezTo>
                      <a:pt x="275270" y="206007"/>
                      <a:pt x="265906" y="215636"/>
                      <a:pt x="265906" y="231354"/>
                    </a:cubicBezTo>
                    <a:cubicBezTo>
                      <a:pt x="265906" y="250045"/>
                      <a:pt x="276972" y="258258"/>
                      <a:pt x="293571" y="264914"/>
                    </a:cubicBezTo>
                    <a:close/>
                    <a:moveTo>
                      <a:pt x="308610" y="140870"/>
                    </a:moveTo>
                    <a:cubicBezTo>
                      <a:pt x="315987" y="140870"/>
                      <a:pt x="324357" y="146817"/>
                      <a:pt x="324357" y="155172"/>
                    </a:cubicBezTo>
                    <a:lnTo>
                      <a:pt x="324357" y="165084"/>
                    </a:lnTo>
                    <a:cubicBezTo>
                      <a:pt x="348192" y="167208"/>
                      <a:pt x="377985" y="175987"/>
                      <a:pt x="377985" y="193546"/>
                    </a:cubicBezTo>
                    <a:cubicBezTo>
                      <a:pt x="377985" y="202184"/>
                      <a:pt x="371317" y="214220"/>
                      <a:pt x="360251" y="214220"/>
                    </a:cubicBezTo>
                    <a:cubicBezTo>
                      <a:pt x="356278" y="214220"/>
                      <a:pt x="352732" y="212379"/>
                      <a:pt x="348334" y="210255"/>
                    </a:cubicBezTo>
                    <a:cubicBezTo>
                      <a:pt x="342801" y="207281"/>
                      <a:pt x="335423" y="203600"/>
                      <a:pt x="324357" y="201901"/>
                    </a:cubicBezTo>
                    <a:lnTo>
                      <a:pt x="324357" y="275817"/>
                    </a:lnTo>
                    <a:cubicBezTo>
                      <a:pt x="347766" y="284596"/>
                      <a:pt x="384369" y="301447"/>
                      <a:pt x="384369" y="354831"/>
                    </a:cubicBezTo>
                    <a:cubicBezTo>
                      <a:pt x="384369" y="395754"/>
                      <a:pt x="362663" y="423083"/>
                      <a:pt x="324357" y="430447"/>
                    </a:cubicBezTo>
                    <a:lnTo>
                      <a:pt x="324357" y="444465"/>
                    </a:lnTo>
                    <a:cubicBezTo>
                      <a:pt x="324357" y="452820"/>
                      <a:pt x="315987" y="458767"/>
                      <a:pt x="308610" y="458767"/>
                    </a:cubicBezTo>
                    <a:cubicBezTo>
                      <a:pt x="299955" y="458767"/>
                      <a:pt x="292862" y="452395"/>
                      <a:pt x="292862" y="444465"/>
                    </a:cubicBezTo>
                    <a:lnTo>
                      <a:pt x="292862" y="432429"/>
                    </a:lnTo>
                    <a:cubicBezTo>
                      <a:pt x="249449" y="429455"/>
                      <a:pt x="222210" y="404392"/>
                      <a:pt x="222210" y="386975"/>
                    </a:cubicBezTo>
                    <a:cubicBezTo>
                      <a:pt x="222210" y="377629"/>
                      <a:pt x="230297" y="366442"/>
                      <a:pt x="240369" y="366442"/>
                    </a:cubicBezTo>
                    <a:cubicBezTo>
                      <a:pt x="246186" y="366442"/>
                      <a:pt x="250017" y="370407"/>
                      <a:pt x="254557" y="375080"/>
                    </a:cubicBezTo>
                    <a:cubicBezTo>
                      <a:pt x="261366" y="382019"/>
                      <a:pt x="271156" y="392356"/>
                      <a:pt x="292862" y="394763"/>
                    </a:cubicBezTo>
                    <a:lnTo>
                      <a:pt x="292862" y="305553"/>
                    </a:lnTo>
                    <a:cubicBezTo>
                      <a:pt x="263494" y="295216"/>
                      <a:pt x="228594" y="281339"/>
                      <a:pt x="228594" y="233478"/>
                    </a:cubicBezTo>
                    <a:cubicBezTo>
                      <a:pt x="228594" y="195387"/>
                      <a:pt x="251861" y="171031"/>
                      <a:pt x="292862" y="165934"/>
                    </a:cubicBezTo>
                    <a:lnTo>
                      <a:pt x="292862" y="155172"/>
                    </a:lnTo>
                    <a:cubicBezTo>
                      <a:pt x="292862" y="147384"/>
                      <a:pt x="299955" y="140870"/>
                      <a:pt x="308610" y="140870"/>
                    </a:cubicBezTo>
                    <a:close/>
                    <a:moveTo>
                      <a:pt x="402915" y="21794"/>
                    </a:moveTo>
                    <a:cubicBezTo>
                      <a:pt x="409670" y="19156"/>
                      <a:pt x="417436" y="19086"/>
                      <a:pt x="424599" y="22201"/>
                    </a:cubicBezTo>
                    <a:cubicBezTo>
                      <a:pt x="535093" y="70490"/>
                      <a:pt x="606580" y="179388"/>
                      <a:pt x="606580" y="299898"/>
                    </a:cubicBezTo>
                    <a:cubicBezTo>
                      <a:pt x="606580" y="394211"/>
                      <a:pt x="562751" y="481584"/>
                      <a:pt x="490413" y="538228"/>
                    </a:cubicBezTo>
                    <a:lnTo>
                      <a:pt x="517221" y="543609"/>
                    </a:lnTo>
                    <a:cubicBezTo>
                      <a:pt x="532539" y="546725"/>
                      <a:pt x="542468" y="561594"/>
                      <a:pt x="539348" y="576888"/>
                    </a:cubicBezTo>
                    <a:cubicBezTo>
                      <a:pt x="536653" y="590341"/>
                      <a:pt x="524880" y="599687"/>
                      <a:pt x="511547" y="599687"/>
                    </a:cubicBezTo>
                    <a:cubicBezTo>
                      <a:pt x="509703" y="599687"/>
                      <a:pt x="507859" y="599404"/>
                      <a:pt x="506015" y="599121"/>
                    </a:cubicBezTo>
                    <a:lnTo>
                      <a:pt x="407578" y="579295"/>
                    </a:lnTo>
                    <a:cubicBezTo>
                      <a:pt x="407578" y="579295"/>
                      <a:pt x="407578" y="579295"/>
                      <a:pt x="407436" y="579295"/>
                    </a:cubicBezTo>
                    <a:cubicBezTo>
                      <a:pt x="406727" y="579012"/>
                      <a:pt x="405876" y="578870"/>
                      <a:pt x="405025" y="578587"/>
                    </a:cubicBezTo>
                    <a:cubicBezTo>
                      <a:pt x="404883" y="578587"/>
                      <a:pt x="404741" y="578445"/>
                      <a:pt x="404599" y="578445"/>
                    </a:cubicBezTo>
                    <a:cubicBezTo>
                      <a:pt x="403890" y="578304"/>
                      <a:pt x="403323" y="578021"/>
                      <a:pt x="402614" y="577737"/>
                    </a:cubicBezTo>
                    <a:cubicBezTo>
                      <a:pt x="402472" y="577737"/>
                      <a:pt x="402188" y="577596"/>
                      <a:pt x="402046" y="577454"/>
                    </a:cubicBezTo>
                    <a:cubicBezTo>
                      <a:pt x="401337" y="577171"/>
                      <a:pt x="400628" y="576888"/>
                      <a:pt x="400061" y="576463"/>
                    </a:cubicBezTo>
                    <a:cubicBezTo>
                      <a:pt x="399919" y="576463"/>
                      <a:pt x="399777" y="576463"/>
                      <a:pt x="399777" y="576463"/>
                    </a:cubicBezTo>
                    <a:cubicBezTo>
                      <a:pt x="399068" y="576038"/>
                      <a:pt x="398358" y="575613"/>
                      <a:pt x="397649" y="575047"/>
                    </a:cubicBezTo>
                    <a:cubicBezTo>
                      <a:pt x="397507" y="575047"/>
                      <a:pt x="397366" y="574905"/>
                      <a:pt x="397224" y="574764"/>
                    </a:cubicBezTo>
                    <a:cubicBezTo>
                      <a:pt x="396515" y="574480"/>
                      <a:pt x="395947" y="573914"/>
                      <a:pt x="395380" y="573489"/>
                    </a:cubicBezTo>
                    <a:cubicBezTo>
                      <a:pt x="395380" y="573489"/>
                      <a:pt x="395238" y="573347"/>
                      <a:pt x="395096" y="573206"/>
                    </a:cubicBezTo>
                    <a:cubicBezTo>
                      <a:pt x="393820" y="572073"/>
                      <a:pt x="392543" y="570940"/>
                      <a:pt x="391408" y="569524"/>
                    </a:cubicBezTo>
                    <a:cubicBezTo>
                      <a:pt x="391266" y="569382"/>
                      <a:pt x="391266" y="569382"/>
                      <a:pt x="391125" y="569241"/>
                    </a:cubicBezTo>
                    <a:cubicBezTo>
                      <a:pt x="390699" y="568674"/>
                      <a:pt x="390274" y="568108"/>
                      <a:pt x="389848" y="567400"/>
                    </a:cubicBezTo>
                    <a:cubicBezTo>
                      <a:pt x="389706" y="567400"/>
                      <a:pt x="389706" y="567258"/>
                      <a:pt x="389564" y="567117"/>
                    </a:cubicBezTo>
                    <a:cubicBezTo>
                      <a:pt x="389564" y="567117"/>
                      <a:pt x="389564" y="567117"/>
                      <a:pt x="389564" y="566975"/>
                    </a:cubicBezTo>
                    <a:cubicBezTo>
                      <a:pt x="388997" y="566267"/>
                      <a:pt x="388572" y="565559"/>
                      <a:pt x="388146" y="564709"/>
                    </a:cubicBezTo>
                    <a:cubicBezTo>
                      <a:pt x="387862" y="564143"/>
                      <a:pt x="387579" y="563435"/>
                      <a:pt x="387295" y="562868"/>
                    </a:cubicBezTo>
                    <a:cubicBezTo>
                      <a:pt x="387295" y="562727"/>
                      <a:pt x="387153" y="562585"/>
                      <a:pt x="387153" y="562585"/>
                    </a:cubicBezTo>
                    <a:cubicBezTo>
                      <a:pt x="387011" y="562019"/>
                      <a:pt x="386728" y="561594"/>
                      <a:pt x="386586" y="561169"/>
                    </a:cubicBezTo>
                    <a:cubicBezTo>
                      <a:pt x="386444" y="560744"/>
                      <a:pt x="386302" y="560319"/>
                      <a:pt x="386160" y="559895"/>
                    </a:cubicBezTo>
                    <a:cubicBezTo>
                      <a:pt x="386018" y="559470"/>
                      <a:pt x="386018" y="559045"/>
                      <a:pt x="385877" y="558620"/>
                    </a:cubicBezTo>
                    <a:cubicBezTo>
                      <a:pt x="385735" y="558195"/>
                      <a:pt x="385593" y="557629"/>
                      <a:pt x="385451" y="557062"/>
                    </a:cubicBezTo>
                    <a:cubicBezTo>
                      <a:pt x="385451" y="556779"/>
                      <a:pt x="385309" y="556496"/>
                      <a:pt x="385309" y="556213"/>
                    </a:cubicBezTo>
                    <a:cubicBezTo>
                      <a:pt x="385167" y="555646"/>
                      <a:pt x="385167" y="554938"/>
                      <a:pt x="385025" y="554372"/>
                    </a:cubicBezTo>
                    <a:cubicBezTo>
                      <a:pt x="385025" y="554089"/>
                      <a:pt x="385025" y="553805"/>
                      <a:pt x="385025" y="553664"/>
                    </a:cubicBezTo>
                    <a:cubicBezTo>
                      <a:pt x="384884" y="552956"/>
                      <a:pt x="384884" y="552248"/>
                      <a:pt x="384884" y="551540"/>
                    </a:cubicBezTo>
                    <a:cubicBezTo>
                      <a:pt x="384884" y="551256"/>
                      <a:pt x="384884" y="551115"/>
                      <a:pt x="384884" y="550831"/>
                    </a:cubicBezTo>
                    <a:cubicBezTo>
                      <a:pt x="384884" y="550123"/>
                      <a:pt x="385025" y="549415"/>
                      <a:pt x="385025" y="548849"/>
                    </a:cubicBezTo>
                    <a:cubicBezTo>
                      <a:pt x="385025" y="548566"/>
                      <a:pt x="385167" y="548283"/>
                      <a:pt x="385167" y="547999"/>
                    </a:cubicBezTo>
                    <a:cubicBezTo>
                      <a:pt x="385167" y="547291"/>
                      <a:pt x="385309" y="546725"/>
                      <a:pt x="385451" y="546158"/>
                    </a:cubicBezTo>
                    <a:cubicBezTo>
                      <a:pt x="385451" y="546017"/>
                      <a:pt x="385451" y="546017"/>
                      <a:pt x="385451" y="545875"/>
                    </a:cubicBezTo>
                    <a:lnTo>
                      <a:pt x="405309" y="447739"/>
                    </a:lnTo>
                    <a:cubicBezTo>
                      <a:pt x="408429" y="432445"/>
                      <a:pt x="423322" y="422533"/>
                      <a:pt x="438783" y="425648"/>
                    </a:cubicBezTo>
                    <a:cubicBezTo>
                      <a:pt x="454102" y="428622"/>
                      <a:pt x="464031" y="443633"/>
                      <a:pt x="460910" y="458927"/>
                    </a:cubicBezTo>
                    <a:lnTo>
                      <a:pt x="453676" y="495037"/>
                    </a:lnTo>
                    <a:cubicBezTo>
                      <a:pt x="513391" y="449014"/>
                      <a:pt x="549844" y="377359"/>
                      <a:pt x="549844" y="299898"/>
                    </a:cubicBezTo>
                    <a:cubicBezTo>
                      <a:pt x="549844" y="201904"/>
                      <a:pt x="491831" y="113398"/>
                      <a:pt x="401904" y="74172"/>
                    </a:cubicBezTo>
                    <a:cubicBezTo>
                      <a:pt x="387579" y="67799"/>
                      <a:pt x="380912" y="51231"/>
                      <a:pt x="387295" y="36787"/>
                    </a:cubicBezTo>
                    <a:cubicBezTo>
                      <a:pt x="390415" y="29636"/>
                      <a:pt x="396160" y="24431"/>
                      <a:pt x="402915" y="21794"/>
                    </a:cubicBezTo>
                    <a:close/>
                    <a:moveTo>
                      <a:pt x="100707" y="526"/>
                    </a:moveTo>
                    <a:lnTo>
                      <a:pt x="199002" y="20351"/>
                    </a:lnTo>
                    <a:cubicBezTo>
                      <a:pt x="199286" y="20493"/>
                      <a:pt x="199427" y="20493"/>
                      <a:pt x="199711" y="20635"/>
                    </a:cubicBezTo>
                    <a:cubicBezTo>
                      <a:pt x="200278" y="20776"/>
                      <a:pt x="200846" y="20918"/>
                      <a:pt x="201413" y="21059"/>
                    </a:cubicBezTo>
                    <a:cubicBezTo>
                      <a:pt x="201839" y="21201"/>
                      <a:pt x="202264" y="21343"/>
                      <a:pt x="202690" y="21484"/>
                    </a:cubicBezTo>
                    <a:cubicBezTo>
                      <a:pt x="203115" y="21626"/>
                      <a:pt x="203541" y="21768"/>
                      <a:pt x="203966" y="21909"/>
                    </a:cubicBezTo>
                    <a:cubicBezTo>
                      <a:pt x="204534" y="22192"/>
                      <a:pt x="204959" y="22334"/>
                      <a:pt x="205385" y="22617"/>
                    </a:cubicBezTo>
                    <a:cubicBezTo>
                      <a:pt x="205810" y="22759"/>
                      <a:pt x="206094" y="22900"/>
                      <a:pt x="206519" y="23042"/>
                    </a:cubicBezTo>
                    <a:cubicBezTo>
                      <a:pt x="206945" y="23325"/>
                      <a:pt x="207370" y="23608"/>
                      <a:pt x="207938" y="23892"/>
                    </a:cubicBezTo>
                    <a:cubicBezTo>
                      <a:pt x="208222" y="24033"/>
                      <a:pt x="208505" y="24317"/>
                      <a:pt x="208931" y="24458"/>
                    </a:cubicBezTo>
                    <a:cubicBezTo>
                      <a:pt x="209356" y="24741"/>
                      <a:pt x="209640" y="25025"/>
                      <a:pt x="210065" y="25308"/>
                    </a:cubicBezTo>
                    <a:cubicBezTo>
                      <a:pt x="210491" y="25591"/>
                      <a:pt x="210775" y="25874"/>
                      <a:pt x="211200" y="26157"/>
                    </a:cubicBezTo>
                    <a:cubicBezTo>
                      <a:pt x="211484" y="26441"/>
                      <a:pt x="211768" y="26724"/>
                      <a:pt x="212193" y="27007"/>
                    </a:cubicBezTo>
                    <a:cubicBezTo>
                      <a:pt x="212477" y="27290"/>
                      <a:pt x="212902" y="27574"/>
                      <a:pt x="213186" y="27998"/>
                    </a:cubicBezTo>
                    <a:cubicBezTo>
                      <a:pt x="213470" y="28282"/>
                      <a:pt x="213753" y="28565"/>
                      <a:pt x="214037" y="28848"/>
                    </a:cubicBezTo>
                    <a:cubicBezTo>
                      <a:pt x="214462" y="29273"/>
                      <a:pt x="214746" y="29556"/>
                      <a:pt x="215172" y="29981"/>
                    </a:cubicBezTo>
                    <a:cubicBezTo>
                      <a:pt x="215314" y="30264"/>
                      <a:pt x="215597" y="30689"/>
                      <a:pt x="215881" y="30972"/>
                    </a:cubicBezTo>
                    <a:cubicBezTo>
                      <a:pt x="216165" y="31397"/>
                      <a:pt x="216448" y="31822"/>
                      <a:pt x="216732" y="32247"/>
                    </a:cubicBezTo>
                    <a:cubicBezTo>
                      <a:pt x="217016" y="32530"/>
                      <a:pt x="217299" y="32955"/>
                      <a:pt x="217441" y="33380"/>
                    </a:cubicBezTo>
                    <a:cubicBezTo>
                      <a:pt x="217725" y="33805"/>
                      <a:pt x="218008" y="34088"/>
                      <a:pt x="218150" y="34513"/>
                    </a:cubicBezTo>
                    <a:cubicBezTo>
                      <a:pt x="218434" y="35079"/>
                      <a:pt x="218718" y="35504"/>
                      <a:pt x="219001" y="36070"/>
                    </a:cubicBezTo>
                    <a:cubicBezTo>
                      <a:pt x="219143" y="36354"/>
                      <a:pt x="219285" y="36495"/>
                      <a:pt x="219285" y="36778"/>
                    </a:cubicBezTo>
                    <a:cubicBezTo>
                      <a:pt x="219427" y="36920"/>
                      <a:pt x="219427" y="36920"/>
                      <a:pt x="219427" y="37062"/>
                    </a:cubicBezTo>
                    <a:cubicBezTo>
                      <a:pt x="219711" y="37628"/>
                      <a:pt x="219852" y="38194"/>
                      <a:pt x="220136" y="38903"/>
                    </a:cubicBezTo>
                    <a:cubicBezTo>
                      <a:pt x="220136" y="39044"/>
                      <a:pt x="220278" y="39327"/>
                      <a:pt x="220420" y="39611"/>
                    </a:cubicBezTo>
                    <a:cubicBezTo>
                      <a:pt x="220562" y="40319"/>
                      <a:pt x="220703" y="40885"/>
                      <a:pt x="220845" y="41452"/>
                    </a:cubicBezTo>
                    <a:cubicBezTo>
                      <a:pt x="220987" y="41735"/>
                      <a:pt x="220987" y="42018"/>
                      <a:pt x="221129" y="42443"/>
                    </a:cubicBezTo>
                    <a:cubicBezTo>
                      <a:pt x="221271" y="42868"/>
                      <a:pt x="221271" y="43434"/>
                      <a:pt x="221413" y="44001"/>
                    </a:cubicBezTo>
                    <a:cubicBezTo>
                      <a:pt x="221413" y="44425"/>
                      <a:pt x="221554" y="44709"/>
                      <a:pt x="221554" y="45133"/>
                    </a:cubicBezTo>
                    <a:cubicBezTo>
                      <a:pt x="221554" y="45558"/>
                      <a:pt x="221554" y="45983"/>
                      <a:pt x="221696" y="46408"/>
                    </a:cubicBezTo>
                    <a:cubicBezTo>
                      <a:pt x="221696" y="46974"/>
                      <a:pt x="221696" y="47399"/>
                      <a:pt x="221696" y="47966"/>
                    </a:cubicBezTo>
                    <a:cubicBezTo>
                      <a:pt x="221696" y="48249"/>
                      <a:pt x="221696" y="48532"/>
                      <a:pt x="221696" y="48957"/>
                    </a:cubicBezTo>
                    <a:cubicBezTo>
                      <a:pt x="221696" y="49523"/>
                      <a:pt x="221696" y="50090"/>
                      <a:pt x="221554" y="50798"/>
                    </a:cubicBezTo>
                    <a:cubicBezTo>
                      <a:pt x="221554" y="51081"/>
                      <a:pt x="221554" y="51364"/>
                      <a:pt x="221413" y="51648"/>
                    </a:cubicBezTo>
                    <a:cubicBezTo>
                      <a:pt x="221413" y="52356"/>
                      <a:pt x="221271" y="52922"/>
                      <a:pt x="221129" y="53488"/>
                    </a:cubicBezTo>
                    <a:cubicBezTo>
                      <a:pt x="221129" y="53630"/>
                      <a:pt x="221129" y="53630"/>
                      <a:pt x="221129" y="53772"/>
                    </a:cubicBezTo>
                    <a:lnTo>
                      <a:pt x="201271" y="151908"/>
                    </a:lnTo>
                    <a:cubicBezTo>
                      <a:pt x="198576" y="165361"/>
                      <a:pt x="186804" y="174708"/>
                      <a:pt x="173471" y="174708"/>
                    </a:cubicBezTo>
                    <a:cubicBezTo>
                      <a:pt x="171627" y="174708"/>
                      <a:pt x="169783" y="174425"/>
                      <a:pt x="167939" y="174141"/>
                    </a:cubicBezTo>
                    <a:cubicBezTo>
                      <a:pt x="152478" y="171026"/>
                      <a:pt x="142549" y="156015"/>
                      <a:pt x="145670" y="140721"/>
                    </a:cubicBezTo>
                    <a:lnTo>
                      <a:pt x="153046" y="104610"/>
                    </a:lnTo>
                    <a:cubicBezTo>
                      <a:pt x="93189" y="150634"/>
                      <a:pt x="56736" y="222289"/>
                      <a:pt x="56736" y="299892"/>
                    </a:cubicBezTo>
                    <a:cubicBezTo>
                      <a:pt x="56736" y="397746"/>
                      <a:pt x="114749" y="486395"/>
                      <a:pt x="204675" y="525621"/>
                    </a:cubicBezTo>
                    <a:cubicBezTo>
                      <a:pt x="219001" y="531852"/>
                      <a:pt x="225668" y="548562"/>
                      <a:pt x="219285" y="562865"/>
                    </a:cubicBezTo>
                    <a:cubicBezTo>
                      <a:pt x="214746" y="573485"/>
                      <a:pt x="204250" y="579858"/>
                      <a:pt x="193328" y="579858"/>
                    </a:cubicBezTo>
                    <a:cubicBezTo>
                      <a:pt x="189499" y="579858"/>
                      <a:pt x="185669" y="579008"/>
                      <a:pt x="181981" y="577451"/>
                    </a:cubicBezTo>
                    <a:cubicBezTo>
                      <a:pt x="71487" y="529303"/>
                      <a:pt x="0" y="420262"/>
                      <a:pt x="0" y="299892"/>
                    </a:cubicBezTo>
                    <a:cubicBezTo>
                      <a:pt x="0" y="205437"/>
                      <a:pt x="43970" y="118063"/>
                      <a:pt x="116167" y="61419"/>
                    </a:cubicBezTo>
                    <a:lnTo>
                      <a:pt x="89359" y="56037"/>
                    </a:lnTo>
                    <a:cubicBezTo>
                      <a:pt x="74041" y="53064"/>
                      <a:pt x="64112" y="38053"/>
                      <a:pt x="67232" y="22759"/>
                    </a:cubicBezTo>
                    <a:cubicBezTo>
                      <a:pt x="70353" y="7465"/>
                      <a:pt x="85246" y="-2448"/>
                      <a:pt x="100707" y="5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729997" y="3174774"/>
            <a:ext cx="1967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8" name="矩形 37"/>
          <p:cNvSpPr/>
          <p:nvPr/>
        </p:nvSpPr>
        <p:spPr>
          <a:xfrm>
            <a:off x="5068591" y="3174774"/>
            <a:ext cx="1967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矩形 39"/>
          <p:cNvSpPr/>
          <p:nvPr/>
        </p:nvSpPr>
        <p:spPr>
          <a:xfrm>
            <a:off x="8433395" y="3174774"/>
            <a:ext cx="1967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170319" y="-572247"/>
            <a:ext cx="4429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CFCFC"/>
                </a:solidFill>
              </a:rPr>
              <a:t>51PPT</a:t>
            </a:r>
            <a:r>
              <a:rPr lang="zh-CN" altLang="en-US" dirty="0">
                <a:solidFill>
                  <a:srgbClr val="FCFCFC"/>
                </a:solidFill>
              </a:rPr>
              <a:t>模板网</a:t>
            </a:r>
            <a:r>
              <a:rPr lang="en-US" altLang="zh-CN" dirty="0">
                <a:solidFill>
                  <a:srgbClr val="FCFCFC"/>
                </a:solidFill>
              </a:rPr>
              <a:t>	www.51pptmo ban.com</a:t>
            </a:r>
            <a:endParaRPr lang="zh-CN" altLang="en-US" dirty="0">
              <a:solidFill>
                <a:srgbClr val="FCFCF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-圆角矩形 71"/>
          <p:cNvSpPr/>
          <p:nvPr>
            <p:custDataLst>
              <p:tags r:id="rId1"/>
            </p:custDataLst>
          </p:nvPr>
        </p:nvSpPr>
        <p:spPr>
          <a:xfrm rot="2710336">
            <a:off x="5899600" y="-1376054"/>
            <a:ext cx="5471138" cy="5471138"/>
          </a:xfrm>
          <a:prstGeom prst="roundRect">
            <a:avLst>
              <a:gd name="adj" fmla="val 50000"/>
            </a:avLst>
          </a:prstGeom>
          <a:pattFill prst="wdDnDiag">
            <a:fgClr>
              <a:srgbClr val="F1EFF2"/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666979" y="-989075"/>
            <a:ext cx="5506867" cy="5506867"/>
          </a:xfrm>
          <a:prstGeom prst="ellipse">
            <a:avLst/>
          </a:prstGeom>
          <a:noFill/>
          <a:ln w="25400" cap="flat" cmpd="sng" algn="ctr">
            <a:solidFill>
              <a:srgbClr val="0070C0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PA_矩形 33"/>
          <p:cNvSpPr/>
          <p:nvPr>
            <p:custDataLst>
              <p:tags r:id="rId2"/>
            </p:custDataLst>
          </p:nvPr>
        </p:nvSpPr>
        <p:spPr>
          <a:xfrm>
            <a:off x="870000" y="2890205"/>
            <a:ext cx="4704784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9" name="PA-组合 8"/>
          <p:cNvGrpSpPr/>
          <p:nvPr>
            <p:custDataLst>
              <p:tags r:id="rId3"/>
            </p:custDataLst>
          </p:nvPr>
        </p:nvGrpSpPr>
        <p:grpSpPr>
          <a:xfrm>
            <a:off x="941439" y="2769181"/>
            <a:ext cx="2362543" cy="46202"/>
            <a:chOff x="941439" y="2577014"/>
            <a:chExt cx="2362543" cy="46202"/>
          </a:xfrm>
        </p:grpSpPr>
        <p:sp>
          <p:nvSpPr>
            <p:cNvPr id="62" name="PA_矩形 34"/>
            <p:cNvSpPr/>
            <p:nvPr>
              <p:custDataLst>
                <p:tags r:id="rId27"/>
              </p:custDataLst>
            </p:nvPr>
          </p:nvSpPr>
          <p:spPr>
            <a:xfrm>
              <a:off x="941439" y="2577014"/>
              <a:ext cx="958202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63" name="PA_直接连接符 36"/>
            <p:cNvCxnSpPr/>
            <p:nvPr>
              <p:custDataLst>
                <p:tags r:id="rId28"/>
              </p:custDataLst>
            </p:nvPr>
          </p:nvCxnSpPr>
          <p:spPr>
            <a:xfrm>
              <a:off x="941439" y="2623216"/>
              <a:ext cx="236254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PA_组合 9"/>
          <p:cNvGrpSpPr/>
          <p:nvPr>
            <p:custDataLst>
              <p:tags r:id="rId4"/>
            </p:custDataLst>
          </p:nvPr>
        </p:nvGrpSpPr>
        <p:grpSpPr>
          <a:xfrm>
            <a:off x="583864" y="3621167"/>
            <a:ext cx="1346188" cy="1089506"/>
            <a:chOff x="756507" y="3769804"/>
            <a:chExt cx="1346188" cy="1089506"/>
          </a:xfrm>
        </p:grpSpPr>
        <p:grpSp>
          <p:nvGrpSpPr>
            <p:cNvPr id="65" name="组合 64"/>
            <p:cNvGrpSpPr/>
            <p:nvPr/>
          </p:nvGrpSpPr>
          <p:grpSpPr>
            <a:xfrm>
              <a:off x="756507" y="3769804"/>
              <a:ext cx="1346188" cy="897457"/>
              <a:chOff x="693654" y="3793552"/>
              <a:chExt cx="1799057" cy="1199372"/>
            </a:xfrm>
          </p:grpSpPr>
          <p:graphicFrame>
            <p:nvGraphicFramePr>
              <p:cNvPr id="69" name="PA-Chart 68"/>
              <p:cNvGraphicFramePr/>
              <p:nvPr>
                <p:custDataLst>
                  <p:tags r:id="rId24"/>
                </p:custDataLst>
                <p:extLst>
                  <p:ext uri="{D42A27DB-BD31-4B8C-83A1-F6EECF244321}">
                    <p14:modId xmlns:p14="http://schemas.microsoft.com/office/powerpoint/2010/main" val="3152327233"/>
                  </p:ext>
                </p:extLst>
              </p:nvPr>
            </p:nvGraphicFramePr>
            <p:xfrm>
              <a:off x="693654" y="3793552"/>
              <a:ext cx="1799057" cy="11993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1"/>
              </a:graphicData>
            </a:graphic>
          </p:graphicFrame>
          <p:sp>
            <p:nvSpPr>
              <p:cNvPr id="70" name="PA-文本框 69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1255244" y="4140252"/>
                <a:ext cx="536793" cy="46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PA-文本框 70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1535492" y="4251933"/>
                <a:ext cx="536793" cy="35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%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134704" y="4659255"/>
              <a:ext cx="589793" cy="200055"/>
              <a:chOff x="1114082" y="4723223"/>
              <a:chExt cx="589793" cy="200055"/>
            </a:xfrm>
          </p:grpSpPr>
          <p:sp>
            <p:nvSpPr>
              <p:cNvPr id="67" name="PA-圆角矩形 66"/>
              <p:cNvSpPr/>
              <p:nvPr>
                <p:custDataLst>
                  <p:tags r:id="rId22"/>
                </p:custDataLst>
              </p:nvPr>
            </p:nvSpPr>
            <p:spPr>
              <a:xfrm>
                <a:off x="1114082" y="4739327"/>
                <a:ext cx="589793" cy="183237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PA-矩形 67"/>
              <p:cNvSpPr/>
              <p:nvPr>
                <p:custDataLst>
                  <p:tags r:id="rId23"/>
                </p:custDataLst>
              </p:nvPr>
            </p:nvSpPr>
            <p:spPr>
              <a:xfrm>
                <a:off x="1222069" y="4723223"/>
                <a:ext cx="37382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title1</a:t>
                </a: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PA_组合 10"/>
          <p:cNvGrpSpPr/>
          <p:nvPr>
            <p:custDataLst>
              <p:tags r:id="rId5"/>
            </p:custDataLst>
          </p:nvPr>
        </p:nvGrpSpPr>
        <p:grpSpPr>
          <a:xfrm>
            <a:off x="1721065" y="3621167"/>
            <a:ext cx="1346188" cy="1089506"/>
            <a:chOff x="1893708" y="3769804"/>
            <a:chExt cx="1346188" cy="1089506"/>
          </a:xfrm>
        </p:grpSpPr>
        <p:grpSp>
          <p:nvGrpSpPr>
            <p:cNvPr id="73" name="组合 72"/>
            <p:cNvGrpSpPr/>
            <p:nvPr/>
          </p:nvGrpSpPr>
          <p:grpSpPr>
            <a:xfrm>
              <a:off x="1893708" y="3769804"/>
              <a:ext cx="1346188" cy="897457"/>
              <a:chOff x="693654" y="3793552"/>
              <a:chExt cx="1799057" cy="1199372"/>
            </a:xfrm>
          </p:grpSpPr>
          <p:graphicFrame>
            <p:nvGraphicFramePr>
              <p:cNvPr id="77" name="PA-Chart 76"/>
              <p:cNvGraphicFramePr/>
              <p:nvPr>
                <p:custDataLst>
                  <p:tags r:id="rId19"/>
                </p:custDataLst>
                <p:extLst>
                  <p:ext uri="{D42A27DB-BD31-4B8C-83A1-F6EECF244321}">
                    <p14:modId xmlns:p14="http://schemas.microsoft.com/office/powerpoint/2010/main" val="409448643"/>
                  </p:ext>
                </p:extLst>
              </p:nvPr>
            </p:nvGraphicFramePr>
            <p:xfrm>
              <a:off x="693654" y="3793552"/>
              <a:ext cx="1799057" cy="11993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2"/>
              </a:graphicData>
            </a:graphic>
          </p:graphicFrame>
          <p:sp>
            <p:nvSpPr>
              <p:cNvPr id="78" name="PA-文本框 77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1255244" y="4140252"/>
                <a:ext cx="536793" cy="46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60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PA-文本框 78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1535492" y="4251933"/>
                <a:ext cx="536793" cy="35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%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2265773" y="4659255"/>
              <a:ext cx="589793" cy="200055"/>
              <a:chOff x="1114082" y="4723223"/>
              <a:chExt cx="589793" cy="200055"/>
            </a:xfrm>
          </p:grpSpPr>
          <p:sp>
            <p:nvSpPr>
              <p:cNvPr id="75" name="PA-圆角矩形 74"/>
              <p:cNvSpPr/>
              <p:nvPr>
                <p:custDataLst>
                  <p:tags r:id="rId17"/>
                </p:custDataLst>
              </p:nvPr>
            </p:nvSpPr>
            <p:spPr>
              <a:xfrm>
                <a:off x="1114082" y="4739327"/>
                <a:ext cx="589793" cy="183237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PA-矩形 75"/>
              <p:cNvSpPr/>
              <p:nvPr>
                <p:custDataLst>
                  <p:tags r:id="rId18"/>
                </p:custDataLst>
              </p:nvPr>
            </p:nvSpPr>
            <p:spPr>
              <a:xfrm>
                <a:off x="1222067" y="4723223"/>
                <a:ext cx="37382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title2</a:t>
                </a: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PA_组合 12"/>
          <p:cNvGrpSpPr/>
          <p:nvPr>
            <p:custDataLst>
              <p:tags r:id="rId6"/>
            </p:custDataLst>
          </p:nvPr>
        </p:nvGrpSpPr>
        <p:grpSpPr>
          <a:xfrm>
            <a:off x="2858266" y="3621167"/>
            <a:ext cx="1346188" cy="1089506"/>
            <a:chOff x="3030909" y="3769804"/>
            <a:chExt cx="1346188" cy="1089506"/>
          </a:xfrm>
        </p:grpSpPr>
        <p:grpSp>
          <p:nvGrpSpPr>
            <p:cNvPr id="81" name="组合 80"/>
            <p:cNvGrpSpPr/>
            <p:nvPr/>
          </p:nvGrpSpPr>
          <p:grpSpPr>
            <a:xfrm>
              <a:off x="3030909" y="3769804"/>
              <a:ext cx="1346188" cy="897457"/>
              <a:chOff x="693654" y="3793552"/>
              <a:chExt cx="1799057" cy="1199372"/>
            </a:xfrm>
          </p:grpSpPr>
          <p:graphicFrame>
            <p:nvGraphicFramePr>
              <p:cNvPr id="85" name="PA-Chart 84"/>
              <p:cNvGraphicFramePr/>
              <p:nvPr>
                <p:custDataLst>
                  <p:tags r:id="rId14"/>
                </p:custDataLst>
                <p:extLst>
                  <p:ext uri="{D42A27DB-BD31-4B8C-83A1-F6EECF244321}">
                    <p14:modId xmlns:p14="http://schemas.microsoft.com/office/powerpoint/2010/main" val="919176734"/>
                  </p:ext>
                </p:extLst>
              </p:nvPr>
            </p:nvGraphicFramePr>
            <p:xfrm>
              <a:off x="693654" y="3793552"/>
              <a:ext cx="1799057" cy="11993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3"/>
              </a:graphicData>
            </a:graphic>
          </p:graphicFrame>
          <p:sp>
            <p:nvSpPr>
              <p:cNvPr id="86" name="PA-文本框 85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1255244" y="4140252"/>
                <a:ext cx="536793" cy="437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PA-文本框 86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1535492" y="4251933"/>
                <a:ext cx="536793" cy="35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%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3409107" y="4659255"/>
              <a:ext cx="589793" cy="200055"/>
              <a:chOff x="1114082" y="4723223"/>
              <a:chExt cx="589793" cy="200055"/>
            </a:xfrm>
          </p:grpSpPr>
          <p:sp>
            <p:nvSpPr>
              <p:cNvPr id="83" name="PA-圆角矩形 82"/>
              <p:cNvSpPr/>
              <p:nvPr>
                <p:custDataLst>
                  <p:tags r:id="rId12"/>
                </p:custDataLst>
              </p:nvPr>
            </p:nvSpPr>
            <p:spPr>
              <a:xfrm>
                <a:off x="1114082" y="4739327"/>
                <a:ext cx="589793" cy="183237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PA-矩形 83"/>
              <p:cNvSpPr/>
              <p:nvPr>
                <p:custDataLst>
                  <p:tags r:id="rId13"/>
                </p:custDataLst>
              </p:nvPr>
            </p:nvSpPr>
            <p:spPr>
              <a:xfrm>
                <a:off x="1222067" y="4723223"/>
                <a:ext cx="37382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title3</a:t>
                </a: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PA-组合 7"/>
          <p:cNvGrpSpPr/>
          <p:nvPr>
            <p:custDataLst>
              <p:tags r:id="rId7"/>
            </p:custDataLst>
          </p:nvPr>
        </p:nvGrpSpPr>
        <p:grpSpPr>
          <a:xfrm>
            <a:off x="917320" y="1969686"/>
            <a:ext cx="2699768" cy="458786"/>
            <a:chOff x="917320" y="1777519"/>
            <a:chExt cx="2699768" cy="458786"/>
          </a:xfrm>
        </p:grpSpPr>
        <p:sp>
          <p:nvSpPr>
            <p:cNvPr id="23" name="PA-圆角矩形 22"/>
            <p:cNvSpPr/>
            <p:nvPr>
              <p:custDataLst>
                <p:tags r:id="rId10"/>
              </p:custDataLst>
            </p:nvPr>
          </p:nvSpPr>
          <p:spPr>
            <a:xfrm>
              <a:off x="917320" y="1777519"/>
              <a:ext cx="2699768" cy="458786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PA-矩形 6"/>
            <p:cNvSpPr/>
            <p:nvPr>
              <p:custDataLst>
                <p:tags r:id="rId11"/>
              </p:custDataLst>
            </p:nvPr>
          </p:nvSpPr>
          <p:spPr>
            <a:xfrm>
              <a:off x="1296832" y="1853024"/>
              <a:ext cx="19407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96492" y="1564355"/>
            <a:ext cx="2904810" cy="4248142"/>
            <a:chOff x="7584762" y="1647923"/>
            <a:chExt cx="2904810" cy="4248142"/>
          </a:xfrm>
        </p:grpSpPr>
        <p:pic>
          <p:nvPicPr>
            <p:cNvPr id="20" name="PA-图片 19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9792" y="2146725"/>
              <a:ext cx="1994751" cy="3194531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46" name="PA-图片 45" descr="图片包含 监视器, 电子产品, 室内, 陈列&#10;&#10;已生成极高可信度的说明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4762" y="1647923"/>
              <a:ext cx="2904810" cy="4248142"/>
            </a:xfrm>
            <a:prstGeom prst="rect">
              <a:avLst/>
            </a:prstGeom>
          </p:spPr>
        </p:pic>
      </p:grpSp>
      <p:sp>
        <p:nvSpPr>
          <p:cNvPr id="38" name="文本框 37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1946189"/>
            <a:ext cx="7219950" cy="3862739"/>
            <a:chOff x="0" y="2221960"/>
            <a:chExt cx="7219950" cy="3862739"/>
          </a:xfrm>
        </p:grpSpPr>
        <p:sp>
          <p:nvSpPr>
            <p:cNvPr id="4" name="PA-矩形 3"/>
            <p:cNvSpPr/>
            <p:nvPr>
              <p:custDataLst>
                <p:tags r:id="rId8"/>
              </p:custDataLst>
            </p:nvPr>
          </p:nvSpPr>
          <p:spPr>
            <a:xfrm>
              <a:off x="0" y="2221960"/>
              <a:ext cx="7219950" cy="3862739"/>
            </a:xfrm>
            <a:prstGeom prst="rect">
              <a:avLst/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文本框 24"/>
            <p:cNvSpPr txBox="1"/>
            <p:nvPr>
              <p:custDataLst>
                <p:tags r:id="rId9"/>
              </p:custDataLst>
            </p:nvPr>
          </p:nvSpPr>
          <p:spPr>
            <a:xfrm>
              <a:off x="918466" y="3051897"/>
              <a:ext cx="441553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PA-组合 7"/>
            <p:cNvGrpSpPr/>
            <p:nvPr>
              <p:custDataLst>
                <p:tags r:id="rId10"/>
              </p:custDataLst>
            </p:nvPr>
          </p:nvGrpSpPr>
          <p:grpSpPr>
            <a:xfrm>
              <a:off x="997106" y="4308240"/>
              <a:ext cx="4235294" cy="251454"/>
              <a:chOff x="997106" y="4408566"/>
              <a:chExt cx="4235294" cy="251454"/>
            </a:xfrm>
          </p:grpSpPr>
          <p:sp>
            <p:nvSpPr>
              <p:cNvPr id="5" name="PA-圆角矩形 4"/>
              <p:cNvSpPr/>
              <p:nvPr>
                <p:custDataLst>
                  <p:tags r:id="rId19"/>
                </p:custDataLst>
              </p:nvPr>
            </p:nvSpPr>
            <p:spPr>
              <a:xfrm>
                <a:off x="1359702" y="4408566"/>
                <a:ext cx="3872698" cy="2514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innerShdw blurRad="50800" dist="254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PA-圆角矩形 46"/>
              <p:cNvSpPr/>
              <p:nvPr>
                <p:custDataLst>
                  <p:tags r:id="rId20"/>
                </p:custDataLst>
              </p:nvPr>
            </p:nvSpPr>
            <p:spPr>
              <a:xfrm>
                <a:off x="1463605" y="4470970"/>
                <a:ext cx="2412922" cy="120590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PA-coin-stack_61483"/>
              <p:cNvSpPr>
                <a:spLocks noChangeAspect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997106" y="4444108"/>
                <a:ext cx="203302" cy="180371"/>
              </a:xfrm>
              <a:custGeom>
                <a:avLst/>
                <a:gdLst>
                  <a:gd name="connsiteX0" fmla="*/ 257630 w 606227"/>
                  <a:gd name="connsiteY0" fmla="*/ 424451 h 537849"/>
                  <a:gd name="connsiteX1" fmla="*/ 430060 w 606227"/>
                  <a:gd name="connsiteY1" fmla="*/ 487877 h 537849"/>
                  <a:gd name="connsiteX2" fmla="*/ 602491 w 606227"/>
                  <a:gd name="connsiteY2" fmla="*/ 424451 h 537849"/>
                  <a:gd name="connsiteX3" fmla="*/ 606227 w 606227"/>
                  <a:gd name="connsiteY3" fmla="*/ 440845 h 537849"/>
                  <a:gd name="connsiteX4" fmla="*/ 606227 w 606227"/>
                  <a:gd name="connsiteY4" fmla="*/ 458143 h 537849"/>
                  <a:gd name="connsiteX5" fmla="*/ 430060 w 606227"/>
                  <a:gd name="connsiteY5" fmla="*/ 537849 h 537849"/>
                  <a:gd name="connsiteX6" fmla="*/ 253894 w 606227"/>
                  <a:gd name="connsiteY6" fmla="*/ 458143 h 537849"/>
                  <a:gd name="connsiteX7" fmla="*/ 253894 w 606227"/>
                  <a:gd name="connsiteY7" fmla="*/ 440845 h 537849"/>
                  <a:gd name="connsiteX8" fmla="*/ 257630 w 606227"/>
                  <a:gd name="connsiteY8" fmla="*/ 424451 h 537849"/>
                  <a:gd name="connsiteX9" fmla="*/ 3736 w 606227"/>
                  <a:gd name="connsiteY9" fmla="*/ 376607 h 537849"/>
                  <a:gd name="connsiteX10" fmla="*/ 176152 w 606227"/>
                  <a:gd name="connsiteY10" fmla="*/ 440033 h 537849"/>
                  <a:gd name="connsiteX11" fmla="*/ 225171 w 606227"/>
                  <a:gd name="connsiteY11" fmla="*/ 436867 h 537849"/>
                  <a:gd name="connsiteX12" fmla="*/ 225171 w 606227"/>
                  <a:gd name="connsiteY12" fmla="*/ 440824 h 537849"/>
                  <a:gd name="connsiteX13" fmla="*/ 225171 w 606227"/>
                  <a:gd name="connsiteY13" fmla="*/ 458122 h 537849"/>
                  <a:gd name="connsiteX14" fmla="*/ 231737 w 606227"/>
                  <a:gd name="connsiteY14" fmla="*/ 485935 h 537849"/>
                  <a:gd name="connsiteX15" fmla="*/ 176152 w 606227"/>
                  <a:gd name="connsiteY15" fmla="*/ 490005 h 537849"/>
                  <a:gd name="connsiteX16" fmla="*/ 0 w 606227"/>
                  <a:gd name="connsiteY16" fmla="*/ 410299 h 537849"/>
                  <a:gd name="connsiteX17" fmla="*/ 0 w 606227"/>
                  <a:gd name="connsiteY17" fmla="*/ 393001 h 537849"/>
                  <a:gd name="connsiteX18" fmla="*/ 3736 w 606227"/>
                  <a:gd name="connsiteY18" fmla="*/ 376607 h 537849"/>
                  <a:gd name="connsiteX19" fmla="*/ 257630 w 606227"/>
                  <a:gd name="connsiteY19" fmla="*/ 335397 h 537849"/>
                  <a:gd name="connsiteX20" fmla="*/ 430060 w 606227"/>
                  <a:gd name="connsiteY20" fmla="*/ 398799 h 537849"/>
                  <a:gd name="connsiteX21" fmla="*/ 602491 w 606227"/>
                  <a:gd name="connsiteY21" fmla="*/ 335397 h 537849"/>
                  <a:gd name="connsiteX22" fmla="*/ 606227 w 606227"/>
                  <a:gd name="connsiteY22" fmla="*/ 351784 h 537849"/>
                  <a:gd name="connsiteX23" fmla="*/ 606227 w 606227"/>
                  <a:gd name="connsiteY23" fmla="*/ 369076 h 537849"/>
                  <a:gd name="connsiteX24" fmla="*/ 430060 w 606227"/>
                  <a:gd name="connsiteY24" fmla="*/ 448866 h 537849"/>
                  <a:gd name="connsiteX25" fmla="*/ 253894 w 606227"/>
                  <a:gd name="connsiteY25" fmla="*/ 369076 h 537849"/>
                  <a:gd name="connsiteX26" fmla="*/ 253894 w 606227"/>
                  <a:gd name="connsiteY26" fmla="*/ 351784 h 537849"/>
                  <a:gd name="connsiteX27" fmla="*/ 257630 w 606227"/>
                  <a:gd name="connsiteY27" fmla="*/ 335397 h 537849"/>
                  <a:gd name="connsiteX28" fmla="*/ 3736 w 606227"/>
                  <a:gd name="connsiteY28" fmla="*/ 287554 h 537849"/>
                  <a:gd name="connsiteX29" fmla="*/ 176154 w 606227"/>
                  <a:gd name="connsiteY29" fmla="*/ 350980 h 537849"/>
                  <a:gd name="connsiteX30" fmla="*/ 225174 w 606227"/>
                  <a:gd name="connsiteY30" fmla="*/ 347814 h 537849"/>
                  <a:gd name="connsiteX31" fmla="*/ 225174 w 606227"/>
                  <a:gd name="connsiteY31" fmla="*/ 397899 h 537849"/>
                  <a:gd name="connsiteX32" fmla="*/ 176154 w 606227"/>
                  <a:gd name="connsiteY32" fmla="*/ 400952 h 537849"/>
                  <a:gd name="connsiteX33" fmla="*/ 0 w 606227"/>
                  <a:gd name="connsiteY33" fmla="*/ 321246 h 537849"/>
                  <a:gd name="connsiteX34" fmla="*/ 0 w 606227"/>
                  <a:gd name="connsiteY34" fmla="*/ 303948 h 537849"/>
                  <a:gd name="connsiteX35" fmla="*/ 3736 w 606227"/>
                  <a:gd name="connsiteY35" fmla="*/ 287554 h 537849"/>
                  <a:gd name="connsiteX36" fmla="*/ 257630 w 606227"/>
                  <a:gd name="connsiteY36" fmla="*/ 241545 h 537849"/>
                  <a:gd name="connsiteX37" fmla="*/ 430060 w 606227"/>
                  <a:gd name="connsiteY37" fmla="*/ 304971 h 537849"/>
                  <a:gd name="connsiteX38" fmla="*/ 602491 w 606227"/>
                  <a:gd name="connsiteY38" fmla="*/ 241545 h 537849"/>
                  <a:gd name="connsiteX39" fmla="*/ 606227 w 606227"/>
                  <a:gd name="connsiteY39" fmla="*/ 257939 h 537849"/>
                  <a:gd name="connsiteX40" fmla="*/ 606227 w 606227"/>
                  <a:gd name="connsiteY40" fmla="*/ 275237 h 537849"/>
                  <a:gd name="connsiteX41" fmla="*/ 430060 w 606227"/>
                  <a:gd name="connsiteY41" fmla="*/ 354943 h 537849"/>
                  <a:gd name="connsiteX42" fmla="*/ 253894 w 606227"/>
                  <a:gd name="connsiteY42" fmla="*/ 275237 h 537849"/>
                  <a:gd name="connsiteX43" fmla="*/ 253894 w 606227"/>
                  <a:gd name="connsiteY43" fmla="*/ 257939 h 537849"/>
                  <a:gd name="connsiteX44" fmla="*/ 257630 w 606227"/>
                  <a:gd name="connsiteY44" fmla="*/ 241545 h 537849"/>
                  <a:gd name="connsiteX45" fmla="*/ 257630 w 606227"/>
                  <a:gd name="connsiteY45" fmla="*/ 152492 h 537849"/>
                  <a:gd name="connsiteX46" fmla="*/ 430060 w 606227"/>
                  <a:gd name="connsiteY46" fmla="*/ 215918 h 537849"/>
                  <a:gd name="connsiteX47" fmla="*/ 602491 w 606227"/>
                  <a:gd name="connsiteY47" fmla="*/ 152492 h 537849"/>
                  <a:gd name="connsiteX48" fmla="*/ 606227 w 606227"/>
                  <a:gd name="connsiteY48" fmla="*/ 168886 h 537849"/>
                  <a:gd name="connsiteX49" fmla="*/ 606227 w 606227"/>
                  <a:gd name="connsiteY49" fmla="*/ 186184 h 537849"/>
                  <a:gd name="connsiteX50" fmla="*/ 430060 w 606227"/>
                  <a:gd name="connsiteY50" fmla="*/ 265890 h 537849"/>
                  <a:gd name="connsiteX51" fmla="*/ 253894 w 606227"/>
                  <a:gd name="connsiteY51" fmla="*/ 186184 h 537849"/>
                  <a:gd name="connsiteX52" fmla="*/ 253894 w 606227"/>
                  <a:gd name="connsiteY52" fmla="*/ 168886 h 537849"/>
                  <a:gd name="connsiteX53" fmla="*/ 257630 w 606227"/>
                  <a:gd name="connsiteY53" fmla="*/ 152492 h 537849"/>
                  <a:gd name="connsiteX54" fmla="*/ 176154 w 606227"/>
                  <a:gd name="connsiteY54" fmla="*/ 135062 h 537849"/>
                  <a:gd name="connsiteX55" fmla="*/ 225174 w 606227"/>
                  <a:gd name="connsiteY55" fmla="*/ 138227 h 537849"/>
                  <a:gd name="connsiteX56" fmla="*/ 225174 w 606227"/>
                  <a:gd name="connsiteY56" fmla="*/ 308804 h 537849"/>
                  <a:gd name="connsiteX57" fmla="*/ 176154 w 606227"/>
                  <a:gd name="connsiteY57" fmla="*/ 311969 h 537849"/>
                  <a:gd name="connsiteX58" fmla="*/ 0 w 606227"/>
                  <a:gd name="connsiteY58" fmla="*/ 232163 h 537849"/>
                  <a:gd name="connsiteX59" fmla="*/ 0 w 606227"/>
                  <a:gd name="connsiteY59" fmla="*/ 214868 h 537849"/>
                  <a:gd name="connsiteX60" fmla="*/ 176154 w 606227"/>
                  <a:gd name="connsiteY60" fmla="*/ 135062 h 537849"/>
                  <a:gd name="connsiteX61" fmla="*/ 430060 w 606227"/>
                  <a:gd name="connsiteY61" fmla="*/ 0 h 537849"/>
                  <a:gd name="connsiteX62" fmla="*/ 606227 w 606227"/>
                  <a:gd name="connsiteY62" fmla="*/ 79806 h 537849"/>
                  <a:gd name="connsiteX63" fmla="*/ 606227 w 606227"/>
                  <a:gd name="connsiteY63" fmla="*/ 97101 h 537849"/>
                  <a:gd name="connsiteX64" fmla="*/ 430060 w 606227"/>
                  <a:gd name="connsiteY64" fmla="*/ 176907 h 537849"/>
                  <a:gd name="connsiteX65" fmla="*/ 253894 w 606227"/>
                  <a:gd name="connsiteY65" fmla="*/ 97101 h 537849"/>
                  <a:gd name="connsiteX66" fmla="*/ 253894 w 606227"/>
                  <a:gd name="connsiteY66" fmla="*/ 79806 h 537849"/>
                  <a:gd name="connsiteX67" fmla="*/ 430060 w 606227"/>
                  <a:gd name="connsiteY67" fmla="*/ 0 h 53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6227" h="537849">
                    <a:moveTo>
                      <a:pt x="257630" y="424451"/>
                    </a:moveTo>
                    <a:cubicBezTo>
                      <a:pt x="274273" y="460743"/>
                      <a:pt x="345147" y="487877"/>
                      <a:pt x="430060" y="487877"/>
                    </a:cubicBezTo>
                    <a:cubicBezTo>
                      <a:pt x="514974" y="487877"/>
                      <a:pt x="585848" y="460630"/>
                      <a:pt x="602491" y="424451"/>
                    </a:cubicBezTo>
                    <a:cubicBezTo>
                      <a:pt x="604868" y="429765"/>
                      <a:pt x="606227" y="435192"/>
                      <a:pt x="606227" y="440845"/>
                    </a:cubicBezTo>
                    <a:lnTo>
                      <a:pt x="606227" y="458143"/>
                    </a:lnTo>
                    <a:cubicBezTo>
                      <a:pt x="606227" y="502122"/>
                      <a:pt x="527314" y="537849"/>
                      <a:pt x="430060" y="537849"/>
                    </a:cubicBezTo>
                    <a:cubicBezTo>
                      <a:pt x="332807" y="537849"/>
                      <a:pt x="253894" y="502122"/>
                      <a:pt x="253894" y="458143"/>
                    </a:cubicBezTo>
                    <a:lnTo>
                      <a:pt x="253894" y="440845"/>
                    </a:lnTo>
                    <a:cubicBezTo>
                      <a:pt x="253894" y="435192"/>
                      <a:pt x="255139" y="429765"/>
                      <a:pt x="257630" y="424451"/>
                    </a:cubicBezTo>
                    <a:close/>
                    <a:moveTo>
                      <a:pt x="3736" y="376607"/>
                    </a:moveTo>
                    <a:cubicBezTo>
                      <a:pt x="20377" y="412786"/>
                      <a:pt x="91246" y="440033"/>
                      <a:pt x="176152" y="440033"/>
                    </a:cubicBezTo>
                    <a:cubicBezTo>
                      <a:pt x="193133" y="440033"/>
                      <a:pt x="209661" y="438902"/>
                      <a:pt x="225171" y="436867"/>
                    </a:cubicBezTo>
                    <a:lnTo>
                      <a:pt x="225171" y="440824"/>
                    </a:lnTo>
                    <a:lnTo>
                      <a:pt x="225171" y="458122"/>
                    </a:lnTo>
                    <a:cubicBezTo>
                      <a:pt x="225171" y="467732"/>
                      <a:pt x="227435" y="477116"/>
                      <a:pt x="231737" y="485935"/>
                    </a:cubicBezTo>
                    <a:cubicBezTo>
                      <a:pt x="214303" y="488648"/>
                      <a:pt x="195624" y="490005"/>
                      <a:pt x="176152" y="490005"/>
                    </a:cubicBezTo>
                    <a:cubicBezTo>
                      <a:pt x="78906" y="490005"/>
                      <a:pt x="0" y="454278"/>
                      <a:pt x="0" y="410299"/>
                    </a:cubicBezTo>
                    <a:lnTo>
                      <a:pt x="0" y="393001"/>
                    </a:lnTo>
                    <a:cubicBezTo>
                      <a:pt x="0" y="387348"/>
                      <a:pt x="1245" y="381921"/>
                      <a:pt x="3736" y="376607"/>
                    </a:cubicBezTo>
                    <a:close/>
                    <a:moveTo>
                      <a:pt x="257630" y="335397"/>
                    </a:moveTo>
                    <a:cubicBezTo>
                      <a:pt x="274273" y="371675"/>
                      <a:pt x="345147" y="398799"/>
                      <a:pt x="430060" y="398799"/>
                    </a:cubicBezTo>
                    <a:cubicBezTo>
                      <a:pt x="514974" y="398799"/>
                      <a:pt x="585848" y="371675"/>
                      <a:pt x="602491" y="335397"/>
                    </a:cubicBezTo>
                    <a:cubicBezTo>
                      <a:pt x="604868" y="340709"/>
                      <a:pt x="606227" y="346134"/>
                      <a:pt x="606227" y="351784"/>
                    </a:cubicBezTo>
                    <a:lnTo>
                      <a:pt x="606227" y="369076"/>
                    </a:lnTo>
                    <a:cubicBezTo>
                      <a:pt x="606227" y="413153"/>
                      <a:pt x="527314" y="448866"/>
                      <a:pt x="430060" y="448866"/>
                    </a:cubicBezTo>
                    <a:cubicBezTo>
                      <a:pt x="332807" y="448866"/>
                      <a:pt x="253894" y="413153"/>
                      <a:pt x="253894" y="369076"/>
                    </a:cubicBezTo>
                    <a:lnTo>
                      <a:pt x="253894" y="351784"/>
                    </a:lnTo>
                    <a:cubicBezTo>
                      <a:pt x="253894" y="346134"/>
                      <a:pt x="255139" y="340709"/>
                      <a:pt x="257630" y="335397"/>
                    </a:cubicBezTo>
                    <a:close/>
                    <a:moveTo>
                      <a:pt x="3736" y="287554"/>
                    </a:moveTo>
                    <a:cubicBezTo>
                      <a:pt x="20378" y="323846"/>
                      <a:pt x="91247" y="350980"/>
                      <a:pt x="176154" y="350980"/>
                    </a:cubicBezTo>
                    <a:cubicBezTo>
                      <a:pt x="193136" y="350980"/>
                      <a:pt x="209664" y="349962"/>
                      <a:pt x="225174" y="347814"/>
                    </a:cubicBezTo>
                    <a:lnTo>
                      <a:pt x="225174" y="397899"/>
                    </a:lnTo>
                    <a:cubicBezTo>
                      <a:pt x="209664" y="399934"/>
                      <a:pt x="193136" y="400952"/>
                      <a:pt x="176154" y="400952"/>
                    </a:cubicBezTo>
                    <a:cubicBezTo>
                      <a:pt x="78907" y="400952"/>
                      <a:pt x="0" y="365338"/>
                      <a:pt x="0" y="321246"/>
                    </a:cubicBezTo>
                    <a:lnTo>
                      <a:pt x="0" y="303948"/>
                    </a:lnTo>
                    <a:cubicBezTo>
                      <a:pt x="0" y="298295"/>
                      <a:pt x="1245" y="292868"/>
                      <a:pt x="3736" y="287554"/>
                    </a:cubicBezTo>
                    <a:close/>
                    <a:moveTo>
                      <a:pt x="257630" y="241545"/>
                    </a:moveTo>
                    <a:cubicBezTo>
                      <a:pt x="274273" y="277724"/>
                      <a:pt x="345147" y="304971"/>
                      <a:pt x="430060" y="304971"/>
                    </a:cubicBezTo>
                    <a:cubicBezTo>
                      <a:pt x="514974" y="304971"/>
                      <a:pt x="585848" y="277724"/>
                      <a:pt x="602491" y="241545"/>
                    </a:cubicBezTo>
                    <a:cubicBezTo>
                      <a:pt x="604868" y="246859"/>
                      <a:pt x="606227" y="252286"/>
                      <a:pt x="606227" y="257939"/>
                    </a:cubicBezTo>
                    <a:lnTo>
                      <a:pt x="606227" y="275237"/>
                    </a:lnTo>
                    <a:cubicBezTo>
                      <a:pt x="606227" y="319216"/>
                      <a:pt x="527314" y="354943"/>
                      <a:pt x="430060" y="354943"/>
                    </a:cubicBezTo>
                    <a:cubicBezTo>
                      <a:pt x="332807" y="354943"/>
                      <a:pt x="253894" y="319216"/>
                      <a:pt x="253894" y="275237"/>
                    </a:cubicBezTo>
                    <a:lnTo>
                      <a:pt x="253894" y="257939"/>
                    </a:lnTo>
                    <a:cubicBezTo>
                      <a:pt x="253894" y="252286"/>
                      <a:pt x="255139" y="246859"/>
                      <a:pt x="257630" y="241545"/>
                    </a:cubicBezTo>
                    <a:close/>
                    <a:moveTo>
                      <a:pt x="257630" y="152492"/>
                    </a:moveTo>
                    <a:cubicBezTo>
                      <a:pt x="274273" y="188784"/>
                      <a:pt x="345147" y="215918"/>
                      <a:pt x="430060" y="215918"/>
                    </a:cubicBezTo>
                    <a:cubicBezTo>
                      <a:pt x="514974" y="215918"/>
                      <a:pt x="585848" y="188784"/>
                      <a:pt x="602491" y="152492"/>
                    </a:cubicBezTo>
                    <a:cubicBezTo>
                      <a:pt x="604868" y="157806"/>
                      <a:pt x="606227" y="163233"/>
                      <a:pt x="606227" y="168886"/>
                    </a:cubicBezTo>
                    <a:lnTo>
                      <a:pt x="606227" y="186184"/>
                    </a:lnTo>
                    <a:cubicBezTo>
                      <a:pt x="606227" y="230276"/>
                      <a:pt x="527314" y="265890"/>
                      <a:pt x="430060" y="265890"/>
                    </a:cubicBezTo>
                    <a:cubicBezTo>
                      <a:pt x="332807" y="265890"/>
                      <a:pt x="253894" y="230276"/>
                      <a:pt x="253894" y="186184"/>
                    </a:cubicBezTo>
                    <a:lnTo>
                      <a:pt x="253894" y="168886"/>
                    </a:lnTo>
                    <a:cubicBezTo>
                      <a:pt x="253894" y="163233"/>
                      <a:pt x="255139" y="157806"/>
                      <a:pt x="257630" y="152492"/>
                    </a:cubicBezTo>
                    <a:close/>
                    <a:moveTo>
                      <a:pt x="176154" y="135062"/>
                    </a:moveTo>
                    <a:cubicBezTo>
                      <a:pt x="193136" y="135062"/>
                      <a:pt x="209664" y="136192"/>
                      <a:pt x="225174" y="138227"/>
                    </a:cubicBezTo>
                    <a:lnTo>
                      <a:pt x="225174" y="308804"/>
                    </a:lnTo>
                    <a:cubicBezTo>
                      <a:pt x="209664" y="310839"/>
                      <a:pt x="193136" y="311969"/>
                      <a:pt x="176154" y="311969"/>
                    </a:cubicBezTo>
                    <a:cubicBezTo>
                      <a:pt x="78907" y="311969"/>
                      <a:pt x="0" y="276248"/>
                      <a:pt x="0" y="232163"/>
                    </a:cubicBezTo>
                    <a:lnTo>
                      <a:pt x="0" y="214868"/>
                    </a:lnTo>
                    <a:cubicBezTo>
                      <a:pt x="0" y="170783"/>
                      <a:pt x="78907" y="135062"/>
                      <a:pt x="176154" y="135062"/>
                    </a:cubicBezTo>
                    <a:close/>
                    <a:moveTo>
                      <a:pt x="430060" y="0"/>
                    </a:moveTo>
                    <a:cubicBezTo>
                      <a:pt x="527314" y="0"/>
                      <a:pt x="606227" y="35721"/>
                      <a:pt x="606227" y="79806"/>
                    </a:cubicBezTo>
                    <a:lnTo>
                      <a:pt x="606227" y="97101"/>
                    </a:lnTo>
                    <a:cubicBezTo>
                      <a:pt x="606227" y="141186"/>
                      <a:pt x="527314" y="176907"/>
                      <a:pt x="430060" y="176907"/>
                    </a:cubicBezTo>
                    <a:cubicBezTo>
                      <a:pt x="332807" y="176907"/>
                      <a:pt x="253894" y="141186"/>
                      <a:pt x="253894" y="97101"/>
                    </a:cubicBezTo>
                    <a:lnTo>
                      <a:pt x="253894" y="79806"/>
                    </a:lnTo>
                    <a:cubicBezTo>
                      <a:pt x="253894" y="35721"/>
                      <a:pt x="332807" y="0"/>
                      <a:pt x="4300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PA-组合 8"/>
            <p:cNvGrpSpPr/>
            <p:nvPr>
              <p:custDataLst>
                <p:tags r:id="rId11"/>
              </p:custDataLst>
            </p:nvPr>
          </p:nvGrpSpPr>
          <p:grpSpPr>
            <a:xfrm>
              <a:off x="997106" y="4819855"/>
              <a:ext cx="4235294" cy="251454"/>
              <a:chOff x="997106" y="4920181"/>
              <a:chExt cx="4235294" cy="251454"/>
            </a:xfrm>
          </p:grpSpPr>
          <p:sp>
            <p:nvSpPr>
              <p:cNvPr id="32" name="PA-center-object_73887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997106" y="4944411"/>
                <a:ext cx="203302" cy="202994"/>
              </a:xfrm>
              <a:custGeom>
                <a:avLst/>
                <a:gdLst>
                  <a:gd name="connsiteX0" fmla="*/ 302691 w 605451"/>
                  <a:gd name="connsiteY0" fmla="*/ 217130 h 604534"/>
                  <a:gd name="connsiteX1" fmla="*/ 384230 w 605451"/>
                  <a:gd name="connsiteY1" fmla="*/ 298563 h 604534"/>
                  <a:gd name="connsiteX2" fmla="*/ 302691 w 605451"/>
                  <a:gd name="connsiteY2" fmla="*/ 379996 h 604534"/>
                  <a:gd name="connsiteX3" fmla="*/ 221152 w 605451"/>
                  <a:gd name="connsiteY3" fmla="*/ 298563 h 604534"/>
                  <a:gd name="connsiteX4" fmla="*/ 302691 w 605451"/>
                  <a:gd name="connsiteY4" fmla="*/ 217130 h 604534"/>
                  <a:gd name="connsiteX5" fmla="*/ 302725 w 605451"/>
                  <a:gd name="connsiteY5" fmla="*/ 108610 h 604534"/>
                  <a:gd name="connsiteX6" fmla="*/ 112462 w 605451"/>
                  <a:gd name="connsiteY6" fmla="*/ 298585 h 604534"/>
                  <a:gd name="connsiteX7" fmla="*/ 302725 w 605451"/>
                  <a:gd name="connsiteY7" fmla="*/ 488561 h 604534"/>
                  <a:gd name="connsiteX8" fmla="*/ 492989 w 605451"/>
                  <a:gd name="connsiteY8" fmla="*/ 298585 h 604534"/>
                  <a:gd name="connsiteX9" fmla="*/ 302725 w 605451"/>
                  <a:gd name="connsiteY9" fmla="*/ 108610 h 604534"/>
                  <a:gd name="connsiteX10" fmla="*/ 302725 w 605451"/>
                  <a:gd name="connsiteY10" fmla="*/ 0 h 604534"/>
                  <a:gd name="connsiteX11" fmla="*/ 332408 w 605451"/>
                  <a:gd name="connsiteY11" fmla="*/ 29638 h 604534"/>
                  <a:gd name="connsiteX12" fmla="*/ 332408 w 605451"/>
                  <a:gd name="connsiteY12" fmla="*/ 61208 h 604534"/>
                  <a:gd name="connsiteX13" fmla="*/ 541016 w 605451"/>
                  <a:gd name="connsiteY13" fmla="*/ 272629 h 604534"/>
                  <a:gd name="connsiteX14" fmla="*/ 575768 w 605451"/>
                  <a:gd name="connsiteY14" fmla="*/ 272629 h 604534"/>
                  <a:gd name="connsiteX15" fmla="*/ 605451 w 605451"/>
                  <a:gd name="connsiteY15" fmla="*/ 302267 h 604534"/>
                  <a:gd name="connsiteX16" fmla="*/ 575768 w 605451"/>
                  <a:gd name="connsiteY16" fmla="*/ 331905 h 604534"/>
                  <a:gd name="connsiteX17" fmla="*/ 539817 w 605451"/>
                  <a:gd name="connsiteY17" fmla="*/ 331905 h 604534"/>
                  <a:gd name="connsiteX18" fmla="*/ 332408 w 605451"/>
                  <a:gd name="connsiteY18" fmla="*/ 535870 h 604534"/>
                  <a:gd name="connsiteX19" fmla="*/ 332408 w 605451"/>
                  <a:gd name="connsiteY19" fmla="*/ 574896 h 604534"/>
                  <a:gd name="connsiteX20" fmla="*/ 302725 w 605451"/>
                  <a:gd name="connsiteY20" fmla="*/ 604534 h 604534"/>
                  <a:gd name="connsiteX21" fmla="*/ 273043 w 605451"/>
                  <a:gd name="connsiteY21" fmla="*/ 574896 h 604534"/>
                  <a:gd name="connsiteX22" fmla="*/ 273043 w 605451"/>
                  <a:gd name="connsiteY22" fmla="*/ 535870 h 604534"/>
                  <a:gd name="connsiteX23" fmla="*/ 65634 w 605451"/>
                  <a:gd name="connsiteY23" fmla="*/ 331905 h 604534"/>
                  <a:gd name="connsiteX24" fmla="*/ 29683 w 605451"/>
                  <a:gd name="connsiteY24" fmla="*/ 331905 h 604534"/>
                  <a:gd name="connsiteX25" fmla="*/ 0 w 605451"/>
                  <a:gd name="connsiteY25" fmla="*/ 302267 h 604534"/>
                  <a:gd name="connsiteX26" fmla="*/ 29683 w 605451"/>
                  <a:gd name="connsiteY26" fmla="*/ 272629 h 604534"/>
                  <a:gd name="connsiteX27" fmla="*/ 64527 w 605451"/>
                  <a:gd name="connsiteY27" fmla="*/ 272629 h 604534"/>
                  <a:gd name="connsiteX28" fmla="*/ 273043 w 605451"/>
                  <a:gd name="connsiteY28" fmla="*/ 61208 h 604534"/>
                  <a:gd name="connsiteX29" fmla="*/ 273043 w 605451"/>
                  <a:gd name="connsiteY29" fmla="*/ 29638 h 604534"/>
                  <a:gd name="connsiteX30" fmla="*/ 302725 w 605451"/>
                  <a:gd name="connsiteY30" fmla="*/ 0 h 60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5451" h="604534">
                    <a:moveTo>
                      <a:pt x="302691" y="217130"/>
                    </a:moveTo>
                    <a:cubicBezTo>
                      <a:pt x="347724" y="217130"/>
                      <a:pt x="384230" y="253589"/>
                      <a:pt x="384230" y="298563"/>
                    </a:cubicBezTo>
                    <a:cubicBezTo>
                      <a:pt x="384230" y="343537"/>
                      <a:pt x="347724" y="379996"/>
                      <a:pt x="302691" y="379996"/>
                    </a:cubicBezTo>
                    <a:cubicBezTo>
                      <a:pt x="257658" y="379996"/>
                      <a:pt x="221152" y="343537"/>
                      <a:pt x="221152" y="298563"/>
                    </a:cubicBezTo>
                    <a:cubicBezTo>
                      <a:pt x="221152" y="253589"/>
                      <a:pt x="257658" y="217130"/>
                      <a:pt x="302691" y="217130"/>
                    </a:cubicBezTo>
                    <a:close/>
                    <a:moveTo>
                      <a:pt x="302725" y="108610"/>
                    </a:moveTo>
                    <a:cubicBezTo>
                      <a:pt x="197822" y="108610"/>
                      <a:pt x="112462" y="193841"/>
                      <a:pt x="112462" y="298585"/>
                    </a:cubicBezTo>
                    <a:cubicBezTo>
                      <a:pt x="112462" y="403329"/>
                      <a:pt x="197822" y="488561"/>
                      <a:pt x="302725" y="488561"/>
                    </a:cubicBezTo>
                    <a:cubicBezTo>
                      <a:pt x="407629" y="488561"/>
                      <a:pt x="492989" y="403329"/>
                      <a:pt x="492989" y="298585"/>
                    </a:cubicBezTo>
                    <a:cubicBezTo>
                      <a:pt x="492989" y="193841"/>
                      <a:pt x="407629" y="108610"/>
                      <a:pt x="302725" y="108610"/>
                    </a:cubicBezTo>
                    <a:close/>
                    <a:moveTo>
                      <a:pt x="302725" y="0"/>
                    </a:moveTo>
                    <a:cubicBezTo>
                      <a:pt x="319134" y="0"/>
                      <a:pt x="332408" y="13254"/>
                      <a:pt x="332408" y="29638"/>
                    </a:cubicBezTo>
                    <a:lnTo>
                      <a:pt x="332408" y="61208"/>
                    </a:lnTo>
                    <a:cubicBezTo>
                      <a:pt x="442105" y="74830"/>
                      <a:pt x="529032" y="162639"/>
                      <a:pt x="541016" y="272629"/>
                    </a:cubicBezTo>
                    <a:lnTo>
                      <a:pt x="575768" y="272629"/>
                    </a:lnTo>
                    <a:cubicBezTo>
                      <a:pt x="592177" y="272629"/>
                      <a:pt x="605451" y="285883"/>
                      <a:pt x="605451" y="302267"/>
                    </a:cubicBezTo>
                    <a:cubicBezTo>
                      <a:pt x="605451" y="318651"/>
                      <a:pt x="592177" y="331905"/>
                      <a:pt x="575768" y="331905"/>
                    </a:cubicBezTo>
                    <a:lnTo>
                      <a:pt x="539817" y="331905"/>
                    </a:lnTo>
                    <a:cubicBezTo>
                      <a:pt x="524884" y="438398"/>
                      <a:pt x="439616" y="522616"/>
                      <a:pt x="332408" y="535870"/>
                    </a:cubicBezTo>
                    <a:lnTo>
                      <a:pt x="332408" y="574896"/>
                    </a:lnTo>
                    <a:cubicBezTo>
                      <a:pt x="332408" y="591280"/>
                      <a:pt x="319134" y="604534"/>
                      <a:pt x="302725" y="604534"/>
                    </a:cubicBezTo>
                    <a:cubicBezTo>
                      <a:pt x="286317" y="604534"/>
                      <a:pt x="273043" y="591280"/>
                      <a:pt x="273043" y="574896"/>
                    </a:cubicBezTo>
                    <a:lnTo>
                      <a:pt x="273043" y="535870"/>
                    </a:lnTo>
                    <a:cubicBezTo>
                      <a:pt x="165835" y="522616"/>
                      <a:pt x="80567" y="438398"/>
                      <a:pt x="65634" y="331905"/>
                    </a:cubicBezTo>
                    <a:lnTo>
                      <a:pt x="29683" y="331905"/>
                    </a:lnTo>
                    <a:cubicBezTo>
                      <a:pt x="13274" y="331905"/>
                      <a:pt x="0" y="318651"/>
                      <a:pt x="0" y="302267"/>
                    </a:cubicBezTo>
                    <a:cubicBezTo>
                      <a:pt x="0" y="285883"/>
                      <a:pt x="13274" y="272629"/>
                      <a:pt x="29683" y="272629"/>
                    </a:cubicBezTo>
                    <a:lnTo>
                      <a:pt x="64527" y="272629"/>
                    </a:lnTo>
                    <a:cubicBezTo>
                      <a:pt x="76419" y="162639"/>
                      <a:pt x="163346" y="74830"/>
                      <a:pt x="273043" y="61208"/>
                    </a:cubicBezTo>
                    <a:lnTo>
                      <a:pt x="273043" y="29638"/>
                    </a:lnTo>
                    <a:cubicBezTo>
                      <a:pt x="273043" y="13254"/>
                      <a:pt x="286317" y="0"/>
                      <a:pt x="302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PA-圆角矩形 34"/>
              <p:cNvSpPr/>
              <p:nvPr>
                <p:custDataLst>
                  <p:tags r:id="rId17"/>
                </p:custDataLst>
              </p:nvPr>
            </p:nvSpPr>
            <p:spPr>
              <a:xfrm>
                <a:off x="1359702" y="4920181"/>
                <a:ext cx="3872698" cy="2514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innerShdw blurRad="50800" dist="254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PA-圆角矩形 38"/>
              <p:cNvSpPr/>
              <p:nvPr>
                <p:custDataLst>
                  <p:tags r:id="rId18"/>
                </p:custDataLst>
              </p:nvPr>
            </p:nvSpPr>
            <p:spPr>
              <a:xfrm>
                <a:off x="1463604" y="4982585"/>
                <a:ext cx="3250145" cy="12059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PA-组合 12"/>
            <p:cNvGrpSpPr/>
            <p:nvPr>
              <p:custDataLst>
                <p:tags r:id="rId12"/>
              </p:custDataLst>
            </p:nvPr>
          </p:nvGrpSpPr>
          <p:grpSpPr>
            <a:xfrm>
              <a:off x="1030974" y="5331470"/>
              <a:ext cx="4201426" cy="251454"/>
              <a:chOff x="1030974" y="5431796"/>
              <a:chExt cx="4201426" cy="251454"/>
            </a:xfrm>
          </p:grpSpPr>
          <p:sp>
            <p:nvSpPr>
              <p:cNvPr id="34" name="PA-location-pointer_1106"/>
              <p:cNvSpPr>
                <a:spLocks noChangeAspect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030974" y="5455885"/>
                <a:ext cx="135566" cy="203276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88862 h 440259"/>
                  <a:gd name="T13" fmla="*/ 88862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440">
                    <a:moveTo>
                      <a:pt x="241" y="52"/>
                    </a:moveTo>
                    <a:cubicBezTo>
                      <a:pt x="189" y="0"/>
                      <a:pt x="104" y="0"/>
                      <a:pt x="52" y="52"/>
                    </a:cubicBezTo>
                    <a:cubicBezTo>
                      <a:pt x="0" y="104"/>
                      <a:pt x="0" y="189"/>
                      <a:pt x="52" y="241"/>
                    </a:cubicBezTo>
                    <a:cubicBezTo>
                      <a:pt x="52" y="241"/>
                      <a:pt x="146" y="333"/>
                      <a:pt x="146" y="440"/>
                    </a:cubicBezTo>
                    <a:cubicBezTo>
                      <a:pt x="146" y="333"/>
                      <a:pt x="241" y="241"/>
                      <a:pt x="241" y="241"/>
                    </a:cubicBezTo>
                    <a:cubicBezTo>
                      <a:pt x="293" y="189"/>
                      <a:pt x="293" y="104"/>
                      <a:pt x="241" y="52"/>
                    </a:cubicBezTo>
                    <a:close/>
                    <a:moveTo>
                      <a:pt x="146" y="200"/>
                    </a:moveTo>
                    <a:cubicBezTo>
                      <a:pt x="117" y="200"/>
                      <a:pt x="93" y="176"/>
                      <a:pt x="93" y="146"/>
                    </a:cubicBezTo>
                    <a:cubicBezTo>
                      <a:pt x="93" y="117"/>
                      <a:pt x="117" y="93"/>
                      <a:pt x="146" y="93"/>
                    </a:cubicBezTo>
                    <a:cubicBezTo>
                      <a:pt x="176" y="93"/>
                      <a:pt x="200" y="117"/>
                      <a:pt x="200" y="146"/>
                    </a:cubicBezTo>
                    <a:cubicBezTo>
                      <a:pt x="200" y="176"/>
                      <a:pt x="176" y="200"/>
                      <a:pt x="146" y="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PA-圆角矩形 40"/>
              <p:cNvSpPr/>
              <p:nvPr>
                <p:custDataLst>
                  <p:tags r:id="rId14"/>
                </p:custDataLst>
              </p:nvPr>
            </p:nvSpPr>
            <p:spPr>
              <a:xfrm>
                <a:off x="1359702" y="5431796"/>
                <a:ext cx="3872698" cy="2514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innerShdw blurRad="50800" dist="254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PA-圆角矩形 44"/>
              <p:cNvSpPr/>
              <p:nvPr>
                <p:custDataLst>
                  <p:tags r:id="rId15"/>
                </p:custDataLst>
              </p:nvPr>
            </p:nvSpPr>
            <p:spPr>
              <a:xfrm>
                <a:off x="1463604" y="5494200"/>
                <a:ext cx="2893790" cy="12059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545266" y="2444452"/>
              <a:ext cx="26861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spc="60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PA-组合 10"/>
          <p:cNvGrpSpPr/>
          <p:nvPr>
            <p:custDataLst>
              <p:tags r:id="rId1"/>
            </p:custDataLst>
          </p:nvPr>
        </p:nvGrpSpPr>
        <p:grpSpPr>
          <a:xfrm>
            <a:off x="5527162" y="1429068"/>
            <a:ext cx="6126573" cy="3809625"/>
            <a:chOff x="4264790" y="1364674"/>
            <a:chExt cx="8126585" cy="5053272"/>
          </a:xfrm>
        </p:grpSpPr>
        <p:pic>
          <p:nvPicPr>
            <p:cNvPr id="15" name="PA-图片 1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70756" y="1693486"/>
              <a:ext cx="5989842" cy="3990109"/>
            </a:xfrm>
            <a:prstGeom prst="rect">
              <a:avLst/>
            </a:prstGeom>
          </p:spPr>
        </p:pic>
        <p:pic>
          <p:nvPicPr>
            <p:cNvPr id="10" name="PA-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64790" y="1364674"/>
              <a:ext cx="8126585" cy="5053272"/>
            </a:xfrm>
            <a:prstGeom prst="rect">
              <a:avLst/>
            </a:prstGeom>
          </p:spPr>
        </p:pic>
      </p:grpSp>
      <p:grpSp>
        <p:nvGrpSpPr>
          <p:cNvPr id="3" name="PA-组合 2"/>
          <p:cNvGrpSpPr/>
          <p:nvPr>
            <p:custDataLst>
              <p:tags r:id="rId2"/>
            </p:custDataLst>
          </p:nvPr>
        </p:nvGrpSpPr>
        <p:grpSpPr>
          <a:xfrm>
            <a:off x="7920365" y="4848564"/>
            <a:ext cx="1536862" cy="308570"/>
            <a:chOff x="8022828" y="5910578"/>
            <a:chExt cx="1536862" cy="308570"/>
          </a:xfrm>
        </p:grpSpPr>
        <p:sp>
          <p:nvSpPr>
            <p:cNvPr id="60" name="PA-圆角矩形 59"/>
            <p:cNvSpPr/>
            <p:nvPr>
              <p:custDataLst>
                <p:tags r:id="rId3"/>
              </p:custDataLst>
            </p:nvPr>
          </p:nvSpPr>
          <p:spPr>
            <a:xfrm>
              <a:off x="8022828" y="5910578"/>
              <a:ext cx="1536862" cy="3085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noFill/>
            </a:ln>
            <a:effectLst>
              <a:outerShdw blurRad="1270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PA-矩形 1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147530" y="5948102"/>
              <a:ext cx="106909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</a:p>
          </p:txBody>
        </p:sp>
        <p:sp>
          <p:nvSpPr>
            <p:cNvPr id="14" name="PA-燕尾形 13"/>
            <p:cNvSpPr/>
            <p:nvPr>
              <p:custDataLst>
                <p:tags r:id="rId5"/>
              </p:custDataLst>
            </p:nvPr>
          </p:nvSpPr>
          <p:spPr>
            <a:xfrm>
              <a:off x="9288019" y="6017782"/>
              <a:ext cx="74659" cy="94161"/>
            </a:xfrm>
            <a:prstGeom prst="chevron">
              <a:avLst>
                <a:gd name="adj" fmla="val 61617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srgbClr val="FDCB48">
                  <a:alpha val="6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025" y="1174554"/>
            <a:ext cx="12207238" cy="3177664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9189" y="1168957"/>
            <a:ext cx="4793617" cy="3183261"/>
          </a:xfrm>
          <a:prstGeom prst="rect">
            <a:avLst/>
          </a:prstGeom>
          <a:gradFill>
            <a:gsLst>
              <a:gs pos="0">
                <a:srgbClr val="FEA361">
                  <a:alpha val="69000"/>
                </a:srgbClr>
              </a:gs>
              <a:gs pos="100000">
                <a:srgbClr val="D82761">
                  <a:alpha val="67000"/>
                </a:srgbClr>
              </a:gs>
            </a:gsLst>
            <a:lin ang="2400000" scaled="0"/>
          </a:gradFill>
        </p:spPr>
      </p:pic>
      <p:sp>
        <p:nvSpPr>
          <p:cNvPr id="57" name="等腰三角形 56"/>
          <p:cNvSpPr/>
          <p:nvPr/>
        </p:nvSpPr>
        <p:spPr>
          <a:xfrm flipV="1">
            <a:off x="5867401" y="4737468"/>
            <a:ext cx="655636" cy="304064"/>
          </a:xfrm>
          <a:prstGeom prst="triangle">
            <a:avLst/>
          </a:prstGeom>
          <a:solidFill>
            <a:schemeClr val="bg1">
              <a:alpha val="4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63697" y="4848906"/>
            <a:ext cx="7117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40459" y="4197528"/>
            <a:ext cx="1511082" cy="289560"/>
            <a:chOff x="5058084" y="6234989"/>
            <a:chExt cx="1511082" cy="289560"/>
          </a:xfrm>
          <a:solidFill>
            <a:srgbClr val="0070C0"/>
          </a:solidFill>
        </p:grpSpPr>
        <p:sp>
          <p:nvSpPr>
            <p:cNvPr id="8" name="椭圆 7"/>
            <p:cNvSpPr/>
            <p:nvPr/>
          </p:nvSpPr>
          <p:spPr>
            <a:xfrm>
              <a:off x="5058084" y="6234989"/>
              <a:ext cx="289560" cy="289560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668845" y="6234989"/>
              <a:ext cx="289560" cy="289560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279606" y="6234989"/>
              <a:ext cx="289560" cy="289560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组合 15"/>
          <p:cNvGrpSpPr/>
          <p:nvPr>
            <p:custDataLst>
              <p:tags r:id="rId1"/>
            </p:custDataLst>
          </p:nvPr>
        </p:nvGrpSpPr>
        <p:grpSpPr>
          <a:xfrm rot="18785158">
            <a:off x="3894908" y="1227907"/>
            <a:ext cx="4402184" cy="4402184"/>
            <a:chOff x="5175432" y="7787556"/>
            <a:chExt cx="5360046" cy="5360046"/>
          </a:xfrm>
        </p:grpSpPr>
        <p:sp>
          <p:nvSpPr>
            <p:cNvPr id="47" name="PA-椭圆 46"/>
            <p:cNvSpPr/>
            <p:nvPr>
              <p:custDataLst>
                <p:tags r:id="rId14"/>
              </p:custDataLst>
            </p:nvPr>
          </p:nvSpPr>
          <p:spPr>
            <a:xfrm>
              <a:off x="5175432" y="7787556"/>
              <a:ext cx="5360046" cy="5360046"/>
            </a:xfrm>
            <a:custGeom>
              <a:avLst/>
              <a:gdLst>
                <a:gd name="connsiteX0" fmla="*/ 0 w 5360046"/>
                <a:gd name="connsiteY0" fmla="*/ 2680023 h 5360046"/>
                <a:gd name="connsiteX1" fmla="*/ 2680023 w 5360046"/>
                <a:gd name="connsiteY1" fmla="*/ 0 h 5360046"/>
                <a:gd name="connsiteX2" fmla="*/ 5360046 w 5360046"/>
                <a:gd name="connsiteY2" fmla="*/ 2680023 h 5360046"/>
                <a:gd name="connsiteX3" fmla="*/ 2680023 w 5360046"/>
                <a:gd name="connsiteY3" fmla="*/ 5360046 h 5360046"/>
                <a:gd name="connsiteX4" fmla="*/ 0 w 5360046"/>
                <a:gd name="connsiteY4" fmla="*/ 2680023 h 5360046"/>
                <a:gd name="connsiteX0-1" fmla="*/ 5175432 w 10535478"/>
                <a:gd name="connsiteY0-2" fmla="*/ 10467579 h 13147602"/>
                <a:gd name="connsiteX1-3" fmla="*/ 0 w 10535478"/>
                <a:gd name="connsiteY1-4" fmla="*/ 0 h 13147602"/>
                <a:gd name="connsiteX2-5" fmla="*/ 7855455 w 10535478"/>
                <a:gd name="connsiteY2-6" fmla="*/ 7787556 h 13147602"/>
                <a:gd name="connsiteX3-7" fmla="*/ 10535478 w 10535478"/>
                <a:gd name="connsiteY3-8" fmla="*/ 10467579 h 13147602"/>
                <a:gd name="connsiteX4-9" fmla="*/ 7855455 w 10535478"/>
                <a:gd name="connsiteY4-10" fmla="*/ 13147602 h 13147602"/>
                <a:gd name="connsiteX5" fmla="*/ 5175432 w 10535478"/>
                <a:gd name="connsiteY5" fmla="*/ 10467579 h 13147602"/>
                <a:gd name="connsiteX0-11" fmla="*/ 0 w 5360046"/>
                <a:gd name="connsiteY0-12" fmla="*/ 2680023 h 5360046"/>
                <a:gd name="connsiteX1-13" fmla="*/ 2680023 w 5360046"/>
                <a:gd name="connsiteY1-14" fmla="*/ 0 h 5360046"/>
                <a:gd name="connsiteX2-15" fmla="*/ 5360046 w 5360046"/>
                <a:gd name="connsiteY2-16" fmla="*/ 2680023 h 5360046"/>
                <a:gd name="connsiteX3-17" fmla="*/ 2680023 w 5360046"/>
                <a:gd name="connsiteY3-18" fmla="*/ 5360046 h 5360046"/>
                <a:gd name="connsiteX4-19" fmla="*/ 0 w 5360046"/>
                <a:gd name="connsiteY4-20" fmla="*/ 2680023 h 53600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360046" h="5360046">
                  <a:moveTo>
                    <a:pt x="0" y="2680023"/>
                  </a:moveTo>
                  <a:cubicBezTo>
                    <a:pt x="0" y="1199887"/>
                    <a:pt x="1199887" y="0"/>
                    <a:pt x="2680023" y="0"/>
                  </a:cubicBezTo>
                  <a:cubicBezTo>
                    <a:pt x="4160159" y="0"/>
                    <a:pt x="5360046" y="1199887"/>
                    <a:pt x="5360046" y="2680023"/>
                  </a:cubicBezTo>
                  <a:cubicBezTo>
                    <a:pt x="5360046" y="4160159"/>
                    <a:pt x="4160159" y="5360046"/>
                    <a:pt x="2680023" y="5360046"/>
                  </a:cubicBezTo>
                  <a:cubicBezTo>
                    <a:pt x="1199887" y="5360046"/>
                    <a:pt x="0" y="4160159"/>
                    <a:pt x="0" y="2680023"/>
                  </a:cubicBezTo>
                  <a:close/>
                </a:path>
              </a:pathLst>
            </a:custGeom>
            <a:solidFill>
              <a:srgbClr val="0070C0">
                <a:alpha val="3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任意多边形 14"/>
            <p:cNvSpPr/>
            <p:nvPr>
              <p:custDataLst>
                <p:tags r:id="rId15"/>
              </p:custDataLst>
            </p:nvPr>
          </p:nvSpPr>
          <p:spPr>
            <a:xfrm>
              <a:off x="5529700" y="8141823"/>
              <a:ext cx="4651511" cy="4651511"/>
            </a:xfrm>
            <a:custGeom>
              <a:avLst/>
              <a:gdLst/>
              <a:ahLst/>
              <a:cxnLst/>
              <a:rect l="0" t="0" r="0" b="0"/>
              <a:pathLst>
                <a:path w="4651511" h="4651513">
                  <a:moveTo>
                    <a:pt x="0" y="2325756"/>
                  </a:moveTo>
                  <a:cubicBezTo>
                    <a:pt x="0" y="1041277"/>
                    <a:pt x="1041276" y="0"/>
                    <a:pt x="2325755" y="0"/>
                  </a:cubicBezTo>
                  <a:cubicBezTo>
                    <a:pt x="3610234" y="0"/>
                    <a:pt x="4651510" y="1041277"/>
                    <a:pt x="4651510" y="2325756"/>
                  </a:cubicBezTo>
                  <a:cubicBezTo>
                    <a:pt x="4651510" y="3610236"/>
                    <a:pt x="3610234" y="4651512"/>
                    <a:pt x="2325755" y="4651512"/>
                  </a:cubicBezTo>
                  <a:cubicBezTo>
                    <a:pt x="1041276" y="4651512"/>
                    <a:pt x="0" y="3610236"/>
                    <a:pt x="0" y="2325756"/>
                  </a:cubicBezTo>
                  <a:close/>
                </a:path>
              </a:pathLst>
            </a:cu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椭圆 13"/>
            <p:cNvSpPr/>
            <p:nvPr>
              <p:custDataLst>
                <p:tags r:id="rId16"/>
              </p:custDataLst>
            </p:nvPr>
          </p:nvSpPr>
          <p:spPr>
            <a:xfrm>
              <a:off x="5883967" y="8496091"/>
              <a:ext cx="3942976" cy="3942976"/>
            </a:xfrm>
            <a:custGeom>
              <a:avLst/>
              <a:gdLst>
                <a:gd name="connsiteX0" fmla="*/ 0 w 3942976"/>
                <a:gd name="connsiteY0" fmla="*/ 1971488 h 3942976"/>
                <a:gd name="connsiteX1" fmla="*/ 1971488 w 3942976"/>
                <a:gd name="connsiteY1" fmla="*/ 0 h 3942976"/>
                <a:gd name="connsiteX2" fmla="*/ 3942976 w 3942976"/>
                <a:gd name="connsiteY2" fmla="*/ 1971488 h 3942976"/>
                <a:gd name="connsiteX3" fmla="*/ 1971488 w 3942976"/>
                <a:gd name="connsiteY3" fmla="*/ 3942976 h 3942976"/>
                <a:gd name="connsiteX4" fmla="*/ 0 w 3942976"/>
                <a:gd name="connsiteY4" fmla="*/ 1971488 h 3942976"/>
                <a:gd name="connsiteX0-1" fmla="*/ 5883967 w 9826943"/>
                <a:gd name="connsiteY0-2" fmla="*/ 10467579 h 12439067"/>
                <a:gd name="connsiteX1-3" fmla="*/ 0 w 9826943"/>
                <a:gd name="connsiteY1-4" fmla="*/ 0 h 12439067"/>
                <a:gd name="connsiteX2-5" fmla="*/ 7855455 w 9826943"/>
                <a:gd name="connsiteY2-6" fmla="*/ 8496091 h 12439067"/>
                <a:gd name="connsiteX3-7" fmla="*/ 9826943 w 9826943"/>
                <a:gd name="connsiteY3-8" fmla="*/ 10467579 h 12439067"/>
                <a:gd name="connsiteX4-9" fmla="*/ 7855455 w 9826943"/>
                <a:gd name="connsiteY4-10" fmla="*/ 12439067 h 12439067"/>
                <a:gd name="connsiteX5" fmla="*/ 5883967 w 9826943"/>
                <a:gd name="connsiteY5" fmla="*/ 10467579 h 12439067"/>
                <a:gd name="connsiteX0-11" fmla="*/ 0 w 3942976"/>
                <a:gd name="connsiteY0-12" fmla="*/ 1971488 h 3942976"/>
                <a:gd name="connsiteX1-13" fmla="*/ 1971488 w 3942976"/>
                <a:gd name="connsiteY1-14" fmla="*/ 0 h 3942976"/>
                <a:gd name="connsiteX2-15" fmla="*/ 3942976 w 3942976"/>
                <a:gd name="connsiteY2-16" fmla="*/ 1971488 h 3942976"/>
                <a:gd name="connsiteX3-17" fmla="*/ 1971488 w 3942976"/>
                <a:gd name="connsiteY3-18" fmla="*/ 3942976 h 3942976"/>
                <a:gd name="connsiteX4-19" fmla="*/ 0 w 3942976"/>
                <a:gd name="connsiteY4-20" fmla="*/ 1971488 h 39429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42976" h="3942976">
                  <a:moveTo>
                    <a:pt x="0" y="1971488"/>
                  </a:moveTo>
                  <a:cubicBezTo>
                    <a:pt x="0" y="882665"/>
                    <a:pt x="882665" y="0"/>
                    <a:pt x="1971488" y="0"/>
                  </a:cubicBezTo>
                  <a:cubicBezTo>
                    <a:pt x="3060311" y="0"/>
                    <a:pt x="3942976" y="882665"/>
                    <a:pt x="3942976" y="1971488"/>
                  </a:cubicBezTo>
                  <a:cubicBezTo>
                    <a:pt x="3942976" y="3060311"/>
                    <a:pt x="3060311" y="3942976"/>
                    <a:pt x="1971488" y="3942976"/>
                  </a:cubicBezTo>
                  <a:cubicBezTo>
                    <a:pt x="882665" y="3942976"/>
                    <a:pt x="0" y="3060311"/>
                    <a:pt x="0" y="1971488"/>
                  </a:cubicBezTo>
                  <a:close/>
                </a:path>
              </a:pathLst>
            </a:custGeom>
            <a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PA-椭圆 7"/>
          <p:cNvSpPr/>
          <p:nvPr>
            <p:custDataLst>
              <p:tags r:id="rId2"/>
            </p:custDataLst>
          </p:nvPr>
        </p:nvSpPr>
        <p:spPr>
          <a:xfrm>
            <a:off x="9490925" y="1140417"/>
            <a:ext cx="657224" cy="6572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PA-gun-pointer_18554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9679287" y="1329025"/>
            <a:ext cx="280502" cy="280010"/>
          </a:xfrm>
          <a:custGeom>
            <a:avLst/>
            <a:gdLst>
              <a:gd name="T0" fmla="*/ 2200 w 4400"/>
              <a:gd name="T1" fmla="*/ 4400 h 4400"/>
              <a:gd name="T2" fmla="*/ 4400 w 4400"/>
              <a:gd name="T3" fmla="*/ 2200 h 4400"/>
              <a:gd name="T4" fmla="*/ 2200 w 4400"/>
              <a:gd name="T5" fmla="*/ 0 h 4400"/>
              <a:gd name="T6" fmla="*/ 0 w 4400"/>
              <a:gd name="T7" fmla="*/ 2200 h 4400"/>
              <a:gd name="T8" fmla="*/ 2200 w 4400"/>
              <a:gd name="T9" fmla="*/ 4400 h 4400"/>
              <a:gd name="T10" fmla="*/ 766 w 4400"/>
              <a:gd name="T11" fmla="*/ 3286 h 4400"/>
              <a:gd name="T12" fmla="*/ 1406 w 4400"/>
              <a:gd name="T13" fmla="*/ 3126 h 4400"/>
              <a:gd name="T14" fmla="*/ 1539 w 4400"/>
              <a:gd name="T15" fmla="*/ 3677 h 4400"/>
              <a:gd name="T16" fmla="*/ 1629 w 4400"/>
              <a:gd name="T17" fmla="*/ 3907 h 4400"/>
              <a:gd name="T18" fmla="*/ 766 w 4400"/>
              <a:gd name="T19" fmla="*/ 3286 h 4400"/>
              <a:gd name="T20" fmla="*/ 400 w 4400"/>
              <a:gd name="T21" fmla="*/ 2200 h 4400"/>
              <a:gd name="T22" fmla="*/ 559 w 4400"/>
              <a:gd name="T23" fmla="*/ 1461 h 4400"/>
              <a:gd name="T24" fmla="*/ 1356 w 4400"/>
              <a:gd name="T25" fmla="*/ 1671 h 4400"/>
              <a:gd name="T26" fmla="*/ 1333 w 4400"/>
              <a:gd name="T27" fmla="*/ 2200 h 4400"/>
              <a:gd name="T28" fmla="*/ 1356 w 4400"/>
              <a:gd name="T29" fmla="*/ 2729 h 4400"/>
              <a:gd name="T30" fmla="*/ 559 w 4400"/>
              <a:gd name="T31" fmla="*/ 2939 h 4400"/>
              <a:gd name="T32" fmla="*/ 400 w 4400"/>
              <a:gd name="T33" fmla="*/ 2200 h 4400"/>
              <a:gd name="T34" fmla="*/ 2200 w 4400"/>
              <a:gd name="T35" fmla="*/ 400 h 4400"/>
              <a:gd name="T36" fmla="*/ 2482 w 4400"/>
              <a:gd name="T37" fmla="*/ 849 h 4400"/>
              <a:gd name="T38" fmla="*/ 2596 w 4400"/>
              <a:gd name="T39" fmla="*/ 1318 h 4400"/>
              <a:gd name="T40" fmla="*/ 2200 w 4400"/>
              <a:gd name="T41" fmla="*/ 1332 h 4400"/>
              <a:gd name="T42" fmla="*/ 1804 w 4400"/>
              <a:gd name="T43" fmla="*/ 1318 h 4400"/>
              <a:gd name="T44" fmla="*/ 1918 w 4400"/>
              <a:gd name="T45" fmla="*/ 849 h 4400"/>
              <a:gd name="T46" fmla="*/ 2200 w 4400"/>
              <a:gd name="T47" fmla="*/ 400 h 4400"/>
              <a:gd name="T48" fmla="*/ 2200 w 4400"/>
              <a:gd name="T49" fmla="*/ 1732 h 4400"/>
              <a:gd name="T50" fmla="*/ 2646 w 4400"/>
              <a:gd name="T51" fmla="*/ 1715 h 4400"/>
              <a:gd name="T52" fmla="*/ 2667 w 4400"/>
              <a:gd name="T53" fmla="*/ 2200 h 4400"/>
              <a:gd name="T54" fmla="*/ 2646 w 4400"/>
              <a:gd name="T55" fmla="*/ 2685 h 4400"/>
              <a:gd name="T56" fmla="*/ 2200 w 4400"/>
              <a:gd name="T57" fmla="*/ 2668 h 4400"/>
              <a:gd name="T58" fmla="*/ 1754 w 4400"/>
              <a:gd name="T59" fmla="*/ 2685 h 4400"/>
              <a:gd name="T60" fmla="*/ 1733 w 4400"/>
              <a:gd name="T61" fmla="*/ 2200 h 4400"/>
              <a:gd name="T62" fmla="*/ 1754 w 4400"/>
              <a:gd name="T63" fmla="*/ 1715 h 4400"/>
              <a:gd name="T64" fmla="*/ 2200 w 4400"/>
              <a:gd name="T65" fmla="*/ 1732 h 4400"/>
              <a:gd name="T66" fmla="*/ 4000 w 4400"/>
              <a:gd name="T67" fmla="*/ 2200 h 4400"/>
              <a:gd name="T68" fmla="*/ 3841 w 4400"/>
              <a:gd name="T69" fmla="*/ 2939 h 4400"/>
              <a:gd name="T70" fmla="*/ 3044 w 4400"/>
              <a:gd name="T71" fmla="*/ 2729 h 4400"/>
              <a:gd name="T72" fmla="*/ 3067 w 4400"/>
              <a:gd name="T73" fmla="*/ 2200 h 4400"/>
              <a:gd name="T74" fmla="*/ 3044 w 4400"/>
              <a:gd name="T75" fmla="*/ 1671 h 4400"/>
              <a:gd name="T76" fmla="*/ 3841 w 4400"/>
              <a:gd name="T77" fmla="*/ 1461 h 4400"/>
              <a:gd name="T78" fmla="*/ 4000 w 4400"/>
              <a:gd name="T79" fmla="*/ 2200 h 4400"/>
              <a:gd name="T80" fmla="*/ 2200 w 4400"/>
              <a:gd name="T81" fmla="*/ 4000 h 4400"/>
              <a:gd name="T82" fmla="*/ 1918 w 4400"/>
              <a:gd name="T83" fmla="*/ 3551 h 4400"/>
              <a:gd name="T84" fmla="*/ 1804 w 4400"/>
              <a:gd name="T85" fmla="*/ 3082 h 4400"/>
              <a:gd name="T86" fmla="*/ 2200 w 4400"/>
              <a:gd name="T87" fmla="*/ 3068 h 4400"/>
              <a:gd name="T88" fmla="*/ 2596 w 4400"/>
              <a:gd name="T89" fmla="*/ 3082 h 4400"/>
              <a:gd name="T90" fmla="*/ 2482 w 4400"/>
              <a:gd name="T91" fmla="*/ 3551 h 4400"/>
              <a:gd name="T92" fmla="*/ 2200 w 4400"/>
              <a:gd name="T93" fmla="*/ 4000 h 4400"/>
              <a:gd name="T94" fmla="*/ 2771 w 4400"/>
              <a:gd name="T95" fmla="*/ 3907 h 4400"/>
              <a:gd name="T96" fmla="*/ 2861 w 4400"/>
              <a:gd name="T97" fmla="*/ 3677 h 4400"/>
              <a:gd name="T98" fmla="*/ 2994 w 4400"/>
              <a:gd name="T99" fmla="*/ 3126 h 4400"/>
              <a:gd name="T100" fmla="*/ 3634 w 4400"/>
              <a:gd name="T101" fmla="*/ 3286 h 4400"/>
              <a:gd name="T102" fmla="*/ 2771 w 4400"/>
              <a:gd name="T103" fmla="*/ 3907 h 4400"/>
              <a:gd name="T104" fmla="*/ 3634 w 4400"/>
              <a:gd name="T105" fmla="*/ 1114 h 4400"/>
              <a:gd name="T106" fmla="*/ 2994 w 4400"/>
              <a:gd name="T107" fmla="*/ 1274 h 4400"/>
              <a:gd name="T108" fmla="*/ 2861 w 4400"/>
              <a:gd name="T109" fmla="*/ 723 h 4400"/>
              <a:gd name="T110" fmla="*/ 2771 w 4400"/>
              <a:gd name="T111" fmla="*/ 493 h 4400"/>
              <a:gd name="T112" fmla="*/ 3634 w 4400"/>
              <a:gd name="T113" fmla="*/ 1114 h 4400"/>
              <a:gd name="T114" fmla="*/ 1629 w 4400"/>
              <a:gd name="T115" fmla="*/ 493 h 4400"/>
              <a:gd name="T116" fmla="*/ 1539 w 4400"/>
              <a:gd name="T117" fmla="*/ 723 h 4400"/>
              <a:gd name="T118" fmla="*/ 1406 w 4400"/>
              <a:gd name="T119" fmla="*/ 1274 h 4400"/>
              <a:gd name="T120" fmla="*/ 766 w 4400"/>
              <a:gd name="T121" fmla="*/ 1114 h 4400"/>
              <a:gd name="T122" fmla="*/ 1629 w 4400"/>
              <a:gd name="T123" fmla="*/ 493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2200" y="4400"/>
                </a:moveTo>
                <a:cubicBezTo>
                  <a:pt x="3413" y="4400"/>
                  <a:pt x="4400" y="3413"/>
                  <a:pt x="4400" y="2200"/>
                </a:cubicBezTo>
                <a:cubicBezTo>
                  <a:pt x="4400" y="987"/>
                  <a:pt x="3413" y="0"/>
                  <a:pt x="2200" y="0"/>
                </a:cubicBezTo>
                <a:cubicBezTo>
                  <a:pt x="987" y="0"/>
                  <a:pt x="0" y="987"/>
                  <a:pt x="0" y="2200"/>
                </a:cubicBezTo>
                <a:cubicBezTo>
                  <a:pt x="0" y="3413"/>
                  <a:pt x="987" y="4400"/>
                  <a:pt x="2200" y="4400"/>
                </a:cubicBezTo>
                <a:close/>
                <a:moveTo>
                  <a:pt x="766" y="3286"/>
                </a:moveTo>
                <a:cubicBezTo>
                  <a:pt x="940" y="3218"/>
                  <a:pt x="1159" y="3163"/>
                  <a:pt x="1406" y="3126"/>
                </a:cubicBezTo>
                <a:cubicBezTo>
                  <a:pt x="1440" y="3327"/>
                  <a:pt x="1484" y="3513"/>
                  <a:pt x="1539" y="3677"/>
                </a:cubicBezTo>
                <a:cubicBezTo>
                  <a:pt x="1568" y="3764"/>
                  <a:pt x="1598" y="3840"/>
                  <a:pt x="1629" y="3907"/>
                </a:cubicBezTo>
                <a:cubicBezTo>
                  <a:pt x="1282" y="3791"/>
                  <a:pt x="982" y="3572"/>
                  <a:pt x="766" y="3286"/>
                </a:cubicBezTo>
                <a:close/>
                <a:moveTo>
                  <a:pt x="400" y="2200"/>
                </a:moveTo>
                <a:cubicBezTo>
                  <a:pt x="400" y="1937"/>
                  <a:pt x="457" y="1687"/>
                  <a:pt x="559" y="1461"/>
                </a:cubicBezTo>
                <a:cubicBezTo>
                  <a:pt x="775" y="1554"/>
                  <a:pt x="1048" y="1625"/>
                  <a:pt x="1356" y="1671"/>
                </a:cubicBezTo>
                <a:cubicBezTo>
                  <a:pt x="1341" y="1842"/>
                  <a:pt x="1333" y="2019"/>
                  <a:pt x="1333" y="2200"/>
                </a:cubicBezTo>
                <a:cubicBezTo>
                  <a:pt x="1333" y="2381"/>
                  <a:pt x="1341" y="2558"/>
                  <a:pt x="1356" y="2729"/>
                </a:cubicBezTo>
                <a:cubicBezTo>
                  <a:pt x="1048" y="2775"/>
                  <a:pt x="775" y="2847"/>
                  <a:pt x="559" y="2939"/>
                </a:cubicBezTo>
                <a:cubicBezTo>
                  <a:pt x="457" y="2714"/>
                  <a:pt x="400" y="2463"/>
                  <a:pt x="400" y="2200"/>
                </a:cubicBezTo>
                <a:close/>
                <a:moveTo>
                  <a:pt x="2200" y="400"/>
                </a:moveTo>
                <a:cubicBezTo>
                  <a:pt x="2243" y="400"/>
                  <a:pt x="2369" y="510"/>
                  <a:pt x="2482" y="849"/>
                </a:cubicBezTo>
                <a:cubicBezTo>
                  <a:pt x="2528" y="989"/>
                  <a:pt x="2566" y="1147"/>
                  <a:pt x="2596" y="1318"/>
                </a:cubicBezTo>
                <a:cubicBezTo>
                  <a:pt x="2467" y="1327"/>
                  <a:pt x="2335" y="1332"/>
                  <a:pt x="2200" y="1332"/>
                </a:cubicBezTo>
                <a:cubicBezTo>
                  <a:pt x="2065" y="1332"/>
                  <a:pt x="1933" y="1327"/>
                  <a:pt x="1804" y="1318"/>
                </a:cubicBezTo>
                <a:cubicBezTo>
                  <a:pt x="1834" y="1147"/>
                  <a:pt x="1872" y="989"/>
                  <a:pt x="1918" y="849"/>
                </a:cubicBezTo>
                <a:cubicBezTo>
                  <a:pt x="2031" y="510"/>
                  <a:pt x="2157" y="400"/>
                  <a:pt x="2200" y="400"/>
                </a:cubicBezTo>
                <a:close/>
                <a:moveTo>
                  <a:pt x="2200" y="1732"/>
                </a:moveTo>
                <a:cubicBezTo>
                  <a:pt x="2352" y="1732"/>
                  <a:pt x="2502" y="1726"/>
                  <a:pt x="2646" y="1715"/>
                </a:cubicBezTo>
                <a:cubicBezTo>
                  <a:pt x="2660" y="1871"/>
                  <a:pt x="2667" y="2034"/>
                  <a:pt x="2667" y="2200"/>
                </a:cubicBezTo>
                <a:cubicBezTo>
                  <a:pt x="2667" y="2366"/>
                  <a:pt x="2660" y="2529"/>
                  <a:pt x="2646" y="2685"/>
                </a:cubicBezTo>
                <a:cubicBezTo>
                  <a:pt x="2502" y="2674"/>
                  <a:pt x="2352" y="2668"/>
                  <a:pt x="2200" y="2668"/>
                </a:cubicBezTo>
                <a:cubicBezTo>
                  <a:pt x="2048" y="2668"/>
                  <a:pt x="1898" y="2674"/>
                  <a:pt x="1754" y="2685"/>
                </a:cubicBezTo>
                <a:cubicBezTo>
                  <a:pt x="1740" y="2529"/>
                  <a:pt x="1733" y="2366"/>
                  <a:pt x="1733" y="2200"/>
                </a:cubicBezTo>
                <a:cubicBezTo>
                  <a:pt x="1733" y="2034"/>
                  <a:pt x="1740" y="1871"/>
                  <a:pt x="1754" y="1715"/>
                </a:cubicBezTo>
                <a:cubicBezTo>
                  <a:pt x="1898" y="1726"/>
                  <a:pt x="2048" y="1732"/>
                  <a:pt x="2200" y="1732"/>
                </a:cubicBezTo>
                <a:close/>
                <a:moveTo>
                  <a:pt x="4000" y="2200"/>
                </a:moveTo>
                <a:cubicBezTo>
                  <a:pt x="4000" y="2463"/>
                  <a:pt x="3943" y="2714"/>
                  <a:pt x="3841" y="2939"/>
                </a:cubicBezTo>
                <a:cubicBezTo>
                  <a:pt x="3625" y="2847"/>
                  <a:pt x="3352" y="2775"/>
                  <a:pt x="3044" y="2729"/>
                </a:cubicBezTo>
                <a:cubicBezTo>
                  <a:pt x="3059" y="2558"/>
                  <a:pt x="3067" y="2381"/>
                  <a:pt x="3067" y="2200"/>
                </a:cubicBezTo>
                <a:cubicBezTo>
                  <a:pt x="3067" y="2019"/>
                  <a:pt x="3059" y="1842"/>
                  <a:pt x="3044" y="1671"/>
                </a:cubicBezTo>
                <a:cubicBezTo>
                  <a:pt x="3352" y="1625"/>
                  <a:pt x="3625" y="1553"/>
                  <a:pt x="3841" y="1461"/>
                </a:cubicBezTo>
                <a:cubicBezTo>
                  <a:pt x="3943" y="1686"/>
                  <a:pt x="4000" y="1937"/>
                  <a:pt x="4000" y="2200"/>
                </a:cubicBezTo>
                <a:close/>
                <a:moveTo>
                  <a:pt x="2200" y="4000"/>
                </a:moveTo>
                <a:cubicBezTo>
                  <a:pt x="2157" y="4000"/>
                  <a:pt x="2031" y="3890"/>
                  <a:pt x="1918" y="3551"/>
                </a:cubicBezTo>
                <a:cubicBezTo>
                  <a:pt x="1872" y="3412"/>
                  <a:pt x="1834" y="3253"/>
                  <a:pt x="1804" y="3082"/>
                </a:cubicBezTo>
                <a:cubicBezTo>
                  <a:pt x="1933" y="3073"/>
                  <a:pt x="2065" y="3068"/>
                  <a:pt x="2200" y="3068"/>
                </a:cubicBezTo>
                <a:cubicBezTo>
                  <a:pt x="2335" y="3068"/>
                  <a:pt x="2467" y="3073"/>
                  <a:pt x="2596" y="3082"/>
                </a:cubicBezTo>
                <a:cubicBezTo>
                  <a:pt x="2566" y="3253"/>
                  <a:pt x="2528" y="3412"/>
                  <a:pt x="2482" y="3551"/>
                </a:cubicBezTo>
                <a:cubicBezTo>
                  <a:pt x="2369" y="3890"/>
                  <a:pt x="2243" y="4000"/>
                  <a:pt x="2200" y="4000"/>
                </a:cubicBezTo>
                <a:close/>
                <a:moveTo>
                  <a:pt x="2771" y="3907"/>
                </a:moveTo>
                <a:cubicBezTo>
                  <a:pt x="2802" y="3840"/>
                  <a:pt x="2832" y="3764"/>
                  <a:pt x="2861" y="3677"/>
                </a:cubicBezTo>
                <a:cubicBezTo>
                  <a:pt x="2916" y="3513"/>
                  <a:pt x="2960" y="3327"/>
                  <a:pt x="2994" y="3126"/>
                </a:cubicBezTo>
                <a:cubicBezTo>
                  <a:pt x="3241" y="3163"/>
                  <a:pt x="3460" y="3218"/>
                  <a:pt x="3634" y="3286"/>
                </a:cubicBezTo>
                <a:cubicBezTo>
                  <a:pt x="3418" y="3572"/>
                  <a:pt x="3118" y="3791"/>
                  <a:pt x="2771" y="3907"/>
                </a:cubicBezTo>
                <a:close/>
                <a:moveTo>
                  <a:pt x="3634" y="1114"/>
                </a:moveTo>
                <a:cubicBezTo>
                  <a:pt x="3460" y="1182"/>
                  <a:pt x="3241" y="1237"/>
                  <a:pt x="2994" y="1274"/>
                </a:cubicBezTo>
                <a:cubicBezTo>
                  <a:pt x="2960" y="1073"/>
                  <a:pt x="2916" y="887"/>
                  <a:pt x="2861" y="723"/>
                </a:cubicBezTo>
                <a:cubicBezTo>
                  <a:pt x="2832" y="636"/>
                  <a:pt x="2802" y="560"/>
                  <a:pt x="2771" y="493"/>
                </a:cubicBezTo>
                <a:cubicBezTo>
                  <a:pt x="3118" y="609"/>
                  <a:pt x="3418" y="828"/>
                  <a:pt x="3634" y="1114"/>
                </a:cubicBezTo>
                <a:close/>
                <a:moveTo>
                  <a:pt x="1629" y="493"/>
                </a:moveTo>
                <a:cubicBezTo>
                  <a:pt x="1598" y="560"/>
                  <a:pt x="1568" y="636"/>
                  <a:pt x="1539" y="723"/>
                </a:cubicBezTo>
                <a:cubicBezTo>
                  <a:pt x="1484" y="887"/>
                  <a:pt x="1440" y="1073"/>
                  <a:pt x="1406" y="1274"/>
                </a:cubicBezTo>
                <a:cubicBezTo>
                  <a:pt x="1159" y="1237"/>
                  <a:pt x="940" y="1182"/>
                  <a:pt x="766" y="1114"/>
                </a:cubicBezTo>
                <a:cubicBezTo>
                  <a:pt x="982" y="828"/>
                  <a:pt x="1282" y="609"/>
                  <a:pt x="1629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PA-文本框 21"/>
          <p:cNvSpPr txBox="1"/>
          <p:nvPr>
            <p:custDataLst>
              <p:tags r:id="rId4"/>
            </p:custDataLst>
          </p:nvPr>
        </p:nvSpPr>
        <p:spPr>
          <a:xfrm>
            <a:off x="8756536" y="2263988"/>
            <a:ext cx="2126002" cy="66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9" name="矩形 48"/>
          <p:cNvSpPr/>
          <p:nvPr/>
        </p:nvSpPr>
        <p:spPr>
          <a:xfrm>
            <a:off x="8476438" y="2015295"/>
            <a:ext cx="2686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PA-椭圆 7"/>
          <p:cNvSpPr/>
          <p:nvPr>
            <p:custDataLst>
              <p:tags r:id="rId5"/>
            </p:custDataLst>
          </p:nvPr>
        </p:nvSpPr>
        <p:spPr>
          <a:xfrm>
            <a:off x="9487564" y="4208102"/>
            <a:ext cx="657224" cy="6572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PA-gun-pointer_18554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9675926" y="4396710"/>
            <a:ext cx="280502" cy="280010"/>
          </a:xfrm>
          <a:custGeom>
            <a:avLst/>
            <a:gdLst>
              <a:gd name="T0" fmla="*/ 2200 w 4400"/>
              <a:gd name="T1" fmla="*/ 4400 h 4400"/>
              <a:gd name="T2" fmla="*/ 4400 w 4400"/>
              <a:gd name="T3" fmla="*/ 2200 h 4400"/>
              <a:gd name="T4" fmla="*/ 2200 w 4400"/>
              <a:gd name="T5" fmla="*/ 0 h 4400"/>
              <a:gd name="T6" fmla="*/ 0 w 4400"/>
              <a:gd name="T7" fmla="*/ 2200 h 4400"/>
              <a:gd name="T8" fmla="*/ 2200 w 4400"/>
              <a:gd name="T9" fmla="*/ 4400 h 4400"/>
              <a:gd name="T10" fmla="*/ 766 w 4400"/>
              <a:gd name="T11" fmla="*/ 3286 h 4400"/>
              <a:gd name="T12" fmla="*/ 1406 w 4400"/>
              <a:gd name="T13" fmla="*/ 3126 h 4400"/>
              <a:gd name="T14" fmla="*/ 1539 w 4400"/>
              <a:gd name="T15" fmla="*/ 3677 h 4400"/>
              <a:gd name="T16" fmla="*/ 1629 w 4400"/>
              <a:gd name="T17" fmla="*/ 3907 h 4400"/>
              <a:gd name="T18" fmla="*/ 766 w 4400"/>
              <a:gd name="T19" fmla="*/ 3286 h 4400"/>
              <a:gd name="T20" fmla="*/ 400 w 4400"/>
              <a:gd name="T21" fmla="*/ 2200 h 4400"/>
              <a:gd name="T22" fmla="*/ 559 w 4400"/>
              <a:gd name="T23" fmla="*/ 1461 h 4400"/>
              <a:gd name="T24" fmla="*/ 1356 w 4400"/>
              <a:gd name="T25" fmla="*/ 1671 h 4400"/>
              <a:gd name="T26" fmla="*/ 1333 w 4400"/>
              <a:gd name="T27" fmla="*/ 2200 h 4400"/>
              <a:gd name="T28" fmla="*/ 1356 w 4400"/>
              <a:gd name="T29" fmla="*/ 2729 h 4400"/>
              <a:gd name="T30" fmla="*/ 559 w 4400"/>
              <a:gd name="T31" fmla="*/ 2939 h 4400"/>
              <a:gd name="T32" fmla="*/ 400 w 4400"/>
              <a:gd name="T33" fmla="*/ 2200 h 4400"/>
              <a:gd name="T34" fmla="*/ 2200 w 4400"/>
              <a:gd name="T35" fmla="*/ 400 h 4400"/>
              <a:gd name="T36" fmla="*/ 2482 w 4400"/>
              <a:gd name="T37" fmla="*/ 849 h 4400"/>
              <a:gd name="T38" fmla="*/ 2596 w 4400"/>
              <a:gd name="T39" fmla="*/ 1318 h 4400"/>
              <a:gd name="T40" fmla="*/ 2200 w 4400"/>
              <a:gd name="T41" fmla="*/ 1332 h 4400"/>
              <a:gd name="T42" fmla="*/ 1804 w 4400"/>
              <a:gd name="T43" fmla="*/ 1318 h 4400"/>
              <a:gd name="T44" fmla="*/ 1918 w 4400"/>
              <a:gd name="T45" fmla="*/ 849 h 4400"/>
              <a:gd name="T46" fmla="*/ 2200 w 4400"/>
              <a:gd name="T47" fmla="*/ 400 h 4400"/>
              <a:gd name="T48" fmla="*/ 2200 w 4400"/>
              <a:gd name="T49" fmla="*/ 1732 h 4400"/>
              <a:gd name="T50" fmla="*/ 2646 w 4400"/>
              <a:gd name="T51" fmla="*/ 1715 h 4400"/>
              <a:gd name="T52" fmla="*/ 2667 w 4400"/>
              <a:gd name="T53" fmla="*/ 2200 h 4400"/>
              <a:gd name="T54" fmla="*/ 2646 w 4400"/>
              <a:gd name="T55" fmla="*/ 2685 h 4400"/>
              <a:gd name="T56" fmla="*/ 2200 w 4400"/>
              <a:gd name="T57" fmla="*/ 2668 h 4400"/>
              <a:gd name="T58" fmla="*/ 1754 w 4400"/>
              <a:gd name="T59" fmla="*/ 2685 h 4400"/>
              <a:gd name="T60" fmla="*/ 1733 w 4400"/>
              <a:gd name="T61" fmla="*/ 2200 h 4400"/>
              <a:gd name="T62" fmla="*/ 1754 w 4400"/>
              <a:gd name="T63" fmla="*/ 1715 h 4400"/>
              <a:gd name="T64" fmla="*/ 2200 w 4400"/>
              <a:gd name="T65" fmla="*/ 1732 h 4400"/>
              <a:gd name="T66" fmla="*/ 4000 w 4400"/>
              <a:gd name="T67" fmla="*/ 2200 h 4400"/>
              <a:gd name="T68" fmla="*/ 3841 w 4400"/>
              <a:gd name="T69" fmla="*/ 2939 h 4400"/>
              <a:gd name="T70" fmla="*/ 3044 w 4400"/>
              <a:gd name="T71" fmla="*/ 2729 h 4400"/>
              <a:gd name="T72" fmla="*/ 3067 w 4400"/>
              <a:gd name="T73" fmla="*/ 2200 h 4400"/>
              <a:gd name="T74" fmla="*/ 3044 w 4400"/>
              <a:gd name="T75" fmla="*/ 1671 h 4400"/>
              <a:gd name="T76" fmla="*/ 3841 w 4400"/>
              <a:gd name="T77" fmla="*/ 1461 h 4400"/>
              <a:gd name="T78" fmla="*/ 4000 w 4400"/>
              <a:gd name="T79" fmla="*/ 2200 h 4400"/>
              <a:gd name="T80" fmla="*/ 2200 w 4400"/>
              <a:gd name="T81" fmla="*/ 4000 h 4400"/>
              <a:gd name="T82" fmla="*/ 1918 w 4400"/>
              <a:gd name="T83" fmla="*/ 3551 h 4400"/>
              <a:gd name="T84" fmla="*/ 1804 w 4400"/>
              <a:gd name="T85" fmla="*/ 3082 h 4400"/>
              <a:gd name="T86" fmla="*/ 2200 w 4400"/>
              <a:gd name="T87" fmla="*/ 3068 h 4400"/>
              <a:gd name="T88" fmla="*/ 2596 w 4400"/>
              <a:gd name="T89" fmla="*/ 3082 h 4400"/>
              <a:gd name="T90" fmla="*/ 2482 w 4400"/>
              <a:gd name="T91" fmla="*/ 3551 h 4400"/>
              <a:gd name="T92" fmla="*/ 2200 w 4400"/>
              <a:gd name="T93" fmla="*/ 4000 h 4400"/>
              <a:gd name="T94" fmla="*/ 2771 w 4400"/>
              <a:gd name="T95" fmla="*/ 3907 h 4400"/>
              <a:gd name="T96" fmla="*/ 2861 w 4400"/>
              <a:gd name="T97" fmla="*/ 3677 h 4400"/>
              <a:gd name="T98" fmla="*/ 2994 w 4400"/>
              <a:gd name="T99" fmla="*/ 3126 h 4400"/>
              <a:gd name="T100" fmla="*/ 3634 w 4400"/>
              <a:gd name="T101" fmla="*/ 3286 h 4400"/>
              <a:gd name="T102" fmla="*/ 2771 w 4400"/>
              <a:gd name="T103" fmla="*/ 3907 h 4400"/>
              <a:gd name="T104" fmla="*/ 3634 w 4400"/>
              <a:gd name="T105" fmla="*/ 1114 h 4400"/>
              <a:gd name="T106" fmla="*/ 2994 w 4400"/>
              <a:gd name="T107" fmla="*/ 1274 h 4400"/>
              <a:gd name="T108" fmla="*/ 2861 w 4400"/>
              <a:gd name="T109" fmla="*/ 723 h 4400"/>
              <a:gd name="T110" fmla="*/ 2771 w 4400"/>
              <a:gd name="T111" fmla="*/ 493 h 4400"/>
              <a:gd name="T112" fmla="*/ 3634 w 4400"/>
              <a:gd name="T113" fmla="*/ 1114 h 4400"/>
              <a:gd name="T114" fmla="*/ 1629 w 4400"/>
              <a:gd name="T115" fmla="*/ 493 h 4400"/>
              <a:gd name="T116" fmla="*/ 1539 w 4400"/>
              <a:gd name="T117" fmla="*/ 723 h 4400"/>
              <a:gd name="T118" fmla="*/ 1406 w 4400"/>
              <a:gd name="T119" fmla="*/ 1274 h 4400"/>
              <a:gd name="T120" fmla="*/ 766 w 4400"/>
              <a:gd name="T121" fmla="*/ 1114 h 4400"/>
              <a:gd name="T122" fmla="*/ 1629 w 4400"/>
              <a:gd name="T123" fmla="*/ 493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2200" y="4400"/>
                </a:moveTo>
                <a:cubicBezTo>
                  <a:pt x="3413" y="4400"/>
                  <a:pt x="4400" y="3413"/>
                  <a:pt x="4400" y="2200"/>
                </a:cubicBezTo>
                <a:cubicBezTo>
                  <a:pt x="4400" y="987"/>
                  <a:pt x="3413" y="0"/>
                  <a:pt x="2200" y="0"/>
                </a:cubicBezTo>
                <a:cubicBezTo>
                  <a:pt x="987" y="0"/>
                  <a:pt x="0" y="987"/>
                  <a:pt x="0" y="2200"/>
                </a:cubicBezTo>
                <a:cubicBezTo>
                  <a:pt x="0" y="3413"/>
                  <a:pt x="987" y="4400"/>
                  <a:pt x="2200" y="4400"/>
                </a:cubicBezTo>
                <a:close/>
                <a:moveTo>
                  <a:pt x="766" y="3286"/>
                </a:moveTo>
                <a:cubicBezTo>
                  <a:pt x="940" y="3218"/>
                  <a:pt x="1159" y="3163"/>
                  <a:pt x="1406" y="3126"/>
                </a:cubicBezTo>
                <a:cubicBezTo>
                  <a:pt x="1440" y="3327"/>
                  <a:pt x="1484" y="3513"/>
                  <a:pt x="1539" y="3677"/>
                </a:cubicBezTo>
                <a:cubicBezTo>
                  <a:pt x="1568" y="3764"/>
                  <a:pt x="1598" y="3840"/>
                  <a:pt x="1629" y="3907"/>
                </a:cubicBezTo>
                <a:cubicBezTo>
                  <a:pt x="1282" y="3791"/>
                  <a:pt x="982" y="3572"/>
                  <a:pt x="766" y="3286"/>
                </a:cubicBezTo>
                <a:close/>
                <a:moveTo>
                  <a:pt x="400" y="2200"/>
                </a:moveTo>
                <a:cubicBezTo>
                  <a:pt x="400" y="1937"/>
                  <a:pt x="457" y="1687"/>
                  <a:pt x="559" y="1461"/>
                </a:cubicBezTo>
                <a:cubicBezTo>
                  <a:pt x="775" y="1554"/>
                  <a:pt x="1048" y="1625"/>
                  <a:pt x="1356" y="1671"/>
                </a:cubicBezTo>
                <a:cubicBezTo>
                  <a:pt x="1341" y="1842"/>
                  <a:pt x="1333" y="2019"/>
                  <a:pt x="1333" y="2200"/>
                </a:cubicBezTo>
                <a:cubicBezTo>
                  <a:pt x="1333" y="2381"/>
                  <a:pt x="1341" y="2558"/>
                  <a:pt x="1356" y="2729"/>
                </a:cubicBezTo>
                <a:cubicBezTo>
                  <a:pt x="1048" y="2775"/>
                  <a:pt x="775" y="2847"/>
                  <a:pt x="559" y="2939"/>
                </a:cubicBezTo>
                <a:cubicBezTo>
                  <a:pt x="457" y="2714"/>
                  <a:pt x="400" y="2463"/>
                  <a:pt x="400" y="2200"/>
                </a:cubicBezTo>
                <a:close/>
                <a:moveTo>
                  <a:pt x="2200" y="400"/>
                </a:moveTo>
                <a:cubicBezTo>
                  <a:pt x="2243" y="400"/>
                  <a:pt x="2369" y="510"/>
                  <a:pt x="2482" y="849"/>
                </a:cubicBezTo>
                <a:cubicBezTo>
                  <a:pt x="2528" y="989"/>
                  <a:pt x="2566" y="1147"/>
                  <a:pt x="2596" y="1318"/>
                </a:cubicBezTo>
                <a:cubicBezTo>
                  <a:pt x="2467" y="1327"/>
                  <a:pt x="2335" y="1332"/>
                  <a:pt x="2200" y="1332"/>
                </a:cubicBezTo>
                <a:cubicBezTo>
                  <a:pt x="2065" y="1332"/>
                  <a:pt x="1933" y="1327"/>
                  <a:pt x="1804" y="1318"/>
                </a:cubicBezTo>
                <a:cubicBezTo>
                  <a:pt x="1834" y="1147"/>
                  <a:pt x="1872" y="989"/>
                  <a:pt x="1918" y="849"/>
                </a:cubicBezTo>
                <a:cubicBezTo>
                  <a:pt x="2031" y="510"/>
                  <a:pt x="2157" y="400"/>
                  <a:pt x="2200" y="400"/>
                </a:cubicBezTo>
                <a:close/>
                <a:moveTo>
                  <a:pt x="2200" y="1732"/>
                </a:moveTo>
                <a:cubicBezTo>
                  <a:pt x="2352" y="1732"/>
                  <a:pt x="2502" y="1726"/>
                  <a:pt x="2646" y="1715"/>
                </a:cubicBezTo>
                <a:cubicBezTo>
                  <a:pt x="2660" y="1871"/>
                  <a:pt x="2667" y="2034"/>
                  <a:pt x="2667" y="2200"/>
                </a:cubicBezTo>
                <a:cubicBezTo>
                  <a:pt x="2667" y="2366"/>
                  <a:pt x="2660" y="2529"/>
                  <a:pt x="2646" y="2685"/>
                </a:cubicBezTo>
                <a:cubicBezTo>
                  <a:pt x="2502" y="2674"/>
                  <a:pt x="2352" y="2668"/>
                  <a:pt x="2200" y="2668"/>
                </a:cubicBezTo>
                <a:cubicBezTo>
                  <a:pt x="2048" y="2668"/>
                  <a:pt x="1898" y="2674"/>
                  <a:pt x="1754" y="2685"/>
                </a:cubicBezTo>
                <a:cubicBezTo>
                  <a:pt x="1740" y="2529"/>
                  <a:pt x="1733" y="2366"/>
                  <a:pt x="1733" y="2200"/>
                </a:cubicBezTo>
                <a:cubicBezTo>
                  <a:pt x="1733" y="2034"/>
                  <a:pt x="1740" y="1871"/>
                  <a:pt x="1754" y="1715"/>
                </a:cubicBezTo>
                <a:cubicBezTo>
                  <a:pt x="1898" y="1726"/>
                  <a:pt x="2048" y="1732"/>
                  <a:pt x="2200" y="1732"/>
                </a:cubicBezTo>
                <a:close/>
                <a:moveTo>
                  <a:pt x="4000" y="2200"/>
                </a:moveTo>
                <a:cubicBezTo>
                  <a:pt x="4000" y="2463"/>
                  <a:pt x="3943" y="2714"/>
                  <a:pt x="3841" y="2939"/>
                </a:cubicBezTo>
                <a:cubicBezTo>
                  <a:pt x="3625" y="2847"/>
                  <a:pt x="3352" y="2775"/>
                  <a:pt x="3044" y="2729"/>
                </a:cubicBezTo>
                <a:cubicBezTo>
                  <a:pt x="3059" y="2558"/>
                  <a:pt x="3067" y="2381"/>
                  <a:pt x="3067" y="2200"/>
                </a:cubicBezTo>
                <a:cubicBezTo>
                  <a:pt x="3067" y="2019"/>
                  <a:pt x="3059" y="1842"/>
                  <a:pt x="3044" y="1671"/>
                </a:cubicBezTo>
                <a:cubicBezTo>
                  <a:pt x="3352" y="1625"/>
                  <a:pt x="3625" y="1553"/>
                  <a:pt x="3841" y="1461"/>
                </a:cubicBezTo>
                <a:cubicBezTo>
                  <a:pt x="3943" y="1686"/>
                  <a:pt x="4000" y="1937"/>
                  <a:pt x="4000" y="2200"/>
                </a:cubicBezTo>
                <a:close/>
                <a:moveTo>
                  <a:pt x="2200" y="4000"/>
                </a:moveTo>
                <a:cubicBezTo>
                  <a:pt x="2157" y="4000"/>
                  <a:pt x="2031" y="3890"/>
                  <a:pt x="1918" y="3551"/>
                </a:cubicBezTo>
                <a:cubicBezTo>
                  <a:pt x="1872" y="3412"/>
                  <a:pt x="1834" y="3253"/>
                  <a:pt x="1804" y="3082"/>
                </a:cubicBezTo>
                <a:cubicBezTo>
                  <a:pt x="1933" y="3073"/>
                  <a:pt x="2065" y="3068"/>
                  <a:pt x="2200" y="3068"/>
                </a:cubicBezTo>
                <a:cubicBezTo>
                  <a:pt x="2335" y="3068"/>
                  <a:pt x="2467" y="3073"/>
                  <a:pt x="2596" y="3082"/>
                </a:cubicBezTo>
                <a:cubicBezTo>
                  <a:pt x="2566" y="3253"/>
                  <a:pt x="2528" y="3412"/>
                  <a:pt x="2482" y="3551"/>
                </a:cubicBezTo>
                <a:cubicBezTo>
                  <a:pt x="2369" y="3890"/>
                  <a:pt x="2243" y="4000"/>
                  <a:pt x="2200" y="4000"/>
                </a:cubicBezTo>
                <a:close/>
                <a:moveTo>
                  <a:pt x="2771" y="3907"/>
                </a:moveTo>
                <a:cubicBezTo>
                  <a:pt x="2802" y="3840"/>
                  <a:pt x="2832" y="3764"/>
                  <a:pt x="2861" y="3677"/>
                </a:cubicBezTo>
                <a:cubicBezTo>
                  <a:pt x="2916" y="3513"/>
                  <a:pt x="2960" y="3327"/>
                  <a:pt x="2994" y="3126"/>
                </a:cubicBezTo>
                <a:cubicBezTo>
                  <a:pt x="3241" y="3163"/>
                  <a:pt x="3460" y="3218"/>
                  <a:pt x="3634" y="3286"/>
                </a:cubicBezTo>
                <a:cubicBezTo>
                  <a:pt x="3418" y="3572"/>
                  <a:pt x="3118" y="3791"/>
                  <a:pt x="2771" y="3907"/>
                </a:cubicBezTo>
                <a:close/>
                <a:moveTo>
                  <a:pt x="3634" y="1114"/>
                </a:moveTo>
                <a:cubicBezTo>
                  <a:pt x="3460" y="1182"/>
                  <a:pt x="3241" y="1237"/>
                  <a:pt x="2994" y="1274"/>
                </a:cubicBezTo>
                <a:cubicBezTo>
                  <a:pt x="2960" y="1073"/>
                  <a:pt x="2916" y="887"/>
                  <a:pt x="2861" y="723"/>
                </a:cubicBezTo>
                <a:cubicBezTo>
                  <a:pt x="2832" y="636"/>
                  <a:pt x="2802" y="560"/>
                  <a:pt x="2771" y="493"/>
                </a:cubicBezTo>
                <a:cubicBezTo>
                  <a:pt x="3118" y="609"/>
                  <a:pt x="3418" y="828"/>
                  <a:pt x="3634" y="1114"/>
                </a:cubicBezTo>
                <a:close/>
                <a:moveTo>
                  <a:pt x="1629" y="493"/>
                </a:moveTo>
                <a:cubicBezTo>
                  <a:pt x="1598" y="560"/>
                  <a:pt x="1568" y="636"/>
                  <a:pt x="1539" y="723"/>
                </a:cubicBezTo>
                <a:cubicBezTo>
                  <a:pt x="1484" y="887"/>
                  <a:pt x="1440" y="1073"/>
                  <a:pt x="1406" y="1274"/>
                </a:cubicBezTo>
                <a:cubicBezTo>
                  <a:pt x="1159" y="1237"/>
                  <a:pt x="940" y="1182"/>
                  <a:pt x="766" y="1114"/>
                </a:cubicBezTo>
                <a:cubicBezTo>
                  <a:pt x="982" y="828"/>
                  <a:pt x="1282" y="609"/>
                  <a:pt x="1629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PA-文本框 21"/>
          <p:cNvSpPr txBox="1"/>
          <p:nvPr>
            <p:custDataLst>
              <p:tags r:id="rId7"/>
            </p:custDataLst>
          </p:nvPr>
        </p:nvSpPr>
        <p:spPr>
          <a:xfrm>
            <a:off x="8753175" y="5331673"/>
            <a:ext cx="2126002" cy="66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3" name="矩形 52"/>
          <p:cNvSpPr/>
          <p:nvPr/>
        </p:nvSpPr>
        <p:spPr>
          <a:xfrm>
            <a:off x="8473077" y="5082980"/>
            <a:ext cx="2686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PA-椭圆 7"/>
          <p:cNvSpPr/>
          <p:nvPr>
            <p:custDataLst>
              <p:tags r:id="rId8"/>
            </p:custDataLst>
          </p:nvPr>
        </p:nvSpPr>
        <p:spPr>
          <a:xfrm>
            <a:off x="1866040" y="1140417"/>
            <a:ext cx="657224" cy="6572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PA-gun-pointer_18554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2054402" y="1329025"/>
            <a:ext cx="280502" cy="280010"/>
          </a:xfrm>
          <a:custGeom>
            <a:avLst/>
            <a:gdLst>
              <a:gd name="T0" fmla="*/ 2200 w 4400"/>
              <a:gd name="T1" fmla="*/ 4400 h 4400"/>
              <a:gd name="T2" fmla="*/ 4400 w 4400"/>
              <a:gd name="T3" fmla="*/ 2200 h 4400"/>
              <a:gd name="T4" fmla="*/ 2200 w 4400"/>
              <a:gd name="T5" fmla="*/ 0 h 4400"/>
              <a:gd name="T6" fmla="*/ 0 w 4400"/>
              <a:gd name="T7" fmla="*/ 2200 h 4400"/>
              <a:gd name="T8" fmla="*/ 2200 w 4400"/>
              <a:gd name="T9" fmla="*/ 4400 h 4400"/>
              <a:gd name="T10" fmla="*/ 766 w 4400"/>
              <a:gd name="T11" fmla="*/ 3286 h 4400"/>
              <a:gd name="T12" fmla="*/ 1406 w 4400"/>
              <a:gd name="T13" fmla="*/ 3126 h 4400"/>
              <a:gd name="T14" fmla="*/ 1539 w 4400"/>
              <a:gd name="T15" fmla="*/ 3677 h 4400"/>
              <a:gd name="T16" fmla="*/ 1629 w 4400"/>
              <a:gd name="T17" fmla="*/ 3907 h 4400"/>
              <a:gd name="T18" fmla="*/ 766 w 4400"/>
              <a:gd name="T19" fmla="*/ 3286 h 4400"/>
              <a:gd name="T20" fmla="*/ 400 w 4400"/>
              <a:gd name="T21" fmla="*/ 2200 h 4400"/>
              <a:gd name="T22" fmla="*/ 559 w 4400"/>
              <a:gd name="T23" fmla="*/ 1461 h 4400"/>
              <a:gd name="T24" fmla="*/ 1356 w 4400"/>
              <a:gd name="T25" fmla="*/ 1671 h 4400"/>
              <a:gd name="T26" fmla="*/ 1333 w 4400"/>
              <a:gd name="T27" fmla="*/ 2200 h 4400"/>
              <a:gd name="T28" fmla="*/ 1356 w 4400"/>
              <a:gd name="T29" fmla="*/ 2729 h 4400"/>
              <a:gd name="T30" fmla="*/ 559 w 4400"/>
              <a:gd name="T31" fmla="*/ 2939 h 4400"/>
              <a:gd name="T32" fmla="*/ 400 w 4400"/>
              <a:gd name="T33" fmla="*/ 2200 h 4400"/>
              <a:gd name="T34" fmla="*/ 2200 w 4400"/>
              <a:gd name="T35" fmla="*/ 400 h 4400"/>
              <a:gd name="T36" fmla="*/ 2482 w 4400"/>
              <a:gd name="T37" fmla="*/ 849 h 4400"/>
              <a:gd name="T38" fmla="*/ 2596 w 4400"/>
              <a:gd name="T39" fmla="*/ 1318 h 4400"/>
              <a:gd name="T40" fmla="*/ 2200 w 4400"/>
              <a:gd name="T41" fmla="*/ 1332 h 4400"/>
              <a:gd name="T42" fmla="*/ 1804 w 4400"/>
              <a:gd name="T43" fmla="*/ 1318 h 4400"/>
              <a:gd name="T44" fmla="*/ 1918 w 4400"/>
              <a:gd name="T45" fmla="*/ 849 h 4400"/>
              <a:gd name="T46" fmla="*/ 2200 w 4400"/>
              <a:gd name="T47" fmla="*/ 400 h 4400"/>
              <a:gd name="T48" fmla="*/ 2200 w 4400"/>
              <a:gd name="T49" fmla="*/ 1732 h 4400"/>
              <a:gd name="T50" fmla="*/ 2646 w 4400"/>
              <a:gd name="T51" fmla="*/ 1715 h 4400"/>
              <a:gd name="T52" fmla="*/ 2667 w 4400"/>
              <a:gd name="T53" fmla="*/ 2200 h 4400"/>
              <a:gd name="T54" fmla="*/ 2646 w 4400"/>
              <a:gd name="T55" fmla="*/ 2685 h 4400"/>
              <a:gd name="T56" fmla="*/ 2200 w 4400"/>
              <a:gd name="T57" fmla="*/ 2668 h 4400"/>
              <a:gd name="T58" fmla="*/ 1754 w 4400"/>
              <a:gd name="T59" fmla="*/ 2685 h 4400"/>
              <a:gd name="T60" fmla="*/ 1733 w 4400"/>
              <a:gd name="T61" fmla="*/ 2200 h 4400"/>
              <a:gd name="T62" fmla="*/ 1754 w 4400"/>
              <a:gd name="T63" fmla="*/ 1715 h 4400"/>
              <a:gd name="T64" fmla="*/ 2200 w 4400"/>
              <a:gd name="T65" fmla="*/ 1732 h 4400"/>
              <a:gd name="T66" fmla="*/ 4000 w 4400"/>
              <a:gd name="T67" fmla="*/ 2200 h 4400"/>
              <a:gd name="T68" fmla="*/ 3841 w 4400"/>
              <a:gd name="T69" fmla="*/ 2939 h 4400"/>
              <a:gd name="T70" fmla="*/ 3044 w 4400"/>
              <a:gd name="T71" fmla="*/ 2729 h 4400"/>
              <a:gd name="T72" fmla="*/ 3067 w 4400"/>
              <a:gd name="T73" fmla="*/ 2200 h 4400"/>
              <a:gd name="T74" fmla="*/ 3044 w 4400"/>
              <a:gd name="T75" fmla="*/ 1671 h 4400"/>
              <a:gd name="T76" fmla="*/ 3841 w 4400"/>
              <a:gd name="T77" fmla="*/ 1461 h 4400"/>
              <a:gd name="T78" fmla="*/ 4000 w 4400"/>
              <a:gd name="T79" fmla="*/ 2200 h 4400"/>
              <a:gd name="T80" fmla="*/ 2200 w 4400"/>
              <a:gd name="T81" fmla="*/ 4000 h 4400"/>
              <a:gd name="T82" fmla="*/ 1918 w 4400"/>
              <a:gd name="T83" fmla="*/ 3551 h 4400"/>
              <a:gd name="T84" fmla="*/ 1804 w 4400"/>
              <a:gd name="T85" fmla="*/ 3082 h 4400"/>
              <a:gd name="T86" fmla="*/ 2200 w 4400"/>
              <a:gd name="T87" fmla="*/ 3068 h 4400"/>
              <a:gd name="T88" fmla="*/ 2596 w 4400"/>
              <a:gd name="T89" fmla="*/ 3082 h 4400"/>
              <a:gd name="T90" fmla="*/ 2482 w 4400"/>
              <a:gd name="T91" fmla="*/ 3551 h 4400"/>
              <a:gd name="T92" fmla="*/ 2200 w 4400"/>
              <a:gd name="T93" fmla="*/ 4000 h 4400"/>
              <a:gd name="T94" fmla="*/ 2771 w 4400"/>
              <a:gd name="T95" fmla="*/ 3907 h 4400"/>
              <a:gd name="T96" fmla="*/ 2861 w 4400"/>
              <a:gd name="T97" fmla="*/ 3677 h 4400"/>
              <a:gd name="T98" fmla="*/ 2994 w 4400"/>
              <a:gd name="T99" fmla="*/ 3126 h 4400"/>
              <a:gd name="T100" fmla="*/ 3634 w 4400"/>
              <a:gd name="T101" fmla="*/ 3286 h 4400"/>
              <a:gd name="T102" fmla="*/ 2771 w 4400"/>
              <a:gd name="T103" fmla="*/ 3907 h 4400"/>
              <a:gd name="T104" fmla="*/ 3634 w 4400"/>
              <a:gd name="T105" fmla="*/ 1114 h 4400"/>
              <a:gd name="T106" fmla="*/ 2994 w 4400"/>
              <a:gd name="T107" fmla="*/ 1274 h 4400"/>
              <a:gd name="T108" fmla="*/ 2861 w 4400"/>
              <a:gd name="T109" fmla="*/ 723 h 4400"/>
              <a:gd name="T110" fmla="*/ 2771 w 4400"/>
              <a:gd name="T111" fmla="*/ 493 h 4400"/>
              <a:gd name="T112" fmla="*/ 3634 w 4400"/>
              <a:gd name="T113" fmla="*/ 1114 h 4400"/>
              <a:gd name="T114" fmla="*/ 1629 w 4400"/>
              <a:gd name="T115" fmla="*/ 493 h 4400"/>
              <a:gd name="T116" fmla="*/ 1539 w 4400"/>
              <a:gd name="T117" fmla="*/ 723 h 4400"/>
              <a:gd name="T118" fmla="*/ 1406 w 4400"/>
              <a:gd name="T119" fmla="*/ 1274 h 4400"/>
              <a:gd name="T120" fmla="*/ 766 w 4400"/>
              <a:gd name="T121" fmla="*/ 1114 h 4400"/>
              <a:gd name="T122" fmla="*/ 1629 w 4400"/>
              <a:gd name="T123" fmla="*/ 493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2200" y="4400"/>
                </a:moveTo>
                <a:cubicBezTo>
                  <a:pt x="3413" y="4400"/>
                  <a:pt x="4400" y="3413"/>
                  <a:pt x="4400" y="2200"/>
                </a:cubicBezTo>
                <a:cubicBezTo>
                  <a:pt x="4400" y="987"/>
                  <a:pt x="3413" y="0"/>
                  <a:pt x="2200" y="0"/>
                </a:cubicBezTo>
                <a:cubicBezTo>
                  <a:pt x="987" y="0"/>
                  <a:pt x="0" y="987"/>
                  <a:pt x="0" y="2200"/>
                </a:cubicBezTo>
                <a:cubicBezTo>
                  <a:pt x="0" y="3413"/>
                  <a:pt x="987" y="4400"/>
                  <a:pt x="2200" y="4400"/>
                </a:cubicBezTo>
                <a:close/>
                <a:moveTo>
                  <a:pt x="766" y="3286"/>
                </a:moveTo>
                <a:cubicBezTo>
                  <a:pt x="940" y="3218"/>
                  <a:pt x="1159" y="3163"/>
                  <a:pt x="1406" y="3126"/>
                </a:cubicBezTo>
                <a:cubicBezTo>
                  <a:pt x="1440" y="3327"/>
                  <a:pt x="1484" y="3513"/>
                  <a:pt x="1539" y="3677"/>
                </a:cubicBezTo>
                <a:cubicBezTo>
                  <a:pt x="1568" y="3764"/>
                  <a:pt x="1598" y="3840"/>
                  <a:pt x="1629" y="3907"/>
                </a:cubicBezTo>
                <a:cubicBezTo>
                  <a:pt x="1282" y="3791"/>
                  <a:pt x="982" y="3572"/>
                  <a:pt x="766" y="3286"/>
                </a:cubicBezTo>
                <a:close/>
                <a:moveTo>
                  <a:pt x="400" y="2200"/>
                </a:moveTo>
                <a:cubicBezTo>
                  <a:pt x="400" y="1937"/>
                  <a:pt x="457" y="1687"/>
                  <a:pt x="559" y="1461"/>
                </a:cubicBezTo>
                <a:cubicBezTo>
                  <a:pt x="775" y="1554"/>
                  <a:pt x="1048" y="1625"/>
                  <a:pt x="1356" y="1671"/>
                </a:cubicBezTo>
                <a:cubicBezTo>
                  <a:pt x="1341" y="1842"/>
                  <a:pt x="1333" y="2019"/>
                  <a:pt x="1333" y="2200"/>
                </a:cubicBezTo>
                <a:cubicBezTo>
                  <a:pt x="1333" y="2381"/>
                  <a:pt x="1341" y="2558"/>
                  <a:pt x="1356" y="2729"/>
                </a:cubicBezTo>
                <a:cubicBezTo>
                  <a:pt x="1048" y="2775"/>
                  <a:pt x="775" y="2847"/>
                  <a:pt x="559" y="2939"/>
                </a:cubicBezTo>
                <a:cubicBezTo>
                  <a:pt x="457" y="2714"/>
                  <a:pt x="400" y="2463"/>
                  <a:pt x="400" y="2200"/>
                </a:cubicBezTo>
                <a:close/>
                <a:moveTo>
                  <a:pt x="2200" y="400"/>
                </a:moveTo>
                <a:cubicBezTo>
                  <a:pt x="2243" y="400"/>
                  <a:pt x="2369" y="510"/>
                  <a:pt x="2482" y="849"/>
                </a:cubicBezTo>
                <a:cubicBezTo>
                  <a:pt x="2528" y="989"/>
                  <a:pt x="2566" y="1147"/>
                  <a:pt x="2596" y="1318"/>
                </a:cubicBezTo>
                <a:cubicBezTo>
                  <a:pt x="2467" y="1327"/>
                  <a:pt x="2335" y="1332"/>
                  <a:pt x="2200" y="1332"/>
                </a:cubicBezTo>
                <a:cubicBezTo>
                  <a:pt x="2065" y="1332"/>
                  <a:pt x="1933" y="1327"/>
                  <a:pt x="1804" y="1318"/>
                </a:cubicBezTo>
                <a:cubicBezTo>
                  <a:pt x="1834" y="1147"/>
                  <a:pt x="1872" y="989"/>
                  <a:pt x="1918" y="849"/>
                </a:cubicBezTo>
                <a:cubicBezTo>
                  <a:pt x="2031" y="510"/>
                  <a:pt x="2157" y="400"/>
                  <a:pt x="2200" y="400"/>
                </a:cubicBezTo>
                <a:close/>
                <a:moveTo>
                  <a:pt x="2200" y="1732"/>
                </a:moveTo>
                <a:cubicBezTo>
                  <a:pt x="2352" y="1732"/>
                  <a:pt x="2502" y="1726"/>
                  <a:pt x="2646" y="1715"/>
                </a:cubicBezTo>
                <a:cubicBezTo>
                  <a:pt x="2660" y="1871"/>
                  <a:pt x="2667" y="2034"/>
                  <a:pt x="2667" y="2200"/>
                </a:cubicBezTo>
                <a:cubicBezTo>
                  <a:pt x="2667" y="2366"/>
                  <a:pt x="2660" y="2529"/>
                  <a:pt x="2646" y="2685"/>
                </a:cubicBezTo>
                <a:cubicBezTo>
                  <a:pt x="2502" y="2674"/>
                  <a:pt x="2352" y="2668"/>
                  <a:pt x="2200" y="2668"/>
                </a:cubicBezTo>
                <a:cubicBezTo>
                  <a:pt x="2048" y="2668"/>
                  <a:pt x="1898" y="2674"/>
                  <a:pt x="1754" y="2685"/>
                </a:cubicBezTo>
                <a:cubicBezTo>
                  <a:pt x="1740" y="2529"/>
                  <a:pt x="1733" y="2366"/>
                  <a:pt x="1733" y="2200"/>
                </a:cubicBezTo>
                <a:cubicBezTo>
                  <a:pt x="1733" y="2034"/>
                  <a:pt x="1740" y="1871"/>
                  <a:pt x="1754" y="1715"/>
                </a:cubicBezTo>
                <a:cubicBezTo>
                  <a:pt x="1898" y="1726"/>
                  <a:pt x="2048" y="1732"/>
                  <a:pt x="2200" y="1732"/>
                </a:cubicBezTo>
                <a:close/>
                <a:moveTo>
                  <a:pt x="4000" y="2200"/>
                </a:moveTo>
                <a:cubicBezTo>
                  <a:pt x="4000" y="2463"/>
                  <a:pt x="3943" y="2714"/>
                  <a:pt x="3841" y="2939"/>
                </a:cubicBezTo>
                <a:cubicBezTo>
                  <a:pt x="3625" y="2847"/>
                  <a:pt x="3352" y="2775"/>
                  <a:pt x="3044" y="2729"/>
                </a:cubicBezTo>
                <a:cubicBezTo>
                  <a:pt x="3059" y="2558"/>
                  <a:pt x="3067" y="2381"/>
                  <a:pt x="3067" y="2200"/>
                </a:cubicBezTo>
                <a:cubicBezTo>
                  <a:pt x="3067" y="2019"/>
                  <a:pt x="3059" y="1842"/>
                  <a:pt x="3044" y="1671"/>
                </a:cubicBezTo>
                <a:cubicBezTo>
                  <a:pt x="3352" y="1625"/>
                  <a:pt x="3625" y="1553"/>
                  <a:pt x="3841" y="1461"/>
                </a:cubicBezTo>
                <a:cubicBezTo>
                  <a:pt x="3943" y="1686"/>
                  <a:pt x="4000" y="1937"/>
                  <a:pt x="4000" y="2200"/>
                </a:cubicBezTo>
                <a:close/>
                <a:moveTo>
                  <a:pt x="2200" y="4000"/>
                </a:moveTo>
                <a:cubicBezTo>
                  <a:pt x="2157" y="4000"/>
                  <a:pt x="2031" y="3890"/>
                  <a:pt x="1918" y="3551"/>
                </a:cubicBezTo>
                <a:cubicBezTo>
                  <a:pt x="1872" y="3412"/>
                  <a:pt x="1834" y="3253"/>
                  <a:pt x="1804" y="3082"/>
                </a:cubicBezTo>
                <a:cubicBezTo>
                  <a:pt x="1933" y="3073"/>
                  <a:pt x="2065" y="3068"/>
                  <a:pt x="2200" y="3068"/>
                </a:cubicBezTo>
                <a:cubicBezTo>
                  <a:pt x="2335" y="3068"/>
                  <a:pt x="2467" y="3073"/>
                  <a:pt x="2596" y="3082"/>
                </a:cubicBezTo>
                <a:cubicBezTo>
                  <a:pt x="2566" y="3253"/>
                  <a:pt x="2528" y="3412"/>
                  <a:pt x="2482" y="3551"/>
                </a:cubicBezTo>
                <a:cubicBezTo>
                  <a:pt x="2369" y="3890"/>
                  <a:pt x="2243" y="4000"/>
                  <a:pt x="2200" y="4000"/>
                </a:cubicBezTo>
                <a:close/>
                <a:moveTo>
                  <a:pt x="2771" y="3907"/>
                </a:moveTo>
                <a:cubicBezTo>
                  <a:pt x="2802" y="3840"/>
                  <a:pt x="2832" y="3764"/>
                  <a:pt x="2861" y="3677"/>
                </a:cubicBezTo>
                <a:cubicBezTo>
                  <a:pt x="2916" y="3513"/>
                  <a:pt x="2960" y="3327"/>
                  <a:pt x="2994" y="3126"/>
                </a:cubicBezTo>
                <a:cubicBezTo>
                  <a:pt x="3241" y="3163"/>
                  <a:pt x="3460" y="3218"/>
                  <a:pt x="3634" y="3286"/>
                </a:cubicBezTo>
                <a:cubicBezTo>
                  <a:pt x="3418" y="3572"/>
                  <a:pt x="3118" y="3791"/>
                  <a:pt x="2771" y="3907"/>
                </a:cubicBezTo>
                <a:close/>
                <a:moveTo>
                  <a:pt x="3634" y="1114"/>
                </a:moveTo>
                <a:cubicBezTo>
                  <a:pt x="3460" y="1182"/>
                  <a:pt x="3241" y="1237"/>
                  <a:pt x="2994" y="1274"/>
                </a:cubicBezTo>
                <a:cubicBezTo>
                  <a:pt x="2960" y="1073"/>
                  <a:pt x="2916" y="887"/>
                  <a:pt x="2861" y="723"/>
                </a:cubicBezTo>
                <a:cubicBezTo>
                  <a:pt x="2832" y="636"/>
                  <a:pt x="2802" y="560"/>
                  <a:pt x="2771" y="493"/>
                </a:cubicBezTo>
                <a:cubicBezTo>
                  <a:pt x="3118" y="609"/>
                  <a:pt x="3418" y="828"/>
                  <a:pt x="3634" y="1114"/>
                </a:cubicBezTo>
                <a:close/>
                <a:moveTo>
                  <a:pt x="1629" y="493"/>
                </a:moveTo>
                <a:cubicBezTo>
                  <a:pt x="1598" y="560"/>
                  <a:pt x="1568" y="636"/>
                  <a:pt x="1539" y="723"/>
                </a:cubicBezTo>
                <a:cubicBezTo>
                  <a:pt x="1484" y="887"/>
                  <a:pt x="1440" y="1073"/>
                  <a:pt x="1406" y="1274"/>
                </a:cubicBezTo>
                <a:cubicBezTo>
                  <a:pt x="1159" y="1237"/>
                  <a:pt x="940" y="1182"/>
                  <a:pt x="766" y="1114"/>
                </a:cubicBezTo>
                <a:cubicBezTo>
                  <a:pt x="982" y="828"/>
                  <a:pt x="1282" y="609"/>
                  <a:pt x="1629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PA-文本框 21"/>
          <p:cNvSpPr txBox="1"/>
          <p:nvPr>
            <p:custDataLst>
              <p:tags r:id="rId10"/>
            </p:custDataLst>
          </p:nvPr>
        </p:nvSpPr>
        <p:spPr>
          <a:xfrm>
            <a:off x="1131651" y="2263988"/>
            <a:ext cx="2126002" cy="66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7" name="矩形 56"/>
          <p:cNvSpPr/>
          <p:nvPr/>
        </p:nvSpPr>
        <p:spPr>
          <a:xfrm>
            <a:off x="851553" y="2015295"/>
            <a:ext cx="2686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PA-椭圆 7"/>
          <p:cNvSpPr/>
          <p:nvPr>
            <p:custDataLst>
              <p:tags r:id="rId11"/>
            </p:custDataLst>
          </p:nvPr>
        </p:nvSpPr>
        <p:spPr>
          <a:xfrm>
            <a:off x="1862679" y="4208102"/>
            <a:ext cx="657224" cy="6572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PA-gun-pointer_18554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2051041" y="4396710"/>
            <a:ext cx="280502" cy="280010"/>
          </a:xfrm>
          <a:custGeom>
            <a:avLst/>
            <a:gdLst>
              <a:gd name="T0" fmla="*/ 2200 w 4400"/>
              <a:gd name="T1" fmla="*/ 4400 h 4400"/>
              <a:gd name="T2" fmla="*/ 4400 w 4400"/>
              <a:gd name="T3" fmla="*/ 2200 h 4400"/>
              <a:gd name="T4" fmla="*/ 2200 w 4400"/>
              <a:gd name="T5" fmla="*/ 0 h 4400"/>
              <a:gd name="T6" fmla="*/ 0 w 4400"/>
              <a:gd name="T7" fmla="*/ 2200 h 4400"/>
              <a:gd name="T8" fmla="*/ 2200 w 4400"/>
              <a:gd name="T9" fmla="*/ 4400 h 4400"/>
              <a:gd name="T10" fmla="*/ 766 w 4400"/>
              <a:gd name="T11" fmla="*/ 3286 h 4400"/>
              <a:gd name="T12" fmla="*/ 1406 w 4400"/>
              <a:gd name="T13" fmla="*/ 3126 h 4400"/>
              <a:gd name="T14" fmla="*/ 1539 w 4400"/>
              <a:gd name="T15" fmla="*/ 3677 h 4400"/>
              <a:gd name="T16" fmla="*/ 1629 w 4400"/>
              <a:gd name="T17" fmla="*/ 3907 h 4400"/>
              <a:gd name="T18" fmla="*/ 766 w 4400"/>
              <a:gd name="T19" fmla="*/ 3286 h 4400"/>
              <a:gd name="T20" fmla="*/ 400 w 4400"/>
              <a:gd name="T21" fmla="*/ 2200 h 4400"/>
              <a:gd name="T22" fmla="*/ 559 w 4400"/>
              <a:gd name="T23" fmla="*/ 1461 h 4400"/>
              <a:gd name="T24" fmla="*/ 1356 w 4400"/>
              <a:gd name="T25" fmla="*/ 1671 h 4400"/>
              <a:gd name="T26" fmla="*/ 1333 w 4400"/>
              <a:gd name="T27" fmla="*/ 2200 h 4400"/>
              <a:gd name="T28" fmla="*/ 1356 w 4400"/>
              <a:gd name="T29" fmla="*/ 2729 h 4400"/>
              <a:gd name="T30" fmla="*/ 559 w 4400"/>
              <a:gd name="T31" fmla="*/ 2939 h 4400"/>
              <a:gd name="T32" fmla="*/ 400 w 4400"/>
              <a:gd name="T33" fmla="*/ 2200 h 4400"/>
              <a:gd name="T34" fmla="*/ 2200 w 4400"/>
              <a:gd name="T35" fmla="*/ 400 h 4400"/>
              <a:gd name="T36" fmla="*/ 2482 w 4400"/>
              <a:gd name="T37" fmla="*/ 849 h 4400"/>
              <a:gd name="T38" fmla="*/ 2596 w 4400"/>
              <a:gd name="T39" fmla="*/ 1318 h 4400"/>
              <a:gd name="T40" fmla="*/ 2200 w 4400"/>
              <a:gd name="T41" fmla="*/ 1332 h 4400"/>
              <a:gd name="T42" fmla="*/ 1804 w 4400"/>
              <a:gd name="T43" fmla="*/ 1318 h 4400"/>
              <a:gd name="T44" fmla="*/ 1918 w 4400"/>
              <a:gd name="T45" fmla="*/ 849 h 4400"/>
              <a:gd name="T46" fmla="*/ 2200 w 4400"/>
              <a:gd name="T47" fmla="*/ 400 h 4400"/>
              <a:gd name="T48" fmla="*/ 2200 w 4400"/>
              <a:gd name="T49" fmla="*/ 1732 h 4400"/>
              <a:gd name="T50" fmla="*/ 2646 w 4400"/>
              <a:gd name="T51" fmla="*/ 1715 h 4400"/>
              <a:gd name="T52" fmla="*/ 2667 w 4400"/>
              <a:gd name="T53" fmla="*/ 2200 h 4400"/>
              <a:gd name="T54" fmla="*/ 2646 w 4400"/>
              <a:gd name="T55" fmla="*/ 2685 h 4400"/>
              <a:gd name="T56" fmla="*/ 2200 w 4400"/>
              <a:gd name="T57" fmla="*/ 2668 h 4400"/>
              <a:gd name="T58" fmla="*/ 1754 w 4400"/>
              <a:gd name="T59" fmla="*/ 2685 h 4400"/>
              <a:gd name="T60" fmla="*/ 1733 w 4400"/>
              <a:gd name="T61" fmla="*/ 2200 h 4400"/>
              <a:gd name="T62" fmla="*/ 1754 w 4400"/>
              <a:gd name="T63" fmla="*/ 1715 h 4400"/>
              <a:gd name="T64" fmla="*/ 2200 w 4400"/>
              <a:gd name="T65" fmla="*/ 1732 h 4400"/>
              <a:gd name="T66" fmla="*/ 4000 w 4400"/>
              <a:gd name="T67" fmla="*/ 2200 h 4400"/>
              <a:gd name="T68" fmla="*/ 3841 w 4400"/>
              <a:gd name="T69" fmla="*/ 2939 h 4400"/>
              <a:gd name="T70" fmla="*/ 3044 w 4400"/>
              <a:gd name="T71" fmla="*/ 2729 h 4400"/>
              <a:gd name="T72" fmla="*/ 3067 w 4400"/>
              <a:gd name="T73" fmla="*/ 2200 h 4400"/>
              <a:gd name="T74" fmla="*/ 3044 w 4400"/>
              <a:gd name="T75" fmla="*/ 1671 h 4400"/>
              <a:gd name="T76" fmla="*/ 3841 w 4400"/>
              <a:gd name="T77" fmla="*/ 1461 h 4400"/>
              <a:gd name="T78" fmla="*/ 4000 w 4400"/>
              <a:gd name="T79" fmla="*/ 2200 h 4400"/>
              <a:gd name="T80" fmla="*/ 2200 w 4400"/>
              <a:gd name="T81" fmla="*/ 4000 h 4400"/>
              <a:gd name="T82" fmla="*/ 1918 w 4400"/>
              <a:gd name="T83" fmla="*/ 3551 h 4400"/>
              <a:gd name="T84" fmla="*/ 1804 w 4400"/>
              <a:gd name="T85" fmla="*/ 3082 h 4400"/>
              <a:gd name="T86" fmla="*/ 2200 w 4400"/>
              <a:gd name="T87" fmla="*/ 3068 h 4400"/>
              <a:gd name="T88" fmla="*/ 2596 w 4400"/>
              <a:gd name="T89" fmla="*/ 3082 h 4400"/>
              <a:gd name="T90" fmla="*/ 2482 w 4400"/>
              <a:gd name="T91" fmla="*/ 3551 h 4400"/>
              <a:gd name="T92" fmla="*/ 2200 w 4400"/>
              <a:gd name="T93" fmla="*/ 4000 h 4400"/>
              <a:gd name="T94" fmla="*/ 2771 w 4400"/>
              <a:gd name="T95" fmla="*/ 3907 h 4400"/>
              <a:gd name="T96" fmla="*/ 2861 w 4400"/>
              <a:gd name="T97" fmla="*/ 3677 h 4400"/>
              <a:gd name="T98" fmla="*/ 2994 w 4400"/>
              <a:gd name="T99" fmla="*/ 3126 h 4400"/>
              <a:gd name="T100" fmla="*/ 3634 w 4400"/>
              <a:gd name="T101" fmla="*/ 3286 h 4400"/>
              <a:gd name="T102" fmla="*/ 2771 w 4400"/>
              <a:gd name="T103" fmla="*/ 3907 h 4400"/>
              <a:gd name="T104" fmla="*/ 3634 w 4400"/>
              <a:gd name="T105" fmla="*/ 1114 h 4400"/>
              <a:gd name="T106" fmla="*/ 2994 w 4400"/>
              <a:gd name="T107" fmla="*/ 1274 h 4400"/>
              <a:gd name="T108" fmla="*/ 2861 w 4400"/>
              <a:gd name="T109" fmla="*/ 723 h 4400"/>
              <a:gd name="T110" fmla="*/ 2771 w 4400"/>
              <a:gd name="T111" fmla="*/ 493 h 4400"/>
              <a:gd name="T112" fmla="*/ 3634 w 4400"/>
              <a:gd name="T113" fmla="*/ 1114 h 4400"/>
              <a:gd name="T114" fmla="*/ 1629 w 4400"/>
              <a:gd name="T115" fmla="*/ 493 h 4400"/>
              <a:gd name="T116" fmla="*/ 1539 w 4400"/>
              <a:gd name="T117" fmla="*/ 723 h 4400"/>
              <a:gd name="T118" fmla="*/ 1406 w 4400"/>
              <a:gd name="T119" fmla="*/ 1274 h 4400"/>
              <a:gd name="T120" fmla="*/ 766 w 4400"/>
              <a:gd name="T121" fmla="*/ 1114 h 4400"/>
              <a:gd name="T122" fmla="*/ 1629 w 4400"/>
              <a:gd name="T123" fmla="*/ 493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2200" y="4400"/>
                </a:moveTo>
                <a:cubicBezTo>
                  <a:pt x="3413" y="4400"/>
                  <a:pt x="4400" y="3413"/>
                  <a:pt x="4400" y="2200"/>
                </a:cubicBezTo>
                <a:cubicBezTo>
                  <a:pt x="4400" y="987"/>
                  <a:pt x="3413" y="0"/>
                  <a:pt x="2200" y="0"/>
                </a:cubicBezTo>
                <a:cubicBezTo>
                  <a:pt x="987" y="0"/>
                  <a:pt x="0" y="987"/>
                  <a:pt x="0" y="2200"/>
                </a:cubicBezTo>
                <a:cubicBezTo>
                  <a:pt x="0" y="3413"/>
                  <a:pt x="987" y="4400"/>
                  <a:pt x="2200" y="4400"/>
                </a:cubicBezTo>
                <a:close/>
                <a:moveTo>
                  <a:pt x="766" y="3286"/>
                </a:moveTo>
                <a:cubicBezTo>
                  <a:pt x="940" y="3218"/>
                  <a:pt x="1159" y="3163"/>
                  <a:pt x="1406" y="3126"/>
                </a:cubicBezTo>
                <a:cubicBezTo>
                  <a:pt x="1440" y="3327"/>
                  <a:pt x="1484" y="3513"/>
                  <a:pt x="1539" y="3677"/>
                </a:cubicBezTo>
                <a:cubicBezTo>
                  <a:pt x="1568" y="3764"/>
                  <a:pt x="1598" y="3840"/>
                  <a:pt x="1629" y="3907"/>
                </a:cubicBezTo>
                <a:cubicBezTo>
                  <a:pt x="1282" y="3791"/>
                  <a:pt x="982" y="3572"/>
                  <a:pt x="766" y="3286"/>
                </a:cubicBezTo>
                <a:close/>
                <a:moveTo>
                  <a:pt x="400" y="2200"/>
                </a:moveTo>
                <a:cubicBezTo>
                  <a:pt x="400" y="1937"/>
                  <a:pt x="457" y="1687"/>
                  <a:pt x="559" y="1461"/>
                </a:cubicBezTo>
                <a:cubicBezTo>
                  <a:pt x="775" y="1554"/>
                  <a:pt x="1048" y="1625"/>
                  <a:pt x="1356" y="1671"/>
                </a:cubicBezTo>
                <a:cubicBezTo>
                  <a:pt x="1341" y="1842"/>
                  <a:pt x="1333" y="2019"/>
                  <a:pt x="1333" y="2200"/>
                </a:cubicBezTo>
                <a:cubicBezTo>
                  <a:pt x="1333" y="2381"/>
                  <a:pt x="1341" y="2558"/>
                  <a:pt x="1356" y="2729"/>
                </a:cubicBezTo>
                <a:cubicBezTo>
                  <a:pt x="1048" y="2775"/>
                  <a:pt x="775" y="2847"/>
                  <a:pt x="559" y="2939"/>
                </a:cubicBezTo>
                <a:cubicBezTo>
                  <a:pt x="457" y="2714"/>
                  <a:pt x="400" y="2463"/>
                  <a:pt x="400" y="2200"/>
                </a:cubicBezTo>
                <a:close/>
                <a:moveTo>
                  <a:pt x="2200" y="400"/>
                </a:moveTo>
                <a:cubicBezTo>
                  <a:pt x="2243" y="400"/>
                  <a:pt x="2369" y="510"/>
                  <a:pt x="2482" y="849"/>
                </a:cubicBezTo>
                <a:cubicBezTo>
                  <a:pt x="2528" y="989"/>
                  <a:pt x="2566" y="1147"/>
                  <a:pt x="2596" y="1318"/>
                </a:cubicBezTo>
                <a:cubicBezTo>
                  <a:pt x="2467" y="1327"/>
                  <a:pt x="2335" y="1332"/>
                  <a:pt x="2200" y="1332"/>
                </a:cubicBezTo>
                <a:cubicBezTo>
                  <a:pt x="2065" y="1332"/>
                  <a:pt x="1933" y="1327"/>
                  <a:pt x="1804" y="1318"/>
                </a:cubicBezTo>
                <a:cubicBezTo>
                  <a:pt x="1834" y="1147"/>
                  <a:pt x="1872" y="989"/>
                  <a:pt x="1918" y="849"/>
                </a:cubicBezTo>
                <a:cubicBezTo>
                  <a:pt x="2031" y="510"/>
                  <a:pt x="2157" y="400"/>
                  <a:pt x="2200" y="400"/>
                </a:cubicBezTo>
                <a:close/>
                <a:moveTo>
                  <a:pt x="2200" y="1732"/>
                </a:moveTo>
                <a:cubicBezTo>
                  <a:pt x="2352" y="1732"/>
                  <a:pt x="2502" y="1726"/>
                  <a:pt x="2646" y="1715"/>
                </a:cubicBezTo>
                <a:cubicBezTo>
                  <a:pt x="2660" y="1871"/>
                  <a:pt x="2667" y="2034"/>
                  <a:pt x="2667" y="2200"/>
                </a:cubicBezTo>
                <a:cubicBezTo>
                  <a:pt x="2667" y="2366"/>
                  <a:pt x="2660" y="2529"/>
                  <a:pt x="2646" y="2685"/>
                </a:cubicBezTo>
                <a:cubicBezTo>
                  <a:pt x="2502" y="2674"/>
                  <a:pt x="2352" y="2668"/>
                  <a:pt x="2200" y="2668"/>
                </a:cubicBezTo>
                <a:cubicBezTo>
                  <a:pt x="2048" y="2668"/>
                  <a:pt x="1898" y="2674"/>
                  <a:pt x="1754" y="2685"/>
                </a:cubicBezTo>
                <a:cubicBezTo>
                  <a:pt x="1740" y="2529"/>
                  <a:pt x="1733" y="2366"/>
                  <a:pt x="1733" y="2200"/>
                </a:cubicBezTo>
                <a:cubicBezTo>
                  <a:pt x="1733" y="2034"/>
                  <a:pt x="1740" y="1871"/>
                  <a:pt x="1754" y="1715"/>
                </a:cubicBezTo>
                <a:cubicBezTo>
                  <a:pt x="1898" y="1726"/>
                  <a:pt x="2048" y="1732"/>
                  <a:pt x="2200" y="1732"/>
                </a:cubicBezTo>
                <a:close/>
                <a:moveTo>
                  <a:pt x="4000" y="2200"/>
                </a:moveTo>
                <a:cubicBezTo>
                  <a:pt x="4000" y="2463"/>
                  <a:pt x="3943" y="2714"/>
                  <a:pt x="3841" y="2939"/>
                </a:cubicBezTo>
                <a:cubicBezTo>
                  <a:pt x="3625" y="2847"/>
                  <a:pt x="3352" y="2775"/>
                  <a:pt x="3044" y="2729"/>
                </a:cubicBezTo>
                <a:cubicBezTo>
                  <a:pt x="3059" y="2558"/>
                  <a:pt x="3067" y="2381"/>
                  <a:pt x="3067" y="2200"/>
                </a:cubicBezTo>
                <a:cubicBezTo>
                  <a:pt x="3067" y="2019"/>
                  <a:pt x="3059" y="1842"/>
                  <a:pt x="3044" y="1671"/>
                </a:cubicBezTo>
                <a:cubicBezTo>
                  <a:pt x="3352" y="1625"/>
                  <a:pt x="3625" y="1553"/>
                  <a:pt x="3841" y="1461"/>
                </a:cubicBezTo>
                <a:cubicBezTo>
                  <a:pt x="3943" y="1686"/>
                  <a:pt x="4000" y="1937"/>
                  <a:pt x="4000" y="2200"/>
                </a:cubicBezTo>
                <a:close/>
                <a:moveTo>
                  <a:pt x="2200" y="4000"/>
                </a:moveTo>
                <a:cubicBezTo>
                  <a:pt x="2157" y="4000"/>
                  <a:pt x="2031" y="3890"/>
                  <a:pt x="1918" y="3551"/>
                </a:cubicBezTo>
                <a:cubicBezTo>
                  <a:pt x="1872" y="3412"/>
                  <a:pt x="1834" y="3253"/>
                  <a:pt x="1804" y="3082"/>
                </a:cubicBezTo>
                <a:cubicBezTo>
                  <a:pt x="1933" y="3073"/>
                  <a:pt x="2065" y="3068"/>
                  <a:pt x="2200" y="3068"/>
                </a:cubicBezTo>
                <a:cubicBezTo>
                  <a:pt x="2335" y="3068"/>
                  <a:pt x="2467" y="3073"/>
                  <a:pt x="2596" y="3082"/>
                </a:cubicBezTo>
                <a:cubicBezTo>
                  <a:pt x="2566" y="3253"/>
                  <a:pt x="2528" y="3412"/>
                  <a:pt x="2482" y="3551"/>
                </a:cubicBezTo>
                <a:cubicBezTo>
                  <a:pt x="2369" y="3890"/>
                  <a:pt x="2243" y="4000"/>
                  <a:pt x="2200" y="4000"/>
                </a:cubicBezTo>
                <a:close/>
                <a:moveTo>
                  <a:pt x="2771" y="3907"/>
                </a:moveTo>
                <a:cubicBezTo>
                  <a:pt x="2802" y="3840"/>
                  <a:pt x="2832" y="3764"/>
                  <a:pt x="2861" y="3677"/>
                </a:cubicBezTo>
                <a:cubicBezTo>
                  <a:pt x="2916" y="3513"/>
                  <a:pt x="2960" y="3327"/>
                  <a:pt x="2994" y="3126"/>
                </a:cubicBezTo>
                <a:cubicBezTo>
                  <a:pt x="3241" y="3163"/>
                  <a:pt x="3460" y="3218"/>
                  <a:pt x="3634" y="3286"/>
                </a:cubicBezTo>
                <a:cubicBezTo>
                  <a:pt x="3418" y="3572"/>
                  <a:pt x="3118" y="3791"/>
                  <a:pt x="2771" y="3907"/>
                </a:cubicBezTo>
                <a:close/>
                <a:moveTo>
                  <a:pt x="3634" y="1114"/>
                </a:moveTo>
                <a:cubicBezTo>
                  <a:pt x="3460" y="1182"/>
                  <a:pt x="3241" y="1237"/>
                  <a:pt x="2994" y="1274"/>
                </a:cubicBezTo>
                <a:cubicBezTo>
                  <a:pt x="2960" y="1073"/>
                  <a:pt x="2916" y="887"/>
                  <a:pt x="2861" y="723"/>
                </a:cubicBezTo>
                <a:cubicBezTo>
                  <a:pt x="2832" y="636"/>
                  <a:pt x="2802" y="560"/>
                  <a:pt x="2771" y="493"/>
                </a:cubicBezTo>
                <a:cubicBezTo>
                  <a:pt x="3118" y="609"/>
                  <a:pt x="3418" y="828"/>
                  <a:pt x="3634" y="1114"/>
                </a:cubicBezTo>
                <a:close/>
                <a:moveTo>
                  <a:pt x="1629" y="493"/>
                </a:moveTo>
                <a:cubicBezTo>
                  <a:pt x="1598" y="560"/>
                  <a:pt x="1568" y="636"/>
                  <a:pt x="1539" y="723"/>
                </a:cubicBezTo>
                <a:cubicBezTo>
                  <a:pt x="1484" y="887"/>
                  <a:pt x="1440" y="1073"/>
                  <a:pt x="1406" y="1274"/>
                </a:cubicBezTo>
                <a:cubicBezTo>
                  <a:pt x="1159" y="1237"/>
                  <a:pt x="940" y="1182"/>
                  <a:pt x="766" y="1114"/>
                </a:cubicBezTo>
                <a:cubicBezTo>
                  <a:pt x="982" y="828"/>
                  <a:pt x="1282" y="609"/>
                  <a:pt x="1629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PA-文本框 21"/>
          <p:cNvSpPr txBox="1"/>
          <p:nvPr>
            <p:custDataLst>
              <p:tags r:id="rId13"/>
            </p:custDataLst>
          </p:nvPr>
        </p:nvSpPr>
        <p:spPr>
          <a:xfrm>
            <a:off x="1128290" y="5331673"/>
            <a:ext cx="2126002" cy="66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8" name="矩形 77"/>
          <p:cNvSpPr/>
          <p:nvPr/>
        </p:nvSpPr>
        <p:spPr>
          <a:xfrm>
            <a:off x="848192" y="5082980"/>
            <a:ext cx="2686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-矩形 38"/>
          <p:cNvSpPr/>
          <p:nvPr>
            <p:custDataLst>
              <p:tags r:id="rId1"/>
            </p:custDataLst>
          </p:nvPr>
        </p:nvSpPr>
        <p:spPr>
          <a:xfrm>
            <a:off x="2551005" y="1564109"/>
            <a:ext cx="1078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  <p:sp>
        <p:nvSpPr>
          <p:cNvPr id="45" name="PA-矩形 44"/>
          <p:cNvSpPr/>
          <p:nvPr>
            <p:custDataLst>
              <p:tags r:id="rId2"/>
            </p:custDataLst>
          </p:nvPr>
        </p:nvSpPr>
        <p:spPr>
          <a:xfrm>
            <a:off x="1968916" y="1549801"/>
            <a:ext cx="7747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01.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PA-文本框 46"/>
          <p:cNvSpPr txBox="1"/>
          <p:nvPr>
            <p:custDataLst>
              <p:tags r:id="rId3"/>
            </p:custDataLst>
          </p:nvPr>
        </p:nvSpPr>
        <p:spPr>
          <a:xfrm>
            <a:off x="2126277" y="1886107"/>
            <a:ext cx="218446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0" name="PA-speech-bubbles-with-ellipsis_61533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409627" y="1634055"/>
            <a:ext cx="603376" cy="460864"/>
          </a:xfrm>
          <a:custGeom>
            <a:avLst/>
            <a:gdLst>
              <a:gd name="connsiteX0" fmla="*/ 485230 w 574281"/>
              <a:gd name="connsiteY0" fmla="*/ 162077 h 438642"/>
              <a:gd name="connsiteX1" fmla="*/ 574281 w 574281"/>
              <a:gd name="connsiteY1" fmla="*/ 282448 h 438642"/>
              <a:gd name="connsiteX2" fmla="*/ 532628 w 574281"/>
              <a:gd name="connsiteY2" fmla="*/ 371292 h 438642"/>
              <a:gd name="connsiteX3" fmla="*/ 545555 w 574281"/>
              <a:gd name="connsiteY3" fmla="*/ 438642 h 438642"/>
              <a:gd name="connsiteX4" fmla="*/ 480921 w 574281"/>
              <a:gd name="connsiteY4" fmla="*/ 404251 h 438642"/>
              <a:gd name="connsiteX5" fmla="*/ 393306 w 574281"/>
              <a:gd name="connsiteY5" fmla="*/ 421446 h 438642"/>
              <a:gd name="connsiteX6" fmla="*/ 266910 w 574281"/>
              <a:gd name="connsiteY6" fmla="*/ 382756 h 438642"/>
              <a:gd name="connsiteX7" fmla="*/ 312872 w 574281"/>
              <a:gd name="connsiteY7" fmla="*/ 377024 h 438642"/>
              <a:gd name="connsiteX8" fmla="*/ 393306 w 574281"/>
              <a:gd name="connsiteY8" fmla="*/ 392787 h 438642"/>
              <a:gd name="connsiteX9" fmla="*/ 505338 w 574281"/>
              <a:gd name="connsiteY9" fmla="*/ 358395 h 438642"/>
              <a:gd name="connsiteX10" fmla="*/ 546991 w 574281"/>
              <a:gd name="connsiteY10" fmla="*/ 282448 h 438642"/>
              <a:gd name="connsiteX11" fmla="*/ 505338 w 574281"/>
              <a:gd name="connsiteY11" fmla="*/ 206500 h 438642"/>
              <a:gd name="connsiteX12" fmla="*/ 489539 w 574281"/>
              <a:gd name="connsiteY12" fmla="*/ 196469 h 438642"/>
              <a:gd name="connsiteX13" fmla="*/ 485230 w 574281"/>
              <a:gd name="connsiteY13" fmla="*/ 162077 h 438642"/>
              <a:gd name="connsiteX14" fmla="*/ 347379 w 574281"/>
              <a:gd name="connsiteY14" fmla="*/ 143322 h 438642"/>
              <a:gd name="connsiteX15" fmla="*/ 312928 w 574281"/>
              <a:gd name="connsiteY15" fmla="*/ 177719 h 438642"/>
              <a:gd name="connsiteX16" fmla="*/ 347379 w 574281"/>
              <a:gd name="connsiteY16" fmla="*/ 212117 h 438642"/>
              <a:gd name="connsiteX17" fmla="*/ 381830 w 574281"/>
              <a:gd name="connsiteY17" fmla="*/ 177719 h 438642"/>
              <a:gd name="connsiteX18" fmla="*/ 347379 w 574281"/>
              <a:gd name="connsiteY18" fmla="*/ 143322 h 438642"/>
              <a:gd name="connsiteX19" fmla="*/ 235414 w 574281"/>
              <a:gd name="connsiteY19" fmla="*/ 143322 h 438642"/>
              <a:gd name="connsiteX20" fmla="*/ 200963 w 574281"/>
              <a:gd name="connsiteY20" fmla="*/ 177719 h 438642"/>
              <a:gd name="connsiteX21" fmla="*/ 235414 w 574281"/>
              <a:gd name="connsiteY21" fmla="*/ 212117 h 438642"/>
              <a:gd name="connsiteX22" fmla="*/ 269865 w 574281"/>
              <a:gd name="connsiteY22" fmla="*/ 177719 h 438642"/>
              <a:gd name="connsiteX23" fmla="*/ 235414 w 574281"/>
              <a:gd name="connsiteY23" fmla="*/ 143322 h 438642"/>
              <a:gd name="connsiteX24" fmla="*/ 124884 w 574281"/>
              <a:gd name="connsiteY24" fmla="*/ 143322 h 438642"/>
              <a:gd name="connsiteX25" fmla="*/ 90433 w 574281"/>
              <a:gd name="connsiteY25" fmla="*/ 177719 h 438642"/>
              <a:gd name="connsiteX26" fmla="*/ 124884 w 574281"/>
              <a:gd name="connsiteY26" fmla="*/ 212117 h 438642"/>
              <a:gd name="connsiteX27" fmla="*/ 159335 w 574281"/>
              <a:gd name="connsiteY27" fmla="*/ 177719 h 438642"/>
              <a:gd name="connsiteX28" fmla="*/ 124884 w 574281"/>
              <a:gd name="connsiteY28" fmla="*/ 143322 h 438642"/>
              <a:gd name="connsiteX29" fmla="*/ 235414 w 574281"/>
              <a:gd name="connsiteY29" fmla="*/ 0 h 438642"/>
              <a:gd name="connsiteX30" fmla="*/ 466522 w 574281"/>
              <a:gd name="connsiteY30" fmla="*/ 143322 h 438642"/>
              <a:gd name="connsiteX31" fmla="*/ 470828 w 574281"/>
              <a:gd name="connsiteY31" fmla="*/ 177719 h 438642"/>
              <a:gd name="connsiteX32" fmla="*/ 470828 w 574281"/>
              <a:gd name="connsiteY32" fmla="*/ 182019 h 438642"/>
              <a:gd name="connsiteX33" fmla="*/ 294268 w 574281"/>
              <a:gd name="connsiteY33" fmla="*/ 358305 h 438642"/>
              <a:gd name="connsiteX34" fmla="*/ 248333 w 574281"/>
              <a:gd name="connsiteY34" fmla="*/ 362605 h 438642"/>
              <a:gd name="connsiteX35" fmla="*/ 235414 w 574281"/>
              <a:gd name="connsiteY35" fmla="*/ 364038 h 438642"/>
              <a:gd name="connsiteX36" fmla="*/ 122013 w 574281"/>
              <a:gd name="connsiteY36" fmla="*/ 341106 h 438642"/>
              <a:gd name="connsiteX37" fmla="*/ 35886 w 574281"/>
              <a:gd name="connsiteY37" fmla="*/ 385536 h 438642"/>
              <a:gd name="connsiteX38" fmla="*/ 53112 w 574281"/>
              <a:gd name="connsiteY38" fmla="*/ 298110 h 438642"/>
              <a:gd name="connsiteX39" fmla="*/ 0 w 574281"/>
              <a:gd name="connsiteY39" fmla="*/ 182019 h 438642"/>
              <a:gd name="connsiteX40" fmla="*/ 235414 w 574281"/>
              <a:gd name="connsiteY40" fmla="*/ 0 h 43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4281" h="438642">
                <a:moveTo>
                  <a:pt x="485230" y="162077"/>
                </a:moveTo>
                <a:cubicBezTo>
                  <a:pt x="538373" y="186438"/>
                  <a:pt x="574281" y="230860"/>
                  <a:pt x="574281" y="282448"/>
                </a:cubicBezTo>
                <a:cubicBezTo>
                  <a:pt x="574281" y="315406"/>
                  <a:pt x="558482" y="346932"/>
                  <a:pt x="532628" y="371292"/>
                </a:cubicBezTo>
                <a:lnTo>
                  <a:pt x="545555" y="438642"/>
                </a:lnTo>
                <a:lnTo>
                  <a:pt x="480921" y="404251"/>
                </a:lnTo>
                <a:cubicBezTo>
                  <a:pt x="455067" y="415715"/>
                  <a:pt x="424905" y="421446"/>
                  <a:pt x="393306" y="421446"/>
                </a:cubicBezTo>
                <a:cubicBezTo>
                  <a:pt x="344471" y="421446"/>
                  <a:pt x="299945" y="407117"/>
                  <a:pt x="266910" y="382756"/>
                </a:cubicBezTo>
                <a:cubicBezTo>
                  <a:pt x="282710" y="381323"/>
                  <a:pt x="298509" y="379890"/>
                  <a:pt x="312872" y="377024"/>
                </a:cubicBezTo>
                <a:cubicBezTo>
                  <a:pt x="337289" y="387055"/>
                  <a:pt x="364579" y="392787"/>
                  <a:pt x="393306" y="392787"/>
                </a:cubicBezTo>
                <a:cubicBezTo>
                  <a:pt x="436395" y="392787"/>
                  <a:pt x="475175" y="379890"/>
                  <a:pt x="505338" y="358395"/>
                </a:cubicBezTo>
                <a:cubicBezTo>
                  <a:pt x="532628" y="336901"/>
                  <a:pt x="546991" y="309674"/>
                  <a:pt x="546991" y="282448"/>
                </a:cubicBezTo>
                <a:cubicBezTo>
                  <a:pt x="546991" y="255221"/>
                  <a:pt x="532628" y="227994"/>
                  <a:pt x="505338" y="206500"/>
                </a:cubicBezTo>
                <a:cubicBezTo>
                  <a:pt x="501029" y="203634"/>
                  <a:pt x="495284" y="199335"/>
                  <a:pt x="489539" y="196469"/>
                </a:cubicBezTo>
                <a:cubicBezTo>
                  <a:pt x="489539" y="185005"/>
                  <a:pt x="488102" y="173541"/>
                  <a:pt x="485230" y="162077"/>
                </a:cubicBezTo>
                <a:close/>
                <a:moveTo>
                  <a:pt x="347379" y="143322"/>
                </a:moveTo>
                <a:cubicBezTo>
                  <a:pt x="327283" y="143322"/>
                  <a:pt x="312928" y="159088"/>
                  <a:pt x="312928" y="177719"/>
                </a:cubicBezTo>
                <a:cubicBezTo>
                  <a:pt x="312928" y="196351"/>
                  <a:pt x="327283" y="212117"/>
                  <a:pt x="347379" y="212117"/>
                </a:cubicBezTo>
                <a:cubicBezTo>
                  <a:pt x="366040" y="212117"/>
                  <a:pt x="381830" y="196351"/>
                  <a:pt x="381830" y="177719"/>
                </a:cubicBezTo>
                <a:cubicBezTo>
                  <a:pt x="381830" y="159088"/>
                  <a:pt x="366040" y="143322"/>
                  <a:pt x="347379" y="143322"/>
                </a:cubicBezTo>
                <a:close/>
                <a:moveTo>
                  <a:pt x="235414" y="143322"/>
                </a:moveTo>
                <a:cubicBezTo>
                  <a:pt x="216753" y="143322"/>
                  <a:pt x="200963" y="159088"/>
                  <a:pt x="200963" y="177719"/>
                </a:cubicBezTo>
                <a:cubicBezTo>
                  <a:pt x="200963" y="196351"/>
                  <a:pt x="216753" y="212117"/>
                  <a:pt x="235414" y="212117"/>
                </a:cubicBezTo>
                <a:cubicBezTo>
                  <a:pt x="254075" y="212117"/>
                  <a:pt x="269865" y="196351"/>
                  <a:pt x="269865" y="177719"/>
                </a:cubicBezTo>
                <a:cubicBezTo>
                  <a:pt x="269865" y="159088"/>
                  <a:pt x="254075" y="143322"/>
                  <a:pt x="235414" y="143322"/>
                </a:cubicBezTo>
                <a:close/>
                <a:moveTo>
                  <a:pt x="124884" y="143322"/>
                </a:moveTo>
                <a:cubicBezTo>
                  <a:pt x="106223" y="143322"/>
                  <a:pt x="90433" y="159088"/>
                  <a:pt x="90433" y="177719"/>
                </a:cubicBezTo>
                <a:cubicBezTo>
                  <a:pt x="90433" y="196351"/>
                  <a:pt x="106223" y="212117"/>
                  <a:pt x="124884" y="212117"/>
                </a:cubicBezTo>
                <a:cubicBezTo>
                  <a:pt x="143545" y="212117"/>
                  <a:pt x="159335" y="196351"/>
                  <a:pt x="159335" y="177719"/>
                </a:cubicBezTo>
                <a:cubicBezTo>
                  <a:pt x="159335" y="159088"/>
                  <a:pt x="143545" y="143322"/>
                  <a:pt x="124884" y="143322"/>
                </a:cubicBezTo>
                <a:close/>
                <a:moveTo>
                  <a:pt x="235414" y="0"/>
                </a:moveTo>
                <a:cubicBezTo>
                  <a:pt x="348815" y="0"/>
                  <a:pt x="443555" y="61629"/>
                  <a:pt x="466522" y="143322"/>
                </a:cubicBezTo>
                <a:cubicBezTo>
                  <a:pt x="469393" y="154788"/>
                  <a:pt x="470828" y="166254"/>
                  <a:pt x="470828" y="177719"/>
                </a:cubicBezTo>
                <a:cubicBezTo>
                  <a:pt x="470828" y="179153"/>
                  <a:pt x="470828" y="180586"/>
                  <a:pt x="470828" y="182019"/>
                </a:cubicBezTo>
                <a:cubicBezTo>
                  <a:pt x="470828" y="266579"/>
                  <a:pt x="396185" y="338240"/>
                  <a:pt x="294268" y="358305"/>
                </a:cubicBezTo>
                <a:cubicBezTo>
                  <a:pt x="279913" y="361172"/>
                  <a:pt x="264123" y="362605"/>
                  <a:pt x="248333" y="362605"/>
                </a:cubicBezTo>
                <a:cubicBezTo>
                  <a:pt x="244027" y="364038"/>
                  <a:pt x="239720" y="364038"/>
                  <a:pt x="235414" y="364038"/>
                </a:cubicBezTo>
                <a:cubicBezTo>
                  <a:pt x="195221" y="364038"/>
                  <a:pt x="156464" y="355439"/>
                  <a:pt x="122013" y="341106"/>
                </a:cubicBezTo>
                <a:lnTo>
                  <a:pt x="35886" y="385536"/>
                </a:lnTo>
                <a:lnTo>
                  <a:pt x="53112" y="298110"/>
                </a:lnTo>
                <a:cubicBezTo>
                  <a:pt x="20096" y="266579"/>
                  <a:pt x="0" y="226449"/>
                  <a:pt x="0" y="182019"/>
                </a:cubicBezTo>
                <a:cubicBezTo>
                  <a:pt x="0" y="81694"/>
                  <a:pt x="106223" y="0"/>
                  <a:pt x="23541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PA-open-office-folder_74337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4759813" y="1630676"/>
            <a:ext cx="493994" cy="455614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PA-矩形 59"/>
          <p:cNvSpPr/>
          <p:nvPr>
            <p:custDataLst>
              <p:tags r:id="rId6"/>
            </p:custDataLst>
          </p:nvPr>
        </p:nvSpPr>
        <p:spPr>
          <a:xfrm>
            <a:off x="5829680" y="1564109"/>
            <a:ext cx="1078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  <p:sp>
        <p:nvSpPr>
          <p:cNvPr id="62" name="PA-矩形 61"/>
          <p:cNvSpPr/>
          <p:nvPr>
            <p:custDataLst>
              <p:tags r:id="rId7"/>
            </p:custDataLst>
          </p:nvPr>
        </p:nvSpPr>
        <p:spPr>
          <a:xfrm>
            <a:off x="5247591" y="1549801"/>
            <a:ext cx="7747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PA-文本框 67"/>
          <p:cNvSpPr txBox="1"/>
          <p:nvPr>
            <p:custDataLst>
              <p:tags r:id="rId8"/>
            </p:custDataLst>
          </p:nvPr>
        </p:nvSpPr>
        <p:spPr>
          <a:xfrm>
            <a:off x="5404952" y="1886107"/>
            <a:ext cx="218446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8" name="PA-wifi_99551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8097736" y="1614144"/>
            <a:ext cx="479003" cy="478091"/>
          </a:xfrm>
          <a:custGeom>
            <a:avLst/>
            <a:gdLst>
              <a:gd name="T0" fmla="*/ 284 w 421"/>
              <a:gd name="T1" fmla="*/ 61 h 421"/>
              <a:gd name="T2" fmla="*/ 61 w 421"/>
              <a:gd name="T3" fmla="*/ 61 h 421"/>
              <a:gd name="T4" fmla="*/ 61 w 421"/>
              <a:gd name="T5" fmla="*/ 284 h 421"/>
              <a:gd name="T6" fmla="*/ 263 w 421"/>
              <a:gd name="T7" fmla="*/ 302 h 421"/>
              <a:gd name="T8" fmla="*/ 272 w 421"/>
              <a:gd name="T9" fmla="*/ 319 h 421"/>
              <a:gd name="T10" fmla="*/ 361 w 421"/>
              <a:gd name="T11" fmla="*/ 408 h 421"/>
              <a:gd name="T12" fmla="*/ 408 w 421"/>
              <a:gd name="T13" fmla="*/ 408 h 421"/>
              <a:gd name="T14" fmla="*/ 408 w 421"/>
              <a:gd name="T15" fmla="*/ 361 h 421"/>
              <a:gd name="T16" fmla="*/ 319 w 421"/>
              <a:gd name="T17" fmla="*/ 272 h 421"/>
              <a:gd name="T18" fmla="*/ 302 w 421"/>
              <a:gd name="T19" fmla="*/ 263 h 421"/>
              <a:gd name="T20" fmla="*/ 284 w 421"/>
              <a:gd name="T21" fmla="*/ 61 h 421"/>
              <a:gd name="T22" fmla="*/ 256 w 421"/>
              <a:gd name="T23" fmla="*/ 256 h 421"/>
              <a:gd name="T24" fmla="*/ 89 w 421"/>
              <a:gd name="T25" fmla="*/ 256 h 421"/>
              <a:gd name="T26" fmla="*/ 89 w 421"/>
              <a:gd name="T27" fmla="*/ 89 h 421"/>
              <a:gd name="T28" fmla="*/ 256 w 421"/>
              <a:gd name="T29" fmla="*/ 89 h 421"/>
              <a:gd name="T30" fmla="*/ 256 w 421"/>
              <a:gd name="T31" fmla="*/ 25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1" h="421">
                <a:moveTo>
                  <a:pt x="284" y="61"/>
                </a:moveTo>
                <a:cubicBezTo>
                  <a:pt x="223" y="0"/>
                  <a:pt x="123" y="0"/>
                  <a:pt x="61" y="61"/>
                </a:cubicBezTo>
                <a:cubicBezTo>
                  <a:pt x="0" y="123"/>
                  <a:pt x="0" y="223"/>
                  <a:pt x="61" y="284"/>
                </a:cubicBezTo>
                <a:cubicBezTo>
                  <a:pt x="116" y="339"/>
                  <a:pt x="201" y="345"/>
                  <a:pt x="263" y="302"/>
                </a:cubicBezTo>
                <a:cubicBezTo>
                  <a:pt x="264" y="308"/>
                  <a:pt x="267" y="314"/>
                  <a:pt x="272" y="319"/>
                </a:cubicBezTo>
                <a:lnTo>
                  <a:pt x="361" y="408"/>
                </a:lnTo>
                <a:cubicBezTo>
                  <a:pt x="374" y="421"/>
                  <a:pt x="395" y="421"/>
                  <a:pt x="408" y="408"/>
                </a:cubicBezTo>
                <a:cubicBezTo>
                  <a:pt x="421" y="395"/>
                  <a:pt x="421" y="374"/>
                  <a:pt x="408" y="361"/>
                </a:cubicBezTo>
                <a:lnTo>
                  <a:pt x="319" y="272"/>
                </a:lnTo>
                <a:cubicBezTo>
                  <a:pt x="314" y="267"/>
                  <a:pt x="308" y="264"/>
                  <a:pt x="302" y="263"/>
                </a:cubicBezTo>
                <a:cubicBezTo>
                  <a:pt x="345" y="201"/>
                  <a:pt x="339" y="116"/>
                  <a:pt x="284" y="61"/>
                </a:cubicBezTo>
                <a:close/>
                <a:moveTo>
                  <a:pt x="256" y="256"/>
                </a:moveTo>
                <a:cubicBezTo>
                  <a:pt x="210" y="302"/>
                  <a:pt x="135" y="302"/>
                  <a:pt x="89" y="256"/>
                </a:cubicBezTo>
                <a:cubicBezTo>
                  <a:pt x="44" y="210"/>
                  <a:pt x="44" y="135"/>
                  <a:pt x="89" y="89"/>
                </a:cubicBezTo>
                <a:cubicBezTo>
                  <a:pt x="135" y="44"/>
                  <a:pt x="210" y="44"/>
                  <a:pt x="256" y="89"/>
                </a:cubicBezTo>
                <a:cubicBezTo>
                  <a:pt x="302" y="135"/>
                  <a:pt x="302" y="210"/>
                  <a:pt x="256" y="25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PA-矩形 70"/>
          <p:cNvSpPr/>
          <p:nvPr>
            <p:custDataLst>
              <p:tags r:id="rId10"/>
            </p:custDataLst>
          </p:nvPr>
        </p:nvSpPr>
        <p:spPr>
          <a:xfrm>
            <a:off x="9108355" y="1564109"/>
            <a:ext cx="1078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  <p:sp>
        <p:nvSpPr>
          <p:cNvPr id="72" name="PA-矩形 71"/>
          <p:cNvSpPr/>
          <p:nvPr>
            <p:custDataLst>
              <p:tags r:id="rId11"/>
            </p:custDataLst>
          </p:nvPr>
        </p:nvSpPr>
        <p:spPr>
          <a:xfrm>
            <a:off x="8526266" y="1549801"/>
            <a:ext cx="7747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03.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PA-文本框 73"/>
          <p:cNvSpPr txBox="1"/>
          <p:nvPr>
            <p:custDataLst>
              <p:tags r:id="rId12"/>
            </p:custDataLst>
          </p:nvPr>
        </p:nvSpPr>
        <p:spPr>
          <a:xfrm>
            <a:off x="8683627" y="1886107"/>
            <a:ext cx="218446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-1611086" y="2972335"/>
            <a:ext cx="11190515" cy="2557608"/>
          </a:xfrm>
          <a:prstGeom prst="roundRect">
            <a:avLst>
              <a:gd name="adj" fmla="val 50000"/>
            </a:avLst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-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9326" y="0"/>
            <a:ext cx="5072674" cy="4033967"/>
          </a:xfrm>
          <a:prstGeom prst="rect">
            <a:avLst/>
          </a:prstGeom>
        </p:spPr>
      </p:pic>
      <p:sp>
        <p:nvSpPr>
          <p:cNvPr id="10" name="PA-矩形 9"/>
          <p:cNvSpPr/>
          <p:nvPr>
            <p:custDataLst>
              <p:tags r:id="rId2"/>
            </p:custDataLst>
          </p:nvPr>
        </p:nvSpPr>
        <p:spPr>
          <a:xfrm>
            <a:off x="4495800" y="1045030"/>
            <a:ext cx="3771900" cy="5282470"/>
          </a:xfrm>
          <a:prstGeom prst="rect">
            <a:avLst/>
          </a:prstGeom>
          <a:solidFill>
            <a:srgbClr val="0070C0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PA-组合 1"/>
          <p:cNvGrpSpPr/>
          <p:nvPr>
            <p:custDataLst>
              <p:tags r:id="rId3"/>
            </p:custDataLst>
          </p:nvPr>
        </p:nvGrpSpPr>
        <p:grpSpPr>
          <a:xfrm>
            <a:off x="770395" y="2137751"/>
            <a:ext cx="3280300" cy="2714982"/>
            <a:chOff x="529700" y="1812574"/>
            <a:chExt cx="3280300" cy="2714982"/>
          </a:xfrm>
        </p:grpSpPr>
        <p:sp>
          <p:nvSpPr>
            <p:cNvPr id="53" name="PA-文本框 52"/>
            <p:cNvSpPr txBox="1"/>
            <p:nvPr>
              <p:custDataLst>
                <p:tags r:id="rId16"/>
              </p:custDataLst>
            </p:nvPr>
          </p:nvSpPr>
          <p:spPr>
            <a:xfrm>
              <a:off x="529700" y="3234894"/>
              <a:ext cx="32803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</a:t>
              </a:r>
            </a:p>
            <a:p>
              <a:pPr lvl="0" algn="just">
                <a:lnSpc>
                  <a:spcPct val="130000"/>
                </a:lnSpc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PA-矩形 54"/>
            <p:cNvSpPr/>
            <p:nvPr>
              <p:custDataLst>
                <p:tags r:id="rId17"/>
              </p:custDataLst>
            </p:nvPr>
          </p:nvSpPr>
          <p:spPr>
            <a:xfrm>
              <a:off x="532274" y="2652636"/>
              <a:ext cx="2686197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YOUR TITLE HERE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6" name="PA-直接连接符 55"/>
            <p:cNvCxnSpPr/>
            <p:nvPr>
              <p:custDataLst>
                <p:tags r:id="rId18"/>
              </p:custDataLst>
            </p:nvPr>
          </p:nvCxnSpPr>
          <p:spPr>
            <a:xfrm>
              <a:off x="643095" y="3024943"/>
              <a:ext cx="514350" cy="0"/>
            </a:xfrm>
            <a:prstGeom prst="line">
              <a:avLst/>
            </a:prstGeom>
            <a:ln w="3175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PA-直接连接符 56"/>
            <p:cNvCxnSpPr/>
            <p:nvPr>
              <p:custDataLst>
                <p:tags r:id="rId19"/>
              </p:custDataLst>
            </p:nvPr>
          </p:nvCxnSpPr>
          <p:spPr>
            <a:xfrm>
              <a:off x="1036205" y="3024943"/>
              <a:ext cx="2083390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PA-矩形 68"/>
            <p:cNvSpPr/>
            <p:nvPr>
              <p:custDataLst>
                <p:tags r:id="rId20"/>
              </p:custDataLst>
            </p:nvPr>
          </p:nvSpPr>
          <p:spPr>
            <a:xfrm>
              <a:off x="529700" y="1812574"/>
              <a:ext cx="2179184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</a:t>
              </a:r>
              <a:endParaRPr kumimoji="0" lang="en-US" altLang="zh-CN" sz="20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你的标题</a:t>
              </a:r>
            </a:p>
          </p:txBody>
        </p:sp>
      </p:grpSp>
      <p:grpSp>
        <p:nvGrpSpPr>
          <p:cNvPr id="3" name="PA-组合 2"/>
          <p:cNvGrpSpPr/>
          <p:nvPr>
            <p:custDataLst>
              <p:tags r:id="rId4"/>
            </p:custDataLst>
          </p:nvPr>
        </p:nvGrpSpPr>
        <p:grpSpPr>
          <a:xfrm>
            <a:off x="4912185" y="1375938"/>
            <a:ext cx="2963054" cy="1262293"/>
            <a:chOff x="4912185" y="1361424"/>
            <a:chExt cx="2963054" cy="1262293"/>
          </a:xfrm>
        </p:grpSpPr>
        <p:sp>
          <p:nvSpPr>
            <p:cNvPr id="107" name="PA-speech-bubbles-with-ellipsis_61533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auto">
            <a:xfrm>
              <a:off x="6174615" y="1361424"/>
              <a:ext cx="438192" cy="334695"/>
            </a:xfrm>
            <a:custGeom>
              <a:avLst/>
              <a:gdLst>
                <a:gd name="connsiteX0" fmla="*/ 485230 w 574281"/>
                <a:gd name="connsiteY0" fmla="*/ 162077 h 438642"/>
                <a:gd name="connsiteX1" fmla="*/ 574281 w 574281"/>
                <a:gd name="connsiteY1" fmla="*/ 282448 h 438642"/>
                <a:gd name="connsiteX2" fmla="*/ 532628 w 574281"/>
                <a:gd name="connsiteY2" fmla="*/ 371292 h 438642"/>
                <a:gd name="connsiteX3" fmla="*/ 545555 w 574281"/>
                <a:gd name="connsiteY3" fmla="*/ 438642 h 438642"/>
                <a:gd name="connsiteX4" fmla="*/ 480921 w 574281"/>
                <a:gd name="connsiteY4" fmla="*/ 404251 h 438642"/>
                <a:gd name="connsiteX5" fmla="*/ 393306 w 574281"/>
                <a:gd name="connsiteY5" fmla="*/ 421446 h 438642"/>
                <a:gd name="connsiteX6" fmla="*/ 266910 w 574281"/>
                <a:gd name="connsiteY6" fmla="*/ 382756 h 438642"/>
                <a:gd name="connsiteX7" fmla="*/ 312872 w 574281"/>
                <a:gd name="connsiteY7" fmla="*/ 377024 h 438642"/>
                <a:gd name="connsiteX8" fmla="*/ 393306 w 574281"/>
                <a:gd name="connsiteY8" fmla="*/ 392787 h 438642"/>
                <a:gd name="connsiteX9" fmla="*/ 505338 w 574281"/>
                <a:gd name="connsiteY9" fmla="*/ 358395 h 438642"/>
                <a:gd name="connsiteX10" fmla="*/ 546991 w 574281"/>
                <a:gd name="connsiteY10" fmla="*/ 282448 h 438642"/>
                <a:gd name="connsiteX11" fmla="*/ 505338 w 574281"/>
                <a:gd name="connsiteY11" fmla="*/ 206500 h 438642"/>
                <a:gd name="connsiteX12" fmla="*/ 489539 w 574281"/>
                <a:gd name="connsiteY12" fmla="*/ 196469 h 438642"/>
                <a:gd name="connsiteX13" fmla="*/ 485230 w 574281"/>
                <a:gd name="connsiteY13" fmla="*/ 162077 h 438642"/>
                <a:gd name="connsiteX14" fmla="*/ 347379 w 574281"/>
                <a:gd name="connsiteY14" fmla="*/ 143322 h 438642"/>
                <a:gd name="connsiteX15" fmla="*/ 312928 w 574281"/>
                <a:gd name="connsiteY15" fmla="*/ 177719 h 438642"/>
                <a:gd name="connsiteX16" fmla="*/ 347379 w 574281"/>
                <a:gd name="connsiteY16" fmla="*/ 212117 h 438642"/>
                <a:gd name="connsiteX17" fmla="*/ 381830 w 574281"/>
                <a:gd name="connsiteY17" fmla="*/ 177719 h 438642"/>
                <a:gd name="connsiteX18" fmla="*/ 347379 w 574281"/>
                <a:gd name="connsiteY18" fmla="*/ 143322 h 438642"/>
                <a:gd name="connsiteX19" fmla="*/ 235414 w 574281"/>
                <a:gd name="connsiteY19" fmla="*/ 143322 h 438642"/>
                <a:gd name="connsiteX20" fmla="*/ 200963 w 574281"/>
                <a:gd name="connsiteY20" fmla="*/ 177719 h 438642"/>
                <a:gd name="connsiteX21" fmla="*/ 235414 w 574281"/>
                <a:gd name="connsiteY21" fmla="*/ 212117 h 438642"/>
                <a:gd name="connsiteX22" fmla="*/ 269865 w 574281"/>
                <a:gd name="connsiteY22" fmla="*/ 177719 h 438642"/>
                <a:gd name="connsiteX23" fmla="*/ 235414 w 574281"/>
                <a:gd name="connsiteY23" fmla="*/ 143322 h 438642"/>
                <a:gd name="connsiteX24" fmla="*/ 124884 w 574281"/>
                <a:gd name="connsiteY24" fmla="*/ 143322 h 438642"/>
                <a:gd name="connsiteX25" fmla="*/ 90433 w 574281"/>
                <a:gd name="connsiteY25" fmla="*/ 177719 h 438642"/>
                <a:gd name="connsiteX26" fmla="*/ 124884 w 574281"/>
                <a:gd name="connsiteY26" fmla="*/ 212117 h 438642"/>
                <a:gd name="connsiteX27" fmla="*/ 159335 w 574281"/>
                <a:gd name="connsiteY27" fmla="*/ 177719 h 438642"/>
                <a:gd name="connsiteX28" fmla="*/ 124884 w 574281"/>
                <a:gd name="connsiteY28" fmla="*/ 143322 h 438642"/>
                <a:gd name="connsiteX29" fmla="*/ 235414 w 574281"/>
                <a:gd name="connsiteY29" fmla="*/ 0 h 438642"/>
                <a:gd name="connsiteX30" fmla="*/ 466522 w 574281"/>
                <a:gd name="connsiteY30" fmla="*/ 143322 h 438642"/>
                <a:gd name="connsiteX31" fmla="*/ 470828 w 574281"/>
                <a:gd name="connsiteY31" fmla="*/ 177719 h 438642"/>
                <a:gd name="connsiteX32" fmla="*/ 470828 w 574281"/>
                <a:gd name="connsiteY32" fmla="*/ 182019 h 438642"/>
                <a:gd name="connsiteX33" fmla="*/ 294268 w 574281"/>
                <a:gd name="connsiteY33" fmla="*/ 358305 h 438642"/>
                <a:gd name="connsiteX34" fmla="*/ 248333 w 574281"/>
                <a:gd name="connsiteY34" fmla="*/ 362605 h 438642"/>
                <a:gd name="connsiteX35" fmla="*/ 235414 w 574281"/>
                <a:gd name="connsiteY35" fmla="*/ 364038 h 438642"/>
                <a:gd name="connsiteX36" fmla="*/ 122013 w 574281"/>
                <a:gd name="connsiteY36" fmla="*/ 341106 h 438642"/>
                <a:gd name="connsiteX37" fmla="*/ 35886 w 574281"/>
                <a:gd name="connsiteY37" fmla="*/ 385536 h 438642"/>
                <a:gd name="connsiteX38" fmla="*/ 53112 w 574281"/>
                <a:gd name="connsiteY38" fmla="*/ 298110 h 438642"/>
                <a:gd name="connsiteX39" fmla="*/ 0 w 574281"/>
                <a:gd name="connsiteY39" fmla="*/ 182019 h 438642"/>
                <a:gd name="connsiteX40" fmla="*/ 235414 w 574281"/>
                <a:gd name="connsiteY40" fmla="*/ 0 h 4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281" h="438642">
                  <a:moveTo>
                    <a:pt x="485230" y="162077"/>
                  </a:moveTo>
                  <a:cubicBezTo>
                    <a:pt x="538373" y="186438"/>
                    <a:pt x="574281" y="230860"/>
                    <a:pt x="574281" y="282448"/>
                  </a:cubicBezTo>
                  <a:cubicBezTo>
                    <a:pt x="574281" y="315406"/>
                    <a:pt x="558482" y="346932"/>
                    <a:pt x="532628" y="371292"/>
                  </a:cubicBezTo>
                  <a:lnTo>
                    <a:pt x="545555" y="438642"/>
                  </a:lnTo>
                  <a:lnTo>
                    <a:pt x="480921" y="404251"/>
                  </a:lnTo>
                  <a:cubicBezTo>
                    <a:pt x="455067" y="415715"/>
                    <a:pt x="424905" y="421446"/>
                    <a:pt x="393306" y="421446"/>
                  </a:cubicBezTo>
                  <a:cubicBezTo>
                    <a:pt x="344471" y="421446"/>
                    <a:pt x="299945" y="407117"/>
                    <a:pt x="266910" y="382756"/>
                  </a:cubicBezTo>
                  <a:cubicBezTo>
                    <a:pt x="282710" y="381323"/>
                    <a:pt x="298509" y="379890"/>
                    <a:pt x="312872" y="377024"/>
                  </a:cubicBezTo>
                  <a:cubicBezTo>
                    <a:pt x="337289" y="387055"/>
                    <a:pt x="364579" y="392787"/>
                    <a:pt x="393306" y="392787"/>
                  </a:cubicBezTo>
                  <a:cubicBezTo>
                    <a:pt x="436395" y="392787"/>
                    <a:pt x="475175" y="379890"/>
                    <a:pt x="505338" y="358395"/>
                  </a:cubicBezTo>
                  <a:cubicBezTo>
                    <a:pt x="532628" y="336901"/>
                    <a:pt x="546991" y="309674"/>
                    <a:pt x="546991" y="282448"/>
                  </a:cubicBezTo>
                  <a:cubicBezTo>
                    <a:pt x="546991" y="255221"/>
                    <a:pt x="532628" y="227994"/>
                    <a:pt x="505338" y="206500"/>
                  </a:cubicBezTo>
                  <a:cubicBezTo>
                    <a:pt x="501029" y="203634"/>
                    <a:pt x="495284" y="199335"/>
                    <a:pt x="489539" y="196469"/>
                  </a:cubicBezTo>
                  <a:cubicBezTo>
                    <a:pt x="489539" y="185005"/>
                    <a:pt x="488102" y="173541"/>
                    <a:pt x="485230" y="162077"/>
                  </a:cubicBezTo>
                  <a:close/>
                  <a:moveTo>
                    <a:pt x="347379" y="143322"/>
                  </a:moveTo>
                  <a:cubicBezTo>
                    <a:pt x="327283" y="143322"/>
                    <a:pt x="312928" y="159088"/>
                    <a:pt x="312928" y="177719"/>
                  </a:cubicBezTo>
                  <a:cubicBezTo>
                    <a:pt x="312928" y="196351"/>
                    <a:pt x="327283" y="212117"/>
                    <a:pt x="347379" y="212117"/>
                  </a:cubicBezTo>
                  <a:cubicBezTo>
                    <a:pt x="366040" y="212117"/>
                    <a:pt x="381830" y="196351"/>
                    <a:pt x="381830" y="177719"/>
                  </a:cubicBezTo>
                  <a:cubicBezTo>
                    <a:pt x="381830" y="159088"/>
                    <a:pt x="366040" y="143322"/>
                    <a:pt x="347379" y="143322"/>
                  </a:cubicBezTo>
                  <a:close/>
                  <a:moveTo>
                    <a:pt x="235414" y="143322"/>
                  </a:moveTo>
                  <a:cubicBezTo>
                    <a:pt x="216753" y="143322"/>
                    <a:pt x="200963" y="159088"/>
                    <a:pt x="200963" y="177719"/>
                  </a:cubicBezTo>
                  <a:cubicBezTo>
                    <a:pt x="200963" y="196351"/>
                    <a:pt x="216753" y="212117"/>
                    <a:pt x="235414" y="212117"/>
                  </a:cubicBezTo>
                  <a:cubicBezTo>
                    <a:pt x="254075" y="212117"/>
                    <a:pt x="269865" y="196351"/>
                    <a:pt x="269865" y="177719"/>
                  </a:cubicBezTo>
                  <a:cubicBezTo>
                    <a:pt x="269865" y="159088"/>
                    <a:pt x="254075" y="143322"/>
                    <a:pt x="235414" y="143322"/>
                  </a:cubicBezTo>
                  <a:close/>
                  <a:moveTo>
                    <a:pt x="124884" y="143322"/>
                  </a:moveTo>
                  <a:cubicBezTo>
                    <a:pt x="106223" y="143322"/>
                    <a:pt x="90433" y="159088"/>
                    <a:pt x="90433" y="177719"/>
                  </a:cubicBezTo>
                  <a:cubicBezTo>
                    <a:pt x="90433" y="196351"/>
                    <a:pt x="106223" y="212117"/>
                    <a:pt x="124884" y="212117"/>
                  </a:cubicBezTo>
                  <a:cubicBezTo>
                    <a:pt x="143545" y="212117"/>
                    <a:pt x="159335" y="196351"/>
                    <a:pt x="159335" y="177719"/>
                  </a:cubicBezTo>
                  <a:cubicBezTo>
                    <a:pt x="159335" y="159088"/>
                    <a:pt x="143545" y="143322"/>
                    <a:pt x="124884" y="143322"/>
                  </a:cubicBezTo>
                  <a:close/>
                  <a:moveTo>
                    <a:pt x="235414" y="0"/>
                  </a:moveTo>
                  <a:cubicBezTo>
                    <a:pt x="348815" y="0"/>
                    <a:pt x="443555" y="61629"/>
                    <a:pt x="466522" y="143322"/>
                  </a:cubicBezTo>
                  <a:cubicBezTo>
                    <a:pt x="469393" y="154788"/>
                    <a:pt x="470828" y="166254"/>
                    <a:pt x="470828" y="177719"/>
                  </a:cubicBezTo>
                  <a:cubicBezTo>
                    <a:pt x="470828" y="179153"/>
                    <a:pt x="470828" y="180586"/>
                    <a:pt x="470828" y="182019"/>
                  </a:cubicBezTo>
                  <a:cubicBezTo>
                    <a:pt x="470828" y="266579"/>
                    <a:pt x="396185" y="338240"/>
                    <a:pt x="294268" y="358305"/>
                  </a:cubicBezTo>
                  <a:cubicBezTo>
                    <a:pt x="279913" y="361172"/>
                    <a:pt x="264123" y="362605"/>
                    <a:pt x="248333" y="362605"/>
                  </a:cubicBezTo>
                  <a:cubicBezTo>
                    <a:pt x="244027" y="364038"/>
                    <a:pt x="239720" y="364038"/>
                    <a:pt x="235414" y="364038"/>
                  </a:cubicBezTo>
                  <a:cubicBezTo>
                    <a:pt x="195221" y="364038"/>
                    <a:pt x="156464" y="355439"/>
                    <a:pt x="122013" y="341106"/>
                  </a:cubicBezTo>
                  <a:lnTo>
                    <a:pt x="35886" y="385536"/>
                  </a:lnTo>
                  <a:lnTo>
                    <a:pt x="53112" y="298110"/>
                  </a:lnTo>
                  <a:cubicBezTo>
                    <a:pt x="20096" y="266579"/>
                    <a:pt x="0" y="226449"/>
                    <a:pt x="0" y="182019"/>
                  </a:cubicBezTo>
                  <a:cubicBezTo>
                    <a:pt x="0" y="81694"/>
                    <a:pt x="106223" y="0"/>
                    <a:pt x="2354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20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PA-矩形 107"/>
            <p:cNvSpPr/>
            <p:nvPr>
              <p:custDataLst>
                <p:tags r:id="rId14"/>
              </p:custDataLst>
            </p:nvPr>
          </p:nvSpPr>
          <p:spPr>
            <a:xfrm>
              <a:off x="5604553" y="1742683"/>
              <a:ext cx="1578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PA-矩形 108"/>
            <p:cNvSpPr/>
            <p:nvPr>
              <p:custDataLst>
                <p:tags r:id="rId15"/>
              </p:custDataLst>
            </p:nvPr>
          </p:nvSpPr>
          <p:spPr>
            <a:xfrm>
              <a:off x="4912185" y="2077157"/>
              <a:ext cx="2963054" cy="54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z="8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PA-组合 3"/>
          <p:cNvGrpSpPr/>
          <p:nvPr>
            <p:custDataLst>
              <p:tags r:id="rId5"/>
            </p:custDataLst>
          </p:nvPr>
        </p:nvGrpSpPr>
        <p:grpSpPr>
          <a:xfrm>
            <a:off x="4912185" y="2983631"/>
            <a:ext cx="2963054" cy="1262293"/>
            <a:chOff x="4912185" y="2969117"/>
            <a:chExt cx="2963054" cy="1262293"/>
          </a:xfrm>
        </p:grpSpPr>
        <p:sp>
          <p:nvSpPr>
            <p:cNvPr id="115" name="PA-open-office-folder_7433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6218781" y="2969117"/>
              <a:ext cx="349862" cy="322680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PA-矩形 117"/>
            <p:cNvSpPr/>
            <p:nvPr>
              <p:custDataLst>
                <p:tags r:id="rId11"/>
              </p:custDataLst>
            </p:nvPr>
          </p:nvSpPr>
          <p:spPr>
            <a:xfrm>
              <a:off x="5604553" y="3350376"/>
              <a:ext cx="1578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PA-矩形 118"/>
            <p:cNvSpPr/>
            <p:nvPr>
              <p:custDataLst>
                <p:tags r:id="rId12"/>
              </p:custDataLst>
            </p:nvPr>
          </p:nvSpPr>
          <p:spPr>
            <a:xfrm>
              <a:off x="4912185" y="3684850"/>
              <a:ext cx="2963054" cy="54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z="8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PA-组合 4"/>
          <p:cNvGrpSpPr/>
          <p:nvPr>
            <p:custDataLst>
              <p:tags r:id="rId6"/>
            </p:custDataLst>
          </p:nvPr>
        </p:nvGrpSpPr>
        <p:grpSpPr>
          <a:xfrm>
            <a:off x="4912185" y="4591324"/>
            <a:ext cx="2963054" cy="1262293"/>
            <a:chOff x="4912185" y="4576810"/>
            <a:chExt cx="2963054" cy="1262293"/>
          </a:xfrm>
        </p:grpSpPr>
        <p:sp>
          <p:nvSpPr>
            <p:cNvPr id="116" name="PA-wifi_9955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6216851" y="4576810"/>
              <a:ext cx="329799" cy="329171"/>
            </a:xfrm>
            <a:custGeom>
              <a:avLst/>
              <a:gdLst>
                <a:gd name="T0" fmla="*/ 284 w 421"/>
                <a:gd name="T1" fmla="*/ 61 h 421"/>
                <a:gd name="T2" fmla="*/ 61 w 421"/>
                <a:gd name="T3" fmla="*/ 61 h 421"/>
                <a:gd name="T4" fmla="*/ 61 w 421"/>
                <a:gd name="T5" fmla="*/ 284 h 421"/>
                <a:gd name="T6" fmla="*/ 263 w 421"/>
                <a:gd name="T7" fmla="*/ 302 h 421"/>
                <a:gd name="T8" fmla="*/ 272 w 421"/>
                <a:gd name="T9" fmla="*/ 319 h 421"/>
                <a:gd name="T10" fmla="*/ 361 w 421"/>
                <a:gd name="T11" fmla="*/ 408 h 421"/>
                <a:gd name="T12" fmla="*/ 408 w 421"/>
                <a:gd name="T13" fmla="*/ 408 h 421"/>
                <a:gd name="T14" fmla="*/ 408 w 421"/>
                <a:gd name="T15" fmla="*/ 361 h 421"/>
                <a:gd name="T16" fmla="*/ 319 w 421"/>
                <a:gd name="T17" fmla="*/ 272 h 421"/>
                <a:gd name="T18" fmla="*/ 302 w 421"/>
                <a:gd name="T19" fmla="*/ 263 h 421"/>
                <a:gd name="T20" fmla="*/ 284 w 421"/>
                <a:gd name="T21" fmla="*/ 61 h 421"/>
                <a:gd name="T22" fmla="*/ 256 w 421"/>
                <a:gd name="T23" fmla="*/ 256 h 421"/>
                <a:gd name="T24" fmla="*/ 89 w 421"/>
                <a:gd name="T25" fmla="*/ 256 h 421"/>
                <a:gd name="T26" fmla="*/ 89 w 421"/>
                <a:gd name="T27" fmla="*/ 89 h 421"/>
                <a:gd name="T28" fmla="*/ 256 w 421"/>
                <a:gd name="T29" fmla="*/ 89 h 421"/>
                <a:gd name="T30" fmla="*/ 256 w 421"/>
                <a:gd name="T31" fmla="*/ 25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21">
                  <a:moveTo>
                    <a:pt x="284" y="61"/>
                  </a:moveTo>
                  <a:cubicBezTo>
                    <a:pt x="223" y="0"/>
                    <a:pt x="123" y="0"/>
                    <a:pt x="61" y="61"/>
                  </a:cubicBezTo>
                  <a:cubicBezTo>
                    <a:pt x="0" y="123"/>
                    <a:pt x="0" y="223"/>
                    <a:pt x="61" y="284"/>
                  </a:cubicBezTo>
                  <a:cubicBezTo>
                    <a:pt x="116" y="339"/>
                    <a:pt x="201" y="345"/>
                    <a:pt x="263" y="302"/>
                  </a:cubicBezTo>
                  <a:cubicBezTo>
                    <a:pt x="264" y="308"/>
                    <a:pt x="267" y="314"/>
                    <a:pt x="272" y="319"/>
                  </a:cubicBezTo>
                  <a:lnTo>
                    <a:pt x="361" y="408"/>
                  </a:lnTo>
                  <a:cubicBezTo>
                    <a:pt x="374" y="421"/>
                    <a:pt x="395" y="421"/>
                    <a:pt x="408" y="408"/>
                  </a:cubicBezTo>
                  <a:cubicBezTo>
                    <a:pt x="421" y="395"/>
                    <a:pt x="421" y="374"/>
                    <a:pt x="408" y="361"/>
                  </a:cubicBezTo>
                  <a:lnTo>
                    <a:pt x="319" y="272"/>
                  </a:lnTo>
                  <a:cubicBezTo>
                    <a:pt x="314" y="267"/>
                    <a:pt x="308" y="264"/>
                    <a:pt x="302" y="263"/>
                  </a:cubicBezTo>
                  <a:cubicBezTo>
                    <a:pt x="345" y="201"/>
                    <a:pt x="339" y="116"/>
                    <a:pt x="284" y="61"/>
                  </a:cubicBezTo>
                  <a:close/>
                  <a:moveTo>
                    <a:pt x="256" y="256"/>
                  </a:moveTo>
                  <a:cubicBezTo>
                    <a:pt x="210" y="302"/>
                    <a:pt x="135" y="302"/>
                    <a:pt x="89" y="256"/>
                  </a:cubicBezTo>
                  <a:cubicBezTo>
                    <a:pt x="44" y="210"/>
                    <a:pt x="44" y="135"/>
                    <a:pt x="89" y="89"/>
                  </a:cubicBezTo>
                  <a:cubicBezTo>
                    <a:pt x="135" y="44"/>
                    <a:pt x="210" y="44"/>
                    <a:pt x="256" y="89"/>
                  </a:cubicBezTo>
                  <a:cubicBezTo>
                    <a:pt x="302" y="135"/>
                    <a:pt x="302" y="210"/>
                    <a:pt x="256" y="2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PA-矩形 120"/>
            <p:cNvSpPr/>
            <p:nvPr>
              <p:custDataLst>
                <p:tags r:id="rId8"/>
              </p:custDataLst>
            </p:nvPr>
          </p:nvSpPr>
          <p:spPr>
            <a:xfrm>
              <a:off x="5604553" y="4958069"/>
              <a:ext cx="1578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PA-矩形 121"/>
            <p:cNvSpPr/>
            <p:nvPr>
              <p:custDataLst>
                <p:tags r:id="rId9"/>
              </p:custDataLst>
            </p:nvPr>
          </p:nvSpPr>
          <p:spPr>
            <a:xfrm>
              <a:off x="4912185" y="5292543"/>
              <a:ext cx="2963054" cy="54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z="8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组合 15"/>
          <p:cNvGrpSpPr/>
          <p:nvPr>
            <p:custDataLst>
              <p:tags r:id="rId1"/>
            </p:custDataLst>
          </p:nvPr>
        </p:nvGrpSpPr>
        <p:grpSpPr>
          <a:xfrm rot="18785158">
            <a:off x="1056230" y="1350096"/>
            <a:ext cx="4402184" cy="4402184"/>
            <a:chOff x="5175432" y="7787556"/>
            <a:chExt cx="5360046" cy="5360046"/>
          </a:xfrm>
        </p:grpSpPr>
        <p:sp>
          <p:nvSpPr>
            <p:cNvPr id="47" name="PA-椭圆 46"/>
            <p:cNvSpPr/>
            <p:nvPr>
              <p:custDataLst>
                <p:tags r:id="rId17"/>
              </p:custDataLst>
            </p:nvPr>
          </p:nvSpPr>
          <p:spPr>
            <a:xfrm>
              <a:off x="5175432" y="7787556"/>
              <a:ext cx="5360046" cy="5360046"/>
            </a:xfrm>
            <a:custGeom>
              <a:avLst/>
              <a:gdLst>
                <a:gd name="connsiteX0" fmla="*/ 0 w 5360046"/>
                <a:gd name="connsiteY0" fmla="*/ 2680023 h 5360046"/>
                <a:gd name="connsiteX1" fmla="*/ 2680023 w 5360046"/>
                <a:gd name="connsiteY1" fmla="*/ 0 h 5360046"/>
                <a:gd name="connsiteX2" fmla="*/ 5360046 w 5360046"/>
                <a:gd name="connsiteY2" fmla="*/ 2680023 h 5360046"/>
                <a:gd name="connsiteX3" fmla="*/ 2680023 w 5360046"/>
                <a:gd name="connsiteY3" fmla="*/ 5360046 h 5360046"/>
                <a:gd name="connsiteX4" fmla="*/ 0 w 5360046"/>
                <a:gd name="connsiteY4" fmla="*/ 2680023 h 5360046"/>
                <a:gd name="connsiteX0-1" fmla="*/ 5175432 w 10535478"/>
                <a:gd name="connsiteY0-2" fmla="*/ 10467579 h 13147602"/>
                <a:gd name="connsiteX1-3" fmla="*/ 0 w 10535478"/>
                <a:gd name="connsiteY1-4" fmla="*/ 0 h 13147602"/>
                <a:gd name="connsiteX2-5" fmla="*/ 7855455 w 10535478"/>
                <a:gd name="connsiteY2-6" fmla="*/ 7787556 h 13147602"/>
                <a:gd name="connsiteX3-7" fmla="*/ 10535478 w 10535478"/>
                <a:gd name="connsiteY3-8" fmla="*/ 10467579 h 13147602"/>
                <a:gd name="connsiteX4-9" fmla="*/ 7855455 w 10535478"/>
                <a:gd name="connsiteY4-10" fmla="*/ 13147602 h 13147602"/>
                <a:gd name="connsiteX5" fmla="*/ 5175432 w 10535478"/>
                <a:gd name="connsiteY5" fmla="*/ 10467579 h 13147602"/>
                <a:gd name="connsiteX0-11" fmla="*/ 0 w 5360046"/>
                <a:gd name="connsiteY0-12" fmla="*/ 2680023 h 5360046"/>
                <a:gd name="connsiteX1-13" fmla="*/ 2680023 w 5360046"/>
                <a:gd name="connsiteY1-14" fmla="*/ 0 h 5360046"/>
                <a:gd name="connsiteX2-15" fmla="*/ 5360046 w 5360046"/>
                <a:gd name="connsiteY2-16" fmla="*/ 2680023 h 5360046"/>
                <a:gd name="connsiteX3-17" fmla="*/ 2680023 w 5360046"/>
                <a:gd name="connsiteY3-18" fmla="*/ 5360046 h 5360046"/>
                <a:gd name="connsiteX4-19" fmla="*/ 0 w 5360046"/>
                <a:gd name="connsiteY4-20" fmla="*/ 2680023 h 53600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360046" h="5360046">
                  <a:moveTo>
                    <a:pt x="0" y="2680023"/>
                  </a:moveTo>
                  <a:cubicBezTo>
                    <a:pt x="0" y="1199887"/>
                    <a:pt x="1199887" y="0"/>
                    <a:pt x="2680023" y="0"/>
                  </a:cubicBezTo>
                  <a:cubicBezTo>
                    <a:pt x="4160159" y="0"/>
                    <a:pt x="5360046" y="1199887"/>
                    <a:pt x="5360046" y="2680023"/>
                  </a:cubicBezTo>
                  <a:cubicBezTo>
                    <a:pt x="5360046" y="4160159"/>
                    <a:pt x="4160159" y="5360046"/>
                    <a:pt x="2680023" y="5360046"/>
                  </a:cubicBezTo>
                  <a:cubicBezTo>
                    <a:pt x="1199887" y="5360046"/>
                    <a:pt x="0" y="4160159"/>
                    <a:pt x="0" y="2680023"/>
                  </a:cubicBezTo>
                  <a:close/>
                </a:path>
              </a:pathLst>
            </a:custGeom>
            <a:solidFill>
              <a:srgbClr val="0070C0">
                <a:alpha val="3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任意多边形 14"/>
            <p:cNvSpPr/>
            <p:nvPr>
              <p:custDataLst>
                <p:tags r:id="rId18"/>
              </p:custDataLst>
            </p:nvPr>
          </p:nvSpPr>
          <p:spPr>
            <a:xfrm>
              <a:off x="5529700" y="8141823"/>
              <a:ext cx="4651511" cy="4651511"/>
            </a:xfrm>
            <a:custGeom>
              <a:avLst/>
              <a:gdLst/>
              <a:ahLst/>
              <a:cxnLst/>
              <a:rect l="0" t="0" r="0" b="0"/>
              <a:pathLst>
                <a:path w="4651511" h="4651513">
                  <a:moveTo>
                    <a:pt x="0" y="2325756"/>
                  </a:moveTo>
                  <a:cubicBezTo>
                    <a:pt x="0" y="1041277"/>
                    <a:pt x="1041276" y="0"/>
                    <a:pt x="2325755" y="0"/>
                  </a:cubicBezTo>
                  <a:cubicBezTo>
                    <a:pt x="3610234" y="0"/>
                    <a:pt x="4651510" y="1041277"/>
                    <a:pt x="4651510" y="2325756"/>
                  </a:cubicBezTo>
                  <a:cubicBezTo>
                    <a:pt x="4651510" y="3610236"/>
                    <a:pt x="3610234" y="4651512"/>
                    <a:pt x="2325755" y="4651512"/>
                  </a:cubicBezTo>
                  <a:cubicBezTo>
                    <a:pt x="1041276" y="4651512"/>
                    <a:pt x="0" y="3610236"/>
                    <a:pt x="0" y="2325756"/>
                  </a:cubicBezTo>
                  <a:close/>
                </a:path>
              </a:pathLst>
            </a:custGeom>
            <a:solidFill>
              <a:srgbClr val="0070C0">
                <a:alpha val="5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椭圆 13"/>
            <p:cNvSpPr/>
            <p:nvPr>
              <p:custDataLst>
                <p:tags r:id="rId19"/>
              </p:custDataLst>
            </p:nvPr>
          </p:nvSpPr>
          <p:spPr>
            <a:xfrm>
              <a:off x="5883967" y="8496091"/>
              <a:ext cx="3942976" cy="3942976"/>
            </a:xfrm>
            <a:custGeom>
              <a:avLst/>
              <a:gdLst>
                <a:gd name="connsiteX0" fmla="*/ 0 w 3942976"/>
                <a:gd name="connsiteY0" fmla="*/ 1971488 h 3942976"/>
                <a:gd name="connsiteX1" fmla="*/ 1971488 w 3942976"/>
                <a:gd name="connsiteY1" fmla="*/ 0 h 3942976"/>
                <a:gd name="connsiteX2" fmla="*/ 3942976 w 3942976"/>
                <a:gd name="connsiteY2" fmla="*/ 1971488 h 3942976"/>
                <a:gd name="connsiteX3" fmla="*/ 1971488 w 3942976"/>
                <a:gd name="connsiteY3" fmla="*/ 3942976 h 3942976"/>
                <a:gd name="connsiteX4" fmla="*/ 0 w 3942976"/>
                <a:gd name="connsiteY4" fmla="*/ 1971488 h 3942976"/>
                <a:gd name="connsiteX0-1" fmla="*/ 5883967 w 9826943"/>
                <a:gd name="connsiteY0-2" fmla="*/ 10467579 h 12439067"/>
                <a:gd name="connsiteX1-3" fmla="*/ 0 w 9826943"/>
                <a:gd name="connsiteY1-4" fmla="*/ 0 h 12439067"/>
                <a:gd name="connsiteX2-5" fmla="*/ 7855455 w 9826943"/>
                <a:gd name="connsiteY2-6" fmla="*/ 8496091 h 12439067"/>
                <a:gd name="connsiteX3-7" fmla="*/ 9826943 w 9826943"/>
                <a:gd name="connsiteY3-8" fmla="*/ 10467579 h 12439067"/>
                <a:gd name="connsiteX4-9" fmla="*/ 7855455 w 9826943"/>
                <a:gd name="connsiteY4-10" fmla="*/ 12439067 h 12439067"/>
                <a:gd name="connsiteX5" fmla="*/ 5883967 w 9826943"/>
                <a:gd name="connsiteY5" fmla="*/ 10467579 h 12439067"/>
                <a:gd name="connsiteX0-11" fmla="*/ 0 w 3942976"/>
                <a:gd name="connsiteY0-12" fmla="*/ 1971488 h 3942976"/>
                <a:gd name="connsiteX1-13" fmla="*/ 1971488 w 3942976"/>
                <a:gd name="connsiteY1-14" fmla="*/ 0 h 3942976"/>
                <a:gd name="connsiteX2-15" fmla="*/ 3942976 w 3942976"/>
                <a:gd name="connsiteY2-16" fmla="*/ 1971488 h 3942976"/>
                <a:gd name="connsiteX3-17" fmla="*/ 1971488 w 3942976"/>
                <a:gd name="connsiteY3-18" fmla="*/ 3942976 h 3942976"/>
                <a:gd name="connsiteX4-19" fmla="*/ 0 w 3942976"/>
                <a:gd name="connsiteY4-20" fmla="*/ 1971488 h 39429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42976" h="3942976">
                  <a:moveTo>
                    <a:pt x="0" y="1971488"/>
                  </a:moveTo>
                  <a:cubicBezTo>
                    <a:pt x="0" y="882665"/>
                    <a:pt x="882665" y="0"/>
                    <a:pt x="1971488" y="0"/>
                  </a:cubicBezTo>
                  <a:cubicBezTo>
                    <a:pt x="3060311" y="0"/>
                    <a:pt x="3942976" y="882665"/>
                    <a:pt x="3942976" y="1971488"/>
                  </a:cubicBezTo>
                  <a:cubicBezTo>
                    <a:pt x="3942976" y="3060311"/>
                    <a:pt x="3060311" y="3942976"/>
                    <a:pt x="1971488" y="3942976"/>
                  </a:cubicBezTo>
                  <a:cubicBezTo>
                    <a:pt x="882665" y="3942976"/>
                    <a:pt x="0" y="3060311"/>
                    <a:pt x="0" y="1971488"/>
                  </a:cubicBezTo>
                  <a:close/>
                </a:path>
              </a:pathLst>
            </a:cu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PA-组合 51"/>
          <p:cNvGrpSpPr/>
          <p:nvPr>
            <p:custDataLst>
              <p:tags r:id="rId2"/>
            </p:custDataLst>
          </p:nvPr>
        </p:nvGrpSpPr>
        <p:grpSpPr>
          <a:xfrm>
            <a:off x="649457" y="2367432"/>
            <a:ext cx="5261370" cy="2780360"/>
            <a:chOff x="465585" y="9204842"/>
            <a:chExt cx="5486854" cy="2899515"/>
          </a:xfrm>
        </p:grpSpPr>
        <p:pic>
          <p:nvPicPr>
            <p:cNvPr id="50" name="PA-图片 4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27844" y="9416780"/>
              <a:ext cx="3634657" cy="2299017"/>
            </a:xfrm>
            <a:prstGeom prst="rect">
              <a:avLst/>
            </a:prstGeom>
          </p:spPr>
        </p:pic>
        <p:pic>
          <p:nvPicPr>
            <p:cNvPr id="51" name="PA-图片 50" descr="图片包含 监视器, 计算机, 电子产品, 陈列&#10;&#10;已生成极高可信度的说明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5585" y="9204842"/>
              <a:ext cx="5486854" cy="289951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072292" y="1262606"/>
            <a:ext cx="657224" cy="657224"/>
            <a:chOff x="6039787" y="1262606"/>
            <a:chExt cx="657224" cy="657224"/>
          </a:xfrm>
        </p:grpSpPr>
        <p:sp>
          <p:nvSpPr>
            <p:cNvPr id="46" name="PA-椭圆 35"/>
            <p:cNvSpPr/>
            <p:nvPr>
              <p:custDataLst>
                <p:tags r:id="rId13"/>
              </p:custDataLst>
            </p:nvPr>
          </p:nvSpPr>
          <p:spPr>
            <a:xfrm>
              <a:off x="6039787" y="1262606"/>
              <a:ext cx="657224" cy="657224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PA-prize-badge-with-star-and-ribbon_822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6228148" y="1450704"/>
              <a:ext cx="280502" cy="280078"/>
            </a:xfrm>
            <a:custGeom>
              <a:avLst/>
              <a:gdLst>
                <a:gd name="T0" fmla="*/ 2482 w 6827"/>
                <a:gd name="T1" fmla="*/ 931 h 6827"/>
                <a:gd name="T2" fmla="*/ 2172 w 6827"/>
                <a:gd name="T3" fmla="*/ 1241 h 6827"/>
                <a:gd name="T4" fmla="*/ 0 w 6827"/>
                <a:gd name="T5" fmla="*/ 3413 h 6827"/>
                <a:gd name="T6" fmla="*/ 0 w 6827"/>
                <a:gd name="T7" fmla="*/ 5896 h 6827"/>
                <a:gd name="T8" fmla="*/ 4344 w 6827"/>
                <a:gd name="T9" fmla="*/ 5896 h 6827"/>
                <a:gd name="T10" fmla="*/ 4655 w 6827"/>
                <a:gd name="T11" fmla="*/ 5585 h 6827"/>
                <a:gd name="T12" fmla="*/ 6827 w 6827"/>
                <a:gd name="T13" fmla="*/ 3413 h 6827"/>
                <a:gd name="T14" fmla="*/ 6827 w 6827"/>
                <a:gd name="T15" fmla="*/ 931 h 6827"/>
                <a:gd name="T16" fmla="*/ 2172 w 6827"/>
                <a:gd name="T17" fmla="*/ 1862 h 6827"/>
                <a:gd name="T18" fmla="*/ 2764 w 6827"/>
                <a:gd name="T19" fmla="*/ 1896 h 6827"/>
                <a:gd name="T20" fmla="*/ 2172 w 6827"/>
                <a:gd name="T21" fmla="*/ 2482 h 6827"/>
                <a:gd name="T22" fmla="*/ 2172 w 6827"/>
                <a:gd name="T23" fmla="*/ 1862 h 6827"/>
                <a:gd name="T24" fmla="*/ 2172 w 6827"/>
                <a:gd name="T25" fmla="*/ 6206 h 6827"/>
                <a:gd name="T26" fmla="*/ 621 w 6827"/>
                <a:gd name="T27" fmla="*/ 5338 h 6827"/>
                <a:gd name="T28" fmla="*/ 3724 w 6827"/>
                <a:gd name="T29" fmla="*/ 5338 h 6827"/>
                <a:gd name="T30" fmla="*/ 3724 w 6827"/>
                <a:gd name="T31" fmla="*/ 4628 h 6827"/>
                <a:gd name="T32" fmla="*/ 621 w 6827"/>
                <a:gd name="T33" fmla="*/ 4628 h 6827"/>
                <a:gd name="T34" fmla="*/ 2172 w 6827"/>
                <a:gd name="T35" fmla="*/ 4344 h 6827"/>
                <a:gd name="T36" fmla="*/ 3724 w 6827"/>
                <a:gd name="T37" fmla="*/ 4628 h 6827"/>
                <a:gd name="T38" fmla="*/ 2172 w 6827"/>
                <a:gd name="T39" fmla="*/ 3724 h 6827"/>
                <a:gd name="T40" fmla="*/ 621 w 6827"/>
                <a:gd name="T41" fmla="*/ 2855 h 6827"/>
                <a:gd name="T42" fmla="*/ 3724 w 6827"/>
                <a:gd name="T43" fmla="*/ 2855 h 6827"/>
                <a:gd name="T44" fmla="*/ 3131 w 6827"/>
                <a:gd name="T45" fmla="*/ 931 h 6827"/>
                <a:gd name="T46" fmla="*/ 6178 w 6827"/>
                <a:gd name="T47" fmla="*/ 931 h 6827"/>
                <a:gd name="T48" fmla="*/ 3131 w 6827"/>
                <a:gd name="T49" fmla="*/ 931 h 6827"/>
                <a:gd name="T50" fmla="*/ 6206 w 6827"/>
                <a:gd name="T51" fmla="*/ 1614 h 6827"/>
                <a:gd name="T52" fmla="*/ 4655 w 6827"/>
                <a:gd name="T53" fmla="*/ 2482 h 6827"/>
                <a:gd name="T54" fmla="*/ 4344 w 6827"/>
                <a:gd name="T55" fmla="*/ 2172 h 6827"/>
                <a:gd name="T56" fmla="*/ 4655 w 6827"/>
                <a:gd name="T57" fmla="*/ 1862 h 6827"/>
                <a:gd name="T58" fmla="*/ 4344 w 6827"/>
                <a:gd name="T59" fmla="*/ 3413 h 6827"/>
                <a:gd name="T60" fmla="*/ 4655 w 6827"/>
                <a:gd name="T61" fmla="*/ 3103 h 6827"/>
                <a:gd name="T62" fmla="*/ 6206 w 6827"/>
                <a:gd name="T63" fmla="*/ 3387 h 6827"/>
                <a:gd name="T64" fmla="*/ 4344 w 6827"/>
                <a:gd name="T65" fmla="*/ 3714 h 6827"/>
                <a:gd name="T66" fmla="*/ 4655 w 6827"/>
                <a:gd name="T67" fmla="*/ 4965 h 6827"/>
                <a:gd name="T68" fmla="*/ 4344 w 6827"/>
                <a:gd name="T69" fmla="*/ 4655 h 6827"/>
                <a:gd name="T70" fmla="*/ 4655 w 6827"/>
                <a:gd name="T71" fmla="*/ 4344 h 6827"/>
                <a:gd name="T72" fmla="*/ 6206 w 6827"/>
                <a:gd name="T73" fmla="*/ 462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7" h="6827">
                  <a:moveTo>
                    <a:pt x="4655" y="0"/>
                  </a:moveTo>
                  <a:cubicBezTo>
                    <a:pt x="3573" y="0"/>
                    <a:pt x="2482" y="288"/>
                    <a:pt x="2482" y="931"/>
                  </a:cubicBezTo>
                  <a:lnTo>
                    <a:pt x="2482" y="1249"/>
                  </a:lnTo>
                  <a:cubicBezTo>
                    <a:pt x="2380" y="1244"/>
                    <a:pt x="2276" y="1241"/>
                    <a:pt x="2172" y="1241"/>
                  </a:cubicBezTo>
                  <a:cubicBezTo>
                    <a:pt x="1091" y="1241"/>
                    <a:pt x="0" y="1529"/>
                    <a:pt x="0" y="2172"/>
                  </a:cubicBezTo>
                  <a:lnTo>
                    <a:pt x="0" y="3413"/>
                  </a:lnTo>
                  <a:lnTo>
                    <a:pt x="0" y="4655"/>
                  </a:lnTo>
                  <a:lnTo>
                    <a:pt x="0" y="5896"/>
                  </a:lnTo>
                  <a:cubicBezTo>
                    <a:pt x="0" y="6539"/>
                    <a:pt x="1091" y="6827"/>
                    <a:pt x="2172" y="6827"/>
                  </a:cubicBezTo>
                  <a:cubicBezTo>
                    <a:pt x="3253" y="6827"/>
                    <a:pt x="4344" y="6539"/>
                    <a:pt x="4344" y="5896"/>
                  </a:cubicBezTo>
                  <a:lnTo>
                    <a:pt x="4344" y="5577"/>
                  </a:lnTo>
                  <a:cubicBezTo>
                    <a:pt x="4446" y="5583"/>
                    <a:pt x="4550" y="5585"/>
                    <a:pt x="4655" y="5585"/>
                  </a:cubicBezTo>
                  <a:cubicBezTo>
                    <a:pt x="5736" y="5585"/>
                    <a:pt x="6827" y="5298"/>
                    <a:pt x="6827" y="4655"/>
                  </a:cubicBezTo>
                  <a:lnTo>
                    <a:pt x="6827" y="3413"/>
                  </a:lnTo>
                  <a:lnTo>
                    <a:pt x="6827" y="2172"/>
                  </a:lnTo>
                  <a:lnTo>
                    <a:pt x="6827" y="931"/>
                  </a:lnTo>
                  <a:cubicBezTo>
                    <a:pt x="6827" y="288"/>
                    <a:pt x="5736" y="0"/>
                    <a:pt x="4655" y="0"/>
                  </a:cubicBezTo>
                  <a:close/>
                  <a:moveTo>
                    <a:pt x="2172" y="1862"/>
                  </a:moveTo>
                  <a:cubicBezTo>
                    <a:pt x="2387" y="1862"/>
                    <a:pt x="2580" y="1874"/>
                    <a:pt x="2752" y="1894"/>
                  </a:cubicBezTo>
                  <a:cubicBezTo>
                    <a:pt x="2756" y="1895"/>
                    <a:pt x="2760" y="1895"/>
                    <a:pt x="2764" y="1896"/>
                  </a:cubicBezTo>
                  <a:cubicBezTo>
                    <a:pt x="3272" y="1957"/>
                    <a:pt x="3587" y="2087"/>
                    <a:pt x="3695" y="2172"/>
                  </a:cubicBezTo>
                  <a:cubicBezTo>
                    <a:pt x="3550" y="2287"/>
                    <a:pt x="3030" y="2482"/>
                    <a:pt x="2172" y="2482"/>
                  </a:cubicBezTo>
                  <a:cubicBezTo>
                    <a:pt x="1314" y="2482"/>
                    <a:pt x="794" y="2287"/>
                    <a:pt x="649" y="2172"/>
                  </a:cubicBezTo>
                  <a:cubicBezTo>
                    <a:pt x="794" y="2057"/>
                    <a:pt x="1314" y="1862"/>
                    <a:pt x="2172" y="1862"/>
                  </a:cubicBezTo>
                  <a:close/>
                  <a:moveTo>
                    <a:pt x="3724" y="5869"/>
                  </a:moveTo>
                  <a:cubicBezTo>
                    <a:pt x="3632" y="5977"/>
                    <a:pt x="3100" y="6206"/>
                    <a:pt x="2172" y="6206"/>
                  </a:cubicBezTo>
                  <a:cubicBezTo>
                    <a:pt x="1245" y="6206"/>
                    <a:pt x="712" y="5977"/>
                    <a:pt x="621" y="5869"/>
                  </a:cubicBezTo>
                  <a:lnTo>
                    <a:pt x="621" y="5338"/>
                  </a:lnTo>
                  <a:cubicBezTo>
                    <a:pt x="1034" y="5506"/>
                    <a:pt x="1605" y="5585"/>
                    <a:pt x="2172" y="5585"/>
                  </a:cubicBezTo>
                  <a:cubicBezTo>
                    <a:pt x="2740" y="5585"/>
                    <a:pt x="3310" y="5506"/>
                    <a:pt x="3724" y="5338"/>
                  </a:cubicBezTo>
                  <a:lnTo>
                    <a:pt x="3724" y="5869"/>
                  </a:lnTo>
                  <a:close/>
                  <a:moveTo>
                    <a:pt x="3724" y="4628"/>
                  </a:moveTo>
                  <a:cubicBezTo>
                    <a:pt x="3632" y="4736"/>
                    <a:pt x="3100" y="4965"/>
                    <a:pt x="2172" y="4965"/>
                  </a:cubicBezTo>
                  <a:cubicBezTo>
                    <a:pt x="1245" y="4965"/>
                    <a:pt x="712" y="4736"/>
                    <a:pt x="621" y="4628"/>
                  </a:cubicBezTo>
                  <a:lnTo>
                    <a:pt x="621" y="4096"/>
                  </a:lnTo>
                  <a:cubicBezTo>
                    <a:pt x="1034" y="4265"/>
                    <a:pt x="1605" y="4344"/>
                    <a:pt x="2172" y="4344"/>
                  </a:cubicBezTo>
                  <a:cubicBezTo>
                    <a:pt x="2740" y="4344"/>
                    <a:pt x="3310" y="4265"/>
                    <a:pt x="3724" y="4096"/>
                  </a:cubicBezTo>
                  <a:lnTo>
                    <a:pt x="3724" y="4628"/>
                  </a:lnTo>
                  <a:close/>
                  <a:moveTo>
                    <a:pt x="3724" y="3387"/>
                  </a:moveTo>
                  <a:cubicBezTo>
                    <a:pt x="3632" y="3495"/>
                    <a:pt x="3100" y="3724"/>
                    <a:pt x="2172" y="3724"/>
                  </a:cubicBezTo>
                  <a:cubicBezTo>
                    <a:pt x="1245" y="3724"/>
                    <a:pt x="712" y="3495"/>
                    <a:pt x="621" y="3387"/>
                  </a:cubicBezTo>
                  <a:lnTo>
                    <a:pt x="621" y="2855"/>
                  </a:lnTo>
                  <a:cubicBezTo>
                    <a:pt x="1034" y="3024"/>
                    <a:pt x="1605" y="3103"/>
                    <a:pt x="2172" y="3103"/>
                  </a:cubicBezTo>
                  <a:cubicBezTo>
                    <a:pt x="2740" y="3103"/>
                    <a:pt x="3310" y="3024"/>
                    <a:pt x="3724" y="2855"/>
                  </a:cubicBezTo>
                  <a:lnTo>
                    <a:pt x="3724" y="3387"/>
                  </a:lnTo>
                  <a:close/>
                  <a:moveTo>
                    <a:pt x="3131" y="931"/>
                  </a:moveTo>
                  <a:cubicBezTo>
                    <a:pt x="3277" y="816"/>
                    <a:pt x="3797" y="621"/>
                    <a:pt x="4655" y="621"/>
                  </a:cubicBezTo>
                  <a:cubicBezTo>
                    <a:pt x="5512" y="621"/>
                    <a:pt x="6032" y="816"/>
                    <a:pt x="6178" y="931"/>
                  </a:cubicBezTo>
                  <a:cubicBezTo>
                    <a:pt x="6032" y="1046"/>
                    <a:pt x="5512" y="1241"/>
                    <a:pt x="4655" y="1241"/>
                  </a:cubicBezTo>
                  <a:cubicBezTo>
                    <a:pt x="3797" y="1241"/>
                    <a:pt x="3277" y="1046"/>
                    <a:pt x="3131" y="931"/>
                  </a:cubicBezTo>
                  <a:close/>
                  <a:moveTo>
                    <a:pt x="4655" y="1862"/>
                  </a:moveTo>
                  <a:cubicBezTo>
                    <a:pt x="5222" y="1862"/>
                    <a:pt x="5792" y="1782"/>
                    <a:pt x="6206" y="1614"/>
                  </a:cubicBezTo>
                  <a:lnTo>
                    <a:pt x="6206" y="2146"/>
                  </a:lnTo>
                  <a:cubicBezTo>
                    <a:pt x="6115" y="2254"/>
                    <a:pt x="5582" y="2482"/>
                    <a:pt x="4655" y="2482"/>
                  </a:cubicBezTo>
                  <a:cubicBezTo>
                    <a:pt x="4550" y="2482"/>
                    <a:pt x="4446" y="2479"/>
                    <a:pt x="4344" y="2473"/>
                  </a:cubicBezTo>
                  <a:lnTo>
                    <a:pt x="4344" y="2172"/>
                  </a:lnTo>
                  <a:cubicBezTo>
                    <a:pt x="4344" y="2051"/>
                    <a:pt x="4306" y="1943"/>
                    <a:pt x="4236" y="1847"/>
                  </a:cubicBezTo>
                  <a:cubicBezTo>
                    <a:pt x="4374" y="1857"/>
                    <a:pt x="4514" y="1862"/>
                    <a:pt x="4655" y="1862"/>
                  </a:cubicBezTo>
                  <a:close/>
                  <a:moveTo>
                    <a:pt x="4344" y="3714"/>
                  </a:moveTo>
                  <a:lnTo>
                    <a:pt x="4344" y="3413"/>
                  </a:lnTo>
                  <a:lnTo>
                    <a:pt x="4344" y="3095"/>
                  </a:lnTo>
                  <a:cubicBezTo>
                    <a:pt x="4446" y="3100"/>
                    <a:pt x="4550" y="3103"/>
                    <a:pt x="4655" y="3103"/>
                  </a:cubicBezTo>
                  <a:cubicBezTo>
                    <a:pt x="5222" y="3103"/>
                    <a:pt x="5792" y="3024"/>
                    <a:pt x="6206" y="2855"/>
                  </a:cubicBezTo>
                  <a:lnTo>
                    <a:pt x="6206" y="3387"/>
                  </a:lnTo>
                  <a:cubicBezTo>
                    <a:pt x="6115" y="3495"/>
                    <a:pt x="5582" y="3724"/>
                    <a:pt x="4655" y="3724"/>
                  </a:cubicBezTo>
                  <a:cubicBezTo>
                    <a:pt x="4550" y="3724"/>
                    <a:pt x="4446" y="3720"/>
                    <a:pt x="4344" y="3714"/>
                  </a:cubicBezTo>
                  <a:close/>
                  <a:moveTo>
                    <a:pt x="6206" y="4628"/>
                  </a:moveTo>
                  <a:cubicBezTo>
                    <a:pt x="6115" y="4736"/>
                    <a:pt x="5582" y="4965"/>
                    <a:pt x="4655" y="4965"/>
                  </a:cubicBezTo>
                  <a:cubicBezTo>
                    <a:pt x="4550" y="4965"/>
                    <a:pt x="4446" y="4962"/>
                    <a:pt x="4344" y="4956"/>
                  </a:cubicBezTo>
                  <a:lnTo>
                    <a:pt x="4344" y="4655"/>
                  </a:lnTo>
                  <a:lnTo>
                    <a:pt x="4344" y="4336"/>
                  </a:lnTo>
                  <a:cubicBezTo>
                    <a:pt x="4446" y="4341"/>
                    <a:pt x="4550" y="4344"/>
                    <a:pt x="4655" y="4344"/>
                  </a:cubicBezTo>
                  <a:cubicBezTo>
                    <a:pt x="5222" y="4344"/>
                    <a:pt x="5792" y="4265"/>
                    <a:pt x="6206" y="4096"/>
                  </a:cubicBezTo>
                  <a:lnTo>
                    <a:pt x="6206" y="46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971832" y="3100388"/>
            <a:ext cx="657224" cy="657224"/>
            <a:chOff x="6039787" y="1262606"/>
            <a:chExt cx="657224" cy="657224"/>
          </a:xfrm>
        </p:grpSpPr>
        <p:sp>
          <p:nvSpPr>
            <p:cNvPr id="60" name="PA-椭圆 35"/>
            <p:cNvSpPr/>
            <p:nvPr>
              <p:custDataLst>
                <p:tags r:id="rId11"/>
              </p:custDataLst>
            </p:nvPr>
          </p:nvSpPr>
          <p:spPr>
            <a:xfrm>
              <a:off x="6039787" y="1262606"/>
              <a:ext cx="657224" cy="657224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PA-prize-badge-with-star-and-ribbon_822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auto">
            <a:xfrm>
              <a:off x="6228148" y="1450704"/>
              <a:ext cx="280502" cy="280078"/>
            </a:xfrm>
            <a:custGeom>
              <a:avLst/>
              <a:gdLst>
                <a:gd name="T0" fmla="*/ 2482 w 6827"/>
                <a:gd name="T1" fmla="*/ 931 h 6827"/>
                <a:gd name="T2" fmla="*/ 2172 w 6827"/>
                <a:gd name="T3" fmla="*/ 1241 h 6827"/>
                <a:gd name="T4" fmla="*/ 0 w 6827"/>
                <a:gd name="T5" fmla="*/ 3413 h 6827"/>
                <a:gd name="T6" fmla="*/ 0 w 6827"/>
                <a:gd name="T7" fmla="*/ 5896 h 6827"/>
                <a:gd name="T8" fmla="*/ 4344 w 6827"/>
                <a:gd name="T9" fmla="*/ 5896 h 6827"/>
                <a:gd name="T10" fmla="*/ 4655 w 6827"/>
                <a:gd name="T11" fmla="*/ 5585 h 6827"/>
                <a:gd name="T12" fmla="*/ 6827 w 6827"/>
                <a:gd name="T13" fmla="*/ 3413 h 6827"/>
                <a:gd name="T14" fmla="*/ 6827 w 6827"/>
                <a:gd name="T15" fmla="*/ 931 h 6827"/>
                <a:gd name="T16" fmla="*/ 2172 w 6827"/>
                <a:gd name="T17" fmla="*/ 1862 h 6827"/>
                <a:gd name="T18" fmla="*/ 2764 w 6827"/>
                <a:gd name="T19" fmla="*/ 1896 h 6827"/>
                <a:gd name="T20" fmla="*/ 2172 w 6827"/>
                <a:gd name="T21" fmla="*/ 2482 h 6827"/>
                <a:gd name="T22" fmla="*/ 2172 w 6827"/>
                <a:gd name="T23" fmla="*/ 1862 h 6827"/>
                <a:gd name="T24" fmla="*/ 2172 w 6827"/>
                <a:gd name="T25" fmla="*/ 6206 h 6827"/>
                <a:gd name="T26" fmla="*/ 621 w 6827"/>
                <a:gd name="T27" fmla="*/ 5338 h 6827"/>
                <a:gd name="T28" fmla="*/ 3724 w 6827"/>
                <a:gd name="T29" fmla="*/ 5338 h 6827"/>
                <a:gd name="T30" fmla="*/ 3724 w 6827"/>
                <a:gd name="T31" fmla="*/ 4628 h 6827"/>
                <a:gd name="T32" fmla="*/ 621 w 6827"/>
                <a:gd name="T33" fmla="*/ 4628 h 6827"/>
                <a:gd name="T34" fmla="*/ 2172 w 6827"/>
                <a:gd name="T35" fmla="*/ 4344 h 6827"/>
                <a:gd name="T36" fmla="*/ 3724 w 6827"/>
                <a:gd name="T37" fmla="*/ 4628 h 6827"/>
                <a:gd name="T38" fmla="*/ 2172 w 6827"/>
                <a:gd name="T39" fmla="*/ 3724 h 6827"/>
                <a:gd name="T40" fmla="*/ 621 w 6827"/>
                <a:gd name="T41" fmla="*/ 2855 h 6827"/>
                <a:gd name="T42" fmla="*/ 3724 w 6827"/>
                <a:gd name="T43" fmla="*/ 2855 h 6827"/>
                <a:gd name="T44" fmla="*/ 3131 w 6827"/>
                <a:gd name="T45" fmla="*/ 931 h 6827"/>
                <a:gd name="T46" fmla="*/ 6178 w 6827"/>
                <a:gd name="T47" fmla="*/ 931 h 6827"/>
                <a:gd name="T48" fmla="*/ 3131 w 6827"/>
                <a:gd name="T49" fmla="*/ 931 h 6827"/>
                <a:gd name="T50" fmla="*/ 6206 w 6827"/>
                <a:gd name="T51" fmla="*/ 1614 h 6827"/>
                <a:gd name="T52" fmla="*/ 4655 w 6827"/>
                <a:gd name="T53" fmla="*/ 2482 h 6827"/>
                <a:gd name="T54" fmla="*/ 4344 w 6827"/>
                <a:gd name="T55" fmla="*/ 2172 h 6827"/>
                <a:gd name="T56" fmla="*/ 4655 w 6827"/>
                <a:gd name="T57" fmla="*/ 1862 h 6827"/>
                <a:gd name="T58" fmla="*/ 4344 w 6827"/>
                <a:gd name="T59" fmla="*/ 3413 h 6827"/>
                <a:gd name="T60" fmla="*/ 4655 w 6827"/>
                <a:gd name="T61" fmla="*/ 3103 h 6827"/>
                <a:gd name="T62" fmla="*/ 6206 w 6827"/>
                <a:gd name="T63" fmla="*/ 3387 h 6827"/>
                <a:gd name="T64" fmla="*/ 4344 w 6827"/>
                <a:gd name="T65" fmla="*/ 3714 h 6827"/>
                <a:gd name="T66" fmla="*/ 4655 w 6827"/>
                <a:gd name="T67" fmla="*/ 4965 h 6827"/>
                <a:gd name="T68" fmla="*/ 4344 w 6827"/>
                <a:gd name="T69" fmla="*/ 4655 h 6827"/>
                <a:gd name="T70" fmla="*/ 4655 w 6827"/>
                <a:gd name="T71" fmla="*/ 4344 h 6827"/>
                <a:gd name="T72" fmla="*/ 6206 w 6827"/>
                <a:gd name="T73" fmla="*/ 462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7" h="6827">
                  <a:moveTo>
                    <a:pt x="4655" y="0"/>
                  </a:moveTo>
                  <a:cubicBezTo>
                    <a:pt x="3573" y="0"/>
                    <a:pt x="2482" y="288"/>
                    <a:pt x="2482" y="931"/>
                  </a:cubicBezTo>
                  <a:lnTo>
                    <a:pt x="2482" y="1249"/>
                  </a:lnTo>
                  <a:cubicBezTo>
                    <a:pt x="2380" y="1244"/>
                    <a:pt x="2276" y="1241"/>
                    <a:pt x="2172" y="1241"/>
                  </a:cubicBezTo>
                  <a:cubicBezTo>
                    <a:pt x="1091" y="1241"/>
                    <a:pt x="0" y="1529"/>
                    <a:pt x="0" y="2172"/>
                  </a:cubicBezTo>
                  <a:lnTo>
                    <a:pt x="0" y="3413"/>
                  </a:lnTo>
                  <a:lnTo>
                    <a:pt x="0" y="4655"/>
                  </a:lnTo>
                  <a:lnTo>
                    <a:pt x="0" y="5896"/>
                  </a:lnTo>
                  <a:cubicBezTo>
                    <a:pt x="0" y="6539"/>
                    <a:pt x="1091" y="6827"/>
                    <a:pt x="2172" y="6827"/>
                  </a:cubicBezTo>
                  <a:cubicBezTo>
                    <a:pt x="3253" y="6827"/>
                    <a:pt x="4344" y="6539"/>
                    <a:pt x="4344" y="5896"/>
                  </a:cubicBezTo>
                  <a:lnTo>
                    <a:pt x="4344" y="5577"/>
                  </a:lnTo>
                  <a:cubicBezTo>
                    <a:pt x="4446" y="5583"/>
                    <a:pt x="4550" y="5585"/>
                    <a:pt x="4655" y="5585"/>
                  </a:cubicBezTo>
                  <a:cubicBezTo>
                    <a:pt x="5736" y="5585"/>
                    <a:pt x="6827" y="5298"/>
                    <a:pt x="6827" y="4655"/>
                  </a:cubicBezTo>
                  <a:lnTo>
                    <a:pt x="6827" y="3413"/>
                  </a:lnTo>
                  <a:lnTo>
                    <a:pt x="6827" y="2172"/>
                  </a:lnTo>
                  <a:lnTo>
                    <a:pt x="6827" y="931"/>
                  </a:lnTo>
                  <a:cubicBezTo>
                    <a:pt x="6827" y="288"/>
                    <a:pt x="5736" y="0"/>
                    <a:pt x="4655" y="0"/>
                  </a:cubicBezTo>
                  <a:close/>
                  <a:moveTo>
                    <a:pt x="2172" y="1862"/>
                  </a:moveTo>
                  <a:cubicBezTo>
                    <a:pt x="2387" y="1862"/>
                    <a:pt x="2580" y="1874"/>
                    <a:pt x="2752" y="1894"/>
                  </a:cubicBezTo>
                  <a:cubicBezTo>
                    <a:pt x="2756" y="1895"/>
                    <a:pt x="2760" y="1895"/>
                    <a:pt x="2764" y="1896"/>
                  </a:cubicBezTo>
                  <a:cubicBezTo>
                    <a:pt x="3272" y="1957"/>
                    <a:pt x="3587" y="2087"/>
                    <a:pt x="3695" y="2172"/>
                  </a:cubicBezTo>
                  <a:cubicBezTo>
                    <a:pt x="3550" y="2287"/>
                    <a:pt x="3030" y="2482"/>
                    <a:pt x="2172" y="2482"/>
                  </a:cubicBezTo>
                  <a:cubicBezTo>
                    <a:pt x="1314" y="2482"/>
                    <a:pt x="794" y="2287"/>
                    <a:pt x="649" y="2172"/>
                  </a:cubicBezTo>
                  <a:cubicBezTo>
                    <a:pt x="794" y="2057"/>
                    <a:pt x="1314" y="1862"/>
                    <a:pt x="2172" y="1862"/>
                  </a:cubicBezTo>
                  <a:close/>
                  <a:moveTo>
                    <a:pt x="3724" y="5869"/>
                  </a:moveTo>
                  <a:cubicBezTo>
                    <a:pt x="3632" y="5977"/>
                    <a:pt x="3100" y="6206"/>
                    <a:pt x="2172" y="6206"/>
                  </a:cubicBezTo>
                  <a:cubicBezTo>
                    <a:pt x="1245" y="6206"/>
                    <a:pt x="712" y="5977"/>
                    <a:pt x="621" y="5869"/>
                  </a:cubicBezTo>
                  <a:lnTo>
                    <a:pt x="621" y="5338"/>
                  </a:lnTo>
                  <a:cubicBezTo>
                    <a:pt x="1034" y="5506"/>
                    <a:pt x="1605" y="5585"/>
                    <a:pt x="2172" y="5585"/>
                  </a:cubicBezTo>
                  <a:cubicBezTo>
                    <a:pt x="2740" y="5585"/>
                    <a:pt x="3310" y="5506"/>
                    <a:pt x="3724" y="5338"/>
                  </a:cubicBezTo>
                  <a:lnTo>
                    <a:pt x="3724" y="5869"/>
                  </a:lnTo>
                  <a:close/>
                  <a:moveTo>
                    <a:pt x="3724" y="4628"/>
                  </a:moveTo>
                  <a:cubicBezTo>
                    <a:pt x="3632" y="4736"/>
                    <a:pt x="3100" y="4965"/>
                    <a:pt x="2172" y="4965"/>
                  </a:cubicBezTo>
                  <a:cubicBezTo>
                    <a:pt x="1245" y="4965"/>
                    <a:pt x="712" y="4736"/>
                    <a:pt x="621" y="4628"/>
                  </a:cubicBezTo>
                  <a:lnTo>
                    <a:pt x="621" y="4096"/>
                  </a:lnTo>
                  <a:cubicBezTo>
                    <a:pt x="1034" y="4265"/>
                    <a:pt x="1605" y="4344"/>
                    <a:pt x="2172" y="4344"/>
                  </a:cubicBezTo>
                  <a:cubicBezTo>
                    <a:pt x="2740" y="4344"/>
                    <a:pt x="3310" y="4265"/>
                    <a:pt x="3724" y="4096"/>
                  </a:cubicBezTo>
                  <a:lnTo>
                    <a:pt x="3724" y="4628"/>
                  </a:lnTo>
                  <a:close/>
                  <a:moveTo>
                    <a:pt x="3724" y="3387"/>
                  </a:moveTo>
                  <a:cubicBezTo>
                    <a:pt x="3632" y="3495"/>
                    <a:pt x="3100" y="3724"/>
                    <a:pt x="2172" y="3724"/>
                  </a:cubicBezTo>
                  <a:cubicBezTo>
                    <a:pt x="1245" y="3724"/>
                    <a:pt x="712" y="3495"/>
                    <a:pt x="621" y="3387"/>
                  </a:cubicBezTo>
                  <a:lnTo>
                    <a:pt x="621" y="2855"/>
                  </a:lnTo>
                  <a:cubicBezTo>
                    <a:pt x="1034" y="3024"/>
                    <a:pt x="1605" y="3103"/>
                    <a:pt x="2172" y="3103"/>
                  </a:cubicBezTo>
                  <a:cubicBezTo>
                    <a:pt x="2740" y="3103"/>
                    <a:pt x="3310" y="3024"/>
                    <a:pt x="3724" y="2855"/>
                  </a:cubicBezTo>
                  <a:lnTo>
                    <a:pt x="3724" y="3387"/>
                  </a:lnTo>
                  <a:close/>
                  <a:moveTo>
                    <a:pt x="3131" y="931"/>
                  </a:moveTo>
                  <a:cubicBezTo>
                    <a:pt x="3277" y="816"/>
                    <a:pt x="3797" y="621"/>
                    <a:pt x="4655" y="621"/>
                  </a:cubicBezTo>
                  <a:cubicBezTo>
                    <a:pt x="5512" y="621"/>
                    <a:pt x="6032" y="816"/>
                    <a:pt x="6178" y="931"/>
                  </a:cubicBezTo>
                  <a:cubicBezTo>
                    <a:pt x="6032" y="1046"/>
                    <a:pt x="5512" y="1241"/>
                    <a:pt x="4655" y="1241"/>
                  </a:cubicBezTo>
                  <a:cubicBezTo>
                    <a:pt x="3797" y="1241"/>
                    <a:pt x="3277" y="1046"/>
                    <a:pt x="3131" y="931"/>
                  </a:cubicBezTo>
                  <a:close/>
                  <a:moveTo>
                    <a:pt x="4655" y="1862"/>
                  </a:moveTo>
                  <a:cubicBezTo>
                    <a:pt x="5222" y="1862"/>
                    <a:pt x="5792" y="1782"/>
                    <a:pt x="6206" y="1614"/>
                  </a:cubicBezTo>
                  <a:lnTo>
                    <a:pt x="6206" y="2146"/>
                  </a:lnTo>
                  <a:cubicBezTo>
                    <a:pt x="6115" y="2254"/>
                    <a:pt x="5582" y="2482"/>
                    <a:pt x="4655" y="2482"/>
                  </a:cubicBezTo>
                  <a:cubicBezTo>
                    <a:pt x="4550" y="2482"/>
                    <a:pt x="4446" y="2479"/>
                    <a:pt x="4344" y="2473"/>
                  </a:cubicBezTo>
                  <a:lnTo>
                    <a:pt x="4344" y="2172"/>
                  </a:lnTo>
                  <a:cubicBezTo>
                    <a:pt x="4344" y="2051"/>
                    <a:pt x="4306" y="1943"/>
                    <a:pt x="4236" y="1847"/>
                  </a:cubicBezTo>
                  <a:cubicBezTo>
                    <a:pt x="4374" y="1857"/>
                    <a:pt x="4514" y="1862"/>
                    <a:pt x="4655" y="1862"/>
                  </a:cubicBezTo>
                  <a:close/>
                  <a:moveTo>
                    <a:pt x="4344" y="3714"/>
                  </a:moveTo>
                  <a:lnTo>
                    <a:pt x="4344" y="3413"/>
                  </a:lnTo>
                  <a:lnTo>
                    <a:pt x="4344" y="3095"/>
                  </a:lnTo>
                  <a:cubicBezTo>
                    <a:pt x="4446" y="3100"/>
                    <a:pt x="4550" y="3103"/>
                    <a:pt x="4655" y="3103"/>
                  </a:cubicBezTo>
                  <a:cubicBezTo>
                    <a:pt x="5222" y="3103"/>
                    <a:pt x="5792" y="3024"/>
                    <a:pt x="6206" y="2855"/>
                  </a:cubicBezTo>
                  <a:lnTo>
                    <a:pt x="6206" y="3387"/>
                  </a:lnTo>
                  <a:cubicBezTo>
                    <a:pt x="6115" y="3495"/>
                    <a:pt x="5582" y="3724"/>
                    <a:pt x="4655" y="3724"/>
                  </a:cubicBezTo>
                  <a:cubicBezTo>
                    <a:pt x="4550" y="3724"/>
                    <a:pt x="4446" y="3720"/>
                    <a:pt x="4344" y="3714"/>
                  </a:cubicBezTo>
                  <a:close/>
                  <a:moveTo>
                    <a:pt x="6206" y="4628"/>
                  </a:moveTo>
                  <a:cubicBezTo>
                    <a:pt x="6115" y="4736"/>
                    <a:pt x="5582" y="4965"/>
                    <a:pt x="4655" y="4965"/>
                  </a:cubicBezTo>
                  <a:cubicBezTo>
                    <a:pt x="4550" y="4965"/>
                    <a:pt x="4446" y="4962"/>
                    <a:pt x="4344" y="4956"/>
                  </a:cubicBezTo>
                  <a:lnTo>
                    <a:pt x="4344" y="4655"/>
                  </a:lnTo>
                  <a:lnTo>
                    <a:pt x="4344" y="4336"/>
                  </a:lnTo>
                  <a:cubicBezTo>
                    <a:pt x="4446" y="4341"/>
                    <a:pt x="4550" y="4344"/>
                    <a:pt x="4655" y="4344"/>
                  </a:cubicBezTo>
                  <a:cubicBezTo>
                    <a:pt x="5222" y="4344"/>
                    <a:pt x="5792" y="4265"/>
                    <a:pt x="6206" y="4096"/>
                  </a:cubicBezTo>
                  <a:lnTo>
                    <a:pt x="6206" y="46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212543" y="5078684"/>
            <a:ext cx="657224" cy="657224"/>
            <a:chOff x="6039787" y="1262606"/>
            <a:chExt cx="657224" cy="657224"/>
          </a:xfrm>
        </p:grpSpPr>
        <p:sp>
          <p:nvSpPr>
            <p:cNvPr id="77" name="PA-椭圆 35"/>
            <p:cNvSpPr/>
            <p:nvPr>
              <p:custDataLst>
                <p:tags r:id="rId9"/>
              </p:custDataLst>
            </p:nvPr>
          </p:nvSpPr>
          <p:spPr>
            <a:xfrm>
              <a:off x="6039787" y="1262606"/>
              <a:ext cx="657224" cy="657224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PA-prize-badge-with-star-and-ribbon_82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6228148" y="1450704"/>
              <a:ext cx="280502" cy="280078"/>
            </a:xfrm>
            <a:custGeom>
              <a:avLst/>
              <a:gdLst>
                <a:gd name="T0" fmla="*/ 2482 w 6827"/>
                <a:gd name="T1" fmla="*/ 931 h 6827"/>
                <a:gd name="T2" fmla="*/ 2172 w 6827"/>
                <a:gd name="T3" fmla="*/ 1241 h 6827"/>
                <a:gd name="T4" fmla="*/ 0 w 6827"/>
                <a:gd name="T5" fmla="*/ 3413 h 6827"/>
                <a:gd name="T6" fmla="*/ 0 w 6827"/>
                <a:gd name="T7" fmla="*/ 5896 h 6827"/>
                <a:gd name="T8" fmla="*/ 4344 w 6827"/>
                <a:gd name="T9" fmla="*/ 5896 h 6827"/>
                <a:gd name="T10" fmla="*/ 4655 w 6827"/>
                <a:gd name="T11" fmla="*/ 5585 h 6827"/>
                <a:gd name="T12" fmla="*/ 6827 w 6827"/>
                <a:gd name="T13" fmla="*/ 3413 h 6827"/>
                <a:gd name="T14" fmla="*/ 6827 w 6827"/>
                <a:gd name="T15" fmla="*/ 931 h 6827"/>
                <a:gd name="T16" fmla="*/ 2172 w 6827"/>
                <a:gd name="T17" fmla="*/ 1862 h 6827"/>
                <a:gd name="T18" fmla="*/ 2764 w 6827"/>
                <a:gd name="T19" fmla="*/ 1896 h 6827"/>
                <a:gd name="T20" fmla="*/ 2172 w 6827"/>
                <a:gd name="T21" fmla="*/ 2482 h 6827"/>
                <a:gd name="T22" fmla="*/ 2172 w 6827"/>
                <a:gd name="T23" fmla="*/ 1862 h 6827"/>
                <a:gd name="T24" fmla="*/ 2172 w 6827"/>
                <a:gd name="T25" fmla="*/ 6206 h 6827"/>
                <a:gd name="T26" fmla="*/ 621 w 6827"/>
                <a:gd name="T27" fmla="*/ 5338 h 6827"/>
                <a:gd name="T28" fmla="*/ 3724 w 6827"/>
                <a:gd name="T29" fmla="*/ 5338 h 6827"/>
                <a:gd name="T30" fmla="*/ 3724 w 6827"/>
                <a:gd name="T31" fmla="*/ 4628 h 6827"/>
                <a:gd name="T32" fmla="*/ 621 w 6827"/>
                <a:gd name="T33" fmla="*/ 4628 h 6827"/>
                <a:gd name="T34" fmla="*/ 2172 w 6827"/>
                <a:gd name="T35" fmla="*/ 4344 h 6827"/>
                <a:gd name="T36" fmla="*/ 3724 w 6827"/>
                <a:gd name="T37" fmla="*/ 4628 h 6827"/>
                <a:gd name="T38" fmla="*/ 2172 w 6827"/>
                <a:gd name="T39" fmla="*/ 3724 h 6827"/>
                <a:gd name="T40" fmla="*/ 621 w 6827"/>
                <a:gd name="T41" fmla="*/ 2855 h 6827"/>
                <a:gd name="T42" fmla="*/ 3724 w 6827"/>
                <a:gd name="T43" fmla="*/ 2855 h 6827"/>
                <a:gd name="T44" fmla="*/ 3131 w 6827"/>
                <a:gd name="T45" fmla="*/ 931 h 6827"/>
                <a:gd name="T46" fmla="*/ 6178 w 6827"/>
                <a:gd name="T47" fmla="*/ 931 h 6827"/>
                <a:gd name="T48" fmla="*/ 3131 w 6827"/>
                <a:gd name="T49" fmla="*/ 931 h 6827"/>
                <a:gd name="T50" fmla="*/ 6206 w 6827"/>
                <a:gd name="T51" fmla="*/ 1614 h 6827"/>
                <a:gd name="T52" fmla="*/ 4655 w 6827"/>
                <a:gd name="T53" fmla="*/ 2482 h 6827"/>
                <a:gd name="T54" fmla="*/ 4344 w 6827"/>
                <a:gd name="T55" fmla="*/ 2172 h 6827"/>
                <a:gd name="T56" fmla="*/ 4655 w 6827"/>
                <a:gd name="T57" fmla="*/ 1862 h 6827"/>
                <a:gd name="T58" fmla="*/ 4344 w 6827"/>
                <a:gd name="T59" fmla="*/ 3413 h 6827"/>
                <a:gd name="T60" fmla="*/ 4655 w 6827"/>
                <a:gd name="T61" fmla="*/ 3103 h 6827"/>
                <a:gd name="T62" fmla="*/ 6206 w 6827"/>
                <a:gd name="T63" fmla="*/ 3387 h 6827"/>
                <a:gd name="T64" fmla="*/ 4344 w 6827"/>
                <a:gd name="T65" fmla="*/ 3714 h 6827"/>
                <a:gd name="T66" fmla="*/ 4655 w 6827"/>
                <a:gd name="T67" fmla="*/ 4965 h 6827"/>
                <a:gd name="T68" fmla="*/ 4344 w 6827"/>
                <a:gd name="T69" fmla="*/ 4655 h 6827"/>
                <a:gd name="T70" fmla="*/ 4655 w 6827"/>
                <a:gd name="T71" fmla="*/ 4344 h 6827"/>
                <a:gd name="T72" fmla="*/ 6206 w 6827"/>
                <a:gd name="T73" fmla="*/ 462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7" h="6827">
                  <a:moveTo>
                    <a:pt x="4655" y="0"/>
                  </a:moveTo>
                  <a:cubicBezTo>
                    <a:pt x="3573" y="0"/>
                    <a:pt x="2482" y="288"/>
                    <a:pt x="2482" y="931"/>
                  </a:cubicBezTo>
                  <a:lnTo>
                    <a:pt x="2482" y="1249"/>
                  </a:lnTo>
                  <a:cubicBezTo>
                    <a:pt x="2380" y="1244"/>
                    <a:pt x="2276" y="1241"/>
                    <a:pt x="2172" y="1241"/>
                  </a:cubicBezTo>
                  <a:cubicBezTo>
                    <a:pt x="1091" y="1241"/>
                    <a:pt x="0" y="1529"/>
                    <a:pt x="0" y="2172"/>
                  </a:cubicBezTo>
                  <a:lnTo>
                    <a:pt x="0" y="3413"/>
                  </a:lnTo>
                  <a:lnTo>
                    <a:pt x="0" y="4655"/>
                  </a:lnTo>
                  <a:lnTo>
                    <a:pt x="0" y="5896"/>
                  </a:lnTo>
                  <a:cubicBezTo>
                    <a:pt x="0" y="6539"/>
                    <a:pt x="1091" y="6827"/>
                    <a:pt x="2172" y="6827"/>
                  </a:cubicBezTo>
                  <a:cubicBezTo>
                    <a:pt x="3253" y="6827"/>
                    <a:pt x="4344" y="6539"/>
                    <a:pt x="4344" y="5896"/>
                  </a:cubicBezTo>
                  <a:lnTo>
                    <a:pt x="4344" y="5577"/>
                  </a:lnTo>
                  <a:cubicBezTo>
                    <a:pt x="4446" y="5583"/>
                    <a:pt x="4550" y="5585"/>
                    <a:pt x="4655" y="5585"/>
                  </a:cubicBezTo>
                  <a:cubicBezTo>
                    <a:pt x="5736" y="5585"/>
                    <a:pt x="6827" y="5298"/>
                    <a:pt x="6827" y="4655"/>
                  </a:cubicBezTo>
                  <a:lnTo>
                    <a:pt x="6827" y="3413"/>
                  </a:lnTo>
                  <a:lnTo>
                    <a:pt x="6827" y="2172"/>
                  </a:lnTo>
                  <a:lnTo>
                    <a:pt x="6827" y="931"/>
                  </a:lnTo>
                  <a:cubicBezTo>
                    <a:pt x="6827" y="288"/>
                    <a:pt x="5736" y="0"/>
                    <a:pt x="4655" y="0"/>
                  </a:cubicBezTo>
                  <a:close/>
                  <a:moveTo>
                    <a:pt x="2172" y="1862"/>
                  </a:moveTo>
                  <a:cubicBezTo>
                    <a:pt x="2387" y="1862"/>
                    <a:pt x="2580" y="1874"/>
                    <a:pt x="2752" y="1894"/>
                  </a:cubicBezTo>
                  <a:cubicBezTo>
                    <a:pt x="2756" y="1895"/>
                    <a:pt x="2760" y="1895"/>
                    <a:pt x="2764" y="1896"/>
                  </a:cubicBezTo>
                  <a:cubicBezTo>
                    <a:pt x="3272" y="1957"/>
                    <a:pt x="3587" y="2087"/>
                    <a:pt x="3695" y="2172"/>
                  </a:cubicBezTo>
                  <a:cubicBezTo>
                    <a:pt x="3550" y="2287"/>
                    <a:pt x="3030" y="2482"/>
                    <a:pt x="2172" y="2482"/>
                  </a:cubicBezTo>
                  <a:cubicBezTo>
                    <a:pt x="1314" y="2482"/>
                    <a:pt x="794" y="2287"/>
                    <a:pt x="649" y="2172"/>
                  </a:cubicBezTo>
                  <a:cubicBezTo>
                    <a:pt x="794" y="2057"/>
                    <a:pt x="1314" y="1862"/>
                    <a:pt x="2172" y="1862"/>
                  </a:cubicBezTo>
                  <a:close/>
                  <a:moveTo>
                    <a:pt x="3724" y="5869"/>
                  </a:moveTo>
                  <a:cubicBezTo>
                    <a:pt x="3632" y="5977"/>
                    <a:pt x="3100" y="6206"/>
                    <a:pt x="2172" y="6206"/>
                  </a:cubicBezTo>
                  <a:cubicBezTo>
                    <a:pt x="1245" y="6206"/>
                    <a:pt x="712" y="5977"/>
                    <a:pt x="621" y="5869"/>
                  </a:cubicBezTo>
                  <a:lnTo>
                    <a:pt x="621" y="5338"/>
                  </a:lnTo>
                  <a:cubicBezTo>
                    <a:pt x="1034" y="5506"/>
                    <a:pt x="1605" y="5585"/>
                    <a:pt x="2172" y="5585"/>
                  </a:cubicBezTo>
                  <a:cubicBezTo>
                    <a:pt x="2740" y="5585"/>
                    <a:pt x="3310" y="5506"/>
                    <a:pt x="3724" y="5338"/>
                  </a:cubicBezTo>
                  <a:lnTo>
                    <a:pt x="3724" y="5869"/>
                  </a:lnTo>
                  <a:close/>
                  <a:moveTo>
                    <a:pt x="3724" y="4628"/>
                  </a:moveTo>
                  <a:cubicBezTo>
                    <a:pt x="3632" y="4736"/>
                    <a:pt x="3100" y="4965"/>
                    <a:pt x="2172" y="4965"/>
                  </a:cubicBezTo>
                  <a:cubicBezTo>
                    <a:pt x="1245" y="4965"/>
                    <a:pt x="712" y="4736"/>
                    <a:pt x="621" y="4628"/>
                  </a:cubicBezTo>
                  <a:lnTo>
                    <a:pt x="621" y="4096"/>
                  </a:lnTo>
                  <a:cubicBezTo>
                    <a:pt x="1034" y="4265"/>
                    <a:pt x="1605" y="4344"/>
                    <a:pt x="2172" y="4344"/>
                  </a:cubicBezTo>
                  <a:cubicBezTo>
                    <a:pt x="2740" y="4344"/>
                    <a:pt x="3310" y="4265"/>
                    <a:pt x="3724" y="4096"/>
                  </a:cubicBezTo>
                  <a:lnTo>
                    <a:pt x="3724" y="4628"/>
                  </a:lnTo>
                  <a:close/>
                  <a:moveTo>
                    <a:pt x="3724" y="3387"/>
                  </a:moveTo>
                  <a:cubicBezTo>
                    <a:pt x="3632" y="3495"/>
                    <a:pt x="3100" y="3724"/>
                    <a:pt x="2172" y="3724"/>
                  </a:cubicBezTo>
                  <a:cubicBezTo>
                    <a:pt x="1245" y="3724"/>
                    <a:pt x="712" y="3495"/>
                    <a:pt x="621" y="3387"/>
                  </a:cubicBezTo>
                  <a:lnTo>
                    <a:pt x="621" y="2855"/>
                  </a:lnTo>
                  <a:cubicBezTo>
                    <a:pt x="1034" y="3024"/>
                    <a:pt x="1605" y="3103"/>
                    <a:pt x="2172" y="3103"/>
                  </a:cubicBezTo>
                  <a:cubicBezTo>
                    <a:pt x="2740" y="3103"/>
                    <a:pt x="3310" y="3024"/>
                    <a:pt x="3724" y="2855"/>
                  </a:cubicBezTo>
                  <a:lnTo>
                    <a:pt x="3724" y="3387"/>
                  </a:lnTo>
                  <a:close/>
                  <a:moveTo>
                    <a:pt x="3131" y="931"/>
                  </a:moveTo>
                  <a:cubicBezTo>
                    <a:pt x="3277" y="816"/>
                    <a:pt x="3797" y="621"/>
                    <a:pt x="4655" y="621"/>
                  </a:cubicBezTo>
                  <a:cubicBezTo>
                    <a:pt x="5512" y="621"/>
                    <a:pt x="6032" y="816"/>
                    <a:pt x="6178" y="931"/>
                  </a:cubicBezTo>
                  <a:cubicBezTo>
                    <a:pt x="6032" y="1046"/>
                    <a:pt x="5512" y="1241"/>
                    <a:pt x="4655" y="1241"/>
                  </a:cubicBezTo>
                  <a:cubicBezTo>
                    <a:pt x="3797" y="1241"/>
                    <a:pt x="3277" y="1046"/>
                    <a:pt x="3131" y="931"/>
                  </a:cubicBezTo>
                  <a:close/>
                  <a:moveTo>
                    <a:pt x="4655" y="1862"/>
                  </a:moveTo>
                  <a:cubicBezTo>
                    <a:pt x="5222" y="1862"/>
                    <a:pt x="5792" y="1782"/>
                    <a:pt x="6206" y="1614"/>
                  </a:cubicBezTo>
                  <a:lnTo>
                    <a:pt x="6206" y="2146"/>
                  </a:lnTo>
                  <a:cubicBezTo>
                    <a:pt x="6115" y="2254"/>
                    <a:pt x="5582" y="2482"/>
                    <a:pt x="4655" y="2482"/>
                  </a:cubicBezTo>
                  <a:cubicBezTo>
                    <a:pt x="4550" y="2482"/>
                    <a:pt x="4446" y="2479"/>
                    <a:pt x="4344" y="2473"/>
                  </a:cubicBezTo>
                  <a:lnTo>
                    <a:pt x="4344" y="2172"/>
                  </a:lnTo>
                  <a:cubicBezTo>
                    <a:pt x="4344" y="2051"/>
                    <a:pt x="4306" y="1943"/>
                    <a:pt x="4236" y="1847"/>
                  </a:cubicBezTo>
                  <a:cubicBezTo>
                    <a:pt x="4374" y="1857"/>
                    <a:pt x="4514" y="1862"/>
                    <a:pt x="4655" y="1862"/>
                  </a:cubicBezTo>
                  <a:close/>
                  <a:moveTo>
                    <a:pt x="4344" y="3714"/>
                  </a:moveTo>
                  <a:lnTo>
                    <a:pt x="4344" y="3413"/>
                  </a:lnTo>
                  <a:lnTo>
                    <a:pt x="4344" y="3095"/>
                  </a:lnTo>
                  <a:cubicBezTo>
                    <a:pt x="4446" y="3100"/>
                    <a:pt x="4550" y="3103"/>
                    <a:pt x="4655" y="3103"/>
                  </a:cubicBezTo>
                  <a:cubicBezTo>
                    <a:pt x="5222" y="3103"/>
                    <a:pt x="5792" y="3024"/>
                    <a:pt x="6206" y="2855"/>
                  </a:cubicBezTo>
                  <a:lnTo>
                    <a:pt x="6206" y="3387"/>
                  </a:lnTo>
                  <a:cubicBezTo>
                    <a:pt x="6115" y="3495"/>
                    <a:pt x="5582" y="3724"/>
                    <a:pt x="4655" y="3724"/>
                  </a:cubicBezTo>
                  <a:cubicBezTo>
                    <a:pt x="4550" y="3724"/>
                    <a:pt x="4446" y="3720"/>
                    <a:pt x="4344" y="3714"/>
                  </a:cubicBezTo>
                  <a:close/>
                  <a:moveTo>
                    <a:pt x="6206" y="4628"/>
                  </a:moveTo>
                  <a:cubicBezTo>
                    <a:pt x="6115" y="4736"/>
                    <a:pt x="5582" y="4965"/>
                    <a:pt x="4655" y="4965"/>
                  </a:cubicBezTo>
                  <a:cubicBezTo>
                    <a:pt x="4550" y="4965"/>
                    <a:pt x="4446" y="4962"/>
                    <a:pt x="4344" y="4956"/>
                  </a:cubicBezTo>
                  <a:lnTo>
                    <a:pt x="4344" y="4655"/>
                  </a:lnTo>
                  <a:lnTo>
                    <a:pt x="4344" y="4336"/>
                  </a:lnTo>
                  <a:cubicBezTo>
                    <a:pt x="4446" y="4341"/>
                    <a:pt x="4550" y="4344"/>
                    <a:pt x="4655" y="4344"/>
                  </a:cubicBezTo>
                  <a:cubicBezTo>
                    <a:pt x="5222" y="4344"/>
                    <a:pt x="5792" y="4265"/>
                    <a:pt x="6206" y="4096"/>
                  </a:cubicBezTo>
                  <a:lnTo>
                    <a:pt x="6206" y="46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9" name="PA-矩形 52"/>
          <p:cNvSpPr/>
          <p:nvPr>
            <p:custDataLst>
              <p:tags r:id="rId3"/>
            </p:custDataLst>
          </p:nvPr>
        </p:nvSpPr>
        <p:spPr>
          <a:xfrm>
            <a:off x="6971832" y="1121350"/>
            <a:ext cx="1840465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输入标题文本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PA-矩形 53"/>
          <p:cNvSpPr/>
          <p:nvPr>
            <p:custDataLst>
              <p:tags r:id="rId4"/>
            </p:custDataLst>
          </p:nvPr>
        </p:nvSpPr>
        <p:spPr>
          <a:xfrm>
            <a:off x="6971832" y="1401108"/>
            <a:ext cx="3547345" cy="666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PA-矩形 52"/>
          <p:cNvSpPr/>
          <p:nvPr>
            <p:custDataLst>
              <p:tags r:id="rId5"/>
            </p:custDataLst>
          </p:nvPr>
        </p:nvSpPr>
        <p:spPr>
          <a:xfrm>
            <a:off x="7948873" y="2959132"/>
            <a:ext cx="1840465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输入标题文本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PA-矩形 53"/>
          <p:cNvSpPr/>
          <p:nvPr>
            <p:custDataLst>
              <p:tags r:id="rId6"/>
            </p:custDataLst>
          </p:nvPr>
        </p:nvSpPr>
        <p:spPr>
          <a:xfrm>
            <a:off x="7948873" y="3238890"/>
            <a:ext cx="3547345" cy="660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PA-矩形 52"/>
          <p:cNvSpPr/>
          <p:nvPr>
            <p:custDataLst>
              <p:tags r:id="rId7"/>
            </p:custDataLst>
          </p:nvPr>
        </p:nvSpPr>
        <p:spPr>
          <a:xfrm>
            <a:off x="7190673" y="4967764"/>
            <a:ext cx="1840465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输入标题文本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PA-矩形 53"/>
          <p:cNvSpPr/>
          <p:nvPr>
            <p:custDataLst>
              <p:tags r:id="rId8"/>
            </p:custDataLst>
          </p:nvPr>
        </p:nvSpPr>
        <p:spPr>
          <a:xfrm>
            <a:off x="7190673" y="5247522"/>
            <a:ext cx="3547345" cy="660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5770" y="1423205"/>
            <a:ext cx="6803772" cy="5206195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9377743" y="43299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66856" y="-4264708"/>
            <a:ext cx="5420488" cy="5420488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56156" y="-1130300"/>
            <a:ext cx="4602543" cy="2908300"/>
          </a:xfrm>
          <a:custGeom>
            <a:avLst/>
            <a:gdLst>
              <a:gd name="connsiteX0" fmla="*/ 0 w 6451600"/>
              <a:gd name="connsiteY0" fmla="*/ 292100 h 4076700"/>
              <a:gd name="connsiteX1" fmla="*/ 1016000 w 6451600"/>
              <a:gd name="connsiteY1" fmla="*/ 2705100 h 4076700"/>
              <a:gd name="connsiteX2" fmla="*/ 3467100 w 6451600"/>
              <a:gd name="connsiteY2" fmla="*/ 2717800 h 4076700"/>
              <a:gd name="connsiteX3" fmla="*/ 6451600 w 6451600"/>
              <a:gd name="connsiteY3" fmla="*/ 4076700 h 4076700"/>
              <a:gd name="connsiteX4" fmla="*/ 6362700 w 6451600"/>
              <a:gd name="connsiteY4" fmla="*/ 0 h 4076700"/>
              <a:gd name="connsiteX5" fmla="*/ 0 w 6451600"/>
              <a:gd name="connsiteY5" fmla="*/ 2921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1600" h="4076700">
                <a:moveTo>
                  <a:pt x="0" y="292100"/>
                </a:moveTo>
                <a:cubicBezTo>
                  <a:pt x="219075" y="1296458"/>
                  <a:pt x="438150" y="2300817"/>
                  <a:pt x="1016000" y="2705100"/>
                </a:cubicBezTo>
                <a:cubicBezTo>
                  <a:pt x="1593850" y="3109383"/>
                  <a:pt x="2561167" y="2489200"/>
                  <a:pt x="3467100" y="2717800"/>
                </a:cubicBezTo>
                <a:cubicBezTo>
                  <a:pt x="4373033" y="2946400"/>
                  <a:pt x="5954183" y="3860800"/>
                  <a:pt x="6451600" y="4076700"/>
                </a:cubicBezTo>
                <a:lnTo>
                  <a:pt x="6362700" y="0"/>
                </a:lnTo>
                <a:lnTo>
                  <a:pt x="0" y="292100"/>
                </a:lnTo>
                <a:close/>
              </a:path>
            </a:pathLst>
          </a:custGeom>
          <a:solidFill>
            <a:srgbClr val="103F7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755015" y="28503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603795 h 3556295"/>
              <a:gd name="connsiteX1" fmla="*/ 228600 w 13552495"/>
              <a:gd name="connsiteY1" fmla="*/ 2552995 h 3556295"/>
              <a:gd name="connsiteX2" fmla="*/ 1397000 w 13552495"/>
              <a:gd name="connsiteY2" fmla="*/ 1282995 h 3556295"/>
              <a:gd name="connsiteX3" fmla="*/ 2184400 w 13552495"/>
              <a:gd name="connsiteY3" fmla="*/ 1752895 h 3556295"/>
              <a:gd name="connsiteX4" fmla="*/ 2108200 w 13552495"/>
              <a:gd name="connsiteY4" fmla="*/ 2692695 h 3556295"/>
              <a:gd name="connsiteX5" fmla="*/ 3251200 w 13552495"/>
              <a:gd name="connsiteY5" fmla="*/ 1714795 h 3556295"/>
              <a:gd name="connsiteX6" fmla="*/ 5486400 w 13552495"/>
              <a:gd name="connsiteY6" fmla="*/ 2235495 h 3556295"/>
              <a:gd name="connsiteX7" fmla="*/ 7658100 w 13552495"/>
              <a:gd name="connsiteY7" fmla="*/ 1752895 h 3556295"/>
              <a:gd name="connsiteX8" fmla="*/ 9436100 w 13552495"/>
              <a:gd name="connsiteY8" fmla="*/ 1930695 h 3556295"/>
              <a:gd name="connsiteX9" fmla="*/ 9690100 w 13552495"/>
              <a:gd name="connsiteY9" fmla="*/ 2756195 h 3556295"/>
              <a:gd name="connsiteX10" fmla="*/ 10896600 w 13552495"/>
              <a:gd name="connsiteY10" fmla="*/ 1752895 h 3556295"/>
              <a:gd name="connsiteX11" fmla="*/ 10680700 w 13552495"/>
              <a:gd name="connsiteY11" fmla="*/ 330495 h 3556295"/>
              <a:gd name="connsiteX12" fmla="*/ 13411200 w 13552495"/>
              <a:gd name="connsiteY12" fmla="*/ 559095 h 3556295"/>
              <a:gd name="connsiteX13" fmla="*/ 13157200 w 13552495"/>
              <a:gd name="connsiteY13" fmla="*/ 3556295 h 3556295"/>
              <a:gd name="connsiteX14" fmla="*/ 0 w 13552495"/>
              <a:gd name="connsiteY14" fmla="*/ 3556295 h 3556295"/>
              <a:gd name="connsiteX15" fmla="*/ 177800 w 13552495"/>
              <a:gd name="connsiteY15" fmla="*/ 2603795 h 355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0" y="34033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4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6649" y="323850"/>
            <a:ext cx="1196372" cy="1196372"/>
          </a:xfrm>
          <a:prstGeom prst="ellipse">
            <a:avLst/>
          </a:prstGeom>
          <a:noFill/>
          <a:ln w="38100" cap="flat" cmpd="sng" algn="ctr">
            <a:solidFill>
              <a:srgbClr val="F1EFF2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22789" y="45273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947070" y="2997818"/>
            <a:ext cx="5781562" cy="369332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0C0"/>
                </a:gs>
              </a:gsLst>
              <a:lin ang="54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22438" y="861804"/>
            <a:ext cx="33329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7200" b="1" dirty="0" smtClean="0">
                <a:ln w="15875">
                  <a:gradFill>
                    <a:gsLst>
                      <a:gs pos="0">
                        <a:srgbClr val="0070C0"/>
                      </a:gs>
                      <a:gs pos="85000">
                        <a:srgbClr val="103F7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CP Font" panose="02000600000000000000" pitchFamily="2" charset="-128"/>
                <a:ea typeface="CP Font" panose="02000600000000000000" pitchFamily="2" charset="-128"/>
              </a:rPr>
              <a:t>2020</a:t>
            </a:r>
            <a:endParaRPr lang="zh-CN" altLang="en-US" sz="7200" b="1" dirty="0" smtClean="0">
              <a:ln w="15875">
                <a:gradFill>
                  <a:gsLst>
                    <a:gs pos="0">
                      <a:srgbClr val="0070C0"/>
                    </a:gs>
                    <a:gs pos="85000">
                      <a:srgbClr val="103F7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2438" y="1845639"/>
            <a:ext cx="40671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0070C0"/>
                    </a:gs>
                    <a:gs pos="100000">
                      <a:srgbClr val="103F7A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感</a:t>
            </a:r>
            <a:r>
              <a:rPr lang="zh-CN" altLang="en-US" sz="4400" dirty="0" smtClean="0">
                <a:gradFill>
                  <a:gsLst>
                    <a:gs pos="0">
                      <a:srgbClr val="0070C0"/>
                    </a:gs>
                    <a:gs pos="100000">
                      <a:srgbClr val="103F7A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谢您的聆听！</a:t>
            </a:r>
            <a:endParaRPr lang="zh-CN" altLang="en-US" sz="4400" dirty="0">
              <a:gradFill>
                <a:gsLst>
                  <a:gs pos="0">
                    <a:srgbClr val="0070C0"/>
                  </a:gs>
                  <a:gs pos="100000">
                    <a:srgbClr val="103F7A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5138" y="2560754"/>
            <a:ext cx="3320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14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3490" y="3028596"/>
            <a:ext cx="4739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流体几何风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商务汇报通用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-482907" y="1051900"/>
            <a:ext cx="965814" cy="1443557"/>
          </a:xfrm>
          <a:prstGeom prst="roundRect">
            <a:avLst>
              <a:gd name="adj" fmla="val 6607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103F7A"/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47070" y="3735431"/>
            <a:ext cx="1758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@51PPT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034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5770" y="1423205"/>
            <a:ext cx="6803772" cy="5206195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9377743" y="43299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66856" y="-4264708"/>
            <a:ext cx="5420488" cy="5420488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56156" y="-1130300"/>
            <a:ext cx="4602543" cy="2908300"/>
          </a:xfrm>
          <a:custGeom>
            <a:avLst/>
            <a:gdLst>
              <a:gd name="connsiteX0" fmla="*/ 0 w 6451600"/>
              <a:gd name="connsiteY0" fmla="*/ 292100 h 4076700"/>
              <a:gd name="connsiteX1" fmla="*/ 1016000 w 6451600"/>
              <a:gd name="connsiteY1" fmla="*/ 2705100 h 4076700"/>
              <a:gd name="connsiteX2" fmla="*/ 3467100 w 6451600"/>
              <a:gd name="connsiteY2" fmla="*/ 2717800 h 4076700"/>
              <a:gd name="connsiteX3" fmla="*/ 6451600 w 6451600"/>
              <a:gd name="connsiteY3" fmla="*/ 4076700 h 4076700"/>
              <a:gd name="connsiteX4" fmla="*/ 6362700 w 6451600"/>
              <a:gd name="connsiteY4" fmla="*/ 0 h 4076700"/>
              <a:gd name="connsiteX5" fmla="*/ 0 w 6451600"/>
              <a:gd name="connsiteY5" fmla="*/ 2921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1600" h="4076700">
                <a:moveTo>
                  <a:pt x="0" y="292100"/>
                </a:moveTo>
                <a:cubicBezTo>
                  <a:pt x="219075" y="1296458"/>
                  <a:pt x="438150" y="2300817"/>
                  <a:pt x="1016000" y="2705100"/>
                </a:cubicBezTo>
                <a:cubicBezTo>
                  <a:pt x="1593850" y="3109383"/>
                  <a:pt x="2561167" y="2489200"/>
                  <a:pt x="3467100" y="2717800"/>
                </a:cubicBezTo>
                <a:cubicBezTo>
                  <a:pt x="4373033" y="2946400"/>
                  <a:pt x="5954183" y="3860800"/>
                  <a:pt x="6451600" y="4076700"/>
                </a:cubicBezTo>
                <a:lnTo>
                  <a:pt x="6362700" y="0"/>
                </a:lnTo>
                <a:lnTo>
                  <a:pt x="0" y="292100"/>
                </a:lnTo>
                <a:close/>
              </a:path>
            </a:pathLst>
          </a:custGeom>
          <a:solidFill>
            <a:srgbClr val="103F7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755015" y="28503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603795 h 3556295"/>
              <a:gd name="connsiteX1" fmla="*/ 228600 w 13552495"/>
              <a:gd name="connsiteY1" fmla="*/ 2552995 h 3556295"/>
              <a:gd name="connsiteX2" fmla="*/ 1397000 w 13552495"/>
              <a:gd name="connsiteY2" fmla="*/ 1282995 h 3556295"/>
              <a:gd name="connsiteX3" fmla="*/ 2184400 w 13552495"/>
              <a:gd name="connsiteY3" fmla="*/ 1752895 h 3556295"/>
              <a:gd name="connsiteX4" fmla="*/ 2108200 w 13552495"/>
              <a:gd name="connsiteY4" fmla="*/ 2692695 h 3556295"/>
              <a:gd name="connsiteX5" fmla="*/ 3251200 w 13552495"/>
              <a:gd name="connsiteY5" fmla="*/ 1714795 h 3556295"/>
              <a:gd name="connsiteX6" fmla="*/ 5486400 w 13552495"/>
              <a:gd name="connsiteY6" fmla="*/ 2235495 h 3556295"/>
              <a:gd name="connsiteX7" fmla="*/ 7658100 w 13552495"/>
              <a:gd name="connsiteY7" fmla="*/ 1752895 h 3556295"/>
              <a:gd name="connsiteX8" fmla="*/ 9436100 w 13552495"/>
              <a:gd name="connsiteY8" fmla="*/ 1930695 h 3556295"/>
              <a:gd name="connsiteX9" fmla="*/ 9690100 w 13552495"/>
              <a:gd name="connsiteY9" fmla="*/ 2756195 h 3556295"/>
              <a:gd name="connsiteX10" fmla="*/ 10896600 w 13552495"/>
              <a:gd name="connsiteY10" fmla="*/ 1752895 h 3556295"/>
              <a:gd name="connsiteX11" fmla="*/ 10680700 w 13552495"/>
              <a:gd name="connsiteY11" fmla="*/ 330495 h 3556295"/>
              <a:gd name="connsiteX12" fmla="*/ 13411200 w 13552495"/>
              <a:gd name="connsiteY12" fmla="*/ 559095 h 3556295"/>
              <a:gd name="connsiteX13" fmla="*/ 13157200 w 13552495"/>
              <a:gd name="connsiteY13" fmla="*/ 3556295 h 3556295"/>
              <a:gd name="connsiteX14" fmla="*/ 0 w 13552495"/>
              <a:gd name="connsiteY14" fmla="*/ 3556295 h 3556295"/>
              <a:gd name="connsiteX15" fmla="*/ 177800 w 13552495"/>
              <a:gd name="connsiteY15" fmla="*/ 2603795 h 355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0" y="34033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4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6649" y="323850"/>
            <a:ext cx="1196372" cy="1196372"/>
          </a:xfrm>
          <a:prstGeom prst="ellipse">
            <a:avLst/>
          </a:prstGeom>
          <a:noFill/>
          <a:ln w="38100" cap="flat" cmpd="sng" algn="ctr">
            <a:solidFill>
              <a:srgbClr val="F1EFF2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46248" y="354292"/>
            <a:ext cx="36728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4000" b="1" dirty="0">
                <a:ln w="15875">
                  <a:gradFill>
                    <a:gsLst>
                      <a:gs pos="0">
                        <a:srgbClr val="0070C0"/>
                      </a:gs>
                      <a:gs pos="85000">
                        <a:srgbClr val="103F7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CP Font" panose="02000600000000000000" pitchFamily="2" charset="-128"/>
                <a:ea typeface="CP Font" panose="02000600000000000000" pitchFamily="2" charset="-128"/>
              </a:rPr>
              <a:t>CONTENTS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72226" y="911890"/>
            <a:ext cx="18517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0070C0"/>
                    </a:gs>
                    <a:gs pos="100000">
                      <a:srgbClr val="103F7A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目录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-482907" y="434001"/>
            <a:ext cx="965814" cy="1443557"/>
          </a:xfrm>
          <a:prstGeom prst="roundRect">
            <a:avLst>
              <a:gd name="adj" fmla="val 6607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103F7A"/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22789" y="45273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53585" y="1457960"/>
            <a:ext cx="5781562" cy="3077306"/>
            <a:chOff x="2722534" y="1487777"/>
            <a:chExt cx="5781562" cy="3077306"/>
          </a:xfrm>
        </p:grpSpPr>
        <p:grpSp>
          <p:nvGrpSpPr>
            <p:cNvPr id="3" name="组合 2"/>
            <p:cNvGrpSpPr/>
            <p:nvPr/>
          </p:nvGrpSpPr>
          <p:grpSpPr>
            <a:xfrm>
              <a:off x="2722534" y="1487777"/>
              <a:ext cx="5781562" cy="468490"/>
              <a:chOff x="2653400" y="1473508"/>
              <a:chExt cx="5781562" cy="46849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2796516" y="1473508"/>
                <a:ext cx="4683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01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722534" y="2139981"/>
              <a:ext cx="5781562" cy="468490"/>
              <a:chOff x="2653400" y="1473508"/>
              <a:chExt cx="5781562" cy="468490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741213" y="1473508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02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722534" y="2792185"/>
              <a:ext cx="5781562" cy="468490"/>
              <a:chOff x="2653400" y="1473508"/>
              <a:chExt cx="5781562" cy="468490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2741213" y="1473508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03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722534" y="3444389"/>
              <a:ext cx="5781562" cy="468490"/>
              <a:chOff x="2653400" y="1473508"/>
              <a:chExt cx="5781562" cy="468490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2741213" y="1473508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04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722534" y="4096593"/>
              <a:ext cx="5781562" cy="468490"/>
              <a:chOff x="2653400" y="1473508"/>
              <a:chExt cx="5781562" cy="468490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741213" y="1473508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05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93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69477" y="2421653"/>
            <a:ext cx="46186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581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9377743" y="43299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66856" y="-4264708"/>
            <a:ext cx="5420488" cy="5420488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56156" y="-1130300"/>
            <a:ext cx="4602543" cy="2908300"/>
          </a:xfrm>
          <a:custGeom>
            <a:avLst/>
            <a:gdLst>
              <a:gd name="connsiteX0" fmla="*/ 0 w 6451600"/>
              <a:gd name="connsiteY0" fmla="*/ 292100 h 4076700"/>
              <a:gd name="connsiteX1" fmla="*/ 1016000 w 6451600"/>
              <a:gd name="connsiteY1" fmla="*/ 2705100 h 4076700"/>
              <a:gd name="connsiteX2" fmla="*/ 3467100 w 6451600"/>
              <a:gd name="connsiteY2" fmla="*/ 2717800 h 4076700"/>
              <a:gd name="connsiteX3" fmla="*/ 6451600 w 6451600"/>
              <a:gd name="connsiteY3" fmla="*/ 4076700 h 4076700"/>
              <a:gd name="connsiteX4" fmla="*/ 6362700 w 6451600"/>
              <a:gd name="connsiteY4" fmla="*/ 0 h 4076700"/>
              <a:gd name="connsiteX5" fmla="*/ 0 w 6451600"/>
              <a:gd name="connsiteY5" fmla="*/ 2921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1600" h="4076700">
                <a:moveTo>
                  <a:pt x="0" y="292100"/>
                </a:moveTo>
                <a:cubicBezTo>
                  <a:pt x="219075" y="1296458"/>
                  <a:pt x="438150" y="2300817"/>
                  <a:pt x="1016000" y="2705100"/>
                </a:cubicBezTo>
                <a:cubicBezTo>
                  <a:pt x="1593850" y="3109383"/>
                  <a:pt x="2561167" y="2489200"/>
                  <a:pt x="3467100" y="2717800"/>
                </a:cubicBezTo>
                <a:cubicBezTo>
                  <a:pt x="4373033" y="2946400"/>
                  <a:pt x="5954183" y="3860800"/>
                  <a:pt x="6451600" y="4076700"/>
                </a:cubicBezTo>
                <a:lnTo>
                  <a:pt x="6362700" y="0"/>
                </a:lnTo>
                <a:lnTo>
                  <a:pt x="0" y="292100"/>
                </a:lnTo>
                <a:close/>
              </a:path>
            </a:pathLst>
          </a:custGeom>
          <a:solidFill>
            <a:srgbClr val="103F7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755015" y="28503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" fmla="*/ 177800 w 13552495"/>
              <a:gd name="connsiteY0" fmla="*/ 2603795 h 3556295"/>
              <a:gd name="connsiteX1" fmla="*/ 228600 w 13552495"/>
              <a:gd name="connsiteY1" fmla="*/ 2552995 h 3556295"/>
              <a:gd name="connsiteX2" fmla="*/ 1397000 w 13552495"/>
              <a:gd name="connsiteY2" fmla="*/ 1282995 h 3556295"/>
              <a:gd name="connsiteX3" fmla="*/ 2184400 w 13552495"/>
              <a:gd name="connsiteY3" fmla="*/ 1752895 h 3556295"/>
              <a:gd name="connsiteX4" fmla="*/ 2108200 w 13552495"/>
              <a:gd name="connsiteY4" fmla="*/ 2692695 h 3556295"/>
              <a:gd name="connsiteX5" fmla="*/ 3251200 w 13552495"/>
              <a:gd name="connsiteY5" fmla="*/ 1714795 h 3556295"/>
              <a:gd name="connsiteX6" fmla="*/ 5486400 w 13552495"/>
              <a:gd name="connsiteY6" fmla="*/ 2235495 h 3556295"/>
              <a:gd name="connsiteX7" fmla="*/ 7658100 w 13552495"/>
              <a:gd name="connsiteY7" fmla="*/ 1752895 h 3556295"/>
              <a:gd name="connsiteX8" fmla="*/ 9436100 w 13552495"/>
              <a:gd name="connsiteY8" fmla="*/ 1930695 h 3556295"/>
              <a:gd name="connsiteX9" fmla="*/ 9690100 w 13552495"/>
              <a:gd name="connsiteY9" fmla="*/ 2756195 h 3556295"/>
              <a:gd name="connsiteX10" fmla="*/ 10896600 w 13552495"/>
              <a:gd name="connsiteY10" fmla="*/ 1752895 h 3556295"/>
              <a:gd name="connsiteX11" fmla="*/ 10680700 w 13552495"/>
              <a:gd name="connsiteY11" fmla="*/ 330495 h 3556295"/>
              <a:gd name="connsiteX12" fmla="*/ 13411200 w 13552495"/>
              <a:gd name="connsiteY12" fmla="*/ 559095 h 3556295"/>
              <a:gd name="connsiteX13" fmla="*/ 13157200 w 13552495"/>
              <a:gd name="connsiteY13" fmla="*/ 3556295 h 3556295"/>
              <a:gd name="connsiteX14" fmla="*/ 0 w 13552495"/>
              <a:gd name="connsiteY14" fmla="*/ 3556295 h 3556295"/>
              <a:gd name="connsiteX15" fmla="*/ 177800 w 13552495"/>
              <a:gd name="connsiteY15" fmla="*/ 2603795 h 355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0" y="34033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3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6649" y="323850"/>
            <a:ext cx="1196372" cy="1196372"/>
          </a:xfrm>
          <a:prstGeom prst="ellipse">
            <a:avLst/>
          </a:prstGeom>
          <a:noFill/>
          <a:ln w="38100" cap="flat" cmpd="sng" algn="ctr">
            <a:solidFill>
              <a:srgbClr val="F1EFF2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163489" y="553665"/>
            <a:ext cx="470513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8700" b="1" dirty="0" smtClean="0">
                <a:ln w="15875">
                  <a:gradFill>
                    <a:gsLst>
                      <a:gs pos="0">
                        <a:srgbClr val="0070C0"/>
                      </a:gs>
                      <a:gs pos="85000">
                        <a:srgbClr val="103F7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CP Font" panose="02000600000000000000" pitchFamily="2" charset="-128"/>
                <a:ea typeface="CP Font" panose="02000600000000000000" pitchFamily="2" charset="-128"/>
              </a:rPr>
              <a:t>01</a:t>
            </a:r>
            <a:endParaRPr lang="en-US" altLang="zh-CN" sz="28700" b="1" dirty="0">
              <a:ln w="15875">
                <a:gradFill>
                  <a:gsLst>
                    <a:gs pos="0">
                      <a:srgbClr val="0070C0"/>
                    </a:gs>
                    <a:gs pos="85000">
                      <a:srgbClr val="103F7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22789" y="45273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25275" y="2360538"/>
            <a:ext cx="5781562" cy="465484"/>
            <a:chOff x="2653400" y="1476514"/>
            <a:chExt cx="5781562" cy="465484"/>
          </a:xfrm>
        </p:grpSpPr>
        <p:sp>
          <p:nvSpPr>
            <p:cNvPr id="18" name="圆角矩形 17"/>
            <p:cNvSpPr/>
            <p:nvPr/>
          </p:nvSpPr>
          <p:spPr>
            <a:xfrm>
              <a:off x="2653400" y="1476514"/>
              <a:ext cx="5781562" cy="36933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913291" y="1507292"/>
              <a:ext cx="32617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653400" y="1718917"/>
              <a:ext cx="5781562" cy="223081"/>
            </a:xfrm>
            <a:custGeom>
              <a:avLst/>
              <a:gdLst>
                <a:gd name="connsiteX0" fmla="*/ 4124 w 5781562"/>
                <a:gd name="connsiteY0" fmla="*/ 0 h 223081"/>
                <a:gd name="connsiteX1" fmla="*/ 14512 w 5781562"/>
                <a:gd name="connsiteY1" fmla="*/ 33464 h 223081"/>
                <a:gd name="connsiteX2" fmla="*/ 184666 w 5781562"/>
                <a:gd name="connsiteY2" fmla="*/ 146250 h 223081"/>
                <a:gd name="connsiteX3" fmla="*/ 5596896 w 5781562"/>
                <a:gd name="connsiteY3" fmla="*/ 146250 h 223081"/>
                <a:gd name="connsiteX4" fmla="*/ 5767050 w 5781562"/>
                <a:gd name="connsiteY4" fmla="*/ 33464 h 223081"/>
                <a:gd name="connsiteX5" fmla="*/ 5777438 w 5781562"/>
                <a:gd name="connsiteY5" fmla="*/ 0 h 223081"/>
                <a:gd name="connsiteX6" fmla="*/ 5777810 w 5781562"/>
                <a:gd name="connsiteY6" fmla="*/ 1198 h 223081"/>
                <a:gd name="connsiteX7" fmla="*/ 5781562 w 5781562"/>
                <a:gd name="connsiteY7" fmla="*/ 38415 h 223081"/>
                <a:gd name="connsiteX8" fmla="*/ 5596896 w 5781562"/>
                <a:gd name="connsiteY8" fmla="*/ 223081 h 223081"/>
                <a:gd name="connsiteX9" fmla="*/ 184666 w 5781562"/>
                <a:gd name="connsiteY9" fmla="*/ 223081 h 223081"/>
                <a:gd name="connsiteX10" fmla="*/ 0 w 5781562"/>
                <a:gd name="connsiteY10" fmla="*/ 38415 h 223081"/>
                <a:gd name="connsiteX11" fmla="*/ 3752 w 5781562"/>
                <a:gd name="connsiteY11" fmla="*/ 1198 h 223081"/>
                <a:gd name="connsiteX12" fmla="*/ 4124 w 5781562"/>
                <a:gd name="connsiteY12" fmla="*/ 0 h 22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1562" h="223081">
                  <a:moveTo>
                    <a:pt x="4124" y="0"/>
                  </a:moveTo>
                  <a:lnTo>
                    <a:pt x="14512" y="33464"/>
                  </a:lnTo>
                  <a:cubicBezTo>
                    <a:pt x="42546" y="99744"/>
                    <a:pt x="108175" y="146250"/>
                    <a:pt x="184666" y="146250"/>
                  </a:cubicBezTo>
                  <a:lnTo>
                    <a:pt x="5596896" y="146250"/>
                  </a:lnTo>
                  <a:cubicBezTo>
                    <a:pt x="5673387" y="146250"/>
                    <a:pt x="5739016" y="99744"/>
                    <a:pt x="5767050" y="33464"/>
                  </a:cubicBezTo>
                  <a:lnTo>
                    <a:pt x="5777438" y="0"/>
                  </a:lnTo>
                  <a:lnTo>
                    <a:pt x="5777810" y="1198"/>
                  </a:lnTo>
                  <a:cubicBezTo>
                    <a:pt x="5780270" y="13220"/>
                    <a:pt x="5781562" y="25667"/>
                    <a:pt x="5781562" y="38415"/>
                  </a:cubicBezTo>
                  <a:cubicBezTo>
                    <a:pt x="5781562" y="140403"/>
                    <a:pt x="5698884" y="223081"/>
                    <a:pt x="5596896" y="223081"/>
                  </a:cubicBezTo>
                  <a:lnTo>
                    <a:pt x="184666" y="223081"/>
                  </a:lnTo>
                  <a:cubicBezTo>
                    <a:pt x="82678" y="223081"/>
                    <a:pt x="0" y="140403"/>
                    <a:pt x="0" y="38415"/>
                  </a:cubicBezTo>
                  <a:cubicBezTo>
                    <a:pt x="0" y="25667"/>
                    <a:pt x="1292" y="13220"/>
                    <a:pt x="3752" y="1198"/>
                  </a:cubicBezTo>
                  <a:lnTo>
                    <a:pt x="412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693182" y="2986879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7898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81943" y="4714944"/>
            <a:ext cx="3970067" cy="524289"/>
            <a:chOff x="865458" y="4597134"/>
            <a:chExt cx="3970067" cy="524289"/>
          </a:xfrm>
        </p:grpSpPr>
        <p:sp>
          <p:nvSpPr>
            <p:cNvPr id="18" name="矩形: 圆角 17"/>
            <p:cNvSpPr/>
            <p:nvPr/>
          </p:nvSpPr>
          <p:spPr>
            <a:xfrm>
              <a:off x="865458" y="4597134"/>
              <a:ext cx="3970067" cy="524289"/>
            </a:xfrm>
            <a:prstGeom prst="roundRect">
              <a:avLst>
                <a:gd name="adj" fmla="val 10248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5458" y="4597134"/>
              <a:ext cx="524289" cy="524289"/>
              <a:chOff x="875397" y="4775199"/>
              <a:chExt cx="900000" cy="900000"/>
            </a:xfrm>
          </p:grpSpPr>
          <p:sp>
            <p:nvSpPr>
              <p:cNvPr id="156" name="矩形: 圆角 155"/>
              <p:cNvSpPr/>
              <p:nvPr/>
            </p:nvSpPr>
            <p:spPr>
              <a:xfrm>
                <a:off x="875397" y="4775199"/>
                <a:ext cx="900000" cy="900000"/>
              </a:xfrm>
              <a:prstGeom prst="roundRect">
                <a:avLst>
                  <a:gd name="adj" fmla="val 10248"/>
                </a:avLst>
              </a:pr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srgbClr val="FDCB48">
                    <a:alpha val="1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049440" y="4949242"/>
                <a:ext cx="551914" cy="5519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2400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1256830" y="5152219"/>
                <a:ext cx="169315" cy="145961"/>
              </a:xfrm>
              <a:prstGeom prst="triangle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2737770" y="4792422"/>
            <a:ext cx="166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MORE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76200" dist="38100" dir="2700000" algn="tl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81943" y="2443318"/>
            <a:ext cx="4172815" cy="1884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84520" y="1594325"/>
            <a:ext cx="4425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81943" y="2045653"/>
            <a:ext cx="320418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Click here to add title text</a:t>
            </a:r>
            <a:endParaRPr kumimoji="0" lang="zh-CN" altLang="en-US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569793" y="2443318"/>
            <a:ext cx="2234988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578600" y="1594325"/>
            <a:ext cx="3746500" cy="3853975"/>
          </a:xfrm>
          <a:prstGeom prst="roundRect">
            <a:avLst/>
          </a:prstGeom>
          <a:blipFill dpi="0" rotWithShape="1">
            <a:blip r:embed="rId3"/>
            <a:srcRect/>
            <a:tile tx="0" ty="-1149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0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500" y="1365906"/>
            <a:ext cx="10287000" cy="2215494"/>
          </a:xfrm>
          <a:prstGeom prst="rect">
            <a:avLst/>
          </a:prstGeom>
        </p:spPr>
      </p:pic>
      <p:sp>
        <p:nvSpPr>
          <p:cNvPr id="52" name="PA-speech-bubbles-with-ellipsis_61533"/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1009011" y="3750424"/>
            <a:ext cx="438192" cy="334695"/>
          </a:xfrm>
          <a:custGeom>
            <a:avLst/>
            <a:gdLst>
              <a:gd name="connsiteX0" fmla="*/ 485230 w 574281"/>
              <a:gd name="connsiteY0" fmla="*/ 162077 h 438642"/>
              <a:gd name="connsiteX1" fmla="*/ 574281 w 574281"/>
              <a:gd name="connsiteY1" fmla="*/ 282448 h 438642"/>
              <a:gd name="connsiteX2" fmla="*/ 532628 w 574281"/>
              <a:gd name="connsiteY2" fmla="*/ 371292 h 438642"/>
              <a:gd name="connsiteX3" fmla="*/ 545555 w 574281"/>
              <a:gd name="connsiteY3" fmla="*/ 438642 h 438642"/>
              <a:gd name="connsiteX4" fmla="*/ 480921 w 574281"/>
              <a:gd name="connsiteY4" fmla="*/ 404251 h 438642"/>
              <a:gd name="connsiteX5" fmla="*/ 393306 w 574281"/>
              <a:gd name="connsiteY5" fmla="*/ 421446 h 438642"/>
              <a:gd name="connsiteX6" fmla="*/ 266910 w 574281"/>
              <a:gd name="connsiteY6" fmla="*/ 382756 h 438642"/>
              <a:gd name="connsiteX7" fmla="*/ 312872 w 574281"/>
              <a:gd name="connsiteY7" fmla="*/ 377024 h 438642"/>
              <a:gd name="connsiteX8" fmla="*/ 393306 w 574281"/>
              <a:gd name="connsiteY8" fmla="*/ 392787 h 438642"/>
              <a:gd name="connsiteX9" fmla="*/ 505338 w 574281"/>
              <a:gd name="connsiteY9" fmla="*/ 358395 h 438642"/>
              <a:gd name="connsiteX10" fmla="*/ 546991 w 574281"/>
              <a:gd name="connsiteY10" fmla="*/ 282448 h 438642"/>
              <a:gd name="connsiteX11" fmla="*/ 505338 w 574281"/>
              <a:gd name="connsiteY11" fmla="*/ 206500 h 438642"/>
              <a:gd name="connsiteX12" fmla="*/ 489539 w 574281"/>
              <a:gd name="connsiteY12" fmla="*/ 196469 h 438642"/>
              <a:gd name="connsiteX13" fmla="*/ 485230 w 574281"/>
              <a:gd name="connsiteY13" fmla="*/ 162077 h 438642"/>
              <a:gd name="connsiteX14" fmla="*/ 347379 w 574281"/>
              <a:gd name="connsiteY14" fmla="*/ 143322 h 438642"/>
              <a:gd name="connsiteX15" fmla="*/ 312928 w 574281"/>
              <a:gd name="connsiteY15" fmla="*/ 177719 h 438642"/>
              <a:gd name="connsiteX16" fmla="*/ 347379 w 574281"/>
              <a:gd name="connsiteY16" fmla="*/ 212117 h 438642"/>
              <a:gd name="connsiteX17" fmla="*/ 381830 w 574281"/>
              <a:gd name="connsiteY17" fmla="*/ 177719 h 438642"/>
              <a:gd name="connsiteX18" fmla="*/ 347379 w 574281"/>
              <a:gd name="connsiteY18" fmla="*/ 143322 h 438642"/>
              <a:gd name="connsiteX19" fmla="*/ 235414 w 574281"/>
              <a:gd name="connsiteY19" fmla="*/ 143322 h 438642"/>
              <a:gd name="connsiteX20" fmla="*/ 200963 w 574281"/>
              <a:gd name="connsiteY20" fmla="*/ 177719 h 438642"/>
              <a:gd name="connsiteX21" fmla="*/ 235414 w 574281"/>
              <a:gd name="connsiteY21" fmla="*/ 212117 h 438642"/>
              <a:gd name="connsiteX22" fmla="*/ 269865 w 574281"/>
              <a:gd name="connsiteY22" fmla="*/ 177719 h 438642"/>
              <a:gd name="connsiteX23" fmla="*/ 235414 w 574281"/>
              <a:gd name="connsiteY23" fmla="*/ 143322 h 438642"/>
              <a:gd name="connsiteX24" fmla="*/ 124884 w 574281"/>
              <a:gd name="connsiteY24" fmla="*/ 143322 h 438642"/>
              <a:gd name="connsiteX25" fmla="*/ 90433 w 574281"/>
              <a:gd name="connsiteY25" fmla="*/ 177719 h 438642"/>
              <a:gd name="connsiteX26" fmla="*/ 124884 w 574281"/>
              <a:gd name="connsiteY26" fmla="*/ 212117 h 438642"/>
              <a:gd name="connsiteX27" fmla="*/ 159335 w 574281"/>
              <a:gd name="connsiteY27" fmla="*/ 177719 h 438642"/>
              <a:gd name="connsiteX28" fmla="*/ 124884 w 574281"/>
              <a:gd name="connsiteY28" fmla="*/ 143322 h 438642"/>
              <a:gd name="connsiteX29" fmla="*/ 235414 w 574281"/>
              <a:gd name="connsiteY29" fmla="*/ 0 h 438642"/>
              <a:gd name="connsiteX30" fmla="*/ 466522 w 574281"/>
              <a:gd name="connsiteY30" fmla="*/ 143322 h 438642"/>
              <a:gd name="connsiteX31" fmla="*/ 470828 w 574281"/>
              <a:gd name="connsiteY31" fmla="*/ 177719 h 438642"/>
              <a:gd name="connsiteX32" fmla="*/ 470828 w 574281"/>
              <a:gd name="connsiteY32" fmla="*/ 182019 h 438642"/>
              <a:gd name="connsiteX33" fmla="*/ 294268 w 574281"/>
              <a:gd name="connsiteY33" fmla="*/ 358305 h 438642"/>
              <a:gd name="connsiteX34" fmla="*/ 248333 w 574281"/>
              <a:gd name="connsiteY34" fmla="*/ 362605 h 438642"/>
              <a:gd name="connsiteX35" fmla="*/ 235414 w 574281"/>
              <a:gd name="connsiteY35" fmla="*/ 364038 h 438642"/>
              <a:gd name="connsiteX36" fmla="*/ 122013 w 574281"/>
              <a:gd name="connsiteY36" fmla="*/ 341106 h 438642"/>
              <a:gd name="connsiteX37" fmla="*/ 35886 w 574281"/>
              <a:gd name="connsiteY37" fmla="*/ 385536 h 438642"/>
              <a:gd name="connsiteX38" fmla="*/ 53112 w 574281"/>
              <a:gd name="connsiteY38" fmla="*/ 298110 h 438642"/>
              <a:gd name="connsiteX39" fmla="*/ 0 w 574281"/>
              <a:gd name="connsiteY39" fmla="*/ 182019 h 438642"/>
              <a:gd name="connsiteX40" fmla="*/ 235414 w 574281"/>
              <a:gd name="connsiteY40" fmla="*/ 0 h 43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4281" h="438642">
                <a:moveTo>
                  <a:pt x="485230" y="162077"/>
                </a:moveTo>
                <a:cubicBezTo>
                  <a:pt x="538373" y="186438"/>
                  <a:pt x="574281" y="230860"/>
                  <a:pt x="574281" y="282448"/>
                </a:cubicBezTo>
                <a:cubicBezTo>
                  <a:pt x="574281" y="315406"/>
                  <a:pt x="558482" y="346932"/>
                  <a:pt x="532628" y="371292"/>
                </a:cubicBezTo>
                <a:lnTo>
                  <a:pt x="545555" y="438642"/>
                </a:lnTo>
                <a:lnTo>
                  <a:pt x="480921" y="404251"/>
                </a:lnTo>
                <a:cubicBezTo>
                  <a:pt x="455067" y="415715"/>
                  <a:pt x="424905" y="421446"/>
                  <a:pt x="393306" y="421446"/>
                </a:cubicBezTo>
                <a:cubicBezTo>
                  <a:pt x="344471" y="421446"/>
                  <a:pt x="299945" y="407117"/>
                  <a:pt x="266910" y="382756"/>
                </a:cubicBezTo>
                <a:cubicBezTo>
                  <a:pt x="282710" y="381323"/>
                  <a:pt x="298509" y="379890"/>
                  <a:pt x="312872" y="377024"/>
                </a:cubicBezTo>
                <a:cubicBezTo>
                  <a:pt x="337289" y="387055"/>
                  <a:pt x="364579" y="392787"/>
                  <a:pt x="393306" y="392787"/>
                </a:cubicBezTo>
                <a:cubicBezTo>
                  <a:pt x="436395" y="392787"/>
                  <a:pt x="475175" y="379890"/>
                  <a:pt x="505338" y="358395"/>
                </a:cubicBezTo>
                <a:cubicBezTo>
                  <a:pt x="532628" y="336901"/>
                  <a:pt x="546991" y="309674"/>
                  <a:pt x="546991" y="282448"/>
                </a:cubicBezTo>
                <a:cubicBezTo>
                  <a:pt x="546991" y="255221"/>
                  <a:pt x="532628" y="227994"/>
                  <a:pt x="505338" y="206500"/>
                </a:cubicBezTo>
                <a:cubicBezTo>
                  <a:pt x="501029" y="203634"/>
                  <a:pt x="495284" y="199335"/>
                  <a:pt x="489539" y="196469"/>
                </a:cubicBezTo>
                <a:cubicBezTo>
                  <a:pt x="489539" y="185005"/>
                  <a:pt x="488102" y="173541"/>
                  <a:pt x="485230" y="162077"/>
                </a:cubicBezTo>
                <a:close/>
                <a:moveTo>
                  <a:pt x="347379" y="143322"/>
                </a:moveTo>
                <a:cubicBezTo>
                  <a:pt x="327283" y="143322"/>
                  <a:pt x="312928" y="159088"/>
                  <a:pt x="312928" y="177719"/>
                </a:cubicBezTo>
                <a:cubicBezTo>
                  <a:pt x="312928" y="196351"/>
                  <a:pt x="327283" y="212117"/>
                  <a:pt x="347379" y="212117"/>
                </a:cubicBezTo>
                <a:cubicBezTo>
                  <a:pt x="366040" y="212117"/>
                  <a:pt x="381830" y="196351"/>
                  <a:pt x="381830" y="177719"/>
                </a:cubicBezTo>
                <a:cubicBezTo>
                  <a:pt x="381830" y="159088"/>
                  <a:pt x="366040" y="143322"/>
                  <a:pt x="347379" y="143322"/>
                </a:cubicBezTo>
                <a:close/>
                <a:moveTo>
                  <a:pt x="235414" y="143322"/>
                </a:moveTo>
                <a:cubicBezTo>
                  <a:pt x="216753" y="143322"/>
                  <a:pt x="200963" y="159088"/>
                  <a:pt x="200963" y="177719"/>
                </a:cubicBezTo>
                <a:cubicBezTo>
                  <a:pt x="200963" y="196351"/>
                  <a:pt x="216753" y="212117"/>
                  <a:pt x="235414" y="212117"/>
                </a:cubicBezTo>
                <a:cubicBezTo>
                  <a:pt x="254075" y="212117"/>
                  <a:pt x="269865" y="196351"/>
                  <a:pt x="269865" y="177719"/>
                </a:cubicBezTo>
                <a:cubicBezTo>
                  <a:pt x="269865" y="159088"/>
                  <a:pt x="254075" y="143322"/>
                  <a:pt x="235414" y="143322"/>
                </a:cubicBezTo>
                <a:close/>
                <a:moveTo>
                  <a:pt x="124884" y="143322"/>
                </a:moveTo>
                <a:cubicBezTo>
                  <a:pt x="106223" y="143322"/>
                  <a:pt x="90433" y="159088"/>
                  <a:pt x="90433" y="177719"/>
                </a:cubicBezTo>
                <a:cubicBezTo>
                  <a:pt x="90433" y="196351"/>
                  <a:pt x="106223" y="212117"/>
                  <a:pt x="124884" y="212117"/>
                </a:cubicBezTo>
                <a:cubicBezTo>
                  <a:pt x="143545" y="212117"/>
                  <a:pt x="159335" y="196351"/>
                  <a:pt x="159335" y="177719"/>
                </a:cubicBezTo>
                <a:cubicBezTo>
                  <a:pt x="159335" y="159088"/>
                  <a:pt x="143545" y="143322"/>
                  <a:pt x="124884" y="143322"/>
                </a:cubicBezTo>
                <a:close/>
                <a:moveTo>
                  <a:pt x="235414" y="0"/>
                </a:moveTo>
                <a:cubicBezTo>
                  <a:pt x="348815" y="0"/>
                  <a:pt x="443555" y="61629"/>
                  <a:pt x="466522" y="143322"/>
                </a:cubicBezTo>
                <a:cubicBezTo>
                  <a:pt x="469393" y="154788"/>
                  <a:pt x="470828" y="166254"/>
                  <a:pt x="470828" y="177719"/>
                </a:cubicBezTo>
                <a:cubicBezTo>
                  <a:pt x="470828" y="179153"/>
                  <a:pt x="470828" y="180586"/>
                  <a:pt x="470828" y="182019"/>
                </a:cubicBezTo>
                <a:cubicBezTo>
                  <a:pt x="470828" y="266579"/>
                  <a:pt x="396185" y="338240"/>
                  <a:pt x="294268" y="358305"/>
                </a:cubicBezTo>
                <a:cubicBezTo>
                  <a:pt x="279913" y="361172"/>
                  <a:pt x="264123" y="362605"/>
                  <a:pt x="248333" y="362605"/>
                </a:cubicBezTo>
                <a:cubicBezTo>
                  <a:pt x="244027" y="364038"/>
                  <a:pt x="239720" y="364038"/>
                  <a:pt x="235414" y="364038"/>
                </a:cubicBezTo>
                <a:cubicBezTo>
                  <a:pt x="195221" y="364038"/>
                  <a:pt x="156464" y="355439"/>
                  <a:pt x="122013" y="341106"/>
                </a:cubicBezTo>
                <a:lnTo>
                  <a:pt x="35886" y="385536"/>
                </a:lnTo>
                <a:lnTo>
                  <a:pt x="53112" y="298110"/>
                </a:lnTo>
                <a:cubicBezTo>
                  <a:pt x="20096" y="266579"/>
                  <a:pt x="0" y="226449"/>
                  <a:pt x="0" y="182019"/>
                </a:cubicBezTo>
                <a:cubicBezTo>
                  <a:pt x="0" y="81694"/>
                  <a:pt x="106223" y="0"/>
                  <a:pt x="23541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PA-矩形 52"/>
          <p:cNvSpPr/>
          <p:nvPr>
            <p:custDataLst>
              <p:tags r:id="rId2"/>
            </p:custDataLst>
          </p:nvPr>
        </p:nvSpPr>
        <p:spPr>
          <a:xfrm>
            <a:off x="934200" y="4131683"/>
            <a:ext cx="1578317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PA-矩形 53"/>
          <p:cNvSpPr/>
          <p:nvPr>
            <p:custDataLst>
              <p:tags r:id="rId3"/>
            </p:custDataLst>
          </p:nvPr>
        </p:nvSpPr>
        <p:spPr>
          <a:xfrm>
            <a:off x="934200" y="4466157"/>
            <a:ext cx="2415227" cy="55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PA-组合 5"/>
          <p:cNvGrpSpPr/>
          <p:nvPr>
            <p:custDataLst>
              <p:tags r:id="rId4"/>
            </p:custDataLst>
          </p:nvPr>
        </p:nvGrpSpPr>
        <p:grpSpPr>
          <a:xfrm>
            <a:off x="4980984" y="3740202"/>
            <a:ext cx="1578317" cy="723880"/>
            <a:chOff x="4980984" y="4654602"/>
            <a:chExt cx="1578317" cy="723880"/>
          </a:xfrm>
        </p:grpSpPr>
        <p:sp>
          <p:nvSpPr>
            <p:cNvPr id="56" name="PA-矩形 55"/>
            <p:cNvSpPr/>
            <p:nvPr>
              <p:custDataLst>
                <p:tags r:id="rId10"/>
              </p:custDataLst>
            </p:nvPr>
          </p:nvSpPr>
          <p:spPr>
            <a:xfrm>
              <a:off x="4980984" y="5046083"/>
              <a:ext cx="1578317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PA-open-office-folder_74337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5067408" y="4654602"/>
              <a:ext cx="349862" cy="322680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PA-组合 6"/>
          <p:cNvGrpSpPr/>
          <p:nvPr>
            <p:custDataLst>
              <p:tags r:id="rId5"/>
            </p:custDataLst>
          </p:nvPr>
        </p:nvGrpSpPr>
        <p:grpSpPr>
          <a:xfrm>
            <a:off x="9032700" y="3731442"/>
            <a:ext cx="1578317" cy="732640"/>
            <a:chOff x="9032700" y="4645842"/>
            <a:chExt cx="1578317" cy="732640"/>
          </a:xfrm>
        </p:grpSpPr>
        <p:sp>
          <p:nvSpPr>
            <p:cNvPr id="60" name="PA-矩形 59"/>
            <p:cNvSpPr/>
            <p:nvPr>
              <p:custDataLst>
                <p:tags r:id="rId8"/>
              </p:custDataLst>
            </p:nvPr>
          </p:nvSpPr>
          <p:spPr>
            <a:xfrm>
              <a:off x="9032700" y="5046083"/>
              <a:ext cx="1578317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PA-wifi_9955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9111858" y="4645842"/>
              <a:ext cx="329799" cy="329171"/>
            </a:xfrm>
            <a:custGeom>
              <a:avLst/>
              <a:gdLst>
                <a:gd name="T0" fmla="*/ 284 w 421"/>
                <a:gd name="T1" fmla="*/ 61 h 421"/>
                <a:gd name="T2" fmla="*/ 61 w 421"/>
                <a:gd name="T3" fmla="*/ 61 h 421"/>
                <a:gd name="T4" fmla="*/ 61 w 421"/>
                <a:gd name="T5" fmla="*/ 284 h 421"/>
                <a:gd name="T6" fmla="*/ 263 w 421"/>
                <a:gd name="T7" fmla="*/ 302 h 421"/>
                <a:gd name="T8" fmla="*/ 272 w 421"/>
                <a:gd name="T9" fmla="*/ 319 h 421"/>
                <a:gd name="T10" fmla="*/ 361 w 421"/>
                <a:gd name="T11" fmla="*/ 408 h 421"/>
                <a:gd name="T12" fmla="*/ 408 w 421"/>
                <a:gd name="T13" fmla="*/ 408 h 421"/>
                <a:gd name="T14" fmla="*/ 408 w 421"/>
                <a:gd name="T15" fmla="*/ 361 h 421"/>
                <a:gd name="T16" fmla="*/ 319 w 421"/>
                <a:gd name="T17" fmla="*/ 272 h 421"/>
                <a:gd name="T18" fmla="*/ 302 w 421"/>
                <a:gd name="T19" fmla="*/ 263 h 421"/>
                <a:gd name="T20" fmla="*/ 284 w 421"/>
                <a:gd name="T21" fmla="*/ 61 h 421"/>
                <a:gd name="T22" fmla="*/ 256 w 421"/>
                <a:gd name="T23" fmla="*/ 256 h 421"/>
                <a:gd name="T24" fmla="*/ 89 w 421"/>
                <a:gd name="T25" fmla="*/ 256 h 421"/>
                <a:gd name="T26" fmla="*/ 89 w 421"/>
                <a:gd name="T27" fmla="*/ 89 h 421"/>
                <a:gd name="T28" fmla="*/ 256 w 421"/>
                <a:gd name="T29" fmla="*/ 89 h 421"/>
                <a:gd name="T30" fmla="*/ 256 w 421"/>
                <a:gd name="T31" fmla="*/ 25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21">
                  <a:moveTo>
                    <a:pt x="284" y="61"/>
                  </a:moveTo>
                  <a:cubicBezTo>
                    <a:pt x="223" y="0"/>
                    <a:pt x="123" y="0"/>
                    <a:pt x="61" y="61"/>
                  </a:cubicBezTo>
                  <a:cubicBezTo>
                    <a:pt x="0" y="123"/>
                    <a:pt x="0" y="223"/>
                    <a:pt x="61" y="284"/>
                  </a:cubicBezTo>
                  <a:cubicBezTo>
                    <a:pt x="116" y="339"/>
                    <a:pt x="201" y="345"/>
                    <a:pt x="263" y="302"/>
                  </a:cubicBezTo>
                  <a:cubicBezTo>
                    <a:pt x="264" y="308"/>
                    <a:pt x="267" y="314"/>
                    <a:pt x="272" y="319"/>
                  </a:cubicBezTo>
                  <a:lnTo>
                    <a:pt x="361" y="408"/>
                  </a:lnTo>
                  <a:cubicBezTo>
                    <a:pt x="374" y="421"/>
                    <a:pt x="395" y="421"/>
                    <a:pt x="408" y="408"/>
                  </a:cubicBezTo>
                  <a:cubicBezTo>
                    <a:pt x="421" y="395"/>
                    <a:pt x="421" y="374"/>
                    <a:pt x="408" y="361"/>
                  </a:cubicBezTo>
                  <a:lnTo>
                    <a:pt x="319" y="272"/>
                  </a:lnTo>
                  <a:cubicBezTo>
                    <a:pt x="314" y="267"/>
                    <a:pt x="308" y="264"/>
                    <a:pt x="302" y="263"/>
                  </a:cubicBezTo>
                  <a:cubicBezTo>
                    <a:pt x="345" y="201"/>
                    <a:pt x="339" y="116"/>
                    <a:pt x="284" y="61"/>
                  </a:cubicBezTo>
                  <a:close/>
                  <a:moveTo>
                    <a:pt x="256" y="256"/>
                  </a:moveTo>
                  <a:cubicBezTo>
                    <a:pt x="210" y="302"/>
                    <a:pt x="135" y="302"/>
                    <a:pt x="89" y="256"/>
                  </a:cubicBezTo>
                  <a:cubicBezTo>
                    <a:pt x="44" y="210"/>
                    <a:pt x="44" y="135"/>
                    <a:pt x="89" y="89"/>
                  </a:cubicBezTo>
                  <a:cubicBezTo>
                    <a:pt x="135" y="44"/>
                    <a:pt x="210" y="44"/>
                    <a:pt x="256" y="89"/>
                  </a:cubicBezTo>
                  <a:cubicBezTo>
                    <a:pt x="302" y="135"/>
                    <a:pt x="302" y="210"/>
                    <a:pt x="256" y="25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6" name="PA-矩形 53"/>
          <p:cNvSpPr/>
          <p:nvPr>
            <p:custDataLst>
              <p:tags r:id="rId6"/>
            </p:custDataLst>
          </p:nvPr>
        </p:nvSpPr>
        <p:spPr>
          <a:xfrm>
            <a:off x="4980984" y="4428127"/>
            <a:ext cx="2415227" cy="55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PA-矩形 53"/>
          <p:cNvSpPr/>
          <p:nvPr>
            <p:custDataLst>
              <p:tags r:id="rId7"/>
            </p:custDataLst>
          </p:nvPr>
        </p:nvSpPr>
        <p:spPr>
          <a:xfrm>
            <a:off x="9027768" y="4390097"/>
            <a:ext cx="2415227" cy="55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-矩形 32"/>
          <p:cNvSpPr/>
          <p:nvPr>
            <p:custDataLst>
              <p:tags r:id="rId2"/>
            </p:custDataLst>
          </p:nvPr>
        </p:nvSpPr>
        <p:spPr>
          <a:xfrm>
            <a:off x="619238" y="885262"/>
            <a:ext cx="58674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3800" dirty="0">
                <a:gradFill>
                  <a:gsLst>
                    <a:gs pos="0">
                      <a:srgbClr val="0070C0"/>
                    </a:gs>
                    <a:gs pos="96000">
                      <a:prstClr val="white">
                        <a:alpha val="0"/>
                        <a:lumMod val="100000"/>
                      </a:prstClr>
                    </a:gs>
                  </a:gsLst>
                  <a:lin ang="5400000" scaled="0"/>
                </a:gradFill>
                <a:cs typeface="+mn-ea"/>
                <a:sym typeface="+mn-lt"/>
              </a:rPr>
              <a:t>PLAN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70C0"/>
                  </a:gs>
                  <a:gs pos="96000">
                    <a:prstClr val="white">
                      <a:alpha val="0"/>
                      <a:lumMod val="100000"/>
                    </a:prstClr>
                  </a:gs>
                </a:gsLst>
                <a:lin ang="54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PA-组合 3"/>
          <p:cNvGrpSpPr/>
          <p:nvPr>
            <p:custDataLst>
              <p:tags r:id="rId3"/>
            </p:custDataLst>
          </p:nvPr>
        </p:nvGrpSpPr>
        <p:grpSpPr>
          <a:xfrm>
            <a:off x="1411016" y="2763708"/>
            <a:ext cx="3769070" cy="796139"/>
            <a:chOff x="282069" y="5046083"/>
            <a:chExt cx="3769070" cy="796139"/>
          </a:xfrm>
        </p:grpSpPr>
        <p:sp>
          <p:nvSpPr>
            <p:cNvPr id="12" name="PA-speech-bubbles-with-ellipsis_61533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282069" y="5380557"/>
              <a:ext cx="438192" cy="334695"/>
            </a:xfrm>
            <a:custGeom>
              <a:avLst/>
              <a:gdLst>
                <a:gd name="connsiteX0" fmla="*/ 485230 w 574281"/>
                <a:gd name="connsiteY0" fmla="*/ 162077 h 438642"/>
                <a:gd name="connsiteX1" fmla="*/ 574281 w 574281"/>
                <a:gd name="connsiteY1" fmla="*/ 282448 h 438642"/>
                <a:gd name="connsiteX2" fmla="*/ 532628 w 574281"/>
                <a:gd name="connsiteY2" fmla="*/ 371292 h 438642"/>
                <a:gd name="connsiteX3" fmla="*/ 545555 w 574281"/>
                <a:gd name="connsiteY3" fmla="*/ 438642 h 438642"/>
                <a:gd name="connsiteX4" fmla="*/ 480921 w 574281"/>
                <a:gd name="connsiteY4" fmla="*/ 404251 h 438642"/>
                <a:gd name="connsiteX5" fmla="*/ 393306 w 574281"/>
                <a:gd name="connsiteY5" fmla="*/ 421446 h 438642"/>
                <a:gd name="connsiteX6" fmla="*/ 266910 w 574281"/>
                <a:gd name="connsiteY6" fmla="*/ 382756 h 438642"/>
                <a:gd name="connsiteX7" fmla="*/ 312872 w 574281"/>
                <a:gd name="connsiteY7" fmla="*/ 377024 h 438642"/>
                <a:gd name="connsiteX8" fmla="*/ 393306 w 574281"/>
                <a:gd name="connsiteY8" fmla="*/ 392787 h 438642"/>
                <a:gd name="connsiteX9" fmla="*/ 505338 w 574281"/>
                <a:gd name="connsiteY9" fmla="*/ 358395 h 438642"/>
                <a:gd name="connsiteX10" fmla="*/ 546991 w 574281"/>
                <a:gd name="connsiteY10" fmla="*/ 282448 h 438642"/>
                <a:gd name="connsiteX11" fmla="*/ 505338 w 574281"/>
                <a:gd name="connsiteY11" fmla="*/ 206500 h 438642"/>
                <a:gd name="connsiteX12" fmla="*/ 489539 w 574281"/>
                <a:gd name="connsiteY12" fmla="*/ 196469 h 438642"/>
                <a:gd name="connsiteX13" fmla="*/ 485230 w 574281"/>
                <a:gd name="connsiteY13" fmla="*/ 162077 h 438642"/>
                <a:gd name="connsiteX14" fmla="*/ 347379 w 574281"/>
                <a:gd name="connsiteY14" fmla="*/ 143322 h 438642"/>
                <a:gd name="connsiteX15" fmla="*/ 312928 w 574281"/>
                <a:gd name="connsiteY15" fmla="*/ 177719 h 438642"/>
                <a:gd name="connsiteX16" fmla="*/ 347379 w 574281"/>
                <a:gd name="connsiteY16" fmla="*/ 212117 h 438642"/>
                <a:gd name="connsiteX17" fmla="*/ 381830 w 574281"/>
                <a:gd name="connsiteY17" fmla="*/ 177719 h 438642"/>
                <a:gd name="connsiteX18" fmla="*/ 347379 w 574281"/>
                <a:gd name="connsiteY18" fmla="*/ 143322 h 438642"/>
                <a:gd name="connsiteX19" fmla="*/ 235414 w 574281"/>
                <a:gd name="connsiteY19" fmla="*/ 143322 h 438642"/>
                <a:gd name="connsiteX20" fmla="*/ 200963 w 574281"/>
                <a:gd name="connsiteY20" fmla="*/ 177719 h 438642"/>
                <a:gd name="connsiteX21" fmla="*/ 235414 w 574281"/>
                <a:gd name="connsiteY21" fmla="*/ 212117 h 438642"/>
                <a:gd name="connsiteX22" fmla="*/ 269865 w 574281"/>
                <a:gd name="connsiteY22" fmla="*/ 177719 h 438642"/>
                <a:gd name="connsiteX23" fmla="*/ 235414 w 574281"/>
                <a:gd name="connsiteY23" fmla="*/ 143322 h 438642"/>
                <a:gd name="connsiteX24" fmla="*/ 124884 w 574281"/>
                <a:gd name="connsiteY24" fmla="*/ 143322 h 438642"/>
                <a:gd name="connsiteX25" fmla="*/ 90433 w 574281"/>
                <a:gd name="connsiteY25" fmla="*/ 177719 h 438642"/>
                <a:gd name="connsiteX26" fmla="*/ 124884 w 574281"/>
                <a:gd name="connsiteY26" fmla="*/ 212117 h 438642"/>
                <a:gd name="connsiteX27" fmla="*/ 159335 w 574281"/>
                <a:gd name="connsiteY27" fmla="*/ 177719 h 438642"/>
                <a:gd name="connsiteX28" fmla="*/ 124884 w 574281"/>
                <a:gd name="connsiteY28" fmla="*/ 143322 h 438642"/>
                <a:gd name="connsiteX29" fmla="*/ 235414 w 574281"/>
                <a:gd name="connsiteY29" fmla="*/ 0 h 438642"/>
                <a:gd name="connsiteX30" fmla="*/ 466522 w 574281"/>
                <a:gd name="connsiteY30" fmla="*/ 143322 h 438642"/>
                <a:gd name="connsiteX31" fmla="*/ 470828 w 574281"/>
                <a:gd name="connsiteY31" fmla="*/ 177719 h 438642"/>
                <a:gd name="connsiteX32" fmla="*/ 470828 w 574281"/>
                <a:gd name="connsiteY32" fmla="*/ 182019 h 438642"/>
                <a:gd name="connsiteX33" fmla="*/ 294268 w 574281"/>
                <a:gd name="connsiteY33" fmla="*/ 358305 h 438642"/>
                <a:gd name="connsiteX34" fmla="*/ 248333 w 574281"/>
                <a:gd name="connsiteY34" fmla="*/ 362605 h 438642"/>
                <a:gd name="connsiteX35" fmla="*/ 235414 w 574281"/>
                <a:gd name="connsiteY35" fmla="*/ 364038 h 438642"/>
                <a:gd name="connsiteX36" fmla="*/ 122013 w 574281"/>
                <a:gd name="connsiteY36" fmla="*/ 341106 h 438642"/>
                <a:gd name="connsiteX37" fmla="*/ 35886 w 574281"/>
                <a:gd name="connsiteY37" fmla="*/ 385536 h 438642"/>
                <a:gd name="connsiteX38" fmla="*/ 53112 w 574281"/>
                <a:gd name="connsiteY38" fmla="*/ 298110 h 438642"/>
                <a:gd name="connsiteX39" fmla="*/ 0 w 574281"/>
                <a:gd name="connsiteY39" fmla="*/ 182019 h 438642"/>
                <a:gd name="connsiteX40" fmla="*/ 235414 w 574281"/>
                <a:gd name="connsiteY40" fmla="*/ 0 h 4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281" h="438642">
                  <a:moveTo>
                    <a:pt x="485230" y="162077"/>
                  </a:moveTo>
                  <a:cubicBezTo>
                    <a:pt x="538373" y="186438"/>
                    <a:pt x="574281" y="230860"/>
                    <a:pt x="574281" y="282448"/>
                  </a:cubicBezTo>
                  <a:cubicBezTo>
                    <a:pt x="574281" y="315406"/>
                    <a:pt x="558482" y="346932"/>
                    <a:pt x="532628" y="371292"/>
                  </a:cubicBezTo>
                  <a:lnTo>
                    <a:pt x="545555" y="438642"/>
                  </a:lnTo>
                  <a:lnTo>
                    <a:pt x="480921" y="404251"/>
                  </a:lnTo>
                  <a:cubicBezTo>
                    <a:pt x="455067" y="415715"/>
                    <a:pt x="424905" y="421446"/>
                    <a:pt x="393306" y="421446"/>
                  </a:cubicBezTo>
                  <a:cubicBezTo>
                    <a:pt x="344471" y="421446"/>
                    <a:pt x="299945" y="407117"/>
                    <a:pt x="266910" y="382756"/>
                  </a:cubicBezTo>
                  <a:cubicBezTo>
                    <a:pt x="282710" y="381323"/>
                    <a:pt x="298509" y="379890"/>
                    <a:pt x="312872" y="377024"/>
                  </a:cubicBezTo>
                  <a:cubicBezTo>
                    <a:pt x="337289" y="387055"/>
                    <a:pt x="364579" y="392787"/>
                    <a:pt x="393306" y="392787"/>
                  </a:cubicBezTo>
                  <a:cubicBezTo>
                    <a:pt x="436395" y="392787"/>
                    <a:pt x="475175" y="379890"/>
                    <a:pt x="505338" y="358395"/>
                  </a:cubicBezTo>
                  <a:cubicBezTo>
                    <a:pt x="532628" y="336901"/>
                    <a:pt x="546991" y="309674"/>
                    <a:pt x="546991" y="282448"/>
                  </a:cubicBezTo>
                  <a:cubicBezTo>
                    <a:pt x="546991" y="255221"/>
                    <a:pt x="532628" y="227994"/>
                    <a:pt x="505338" y="206500"/>
                  </a:cubicBezTo>
                  <a:cubicBezTo>
                    <a:pt x="501029" y="203634"/>
                    <a:pt x="495284" y="199335"/>
                    <a:pt x="489539" y="196469"/>
                  </a:cubicBezTo>
                  <a:cubicBezTo>
                    <a:pt x="489539" y="185005"/>
                    <a:pt x="488102" y="173541"/>
                    <a:pt x="485230" y="162077"/>
                  </a:cubicBezTo>
                  <a:close/>
                  <a:moveTo>
                    <a:pt x="347379" y="143322"/>
                  </a:moveTo>
                  <a:cubicBezTo>
                    <a:pt x="327283" y="143322"/>
                    <a:pt x="312928" y="159088"/>
                    <a:pt x="312928" y="177719"/>
                  </a:cubicBezTo>
                  <a:cubicBezTo>
                    <a:pt x="312928" y="196351"/>
                    <a:pt x="327283" y="212117"/>
                    <a:pt x="347379" y="212117"/>
                  </a:cubicBezTo>
                  <a:cubicBezTo>
                    <a:pt x="366040" y="212117"/>
                    <a:pt x="381830" y="196351"/>
                    <a:pt x="381830" y="177719"/>
                  </a:cubicBezTo>
                  <a:cubicBezTo>
                    <a:pt x="381830" y="159088"/>
                    <a:pt x="366040" y="143322"/>
                    <a:pt x="347379" y="143322"/>
                  </a:cubicBezTo>
                  <a:close/>
                  <a:moveTo>
                    <a:pt x="235414" y="143322"/>
                  </a:moveTo>
                  <a:cubicBezTo>
                    <a:pt x="216753" y="143322"/>
                    <a:pt x="200963" y="159088"/>
                    <a:pt x="200963" y="177719"/>
                  </a:cubicBezTo>
                  <a:cubicBezTo>
                    <a:pt x="200963" y="196351"/>
                    <a:pt x="216753" y="212117"/>
                    <a:pt x="235414" y="212117"/>
                  </a:cubicBezTo>
                  <a:cubicBezTo>
                    <a:pt x="254075" y="212117"/>
                    <a:pt x="269865" y="196351"/>
                    <a:pt x="269865" y="177719"/>
                  </a:cubicBezTo>
                  <a:cubicBezTo>
                    <a:pt x="269865" y="159088"/>
                    <a:pt x="254075" y="143322"/>
                    <a:pt x="235414" y="143322"/>
                  </a:cubicBezTo>
                  <a:close/>
                  <a:moveTo>
                    <a:pt x="124884" y="143322"/>
                  </a:moveTo>
                  <a:cubicBezTo>
                    <a:pt x="106223" y="143322"/>
                    <a:pt x="90433" y="159088"/>
                    <a:pt x="90433" y="177719"/>
                  </a:cubicBezTo>
                  <a:cubicBezTo>
                    <a:pt x="90433" y="196351"/>
                    <a:pt x="106223" y="212117"/>
                    <a:pt x="124884" y="212117"/>
                  </a:cubicBezTo>
                  <a:cubicBezTo>
                    <a:pt x="143545" y="212117"/>
                    <a:pt x="159335" y="196351"/>
                    <a:pt x="159335" y="177719"/>
                  </a:cubicBezTo>
                  <a:cubicBezTo>
                    <a:pt x="159335" y="159088"/>
                    <a:pt x="143545" y="143322"/>
                    <a:pt x="124884" y="143322"/>
                  </a:cubicBezTo>
                  <a:close/>
                  <a:moveTo>
                    <a:pt x="235414" y="0"/>
                  </a:moveTo>
                  <a:cubicBezTo>
                    <a:pt x="348815" y="0"/>
                    <a:pt x="443555" y="61629"/>
                    <a:pt x="466522" y="143322"/>
                  </a:cubicBezTo>
                  <a:cubicBezTo>
                    <a:pt x="469393" y="154788"/>
                    <a:pt x="470828" y="166254"/>
                    <a:pt x="470828" y="177719"/>
                  </a:cubicBezTo>
                  <a:cubicBezTo>
                    <a:pt x="470828" y="179153"/>
                    <a:pt x="470828" y="180586"/>
                    <a:pt x="470828" y="182019"/>
                  </a:cubicBezTo>
                  <a:cubicBezTo>
                    <a:pt x="470828" y="266579"/>
                    <a:pt x="396185" y="338240"/>
                    <a:pt x="294268" y="358305"/>
                  </a:cubicBezTo>
                  <a:cubicBezTo>
                    <a:pt x="279913" y="361172"/>
                    <a:pt x="264123" y="362605"/>
                    <a:pt x="248333" y="362605"/>
                  </a:cubicBezTo>
                  <a:cubicBezTo>
                    <a:pt x="244027" y="364038"/>
                    <a:pt x="239720" y="364038"/>
                    <a:pt x="235414" y="364038"/>
                  </a:cubicBezTo>
                  <a:cubicBezTo>
                    <a:pt x="195221" y="364038"/>
                    <a:pt x="156464" y="355439"/>
                    <a:pt x="122013" y="341106"/>
                  </a:cubicBezTo>
                  <a:lnTo>
                    <a:pt x="35886" y="385536"/>
                  </a:lnTo>
                  <a:lnTo>
                    <a:pt x="53112" y="298110"/>
                  </a:lnTo>
                  <a:cubicBezTo>
                    <a:pt x="20096" y="266579"/>
                    <a:pt x="0" y="226449"/>
                    <a:pt x="0" y="182019"/>
                  </a:cubicBezTo>
                  <a:cubicBezTo>
                    <a:pt x="0" y="81694"/>
                    <a:pt x="106223" y="0"/>
                    <a:pt x="23541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PA-矩形 52"/>
            <p:cNvSpPr/>
            <p:nvPr>
              <p:custDataLst>
                <p:tags r:id="rId5"/>
              </p:custDataLst>
            </p:nvPr>
          </p:nvSpPr>
          <p:spPr>
            <a:xfrm>
              <a:off x="934200" y="5046083"/>
              <a:ext cx="1578317" cy="314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矩形 53"/>
            <p:cNvSpPr/>
            <p:nvPr>
              <p:custDataLst>
                <p:tags r:id="rId6"/>
              </p:custDataLst>
            </p:nvPr>
          </p:nvSpPr>
          <p:spPr>
            <a:xfrm>
              <a:off x="934200" y="5380557"/>
              <a:ext cx="311693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PA-组合 3"/>
          <p:cNvGrpSpPr/>
          <p:nvPr/>
        </p:nvGrpSpPr>
        <p:grpSpPr>
          <a:xfrm>
            <a:off x="1411016" y="3976307"/>
            <a:ext cx="3769070" cy="796139"/>
            <a:chOff x="282069" y="5046083"/>
            <a:chExt cx="3769070" cy="796139"/>
          </a:xfrm>
        </p:grpSpPr>
        <p:sp>
          <p:nvSpPr>
            <p:cNvPr id="23" name="PA-speech-bubbles-with-ellipsis_61533"/>
            <p:cNvSpPr>
              <a:spLocks noChangeAspect="1"/>
            </p:cNvSpPr>
            <p:nvPr/>
          </p:nvSpPr>
          <p:spPr bwMode="auto">
            <a:xfrm>
              <a:off x="282069" y="5353814"/>
              <a:ext cx="438192" cy="388180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PA-矩形 52"/>
            <p:cNvSpPr/>
            <p:nvPr/>
          </p:nvSpPr>
          <p:spPr>
            <a:xfrm>
              <a:off x="934200" y="5046083"/>
              <a:ext cx="1578317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矩形 53"/>
            <p:cNvSpPr/>
            <p:nvPr/>
          </p:nvSpPr>
          <p:spPr>
            <a:xfrm>
              <a:off x="934200" y="5380557"/>
              <a:ext cx="311693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5" name="椭圆 4"/>
          <p:cNvSpPr/>
          <p:nvPr/>
        </p:nvSpPr>
        <p:spPr>
          <a:xfrm>
            <a:off x="5452678" y="748010"/>
            <a:ext cx="8648700" cy="8648700"/>
          </a:xfrm>
          <a:prstGeom prst="ellipse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1100" y="1358901"/>
            <a:ext cx="7106526" cy="3804509"/>
          </a:xfrm>
          <a:prstGeom prst="rect">
            <a:avLst/>
          </a:prstGeom>
          <a:gradFill>
            <a:gsLst>
              <a:gs pos="0">
                <a:srgbClr val="FEA361"/>
              </a:gs>
              <a:gs pos="100000">
                <a:srgbClr val="D82761"/>
              </a:gs>
            </a:gsLst>
            <a:lin ang="5400000" scaled="1"/>
          </a:gradFill>
        </p:spPr>
      </p:pic>
      <p:sp>
        <p:nvSpPr>
          <p:cNvPr id="5" name="矩形 4"/>
          <p:cNvSpPr/>
          <p:nvPr/>
        </p:nvSpPr>
        <p:spPr>
          <a:xfrm>
            <a:off x="7206343" y="1358901"/>
            <a:ext cx="3885825" cy="3804509"/>
          </a:xfrm>
          <a:prstGeom prst="rect">
            <a:avLst/>
          </a:prstGeom>
          <a:solidFill>
            <a:srgbClr val="0070C0"/>
          </a:solid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19684" y="1621466"/>
            <a:ext cx="3800233" cy="764059"/>
            <a:chOff x="7478484" y="884866"/>
            <a:chExt cx="3800233" cy="764059"/>
          </a:xfrm>
        </p:grpSpPr>
        <p:grpSp>
          <p:nvGrpSpPr>
            <p:cNvPr id="6" name="组合 5"/>
            <p:cNvGrpSpPr/>
            <p:nvPr/>
          </p:nvGrpSpPr>
          <p:grpSpPr>
            <a:xfrm>
              <a:off x="7478484" y="979436"/>
              <a:ext cx="573316" cy="573314"/>
              <a:chOff x="7438344" y="1119189"/>
              <a:chExt cx="679133" cy="679132"/>
            </a:xfrm>
          </p:grpSpPr>
          <p:sp>
            <p:nvSpPr>
              <p:cNvPr id="29" name="矩形: 圆角 28"/>
              <p:cNvSpPr/>
              <p:nvPr/>
            </p:nvSpPr>
            <p:spPr>
              <a:xfrm flipH="1">
                <a:off x="7438344" y="1119189"/>
                <a:ext cx="679133" cy="679132"/>
              </a:xfrm>
              <a:prstGeom prst="roundRect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Isosceles Triangle 29"/>
              <p:cNvSpPr/>
              <p:nvPr/>
            </p:nvSpPr>
            <p:spPr>
              <a:xfrm flipH="1">
                <a:off x="7596718" y="1277814"/>
                <a:ext cx="362385" cy="361881"/>
              </a:xfrm>
              <a:custGeom>
                <a:avLst/>
                <a:gdLst>
                  <a:gd name="T0" fmla="*/ 0 w 8160"/>
                  <a:gd name="T1" fmla="*/ 4080 h 8160"/>
                  <a:gd name="T2" fmla="*/ 8160 w 8160"/>
                  <a:gd name="T3" fmla="*/ 4080 h 8160"/>
                  <a:gd name="T4" fmla="*/ 4080 w 8160"/>
                  <a:gd name="T5" fmla="*/ 7476 h 8160"/>
                  <a:gd name="T6" fmla="*/ 3113 w 8160"/>
                  <a:gd name="T7" fmla="*/ 6418 h 8160"/>
                  <a:gd name="T8" fmla="*/ 4977 w 8160"/>
                  <a:gd name="T9" fmla="*/ 6581 h 8160"/>
                  <a:gd name="T10" fmla="*/ 2897 w 8160"/>
                  <a:gd name="T11" fmla="*/ 5734 h 8160"/>
                  <a:gd name="T12" fmla="*/ 5440 w 8160"/>
                  <a:gd name="T13" fmla="*/ 4422 h 8160"/>
                  <a:gd name="T14" fmla="*/ 2897 w 8160"/>
                  <a:gd name="T15" fmla="*/ 5734 h 8160"/>
                  <a:gd name="T16" fmla="*/ 2036 w 8160"/>
                  <a:gd name="T17" fmla="*/ 4422 h 8160"/>
                  <a:gd name="T18" fmla="*/ 1115 w 8160"/>
                  <a:gd name="T19" fmla="*/ 5734 h 8160"/>
                  <a:gd name="T20" fmla="*/ 4080 w 8160"/>
                  <a:gd name="T21" fmla="*/ 684 h 8160"/>
                  <a:gd name="T22" fmla="*/ 5047 w 8160"/>
                  <a:gd name="T23" fmla="*/ 1742 h 8160"/>
                  <a:gd name="T24" fmla="*/ 3183 w 8160"/>
                  <a:gd name="T25" fmla="*/ 1579 h 8160"/>
                  <a:gd name="T26" fmla="*/ 5263 w 8160"/>
                  <a:gd name="T27" fmla="*/ 2426 h 8160"/>
                  <a:gd name="T28" fmla="*/ 2720 w 8160"/>
                  <a:gd name="T29" fmla="*/ 3738 h 8160"/>
                  <a:gd name="T30" fmla="*/ 5263 w 8160"/>
                  <a:gd name="T31" fmla="*/ 2426 h 8160"/>
                  <a:gd name="T32" fmla="*/ 701 w 8160"/>
                  <a:gd name="T33" fmla="*/ 3738 h 8160"/>
                  <a:gd name="T34" fmla="*/ 2197 w 8160"/>
                  <a:gd name="T35" fmla="*/ 2426 h 8160"/>
                  <a:gd name="T36" fmla="*/ 6124 w 8160"/>
                  <a:gd name="T37" fmla="*/ 4422 h 8160"/>
                  <a:gd name="T38" fmla="*/ 7045 w 8160"/>
                  <a:gd name="T39" fmla="*/ 5734 h 8160"/>
                  <a:gd name="T40" fmla="*/ 6124 w 8160"/>
                  <a:gd name="T41" fmla="*/ 4422 h 8160"/>
                  <a:gd name="T42" fmla="*/ 5963 w 8160"/>
                  <a:gd name="T43" fmla="*/ 2426 h 8160"/>
                  <a:gd name="T44" fmla="*/ 7459 w 8160"/>
                  <a:gd name="T45" fmla="*/ 3738 h 8160"/>
                  <a:gd name="T46" fmla="*/ 6541 w 8160"/>
                  <a:gd name="T47" fmla="*/ 1742 h 8160"/>
                  <a:gd name="T48" fmla="*/ 5599 w 8160"/>
                  <a:gd name="T49" fmla="*/ 1295 h 8160"/>
                  <a:gd name="T50" fmla="*/ 6541 w 8160"/>
                  <a:gd name="T51" fmla="*/ 1742 h 8160"/>
                  <a:gd name="T52" fmla="*/ 2561 w 8160"/>
                  <a:gd name="T53" fmla="*/ 1295 h 8160"/>
                  <a:gd name="T54" fmla="*/ 1619 w 8160"/>
                  <a:gd name="T55" fmla="*/ 1742 h 8160"/>
                  <a:gd name="T56" fmla="*/ 1619 w 8160"/>
                  <a:gd name="T57" fmla="*/ 6418 h 8160"/>
                  <a:gd name="T58" fmla="*/ 2561 w 8160"/>
                  <a:gd name="T59" fmla="*/ 6865 h 8160"/>
                  <a:gd name="T60" fmla="*/ 1619 w 8160"/>
                  <a:gd name="T61" fmla="*/ 6418 h 8160"/>
                  <a:gd name="T62" fmla="*/ 5599 w 8160"/>
                  <a:gd name="T63" fmla="*/ 6865 h 8160"/>
                  <a:gd name="T64" fmla="*/ 6541 w 8160"/>
                  <a:gd name="T65" fmla="*/ 6418 h 8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60" h="8160">
                    <a:moveTo>
                      <a:pt x="4080" y="0"/>
                    </a:moveTo>
                    <a:cubicBezTo>
                      <a:pt x="1830" y="0"/>
                      <a:pt x="0" y="1830"/>
                      <a:pt x="0" y="4080"/>
                    </a:cubicBezTo>
                    <a:cubicBezTo>
                      <a:pt x="0" y="6330"/>
                      <a:pt x="1830" y="8160"/>
                      <a:pt x="4080" y="8160"/>
                    </a:cubicBezTo>
                    <a:cubicBezTo>
                      <a:pt x="6330" y="8160"/>
                      <a:pt x="8160" y="6330"/>
                      <a:pt x="8160" y="4080"/>
                    </a:cubicBezTo>
                    <a:cubicBezTo>
                      <a:pt x="8160" y="1830"/>
                      <a:pt x="6330" y="0"/>
                      <a:pt x="4080" y="0"/>
                    </a:cubicBezTo>
                    <a:close/>
                    <a:moveTo>
                      <a:pt x="4080" y="7476"/>
                    </a:moveTo>
                    <a:cubicBezTo>
                      <a:pt x="3774" y="7476"/>
                      <a:pt x="3439" y="7142"/>
                      <a:pt x="3183" y="6581"/>
                    </a:cubicBezTo>
                    <a:cubicBezTo>
                      <a:pt x="3158" y="6528"/>
                      <a:pt x="3135" y="6474"/>
                      <a:pt x="3113" y="6418"/>
                    </a:cubicBezTo>
                    <a:lnTo>
                      <a:pt x="5047" y="6418"/>
                    </a:lnTo>
                    <a:cubicBezTo>
                      <a:pt x="5025" y="6474"/>
                      <a:pt x="5002" y="6528"/>
                      <a:pt x="4977" y="6581"/>
                    </a:cubicBezTo>
                    <a:cubicBezTo>
                      <a:pt x="4721" y="7142"/>
                      <a:pt x="4386" y="7476"/>
                      <a:pt x="4080" y="7476"/>
                    </a:cubicBezTo>
                    <a:close/>
                    <a:moveTo>
                      <a:pt x="2897" y="5734"/>
                    </a:moveTo>
                    <a:cubicBezTo>
                      <a:pt x="2801" y="5331"/>
                      <a:pt x="2740" y="4886"/>
                      <a:pt x="2720" y="4422"/>
                    </a:cubicBezTo>
                    <a:lnTo>
                      <a:pt x="5440" y="4422"/>
                    </a:lnTo>
                    <a:cubicBezTo>
                      <a:pt x="5420" y="4886"/>
                      <a:pt x="5359" y="5331"/>
                      <a:pt x="5263" y="5734"/>
                    </a:cubicBezTo>
                    <a:lnTo>
                      <a:pt x="2897" y="5734"/>
                    </a:lnTo>
                    <a:close/>
                    <a:moveTo>
                      <a:pt x="701" y="4422"/>
                    </a:moveTo>
                    <a:lnTo>
                      <a:pt x="2036" y="4422"/>
                    </a:lnTo>
                    <a:cubicBezTo>
                      <a:pt x="2054" y="4880"/>
                      <a:pt x="2109" y="5323"/>
                      <a:pt x="2197" y="5734"/>
                    </a:cubicBezTo>
                    <a:lnTo>
                      <a:pt x="1115" y="5734"/>
                    </a:lnTo>
                    <a:cubicBezTo>
                      <a:pt x="893" y="5339"/>
                      <a:pt x="748" y="4895"/>
                      <a:pt x="701" y="4422"/>
                    </a:cubicBezTo>
                    <a:close/>
                    <a:moveTo>
                      <a:pt x="4080" y="684"/>
                    </a:moveTo>
                    <a:cubicBezTo>
                      <a:pt x="4386" y="684"/>
                      <a:pt x="4721" y="1018"/>
                      <a:pt x="4977" y="1579"/>
                    </a:cubicBezTo>
                    <a:cubicBezTo>
                      <a:pt x="5002" y="1632"/>
                      <a:pt x="5025" y="1686"/>
                      <a:pt x="5047" y="1742"/>
                    </a:cubicBezTo>
                    <a:lnTo>
                      <a:pt x="3113" y="1742"/>
                    </a:lnTo>
                    <a:cubicBezTo>
                      <a:pt x="3135" y="1686"/>
                      <a:pt x="3158" y="1632"/>
                      <a:pt x="3183" y="1579"/>
                    </a:cubicBezTo>
                    <a:cubicBezTo>
                      <a:pt x="3439" y="1018"/>
                      <a:pt x="3774" y="684"/>
                      <a:pt x="4080" y="684"/>
                    </a:cubicBezTo>
                    <a:close/>
                    <a:moveTo>
                      <a:pt x="5263" y="2426"/>
                    </a:moveTo>
                    <a:cubicBezTo>
                      <a:pt x="5359" y="2829"/>
                      <a:pt x="5420" y="3274"/>
                      <a:pt x="5440" y="3738"/>
                    </a:cubicBezTo>
                    <a:lnTo>
                      <a:pt x="2720" y="3738"/>
                    </a:lnTo>
                    <a:cubicBezTo>
                      <a:pt x="2740" y="3274"/>
                      <a:pt x="2801" y="2829"/>
                      <a:pt x="2897" y="2426"/>
                    </a:cubicBezTo>
                    <a:lnTo>
                      <a:pt x="5263" y="2426"/>
                    </a:lnTo>
                    <a:close/>
                    <a:moveTo>
                      <a:pt x="2036" y="3738"/>
                    </a:moveTo>
                    <a:lnTo>
                      <a:pt x="701" y="3738"/>
                    </a:lnTo>
                    <a:cubicBezTo>
                      <a:pt x="748" y="3265"/>
                      <a:pt x="893" y="2821"/>
                      <a:pt x="1115" y="2426"/>
                    </a:cubicBezTo>
                    <a:lnTo>
                      <a:pt x="2197" y="2426"/>
                    </a:lnTo>
                    <a:cubicBezTo>
                      <a:pt x="2109" y="2837"/>
                      <a:pt x="2054" y="3280"/>
                      <a:pt x="2036" y="3738"/>
                    </a:cubicBezTo>
                    <a:close/>
                    <a:moveTo>
                      <a:pt x="6124" y="4422"/>
                    </a:moveTo>
                    <a:lnTo>
                      <a:pt x="7459" y="4422"/>
                    </a:lnTo>
                    <a:cubicBezTo>
                      <a:pt x="7412" y="4894"/>
                      <a:pt x="7267" y="5339"/>
                      <a:pt x="7045" y="5734"/>
                    </a:cubicBezTo>
                    <a:lnTo>
                      <a:pt x="5963" y="5734"/>
                    </a:lnTo>
                    <a:cubicBezTo>
                      <a:pt x="6051" y="5323"/>
                      <a:pt x="6106" y="4880"/>
                      <a:pt x="6124" y="4422"/>
                    </a:cubicBezTo>
                    <a:close/>
                    <a:moveTo>
                      <a:pt x="6124" y="3738"/>
                    </a:moveTo>
                    <a:cubicBezTo>
                      <a:pt x="6106" y="3280"/>
                      <a:pt x="6051" y="2837"/>
                      <a:pt x="5963" y="2426"/>
                    </a:cubicBezTo>
                    <a:lnTo>
                      <a:pt x="7045" y="2426"/>
                    </a:lnTo>
                    <a:cubicBezTo>
                      <a:pt x="7267" y="2821"/>
                      <a:pt x="7412" y="3266"/>
                      <a:pt x="7459" y="3738"/>
                    </a:cubicBezTo>
                    <a:lnTo>
                      <a:pt x="6124" y="3738"/>
                    </a:lnTo>
                    <a:close/>
                    <a:moveTo>
                      <a:pt x="6541" y="1742"/>
                    </a:moveTo>
                    <a:lnTo>
                      <a:pt x="5776" y="1742"/>
                    </a:lnTo>
                    <a:cubicBezTo>
                      <a:pt x="5723" y="1585"/>
                      <a:pt x="5664" y="1436"/>
                      <a:pt x="5599" y="1295"/>
                    </a:cubicBezTo>
                    <a:cubicBezTo>
                      <a:pt x="5545" y="1176"/>
                      <a:pt x="5488" y="1066"/>
                      <a:pt x="5428" y="963"/>
                    </a:cubicBezTo>
                    <a:cubicBezTo>
                      <a:pt x="5850" y="1146"/>
                      <a:pt x="6228" y="1413"/>
                      <a:pt x="6541" y="1742"/>
                    </a:cubicBezTo>
                    <a:close/>
                    <a:moveTo>
                      <a:pt x="2732" y="963"/>
                    </a:moveTo>
                    <a:cubicBezTo>
                      <a:pt x="2672" y="1066"/>
                      <a:pt x="2615" y="1176"/>
                      <a:pt x="2561" y="1295"/>
                    </a:cubicBezTo>
                    <a:cubicBezTo>
                      <a:pt x="2496" y="1436"/>
                      <a:pt x="2437" y="1585"/>
                      <a:pt x="2384" y="1742"/>
                    </a:cubicBezTo>
                    <a:lnTo>
                      <a:pt x="1619" y="1742"/>
                    </a:lnTo>
                    <a:cubicBezTo>
                      <a:pt x="1932" y="1413"/>
                      <a:pt x="2310" y="1146"/>
                      <a:pt x="2732" y="963"/>
                    </a:cubicBezTo>
                    <a:close/>
                    <a:moveTo>
                      <a:pt x="1619" y="6418"/>
                    </a:moveTo>
                    <a:lnTo>
                      <a:pt x="2384" y="6418"/>
                    </a:lnTo>
                    <a:cubicBezTo>
                      <a:pt x="2437" y="6575"/>
                      <a:pt x="2496" y="6724"/>
                      <a:pt x="2561" y="6865"/>
                    </a:cubicBezTo>
                    <a:cubicBezTo>
                      <a:pt x="2615" y="6984"/>
                      <a:pt x="2672" y="7094"/>
                      <a:pt x="2732" y="7197"/>
                    </a:cubicBezTo>
                    <a:cubicBezTo>
                      <a:pt x="2310" y="7014"/>
                      <a:pt x="1932" y="6747"/>
                      <a:pt x="1619" y="6418"/>
                    </a:cubicBezTo>
                    <a:close/>
                    <a:moveTo>
                      <a:pt x="5428" y="7197"/>
                    </a:moveTo>
                    <a:cubicBezTo>
                      <a:pt x="5488" y="7094"/>
                      <a:pt x="5545" y="6984"/>
                      <a:pt x="5599" y="6865"/>
                    </a:cubicBezTo>
                    <a:cubicBezTo>
                      <a:pt x="5664" y="6724"/>
                      <a:pt x="5723" y="6575"/>
                      <a:pt x="5776" y="6418"/>
                    </a:cubicBezTo>
                    <a:lnTo>
                      <a:pt x="6541" y="6418"/>
                    </a:lnTo>
                    <a:cubicBezTo>
                      <a:pt x="6228" y="6747"/>
                      <a:pt x="5850" y="7014"/>
                      <a:pt x="5428" y="7197"/>
                    </a:cubicBezTo>
                    <a:close/>
                  </a:path>
                </a:pathLst>
              </a:cu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317036" y="884866"/>
              <a:ext cx="2961681" cy="764059"/>
              <a:chOff x="8416043" y="884866"/>
              <a:chExt cx="2961681" cy="76405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8420807" y="1171037"/>
                <a:ext cx="2956917" cy="477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8416043" y="884866"/>
                <a:ext cx="137730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添加标题文本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919686" y="2833045"/>
            <a:ext cx="3911938" cy="764059"/>
            <a:chOff x="7478486" y="2096445"/>
            <a:chExt cx="3911938" cy="764059"/>
          </a:xfrm>
        </p:grpSpPr>
        <p:grpSp>
          <p:nvGrpSpPr>
            <p:cNvPr id="7" name="组合 6"/>
            <p:cNvGrpSpPr/>
            <p:nvPr/>
          </p:nvGrpSpPr>
          <p:grpSpPr>
            <a:xfrm>
              <a:off x="7478486" y="2191015"/>
              <a:ext cx="573316" cy="573314"/>
              <a:chOff x="7438346" y="2182806"/>
              <a:chExt cx="679133" cy="679132"/>
            </a:xfrm>
          </p:grpSpPr>
          <p:sp>
            <p:nvSpPr>
              <p:cNvPr id="35" name="矩形: 圆角 34"/>
              <p:cNvSpPr/>
              <p:nvPr/>
            </p:nvSpPr>
            <p:spPr>
              <a:xfrm flipH="1">
                <a:off x="7438346" y="2182806"/>
                <a:ext cx="679133" cy="679132"/>
              </a:xfrm>
              <a:prstGeom prst="roundRect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Isosceles Triangle 29"/>
              <p:cNvSpPr/>
              <p:nvPr/>
            </p:nvSpPr>
            <p:spPr>
              <a:xfrm flipH="1">
                <a:off x="7636961" y="2341181"/>
                <a:ext cx="281906" cy="362384"/>
              </a:xfrm>
              <a:custGeom>
                <a:avLst/>
                <a:gdLst>
                  <a:gd name="T0" fmla="*/ 4401 w 4401"/>
                  <a:gd name="T1" fmla="*/ 2201 h 5666"/>
                  <a:gd name="T2" fmla="*/ 2201 w 4401"/>
                  <a:gd name="T3" fmla="*/ 0 h 5666"/>
                  <a:gd name="T4" fmla="*/ 0 w 4401"/>
                  <a:gd name="T5" fmla="*/ 2201 h 5666"/>
                  <a:gd name="T6" fmla="*/ 1913 w 4401"/>
                  <a:gd name="T7" fmla="*/ 5121 h 5666"/>
                  <a:gd name="T8" fmla="*/ 1151 w 4401"/>
                  <a:gd name="T9" fmla="*/ 5388 h 5666"/>
                  <a:gd name="T10" fmla="*/ 2201 w 4401"/>
                  <a:gd name="T11" fmla="*/ 5666 h 5666"/>
                  <a:gd name="T12" fmla="*/ 3251 w 4401"/>
                  <a:gd name="T13" fmla="*/ 5388 h 5666"/>
                  <a:gd name="T14" fmla="*/ 2488 w 4401"/>
                  <a:gd name="T15" fmla="*/ 5121 h 5666"/>
                  <a:gd name="T16" fmla="*/ 4401 w 4401"/>
                  <a:gd name="T17" fmla="*/ 2201 h 5666"/>
                  <a:gd name="T18" fmla="*/ 2201 w 4401"/>
                  <a:gd name="T19" fmla="*/ 3594 h 5666"/>
                  <a:gd name="T20" fmla="*/ 738 w 4401"/>
                  <a:gd name="T21" fmla="*/ 2132 h 5666"/>
                  <a:gd name="T22" fmla="*/ 2201 w 4401"/>
                  <a:gd name="T23" fmla="*/ 670 h 5666"/>
                  <a:gd name="T24" fmla="*/ 3663 w 4401"/>
                  <a:gd name="T25" fmla="*/ 2132 h 5666"/>
                  <a:gd name="T26" fmla="*/ 2201 w 4401"/>
                  <a:gd name="T27" fmla="*/ 3594 h 5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01" h="5666">
                    <a:moveTo>
                      <a:pt x="4401" y="2201"/>
                    </a:moveTo>
                    <a:cubicBezTo>
                      <a:pt x="4401" y="1028"/>
                      <a:pt x="3373" y="0"/>
                      <a:pt x="2201" y="0"/>
                    </a:cubicBezTo>
                    <a:cubicBezTo>
                      <a:pt x="1029" y="0"/>
                      <a:pt x="0" y="1028"/>
                      <a:pt x="0" y="2201"/>
                    </a:cubicBezTo>
                    <a:cubicBezTo>
                      <a:pt x="0" y="3128"/>
                      <a:pt x="1308" y="4524"/>
                      <a:pt x="1913" y="5121"/>
                    </a:cubicBezTo>
                    <a:cubicBezTo>
                      <a:pt x="1473" y="5154"/>
                      <a:pt x="1151" y="5261"/>
                      <a:pt x="1151" y="5388"/>
                    </a:cubicBezTo>
                    <a:cubicBezTo>
                      <a:pt x="1151" y="5541"/>
                      <a:pt x="1621" y="5666"/>
                      <a:pt x="2201" y="5666"/>
                    </a:cubicBezTo>
                    <a:cubicBezTo>
                      <a:pt x="2781" y="5666"/>
                      <a:pt x="3251" y="5541"/>
                      <a:pt x="3251" y="5388"/>
                    </a:cubicBezTo>
                    <a:cubicBezTo>
                      <a:pt x="3251" y="5261"/>
                      <a:pt x="2928" y="5154"/>
                      <a:pt x="2488" y="5121"/>
                    </a:cubicBezTo>
                    <a:cubicBezTo>
                      <a:pt x="3093" y="4524"/>
                      <a:pt x="4401" y="3128"/>
                      <a:pt x="4401" y="2201"/>
                    </a:cubicBezTo>
                    <a:close/>
                    <a:moveTo>
                      <a:pt x="2201" y="3594"/>
                    </a:moveTo>
                    <a:cubicBezTo>
                      <a:pt x="1394" y="3594"/>
                      <a:pt x="738" y="2938"/>
                      <a:pt x="738" y="2132"/>
                    </a:cubicBezTo>
                    <a:cubicBezTo>
                      <a:pt x="738" y="1326"/>
                      <a:pt x="1394" y="670"/>
                      <a:pt x="2201" y="670"/>
                    </a:cubicBezTo>
                    <a:cubicBezTo>
                      <a:pt x="3007" y="670"/>
                      <a:pt x="3663" y="1326"/>
                      <a:pt x="3663" y="2132"/>
                    </a:cubicBezTo>
                    <a:cubicBezTo>
                      <a:pt x="3663" y="2938"/>
                      <a:pt x="3007" y="3594"/>
                      <a:pt x="2201" y="3594"/>
                    </a:cubicBezTo>
                    <a:close/>
                  </a:path>
                </a:pathLst>
              </a:cu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317036" y="2096445"/>
              <a:ext cx="3073388" cy="764059"/>
              <a:chOff x="8416043" y="2096445"/>
              <a:chExt cx="3073388" cy="764059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8420807" y="2382616"/>
                <a:ext cx="3068624" cy="477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416043" y="2096445"/>
                <a:ext cx="156678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添加标题文本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919683" y="4044624"/>
            <a:ext cx="3911941" cy="764059"/>
            <a:chOff x="7478483" y="3308024"/>
            <a:chExt cx="3911941" cy="764059"/>
          </a:xfrm>
        </p:grpSpPr>
        <p:grpSp>
          <p:nvGrpSpPr>
            <p:cNvPr id="8" name="组合 7"/>
            <p:cNvGrpSpPr/>
            <p:nvPr/>
          </p:nvGrpSpPr>
          <p:grpSpPr>
            <a:xfrm>
              <a:off x="7478483" y="3402594"/>
              <a:ext cx="573316" cy="573314"/>
              <a:chOff x="7438343" y="3246423"/>
              <a:chExt cx="679133" cy="679132"/>
            </a:xfrm>
          </p:grpSpPr>
          <p:sp>
            <p:nvSpPr>
              <p:cNvPr id="41" name="矩形: 圆角 40"/>
              <p:cNvSpPr/>
              <p:nvPr/>
            </p:nvSpPr>
            <p:spPr>
              <a:xfrm flipH="1">
                <a:off x="7438343" y="3246423"/>
                <a:ext cx="679133" cy="679132"/>
              </a:xfrm>
              <a:prstGeom prst="roundRect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Isosceles Triangle 29"/>
              <p:cNvSpPr/>
              <p:nvPr/>
            </p:nvSpPr>
            <p:spPr>
              <a:xfrm flipH="1">
                <a:off x="7596712" y="3410327"/>
                <a:ext cx="362385" cy="351324"/>
              </a:xfrm>
              <a:custGeom>
                <a:avLst/>
                <a:gdLst>
                  <a:gd name="connsiteX0" fmla="*/ 45080 w 608208"/>
                  <a:gd name="connsiteY0" fmla="*/ 269983 h 589645"/>
                  <a:gd name="connsiteX1" fmla="*/ 75592 w 608208"/>
                  <a:gd name="connsiteY1" fmla="*/ 300449 h 589645"/>
                  <a:gd name="connsiteX2" fmla="*/ 304113 w 608208"/>
                  <a:gd name="connsiteY2" fmla="*/ 528621 h 589645"/>
                  <a:gd name="connsiteX3" fmla="*/ 477417 w 608208"/>
                  <a:gd name="connsiteY3" fmla="*/ 448453 h 589645"/>
                  <a:gd name="connsiteX4" fmla="*/ 428099 w 608208"/>
                  <a:gd name="connsiteY4" fmla="*/ 421208 h 589645"/>
                  <a:gd name="connsiteX5" fmla="*/ 423490 w 608208"/>
                  <a:gd name="connsiteY5" fmla="*/ 412372 h 589645"/>
                  <a:gd name="connsiteX6" fmla="*/ 429850 w 608208"/>
                  <a:gd name="connsiteY6" fmla="*/ 404825 h 589645"/>
                  <a:gd name="connsiteX7" fmla="*/ 596701 w 608208"/>
                  <a:gd name="connsiteY7" fmla="*/ 355858 h 589645"/>
                  <a:gd name="connsiteX8" fmla="*/ 605551 w 608208"/>
                  <a:gd name="connsiteY8" fmla="*/ 358067 h 589645"/>
                  <a:gd name="connsiteX9" fmla="*/ 607855 w 608208"/>
                  <a:gd name="connsiteY9" fmla="*/ 366903 h 589645"/>
                  <a:gd name="connsiteX10" fmla="*/ 558814 w 608208"/>
                  <a:gd name="connsiteY10" fmla="*/ 533499 h 589645"/>
                  <a:gd name="connsiteX11" fmla="*/ 551163 w 608208"/>
                  <a:gd name="connsiteY11" fmla="*/ 539942 h 589645"/>
                  <a:gd name="connsiteX12" fmla="*/ 542405 w 608208"/>
                  <a:gd name="connsiteY12" fmla="*/ 535340 h 589645"/>
                  <a:gd name="connsiteX13" fmla="*/ 519360 w 608208"/>
                  <a:gd name="connsiteY13" fmla="*/ 493737 h 589645"/>
                  <a:gd name="connsiteX14" fmla="*/ 304113 w 608208"/>
                  <a:gd name="connsiteY14" fmla="*/ 589645 h 589645"/>
                  <a:gd name="connsiteX15" fmla="*/ 14475 w 608208"/>
                  <a:gd name="connsiteY15" fmla="*/ 300449 h 589645"/>
                  <a:gd name="connsiteX16" fmla="*/ 45080 w 608208"/>
                  <a:gd name="connsiteY16" fmla="*/ 269983 h 589645"/>
                  <a:gd name="connsiteX17" fmla="*/ 304112 w 608208"/>
                  <a:gd name="connsiteY17" fmla="*/ 193984 h 589645"/>
                  <a:gd name="connsiteX18" fmla="*/ 405127 w 608208"/>
                  <a:gd name="connsiteY18" fmla="*/ 294858 h 589645"/>
                  <a:gd name="connsiteX19" fmla="*/ 304112 w 608208"/>
                  <a:gd name="connsiteY19" fmla="*/ 395732 h 589645"/>
                  <a:gd name="connsiteX20" fmla="*/ 203097 w 608208"/>
                  <a:gd name="connsiteY20" fmla="*/ 294858 h 589645"/>
                  <a:gd name="connsiteX21" fmla="*/ 304112 w 608208"/>
                  <a:gd name="connsiteY21" fmla="*/ 193984 h 589645"/>
                  <a:gd name="connsiteX22" fmla="*/ 304109 w 608208"/>
                  <a:gd name="connsiteY22" fmla="*/ 0 h 589645"/>
                  <a:gd name="connsiteX23" fmla="*/ 593747 w 608208"/>
                  <a:gd name="connsiteY23" fmla="*/ 289259 h 589645"/>
                  <a:gd name="connsiteX24" fmla="*/ 563142 w 608208"/>
                  <a:gd name="connsiteY24" fmla="*/ 319732 h 589645"/>
                  <a:gd name="connsiteX25" fmla="*/ 532630 w 608208"/>
                  <a:gd name="connsiteY25" fmla="*/ 289259 h 589645"/>
                  <a:gd name="connsiteX26" fmla="*/ 304109 w 608208"/>
                  <a:gd name="connsiteY26" fmla="*/ 61037 h 589645"/>
                  <a:gd name="connsiteX27" fmla="*/ 130805 w 608208"/>
                  <a:gd name="connsiteY27" fmla="*/ 141223 h 589645"/>
                  <a:gd name="connsiteX28" fmla="*/ 180123 w 608208"/>
                  <a:gd name="connsiteY28" fmla="*/ 168474 h 589645"/>
                  <a:gd name="connsiteX29" fmla="*/ 184732 w 608208"/>
                  <a:gd name="connsiteY29" fmla="*/ 177312 h 589645"/>
                  <a:gd name="connsiteX30" fmla="*/ 178372 w 608208"/>
                  <a:gd name="connsiteY30" fmla="*/ 184861 h 589645"/>
                  <a:gd name="connsiteX31" fmla="*/ 11521 w 608208"/>
                  <a:gd name="connsiteY31" fmla="*/ 233838 h 589645"/>
                  <a:gd name="connsiteX32" fmla="*/ 2671 w 608208"/>
                  <a:gd name="connsiteY32" fmla="*/ 231628 h 589645"/>
                  <a:gd name="connsiteX33" fmla="*/ 367 w 608208"/>
                  <a:gd name="connsiteY33" fmla="*/ 222791 h 589645"/>
                  <a:gd name="connsiteX34" fmla="*/ 49408 w 608208"/>
                  <a:gd name="connsiteY34" fmla="*/ 56066 h 589645"/>
                  <a:gd name="connsiteX35" fmla="*/ 56967 w 608208"/>
                  <a:gd name="connsiteY35" fmla="*/ 49714 h 589645"/>
                  <a:gd name="connsiteX36" fmla="*/ 65817 w 608208"/>
                  <a:gd name="connsiteY36" fmla="*/ 54317 h 589645"/>
                  <a:gd name="connsiteX37" fmla="*/ 88862 w 608208"/>
                  <a:gd name="connsiteY37" fmla="*/ 95929 h 589645"/>
                  <a:gd name="connsiteX38" fmla="*/ 304109 w 608208"/>
                  <a:gd name="connsiteY38" fmla="*/ 0 h 589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8208" h="589645">
                    <a:moveTo>
                      <a:pt x="45080" y="269983"/>
                    </a:moveTo>
                    <a:cubicBezTo>
                      <a:pt x="61949" y="269983"/>
                      <a:pt x="75592" y="283605"/>
                      <a:pt x="75592" y="300449"/>
                    </a:cubicBezTo>
                    <a:cubicBezTo>
                      <a:pt x="75592" y="426270"/>
                      <a:pt x="178099" y="528621"/>
                      <a:pt x="304113" y="528621"/>
                    </a:cubicBezTo>
                    <a:cubicBezTo>
                      <a:pt x="371222" y="528621"/>
                      <a:pt x="434367" y="498431"/>
                      <a:pt x="477417" y="448453"/>
                    </a:cubicBezTo>
                    <a:lnTo>
                      <a:pt x="428099" y="421208"/>
                    </a:lnTo>
                    <a:cubicBezTo>
                      <a:pt x="424872" y="419459"/>
                      <a:pt x="423121" y="415962"/>
                      <a:pt x="423490" y="412372"/>
                    </a:cubicBezTo>
                    <a:cubicBezTo>
                      <a:pt x="423858" y="408874"/>
                      <a:pt x="426347" y="405837"/>
                      <a:pt x="429850" y="404825"/>
                    </a:cubicBezTo>
                    <a:lnTo>
                      <a:pt x="596701" y="355858"/>
                    </a:lnTo>
                    <a:cubicBezTo>
                      <a:pt x="599835" y="354938"/>
                      <a:pt x="603246" y="355766"/>
                      <a:pt x="605551" y="358067"/>
                    </a:cubicBezTo>
                    <a:cubicBezTo>
                      <a:pt x="607855" y="360460"/>
                      <a:pt x="608777" y="363774"/>
                      <a:pt x="607855" y="366903"/>
                    </a:cubicBezTo>
                    <a:lnTo>
                      <a:pt x="558814" y="533499"/>
                    </a:lnTo>
                    <a:cubicBezTo>
                      <a:pt x="557800" y="536997"/>
                      <a:pt x="554758" y="539482"/>
                      <a:pt x="551163" y="539942"/>
                    </a:cubicBezTo>
                    <a:cubicBezTo>
                      <a:pt x="547568" y="540310"/>
                      <a:pt x="544065" y="538470"/>
                      <a:pt x="542405" y="535340"/>
                    </a:cubicBezTo>
                    <a:lnTo>
                      <a:pt x="519360" y="493737"/>
                    </a:lnTo>
                    <a:cubicBezTo>
                      <a:pt x="464972" y="553841"/>
                      <a:pt x="386709" y="589645"/>
                      <a:pt x="304113" y="589645"/>
                    </a:cubicBezTo>
                    <a:cubicBezTo>
                      <a:pt x="144453" y="589645"/>
                      <a:pt x="14475" y="459866"/>
                      <a:pt x="14475" y="300449"/>
                    </a:cubicBezTo>
                    <a:cubicBezTo>
                      <a:pt x="14475" y="283605"/>
                      <a:pt x="28210" y="269983"/>
                      <a:pt x="45080" y="269983"/>
                    </a:cubicBezTo>
                    <a:close/>
                    <a:moveTo>
                      <a:pt x="304112" y="193984"/>
                    </a:moveTo>
                    <a:cubicBezTo>
                      <a:pt x="359901" y="193984"/>
                      <a:pt x="405127" y="239147"/>
                      <a:pt x="405127" y="294858"/>
                    </a:cubicBezTo>
                    <a:cubicBezTo>
                      <a:pt x="405127" y="350569"/>
                      <a:pt x="359901" y="395732"/>
                      <a:pt x="304112" y="395732"/>
                    </a:cubicBezTo>
                    <a:cubicBezTo>
                      <a:pt x="248323" y="395732"/>
                      <a:pt x="203097" y="350569"/>
                      <a:pt x="203097" y="294858"/>
                    </a:cubicBezTo>
                    <a:cubicBezTo>
                      <a:pt x="203097" y="239147"/>
                      <a:pt x="248323" y="193984"/>
                      <a:pt x="304112" y="193984"/>
                    </a:cubicBezTo>
                    <a:close/>
                    <a:moveTo>
                      <a:pt x="304109" y="0"/>
                    </a:moveTo>
                    <a:cubicBezTo>
                      <a:pt x="463769" y="0"/>
                      <a:pt x="593747" y="129808"/>
                      <a:pt x="593747" y="289259"/>
                    </a:cubicBezTo>
                    <a:cubicBezTo>
                      <a:pt x="593747" y="306107"/>
                      <a:pt x="580012" y="319732"/>
                      <a:pt x="563142" y="319732"/>
                    </a:cubicBezTo>
                    <a:cubicBezTo>
                      <a:pt x="546273" y="319732"/>
                      <a:pt x="532630" y="306107"/>
                      <a:pt x="532630" y="289259"/>
                    </a:cubicBezTo>
                    <a:cubicBezTo>
                      <a:pt x="532630" y="163410"/>
                      <a:pt x="430123" y="61037"/>
                      <a:pt x="304109" y="61037"/>
                    </a:cubicBezTo>
                    <a:cubicBezTo>
                      <a:pt x="237000" y="61037"/>
                      <a:pt x="173763" y="91234"/>
                      <a:pt x="130805" y="141223"/>
                    </a:cubicBezTo>
                    <a:lnTo>
                      <a:pt x="180123" y="168474"/>
                    </a:lnTo>
                    <a:cubicBezTo>
                      <a:pt x="183350" y="170223"/>
                      <a:pt x="185101" y="173629"/>
                      <a:pt x="184732" y="177312"/>
                    </a:cubicBezTo>
                    <a:cubicBezTo>
                      <a:pt x="184364" y="180810"/>
                      <a:pt x="181875" y="183848"/>
                      <a:pt x="178372" y="184861"/>
                    </a:cubicBezTo>
                    <a:lnTo>
                      <a:pt x="11521" y="233838"/>
                    </a:lnTo>
                    <a:cubicBezTo>
                      <a:pt x="8295" y="234759"/>
                      <a:pt x="4884" y="233930"/>
                      <a:pt x="2671" y="231628"/>
                    </a:cubicBezTo>
                    <a:cubicBezTo>
                      <a:pt x="275" y="229235"/>
                      <a:pt x="-555" y="225829"/>
                      <a:pt x="367" y="222791"/>
                    </a:cubicBezTo>
                    <a:lnTo>
                      <a:pt x="49408" y="56066"/>
                    </a:lnTo>
                    <a:cubicBezTo>
                      <a:pt x="50422" y="52660"/>
                      <a:pt x="53372" y="50082"/>
                      <a:pt x="56967" y="49714"/>
                    </a:cubicBezTo>
                    <a:cubicBezTo>
                      <a:pt x="60654" y="49345"/>
                      <a:pt x="64157" y="51095"/>
                      <a:pt x="65817" y="54317"/>
                    </a:cubicBezTo>
                    <a:lnTo>
                      <a:pt x="88862" y="95929"/>
                    </a:lnTo>
                    <a:cubicBezTo>
                      <a:pt x="143250" y="35812"/>
                      <a:pt x="221513" y="0"/>
                      <a:pt x="30410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8317036" y="3308024"/>
              <a:ext cx="3073388" cy="764059"/>
              <a:chOff x="8416043" y="3308024"/>
              <a:chExt cx="3073388" cy="764059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8420807" y="3594195"/>
                <a:ext cx="3068624" cy="477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8416043" y="3308024"/>
                <a:ext cx="137730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添加标题文本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1110336" y="5330200"/>
            <a:ext cx="83765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A-圆角矩形 71"/>
          <p:cNvSpPr/>
          <p:nvPr>
            <p:custDataLst>
              <p:tags r:id="rId1"/>
            </p:custDataLst>
          </p:nvPr>
        </p:nvSpPr>
        <p:spPr>
          <a:xfrm rot="2710336">
            <a:off x="7128544" y="758218"/>
            <a:ext cx="5471138" cy="5471138"/>
          </a:xfrm>
          <a:prstGeom prst="roundRect">
            <a:avLst>
              <a:gd name="adj" fmla="val 50000"/>
            </a:avLst>
          </a:prstGeom>
          <a:pattFill prst="wdDnDiag">
            <a:fgClr>
              <a:srgbClr val="F1EFF2"/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PA-圆角矩形 37"/>
          <p:cNvSpPr/>
          <p:nvPr>
            <p:custDataLst>
              <p:tags r:id="rId2"/>
            </p:custDataLst>
          </p:nvPr>
        </p:nvSpPr>
        <p:spPr>
          <a:xfrm rot="2710336">
            <a:off x="8027330" y="1508819"/>
            <a:ext cx="3673565" cy="3673565"/>
          </a:xfrm>
          <a:prstGeom prst="roundRect">
            <a:avLst>
              <a:gd name="adj" fmla="val 50000"/>
            </a:avLst>
          </a:prstGeom>
          <a:blipFill dpi="0" rotWithShape="0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PA-组合 2"/>
          <p:cNvGrpSpPr/>
          <p:nvPr>
            <p:custDataLst>
              <p:tags r:id="rId3"/>
            </p:custDataLst>
          </p:nvPr>
        </p:nvGrpSpPr>
        <p:grpSpPr>
          <a:xfrm>
            <a:off x="1654449" y="3819668"/>
            <a:ext cx="3724978" cy="2271710"/>
            <a:chOff x="6677477" y="3723843"/>
            <a:chExt cx="3724978" cy="2271710"/>
          </a:xfrm>
        </p:grpSpPr>
        <p:sp>
          <p:nvSpPr>
            <p:cNvPr id="28" name="PA-圆角矩形 27"/>
            <p:cNvSpPr/>
            <p:nvPr>
              <p:custDataLst>
                <p:tags r:id="rId12"/>
              </p:custDataLst>
            </p:nvPr>
          </p:nvSpPr>
          <p:spPr>
            <a:xfrm>
              <a:off x="6677477" y="4052454"/>
              <a:ext cx="3724978" cy="1943099"/>
            </a:xfrm>
            <a:prstGeom prst="roundRect">
              <a:avLst>
                <a:gd name="adj" fmla="val 8034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PA-椭圆 35"/>
            <p:cNvSpPr/>
            <p:nvPr>
              <p:custDataLst>
                <p:tags r:id="rId13"/>
              </p:custDataLst>
            </p:nvPr>
          </p:nvSpPr>
          <p:spPr>
            <a:xfrm>
              <a:off x="7157487" y="3723843"/>
              <a:ext cx="657224" cy="657224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PA-文本框 32"/>
            <p:cNvSpPr txBox="1"/>
            <p:nvPr>
              <p:custDataLst>
                <p:tags r:id="rId14"/>
              </p:custDataLst>
            </p:nvPr>
          </p:nvSpPr>
          <p:spPr>
            <a:xfrm>
              <a:off x="7063508" y="4470775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PA-文本框 33"/>
            <p:cNvSpPr txBox="1"/>
            <p:nvPr>
              <p:custDataLst>
                <p:tags r:id="rId15"/>
              </p:custDataLst>
            </p:nvPr>
          </p:nvSpPr>
          <p:spPr>
            <a:xfrm>
              <a:off x="7053982" y="4973634"/>
              <a:ext cx="3080184" cy="43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5" name="PA-直接连接符 34"/>
            <p:cNvCxnSpPr/>
            <p:nvPr>
              <p:custDataLst>
                <p:tags r:id="rId16"/>
              </p:custDataLst>
            </p:nvPr>
          </p:nvCxnSpPr>
          <p:spPr>
            <a:xfrm>
              <a:off x="7164371" y="4858226"/>
              <a:ext cx="228978" cy="0"/>
            </a:xfrm>
            <a:prstGeom prst="line">
              <a:avLst/>
            </a:prstGeom>
            <a:ln w="28575" cap="rnd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PA-prize-badge-with-star-and-ribbon_822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auto">
            <a:xfrm>
              <a:off x="7345848" y="3911941"/>
              <a:ext cx="280502" cy="280078"/>
            </a:xfrm>
            <a:custGeom>
              <a:avLst/>
              <a:gdLst>
                <a:gd name="T0" fmla="*/ 2482 w 6827"/>
                <a:gd name="T1" fmla="*/ 931 h 6827"/>
                <a:gd name="T2" fmla="*/ 2172 w 6827"/>
                <a:gd name="T3" fmla="*/ 1241 h 6827"/>
                <a:gd name="T4" fmla="*/ 0 w 6827"/>
                <a:gd name="T5" fmla="*/ 3413 h 6827"/>
                <a:gd name="T6" fmla="*/ 0 w 6827"/>
                <a:gd name="T7" fmla="*/ 5896 h 6827"/>
                <a:gd name="T8" fmla="*/ 4344 w 6827"/>
                <a:gd name="T9" fmla="*/ 5896 h 6827"/>
                <a:gd name="T10" fmla="*/ 4655 w 6827"/>
                <a:gd name="T11" fmla="*/ 5585 h 6827"/>
                <a:gd name="T12" fmla="*/ 6827 w 6827"/>
                <a:gd name="T13" fmla="*/ 3413 h 6827"/>
                <a:gd name="T14" fmla="*/ 6827 w 6827"/>
                <a:gd name="T15" fmla="*/ 931 h 6827"/>
                <a:gd name="T16" fmla="*/ 2172 w 6827"/>
                <a:gd name="T17" fmla="*/ 1862 h 6827"/>
                <a:gd name="T18" fmla="*/ 2764 w 6827"/>
                <a:gd name="T19" fmla="*/ 1896 h 6827"/>
                <a:gd name="T20" fmla="*/ 2172 w 6827"/>
                <a:gd name="T21" fmla="*/ 2482 h 6827"/>
                <a:gd name="T22" fmla="*/ 2172 w 6827"/>
                <a:gd name="T23" fmla="*/ 1862 h 6827"/>
                <a:gd name="T24" fmla="*/ 2172 w 6827"/>
                <a:gd name="T25" fmla="*/ 6206 h 6827"/>
                <a:gd name="T26" fmla="*/ 621 w 6827"/>
                <a:gd name="T27" fmla="*/ 5338 h 6827"/>
                <a:gd name="T28" fmla="*/ 3724 w 6827"/>
                <a:gd name="T29" fmla="*/ 5338 h 6827"/>
                <a:gd name="T30" fmla="*/ 3724 w 6827"/>
                <a:gd name="T31" fmla="*/ 4628 h 6827"/>
                <a:gd name="T32" fmla="*/ 621 w 6827"/>
                <a:gd name="T33" fmla="*/ 4628 h 6827"/>
                <a:gd name="T34" fmla="*/ 2172 w 6827"/>
                <a:gd name="T35" fmla="*/ 4344 h 6827"/>
                <a:gd name="T36" fmla="*/ 3724 w 6827"/>
                <a:gd name="T37" fmla="*/ 4628 h 6827"/>
                <a:gd name="T38" fmla="*/ 2172 w 6827"/>
                <a:gd name="T39" fmla="*/ 3724 h 6827"/>
                <a:gd name="T40" fmla="*/ 621 w 6827"/>
                <a:gd name="T41" fmla="*/ 2855 h 6827"/>
                <a:gd name="T42" fmla="*/ 3724 w 6827"/>
                <a:gd name="T43" fmla="*/ 2855 h 6827"/>
                <a:gd name="T44" fmla="*/ 3131 w 6827"/>
                <a:gd name="T45" fmla="*/ 931 h 6827"/>
                <a:gd name="T46" fmla="*/ 6178 w 6827"/>
                <a:gd name="T47" fmla="*/ 931 h 6827"/>
                <a:gd name="T48" fmla="*/ 3131 w 6827"/>
                <a:gd name="T49" fmla="*/ 931 h 6827"/>
                <a:gd name="T50" fmla="*/ 6206 w 6827"/>
                <a:gd name="T51" fmla="*/ 1614 h 6827"/>
                <a:gd name="T52" fmla="*/ 4655 w 6827"/>
                <a:gd name="T53" fmla="*/ 2482 h 6827"/>
                <a:gd name="T54" fmla="*/ 4344 w 6827"/>
                <a:gd name="T55" fmla="*/ 2172 h 6827"/>
                <a:gd name="T56" fmla="*/ 4655 w 6827"/>
                <a:gd name="T57" fmla="*/ 1862 h 6827"/>
                <a:gd name="T58" fmla="*/ 4344 w 6827"/>
                <a:gd name="T59" fmla="*/ 3413 h 6827"/>
                <a:gd name="T60" fmla="*/ 4655 w 6827"/>
                <a:gd name="T61" fmla="*/ 3103 h 6827"/>
                <a:gd name="T62" fmla="*/ 6206 w 6827"/>
                <a:gd name="T63" fmla="*/ 3387 h 6827"/>
                <a:gd name="T64" fmla="*/ 4344 w 6827"/>
                <a:gd name="T65" fmla="*/ 3714 h 6827"/>
                <a:gd name="T66" fmla="*/ 4655 w 6827"/>
                <a:gd name="T67" fmla="*/ 4965 h 6827"/>
                <a:gd name="T68" fmla="*/ 4344 w 6827"/>
                <a:gd name="T69" fmla="*/ 4655 h 6827"/>
                <a:gd name="T70" fmla="*/ 4655 w 6827"/>
                <a:gd name="T71" fmla="*/ 4344 h 6827"/>
                <a:gd name="T72" fmla="*/ 6206 w 6827"/>
                <a:gd name="T73" fmla="*/ 462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7" h="6827">
                  <a:moveTo>
                    <a:pt x="4655" y="0"/>
                  </a:moveTo>
                  <a:cubicBezTo>
                    <a:pt x="3573" y="0"/>
                    <a:pt x="2482" y="288"/>
                    <a:pt x="2482" y="931"/>
                  </a:cubicBezTo>
                  <a:lnTo>
                    <a:pt x="2482" y="1249"/>
                  </a:lnTo>
                  <a:cubicBezTo>
                    <a:pt x="2380" y="1244"/>
                    <a:pt x="2276" y="1241"/>
                    <a:pt x="2172" y="1241"/>
                  </a:cubicBezTo>
                  <a:cubicBezTo>
                    <a:pt x="1091" y="1241"/>
                    <a:pt x="0" y="1529"/>
                    <a:pt x="0" y="2172"/>
                  </a:cubicBezTo>
                  <a:lnTo>
                    <a:pt x="0" y="3413"/>
                  </a:lnTo>
                  <a:lnTo>
                    <a:pt x="0" y="4655"/>
                  </a:lnTo>
                  <a:lnTo>
                    <a:pt x="0" y="5896"/>
                  </a:lnTo>
                  <a:cubicBezTo>
                    <a:pt x="0" y="6539"/>
                    <a:pt x="1091" y="6827"/>
                    <a:pt x="2172" y="6827"/>
                  </a:cubicBezTo>
                  <a:cubicBezTo>
                    <a:pt x="3253" y="6827"/>
                    <a:pt x="4344" y="6539"/>
                    <a:pt x="4344" y="5896"/>
                  </a:cubicBezTo>
                  <a:lnTo>
                    <a:pt x="4344" y="5577"/>
                  </a:lnTo>
                  <a:cubicBezTo>
                    <a:pt x="4446" y="5583"/>
                    <a:pt x="4550" y="5585"/>
                    <a:pt x="4655" y="5585"/>
                  </a:cubicBezTo>
                  <a:cubicBezTo>
                    <a:pt x="5736" y="5585"/>
                    <a:pt x="6827" y="5298"/>
                    <a:pt x="6827" y="4655"/>
                  </a:cubicBezTo>
                  <a:lnTo>
                    <a:pt x="6827" y="3413"/>
                  </a:lnTo>
                  <a:lnTo>
                    <a:pt x="6827" y="2172"/>
                  </a:lnTo>
                  <a:lnTo>
                    <a:pt x="6827" y="931"/>
                  </a:lnTo>
                  <a:cubicBezTo>
                    <a:pt x="6827" y="288"/>
                    <a:pt x="5736" y="0"/>
                    <a:pt x="4655" y="0"/>
                  </a:cubicBezTo>
                  <a:close/>
                  <a:moveTo>
                    <a:pt x="2172" y="1862"/>
                  </a:moveTo>
                  <a:cubicBezTo>
                    <a:pt x="2387" y="1862"/>
                    <a:pt x="2580" y="1874"/>
                    <a:pt x="2752" y="1894"/>
                  </a:cubicBezTo>
                  <a:cubicBezTo>
                    <a:pt x="2756" y="1895"/>
                    <a:pt x="2760" y="1895"/>
                    <a:pt x="2764" y="1896"/>
                  </a:cubicBezTo>
                  <a:cubicBezTo>
                    <a:pt x="3272" y="1957"/>
                    <a:pt x="3587" y="2087"/>
                    <a:pt x="3695" y="2172"/>
                  </a:cubicBezTo>
                  <a:cubicBezTo>
                    <a:pt x="3550" y="2287"/>
                    <a:pt x="3030" y="2482"/>
                    <a:pt x="2172" y="2482"/>
                  </a:cubicBezTo>
                  <a:cubicBezTo>
                    <a:pt x="1314" y="2482"/>
                    <a:pt x="794" y="2287"/>
                    <a:pt x="649" y="2172"/>
                  </a:cubicBezTo>
                  <a:cubicBezTo>
                    <a:pt x="794" y="2057"/>
                    <a:pt x="1314" y="1862"/>
                    <a:pt x="2172" y="1862"/>
                  </a:cubicBezTo>
                  <a:close/>
                  <a:moveTo>
                    <a:pt x="3724" y="5869"/>
                  </a:moveTo>
                  <a:cubicBezTo>
                    <a:pt x="3632" y="5977"/>
                    <a:pt x="3100" y="6206"/>
                    <a:pt x="2172" y="6206"/>
                  </a:cubicBezTo>
                  <a:cubicBezTo>
                    <a:pt x="1245" y="6206"/>
                    <a:pt x="712" y="5977"/>
                    <a:pt x="621" y="5869"/>
                  </a:cubicBezTo>
                  <a:lnTo>
                    <a:pt x="621" y="5338"/>
                  </a:lnTo>
                  <a:cubicBezTo>
                    <a:pt x="1034" y="5506"/>
                    <a:pt x="1605" y="5585"/>
                    <a:pt x="2172" y="5585"/>
                  </a:cubicBezTo>
                  <a:cubicBezTo>
                    <a:pt x="2740" y="5585"/>
                    <a:pt x="3310" y="5506"/>
                    <a:pt x="3724" y="5338"/>
                  </a:cubicBezTo>
                  <a:lnTo>
                    <a:pt x="3724" y="5869"/>
                  </a:lnTo>
                  <a:close/>
                  <a:moveTo>
                    <a:pt x="3724" y="4628"/>
                  </a:moveTo>
                  <a:cubicBezTo>
                    <a:pt x="3632" y="4736"/>
                    <a:pt x="3100" y="4965"/>
                    <a:pt x="2172" y="4965"/>
                  </a:cubicBezTo>
                  <a:cubicBezTo>
                    <a:pt x="1245" y="4965"/>
                    <a:pt x="712" y="4736"/>
                    <a:pt x="621" y="4628"/>
                  </a:cubicBezTo>
                  <a:lnTo>
                    <a:pt x="621" y="4096"/>
                  </a:lnTo>
                  <a:cubicBezTo>
                    <a:pt x="1034" y="4265"/>
                    <a:pt x="1605" y="4344"/>
                    <a:pt x="2172" y="4344"/>
                  </a:cubicBezTo>
                  <a:cubicBezTo>
                    <a:pt x="2740" y="4344"/>
                    <a:pt x="3310" y="4265"/>
                    <a:pt x="3724" y="4096"/>
                  </a:cubicBezTo>
                  <a:lnTo>
                    <a:pt x="3724" y="4628"/>
                  </a:lnTo>
                  <a:close/>
                  <a:moveTo>
                    <a:pt x="3724" y="3387"/>
                  </a:moveTo>
                  <a:cubicBezTo>
                    <a:pt x="3632" y="3495"/>
                    <a:pt x="3100" y="3724"/>
                    <a:pt x="2172" y="3724"/>
                  </a:cubicBezTo>
                  <a:cubicBezTo>
                    <a:pt x="1245" y="3724"/>
                    <a:pt x="712" y="3495"/>
                    <a:pt x="621" y="3387"/>
                  </a:cubicBezTo>
                  <a:lnTo>
                    <a:pt x="621" y="2855"/>
                  </a:lnTo>
                  <a:cubicBezTo>
                    <a:pt x="1034" y="3024"/>
                    <a:pt x="1605" y="3103"/>
                    <a:pt x="2172" y="3103"/>
                  </a:cubicBezTo>
                  <a:cubicBezTo>
                    <a:pt x="2740" y="3103"/>
                    <a:pt x="3310" y="3024"/>
                    <a:pt x="3724" y="2855"/>
                  </a:cubicBezTo>
                  <a:lnTo>
                    <a:pt x="3724" y="3387"/>
                  </a:lnTo>
                  <a:close/>
                  <a:moveTo>
                    <a:pt x="3131" y="931"/>
                  </a:moveTo>
                  <a:cubicBezTo>
                    <a:pt x="3277" y="816"/>
                    <a:pt x="3797" y="621"/>
                    <a:pt x="4655" y="621"/>
                  </a:cubicBezTo>
                  <a:cubicBezTo>
                    <a:pt x="5512" y="621"/>
                    <a:pt x="6032" y="816"/>
                    <a:pt x="6178" y="931"/>
                  </a:cubicBezTo>
                  <a:cubicBezTo>
                    <a:pt x="6032" y="1046"/>
                    <a:pt x="5512" y="1241"/>
                    <a:pt x="4655" y="1241"/>
                  </a:cubicBezTo>
                  <a:cubicBezTo>
                    <a:pt x="3797" y="1241"/>
                    <a:pt x="3277" y="1046"/>
                    <a:pt x="3131" y="931"/>
                  </a:cubicBezTo>
                  <a:close/>
                  <a:moveTo>
                    <a:pt x="4655" y="1862"/>
                  </a:moveTo>
                  <a:cubicBezTo>
                    <a:pt x="5222" y="1862"/>
                    <a:pt x="5792" y="1782"/>
                    <a:pt x="6206" y="1614"/>
                  </a:cubicBezTo>
                  <a:lnTo>
                    <a:pt x="6206" y="2146"/>
                  </a:lnTo>
                  <a:cubicBezTo>
                    <a:pt x="6115" y="2254"/>
                    <a:pt x="5582" y="2482"/>
                    <a:pt x="4655" y="2482"/>
                  </a:cubicBezTo>
                  <a:cubicBezTo>
                    <a:pt x="4550" y="2482"/>
                    <a:pt x="4446" y="2479"/>
                    <a:pt x="4344" y="2473"/>
                  </a:cubicBezTo>
                  <a:lnTo>
                    <a:pt x="4344" y="2172"/>
                  </a:lnTo>
                  <a:cubicBezTo>
                    <a:pt x="4344" y="2051"/>
                    <a:pt x="4306" y="1943"/>
                    <a:pt x="4236" y="1847"/>
                  </a:cubicBezTo>
                  <a:cubicBezTo>
                    <a:pt x="4374" y="1857"/>
                    <a:pt x="4514" y="1862"/>
                    <a:pt x="4655" y="1862"/>
                  </a:cubicBezTo>
                  <a:close/>
                  <a:moveTo>
                    <a:pt x="4344" y="3714"/>
                  </a:moveTo>
                  <a:lnTo>
                    <a:pt x="4344" y="3413"/>
                  </a:lnTo>
                  <a:lnTo>
                    <a:pt x="4344" y="3095"/>
                  </a:lnTo>
                  <a:cubicBezTo>
                    <a:pt x="4446" y="3100"/>
                    <a:pt x="4550" y="3103"/>
                    <a:pt x="4655" y="3103"/>
                  </a:cubicBezTo>
                  <a:cubicBezTo>
                    <a:pt x="5222" y="3103"/>
                    <a:pt x="5792" y="3024"/>
                    <a:pt x="6206" y="2855"/>
                  </a:cubicBezTo>
                  <a:lnTo>
                    <a:pt x="6206" y="3387"/>
                  </a:lnTo>
                  <a:cubicBezTo>
                    <a:pt x="6115" y="3495"/>
                    <a:pt x="5582" y="3724"/>
                    <a:pt x="4655" y="3724"/>
                  </a:cubicBezTo>
                  <a:cubicBezTo>
                    <a:pt x="4550" y="3724"/>
                    <a:pt x="4446" y="3720"/>
                    <a:pt x="4344" y="3714"/>
                  </a:cubicBezTo>
                  <a:close/>
                  <a:moveTo>
                    <a:pt x="6206" y="4628"/>
                  </a:moveTo>
                  <a:cubicBezTo>
                    <a:pt x="6115" y="4736"/>
                    <a:pt x="5582" y="4965"/>
                    <a:pt x="4655" y="4965"/>
                  </a:cubicBezTo>
                  <a:cubicBezTo>
                    <a:pt x="4550" y="4965"/>
                    <a:pt x="4446" y="4962"/>
                    <a:pt x="4344" y="4956"/>
                  </a:cubicBezTo>
                  <a:lnTo>
                    <a:pt x="4344" y="4655"/>
                  </a:lnTo>
                  <a:lnTo>
                    <a:pt x="4344" y="4336"/>
                  </a:lnTo>
                  <a:cubicBezTo>
                    <a:pt x="4446" y="4341"/>
                    <a:pt x="4550" y="4344"/>
                    <a:pt x="4655" y="4344"/>
                  </a:cubicBezTo>
                  <a:cubicBezTo>
                    <a:pt x="5222" y="4344"/>
                    <a:pt x="5792" y="4265"/>
                    <a:pt x="6206" y="4096"/>
                  </a:cubicBezTo>
                  <a:lnTo>
                    <a:pt x="6206" y="46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PA-组合 1"/>
          <p:cNvGrpSpPr/>
          <p:nvPr>
            <p:custDataLst>
              <p:tags r:id="rId4"/>
            </p:custDataLst>
          </p:nvPr>
        </p:nvGrpSpPr>
        <p:grpSpPr>
          <a:xfrm>
            <a:off x="1654449" y="1253114"/>
            <a:ext cx="3724978" cy="2271710"/>
            <a:chOff x="6677477" y="1157289"/>
            <a:chExt cx="3724978" cy="2271710"/>
          </a:xfrm>
        </p:grpSpPr>
        <p:sp>
          <p:nvSpPr>
            <p:cNvPr id="17" name="PA-圆角矩形 16"/>
            <p:cNvSpPr/>
            <p:nvPr>
              <p:custDataLst>
                <p:tags r:id="rId6"/>
              </p:custDataLst>
            </p:nvPr>
          </p:nvSpPr>
          <p:spPr>
            <a:xfrm>
              <a:off x="6677477" y="1485900"/>
              <a:ext cx="3724978" cy="1943099"/>
            </a:xfrm>
            <a:prstGeom prst="roundRect">
              <a:avLst>
                <a:gd name="adj" fmla="val 8034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PA-椭圆 7"/>
            <p:cNvSpPr/>
            <p:nvPr>
              <p:custDataLst>
                <p:tags r:id="rId7"/>
              </p:custDataLst>
            </p:nvPr>
          </p:nvSpPr>
          <p:spPr>
            <a:xfrm>
              <a:off x="7157487" y="1157289"/>
              <a:ext cx="657224" cy="657224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PA-文本框 19"/>
            <p:cNvSpPr txBox="1"/>
            <p:nvPr>
              <p:custDataLst>
                <p:tags r:id="rId8"/>
              </p:custDataLst>
            </p:nvPr>
          </p:nvSpPr>
          <p:spPr>
            <a:xfrm>
              <a:off x="7063508" y="1904221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PA-文本框 21"/>
            <p:cNvSpPr txBox="1"/>
            <p:nvPr>
              <p:custDataLst>
                <p:tags r:id="rId9"/>
              </p:custDataLst>
            </p:nvPr>
          </p:nvSpPr>
          <p:spPr>
            <a:xfrm>
              <a:off x="7053982" y="2407080"/>
              <a:ext cx="3080184" cy="43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-直接连接符 9"/>
            <p:cNvCxnSpPr/>
            <p:nvPr>
              <p:custDataLst>
                <p:tags r:id="rId10"/>
              </p:custDataLst>
            </p:nvPr>
          </p:nvCxnSpPr>
          <p:spPr>
            <a:xfrm>
              <a:off x="7164371" y="2291672"/>
              <a:ext cx="228978" cy="0"/>
            </a:xfrm>
            <a:prstGeom prst="line">
              <a:avLst/>
            </a:prstGeom>
            <a:ln w="28575" cap="rnd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PA-gun-pointer_1855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7345849" y="1345897"/>
              <a:ext cx="280502" cy="280010"/>
            </a:xfrm>
            <a:custGeom>
              <a:avLst/>
              <a:gdLst>
                <a:gd name="T0" fmla="*/ 2200 w 4400"/>
                <a:gd name="T1" fmla="*/ 4400 h 4400"/>
                <a:gd name="T2" fmla="*/ 4400 w 4400"/>
                <a:gd name="T3" fmla="*/ 2200 h 4400"/>
                <a:gd name="T4" fmla="*/ 2200 w 4400"/>
                <a:gd name="T5" fmla="*/ 0 h 4400"/>
                <a:gd name="T6" fmla="*/ 0 w 4400"/>
                <a:gd name="T7" fmla="*/ 2200 h 4400"/>
                <a:gd name="T8" fmla="*/ 2200 w 4400"/>
                <a:gd name="T9" fmla="*/ 4400 h 4400"/>
                <a:gd name="T10" fmla="*/ 766 w 4400"/>
                <a:gd name="T11" fmla="*/ 3286 h 4400"/>
                <a:gd name="T12" fmla="*/ 1406 w 4400"/>
                <a:gd name="T13" fmla="*/ 3126 h 4400"/>
                <a:gd name="T14" fmla="*/ 1539 w 4400"/>
                <a:gd name="T15" fmla="*/ 3677 h 4400"/>
                <a:gd name="T16" fmla="*/ 1629 w 4400"/>
                <a:gd name="T17" fmla="*/ 3907 h 4400"/>
                <a:gd name="T18" fmla="*/ 766 w 4400"/>
                <a:gd name="T19" fmla="*/ 3286 h 4400"/>
                <a:gd name="T20" fmla="*/ 400 w 4400"/>
                <a:gd name="T21" fmla="*/ 2200 h 4400"/>
                <a:gd name="T22" fmla="*/ 559 w 4400"/>
                <a:gd name="T23" fmla="*/ 1461 h 4400"/>
                <a:gd name="T24" fmla="*/ 1356 w 4400"/>
                <a:gd name="T25" fmla="*/ 1671 h 4400"/>
                <a:gd name="T26" fmla="*/ 1333 w 4400"/>
                <a:gd name="T27" fmla="*/ 2200 h 4400"/>
                <a:gd name="T28" fmla="*/ 1356 w 4400"/>
                <a:gd name="T29" fmla="*/ 2729 h 4400"/>
                <a:gd name="T30" fmla="*/ 559 w 4400"/>
                <a:gd name="T31" fmla="*/ 2939 h 4400"/>
                <a:gd name="T32" fmla="*/ 400 w 4400"/>
                <a:gd name="T33" fmla="*/ 2200 h 4400"/>
                <a:gd name="T34" fmla="*/ 2200 w 4400"/>
                <a:gd name="T35" fmla="*/ 400 h 4400"/>
                <a:gd name="T36" fmla="*/ 2482 w 4400"/>
                <a:gd name="T37" fmla="*/ 849 h 4400"/>
                <a:gd name="T38" fmla="*/ 2596 w 4400"/>
                <a:gd name="T39" fmla="*/ 1318 h 4400"/>
                <a:gd name="T40" fmla="*/ 2200 w 4400"/>
                <a:gd name="T41" fmla="*/ 1332 h 4400"/>
                <a:gd name="T42" fmla="*/ 1804 w 4400"/>
                <a:gd name="T43" fmla="*/ 1318 h 4400"/>
                <a:gd name="T44" fmla="*/ 1918 w 4400"/>
                <a:gd name="T45" fmla="*/ 849 h 4400"/>
                <a:gd name="T46" fmla="*/ 2200 w 4400"/>
                <a:gd name="T47" fmla="*/ 400 h 4400"/>
                <a:gd name="T48" fmla="*/ 2200 w 4400"/>
                <a:gd name="T49" fmla="*/ 1732 h 4400"/>
                <a:gd name="T50" fmla="*/ 2646 w 4400"/>
                <a:gd name="T51" fmla="*/ 1715 h 4400"/>
                <a:gd name="T52" fmla="*/ 2667 w 4400"/>
                <a:gd name="T53" fmla="*/ 2200 h 4400"/>
                <a:gd name="T54" fmla="*/ 2646 w 4400"/>
                <a:gd name="T55" fmla="*/ 2685 h 4400"/>
                <a:gd name="T56" fmla="*/ 2200 w 4400"/>
                <a:gd name="T57" fmla="*/ 2668 h 4400"/>
                <a:gd name="T58" fmla="*/ 1754 w 4400"/>
                <a:gd name="T59" fmla="*/ 2685 h 4400"/>
                <a:gd name="T60" fmla="*/ 1733 w 4400"/>
                <a:gd name="T61" fmla="*/ 2200 h 4400"/>
                <a:gd name="T62" fmla="*/ 1754 w 4400"/>
                <a:gd name="T63" fmla="*/ 1715 h 4400"/>
                <a:gd name="T64" fmla="*/ 2200 w 4400"/>
                <a:gd name="T65" fmla="*/ 1732 h 4400"/>
                <a:gd name="T66" fmla="*/ 4000 w 4400"/>
                <a:gd name="T67" fmla="*/ 2200 h 4400"/>
                <a:gd name="T68" fmla="*/ 3841 w 4400"/>
                <a:gd name="T69" fmla="*/ 2939 h 4400"/>
                <a:gd name="T70" fmla="*/ 3044 w 4400"/>
                <a:gd name="T71" fmla="*/ 2729 h 4400"/>
                <a:gd name="T72" fmla="*/ 3067 w 4400"/>
                <a:gd name="T73" fmla="*/ 2200 h 4400"/>
                <a:gd name="T74" fmla="*/ 3044 w 4400"/>
                <a:gd name="T75" fmla="*/ 1671 h 4400"/>
                <a:gd name="T76" fmla="*/ 3841 w 4400"/>
                <a:gd name="T77" fmla="*/ 1461 h 4400"/>
                <a:gd name="T78" fmla="*/ 4000 w 4400"/>
                <a:gd name="T79" fmla="*/ 2200 h 4400"/>
                <a:gd name="T80" fmla="*/ 2200 w 4400"/>
                <a:gd name="T81" fmla="*/ 4000 h 4400"/>
                <a:gd name="T82" fmla="*/ 1918 w 4400"/>
                <a:gd name="T83" fmla="*/ 3551 h 4400"/>
                <a:gd name="T84" fmla="*/ 1804 w 4400"/>
                <a:gd name="T85" fmla="*/ 3082 h 4400"/>
                <a:gd name="T86" fmla="*/ 2200 w 4400"/>
                <a:gd name="T87" fmla="*/ 3068 h 4400"/>
                <a:gd name="T88" fmla="*/ 2596 w 4400"/>
                <a:gd name="T89" fmla="*/ 3082 h 4400"/>
                <a:gd name="T90" fmla="*/ 2482 w 4400"/>
                <a:gd name="T91" fmla="*/ 3551 h 4400"/>
                <a:gd name="T92" fmla="*/ 2200 w 4400"/>
                <a:gd name="T93" fmla="*/ 4000 h 4400"/>
                <a:gd name="T94" fmla="*/ 2771 w 4400"/>
                <a:gd name="T95" fmla="*/ 3907 h 4400"/>
                <a:gd name="T96" fmla="*/ 2861 w 4400"/>
                <a:gd name="T97" fmla="*/ 3677 h 4400"/>
                <a:gd name="T98" fmla="*/ 2994 w 4400"/>
                <a:gd name="T99" fmla="*/ 3126 h 4400"/>
                <a:gd name="T100" fmla="*/ 3634 w 4400"/>
                <a:gd name="T101" fmla="*/ 3286 h 4400"/>
                <a:gd name="T102" fmla="*/ 2771 w 4400"/>
                <a:gd name="T103" fmla="*/ 3907 h 4400"/>
                <a:gd name="T104" fmla="*/ 3634 w 4400"/>
                <a:gd name="T105" fmla="*/ 1114 h 4400"/>
                <a:gd name="T106" fmla="*/ 2994 w 4400"/>
                <a:gd name="T107" fmla="*/ 1274 h 4400"/>
                <a:gd name="T108" fmla="*/ 2861 w 4400"/>
                <a:gd name="T109" fmla="*/ 723 h 4400"/>
                <a:gd name="T110" fmla="*/ 2771 w 4400"/>
                <a:gd name="T111" fmla="*/ 493 h 4400"/>
                <a:gd name="T112" fmla="*/ 3634 w 4400"/>
                <a:gd name="T113" fmla="*/ 1114 h 4400"/>
                <a:gd name="T114" fmla="*/ 1629 w 4400"/>
                <a:gd name="T115" fmla="*/ 493 h 4400"/>
                <a:gd name="T116" fmla="*/ 1539 w 4400"/>
                <a:gd name="T117" fmla="*/ 723 h 4400"/>
                <a:gd name="T118" fmla="*/ 1406 w 4400"/>
                <a:gd name="T119" fmla="*/ 1274 h 4400"/>
                <a:gd name="T120" fmla="*/ 766 w 4400"/>
                <a:gd name="T121" fmla="*/ 1114 h 4400"/>
                <a:gd name="T122" fmla="*/ 1629 w 4400"/>
                <a:gd name="T123" fmla="*/ 493 h 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0" h="4400">
                  <a:moveTo>
                    <a:pt x="2200" y="4400"/>
                  </a:moveTo>
                  <a:cubicBezTo>
                    <a:pt x="3413" y="4400"/>
                    <a:pt x="4400" y="3413"/>
                    <a:pt x="4400" y="2200"/>
                  </a:cubicBezTo>
                  <a:cubicBezTo>
                    <a:pt x="4400" y="987"/>
                    <a:pt x="3413" y="0"/>
                    <a:pt x="2200" y="0"/>
                  </a:cubicBezTo>
                  <a:cubicBezTo>
                    <a:pt x="987" y="0"/>
                    <a:pt x="0" y="987"/>
                    <a:pt x="0" y="2200"/>
                  </a:cubicBezTo>
                  <a:cubicBezTo>
                    <a:pt x="0" y="3413"/>
                    <a:pt x="987" y="4400"/>
                    <a:pt x="2200" y="4400"/>
                  </a:cubicBezTo>
                  <a:close/>
                  <a:moveTo>
                    <a:pt x="766" y="3286"/>
                  </a:moveTo>
                  <a:cubicBezTo>
                    <a:pt x="940" y="3218"/>
                    <a:pt x="1159" y="3163"/>
                    <a:pt x="1406" y="3126"/>
                  </a:cubicBezTo>
                  <a:cubicBezTo>
                    <a:pt x="1440" y="3327"/>
                    <a:pt x="1484" y="3513"/>
                    <a:pt x="1539" y="3677"/>
                  </a:cubicBezTo>
                  <a:cubicBezTo>
                    <a:pt x="1568" y="3764"/>
                    <a:pt x="1598" y="3840"/>
                    <a:pt x="1629" y="3907"/>
                  </a:cubicBezTo>
                  <a:cubicBezTo>
                    <a:pt x="1282" y="3791"/>
                    <a:pt x="982" y="3572"/>
                    <a:pt x="766" y="3286"/>
                  </a:cubicBezTo>
                  <a:close/>
                  <a:moveTo>
                    <a:pt x="400" y="2200"/>
                  </a:moveTo>
                  <a:cubicBezTo>
                    <a:pt x="400" y="1937"/>
                    <a:pt x="457" y="1687"/>
                    <a:pt x="559" y="1461"/>
                  </a:cubicBezTo>
                  <a:cubicBezTo>
                    <a:pt x="775" y="1554"/>
                    <a:pt x="1048" y="1625"/>
                    <a:pt x="1356" y="1671"/>
                  </a:cubicBezTo>
                  <a:cubicBezTo>
                    <a:pt x="1341" y="1842"/>
                    <a:pt x="1333" y="2019"/>
                    <a:pt x="1333" y="2200"/>
                  </a:cubicBezTo>
                  <a:cubicBezTo>
                    <a:pt x="1333" y="2381"/>
                    <a:pt x="1341" y="2558"/>
                    <a:pt x="1356" y="2729"/>
                  </a:cubicBezTo>
                  <a:cubicBezTo>
                    <a:pt x="1048" y="2775"/>
                    <a:pt x="775" y="2847"/>
                    <a:pt x="559" y="2939"/>
                  </a:cubicBezTo>
                  <a:cubicBezTo>
                    <a:pt x="457" y="2714"/>
                    <a:pt x="400" y="2463"/>
                    <a:pt x="400" y="2200"/>
                  </a:cubicBezTo>
                  <a:close/>
                  <a:moveTo>
                    <a:pt x="2200" y="400"/>
                  </a:moveTo>
                  <a:cubicBezTo>
                    <a:pt x="2243" y="400"/>
                    <a:pt x="2369" y="510"/>
                    <a:pt x="2482" y="849"/>
                  </a:cubicBezTo>
                  <a:cubicBezTo>
                    <a:pt x="2528" y="989"/>
                    <a:pt x="2566" y="1147"/>
                    <a:pt x="2596" y="1318"/>
                  </a:cubicBezTo>
                  <a:cubicBezTo>
                    <a:pt x="2467" y="1327"/>
                    <a:pt x="2335" y="1332"/>
                    <a:pt x="2200" y="1332"/>
                  </a:cubicBezTo>
                  <a:cubicBezTo>
                    <a:pt x="2065" y="1332"/>
                    <a:pt x="1933" y="1327"/>
                    <a:pt x="1804" y="1318"/>
                  </a:cubicBezTo>
                  <a:cubicBezTo>
                    <a:pt x="1834" y="1147"/>
                    <a:pt x="1872" y="989"/>
                    <a:pt x="1918" y="849"/>
                  </a:cubicBezTo>
                  <a:cubicBezTo>
                    <a:pt x="2031" y="510"/>
                    <a:pt x="2157" y="400"/>
                    <a:pt x="2200" y="400"/>
                  </a:cubicBezTo>
                  <a:close/>
                  <a:moveTo>
                    <a:pt x="2200" y="1732"/>
                  </a:moveTo>
                  <a:cubicBezTo>
                    <a:pt x="2352" y="1732"/>
                    <a:pt x="2502" y="1726"/>
                    <a:pt x="2646" y="1715"/>
                  </a:cubicBezTo>
                  <a:cubicBezTo>
                    <a:pt x="2660" y="1871"/>
                    <a:pt x="2667" y="2034"/>
                    <a:pt x="2667" y="2200"/>
                  </a:cubicBezTo>
                  <a:cubicBezTo>
                    <a:pt x="2667" y="2366"/>
                    <a:pt x="2660" y="2529"/>
                    <a:pt x="2646" y="2685"/>
                  </a:cubicBezTo>
                  <a:cubicBezTo>
                    <a:pt x="2502" y="2674"/>
                    <a:pt x="2352" y="2668"/>
                    <a:pt x="2200" y="2668"/>
                  </a:cubicBezTo>
                  <a:cubicBezTo>
                    <a:pt x="2048" y="2668"/>
                    <a:pt x="1898" y="2674"/>
                    <a:pt x="1754" y="2685"/>
                  </a:cubicBezTo>
                  <a:cubicBezTo>
                    <a:pt x="1740" y="2529"/>
                    <a:pt x="1733" y="2366"/>
                    <a:pt x="1733" y="2200"/>
                  </a:cubicBezTo>
                  <a:cubicBezTo>
                    <a:pt x="1733" y="2034"/>
                    <a:pt x="1740" y="1871"/>
                    <a:pt x="1754" y="1715"/>
                  </a:cubicBezTo>
                  <a:cubicBezTo>
                    <a:pt x="1898" y="1726"/>
                    <a:pt x="2048" y="1732"/>
                    <a:pt x="2200" y="1732"/>
                  </a:cubicBezTo>
                  <a:close/>
                  <a:moveTo>
                    <a:pt x="4000" y="2200"/>
                  </a:moveTo>
                  <a:cubicBezTo>
                    <a:pt x="4000" y="2463"/>
                    <a:pt x="3943" y="2714"/>
                    <a:pt x="3841" y="2939"/>
                  </a:cubicBezTo>
                  <a:cubicBezTo>
                    <a:pt x="3625" y="2847"/>
                    <a:pt x="3352" y="2775"/>
                    <a:pt x="3044" y="2729"/>
                  </a:cubicBezTo>
                  <a:cubicBezTo>
                    <a:pt x="3059" y="2558"/>
                    <a:pt x="3067" y="2381"/>
                    <a:pt x="3067" y="2200"/>
                  </a:cubicBezTo>
                  <a:cubicBezTo>
                    <a:pt x="3067" y="2019"/>
                    <a:pt x="3059" y="1842"/>
                    <a:pt x="3044" y="1671"/>
                  </a:cubicBezTo>
                  <a:cubicBezTo>
                    <a:pt x="3352" y="1625"/>
                    <a:pt x="3625" y="1553"/>
                    <a:pt x="3841" y="1461"/>
                  </a:cubicBezTo>
                  <a:cubicBezTo>
                    <a:pt x="3943" y="1686"/>
                    <a:pt x="4000" y="1937"/>
                    <a:pt x="4000" y="2200"/>
                  </a:cubicBezTo>
                  <a:close/>
                  <a:moveTo>
                    <a:pt x="2200" y="4000"/>
                  </a:moveTo>
                  <a:cubicBezTo>
                    <a:pt x="2157" y="4000"/>
                    <a:pt x="2031" y="3890"/>
                    <a:pt x="1918" y="3551"/>
                  </a:cubicBezTo>
                  <a:cubicBezTo>
                    <a:pt x="1872" y="3412"/>
                    <a:pt x="1834" y="3253"/>
                    <a:pt x="1804" y="3082"/>
                  </a:cubicBezTo>
                  <a:cubicBezTo>
                    <a:pt x="1933" y="3073"/>
                    <a:pt x="2065" y="3068"/>
                    <a:pt x="2200" y="3068"/>
                  </a:cubicBezTo>
                  <a:cubicBezTo>
                    <a:pt x="2335" y="3068"/>
                    <a:pt x="2467" y="3073"/>
                    <a:pt x="2596" y="3082"/>
                  </a:cubicBezTo>
                  <a:cubicBezTo>
                    <a:pt x="2566" y="3253"/>
                    <a:pt x="2528" y="3412"/>
                    <a:pt x="2482" y="3551"/>
                  </a:cubicBezTo>
                  <a:cubicBezTo>
                    <a:pt x="2369" y="3890"/>
                    <a:pt x="2243" y="4000"/>
                    <a:pt x="2200" y="4000"/>
                  </a:cubicBezTo>
                  <a:close/>
                  <a:moveTo>
                    <a:pt x="2771" y="3907"/>
                  </a:moveTo>
                  <a:cubicBezTo>
                    <a:pt x="2802" y="3840"/>
                    <a:pt x="2832" y="3764"/>
                    <a:pt x="2861" y="3677"/>
                  </a:cubicBezTo>
                  <a:cubicBezTo>
                    <a:pt x="2916" y="3513"/>
                    <a:pt x="2960" y="3327"/>
                    <a:pt x="2994" y="3126"/>
                  </a:cubicBezTo>
                  <a:cubicBezTo>
                    <a:pt x="3241" y="3163"/>
                    <a:pt x="3460" y="3218"/>
                    <a:pt x="3634" y="3286"/>
                  </a:cubicBezTo>
                  <a:cubicBezTo>
                    <a:pt x="3418" y="3572"/>
                    <a:pt x="3118" y="3791"/>
                    <a:pt x="2771" y="3907"/>
                  </a:cubicBezTo>
                  <a:close/>
                  <a:moveTo>
                    <a:pt x="3634" y="1114"/>
                  </a:moveTo>
                  <a:cubicBezTo>
                    <a:pt x="3460" y="1182"/>
                    <a:pt x="3241" y="1237"/>
                    <a:pt x="2994" y="1274"/>
                  </a:cubicBezTo>
                  <a:cubicBezTo>
                    <a:pt x="2960" y="1073"/>
                    <a:pt x="2916" y="887"/>
                    <a:pt x="2861" y="723"/>
                  </a:cubicBezTo>
                  <a:cubicBezTo>
                    <a:pt x="2832" y="636"/>
                    <a:pt x="2802" y="560"/>
                    <a:pt x="2771" y="493"/>
                  </a:cubicBezTo>
                  <a:cubicBezTo>
                    <a:pt x="3118" y="609"/>
                    <a:pt x="3418" y="828"/>
                    <a:pt x="3634" y="1114"/>
                  </a:cubicBezTo>
                  <a:close/>
                  <a:moveTo>
                    <a:pt x="1629" y="493"/>
                  </a:moveTo>
                  <a:cubicBezTo>
                    <a:pt x="1598" y="560"/>
                    <a:pt x="1568" y="636"/>
                    <a:pt x="1539" y="723"/>
                  </a:cubicBezTo>
                  <a:cubicBezTo>
                    <a:pt x="1484" y="887"/>
                    <a:pt x="1440" y="1073"/>
                    <a:pt x="1406" y="1274"/>
                  </a:cubicBezTo>
                  <a:cubicBezTo>
                    <a:pt x="1159" y="1237"/>
                    <a:pt x="940" y="1182"/>
                    <a:pt x="766" y="1114"/>
                  </a:cubicBezTo>
                  <a:cubicBezTo>
                    <a:pt x="982" y="828"/>
                    <a:pt x="1282" y="609"/>
                    <a:pt x="1629" y="4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3" name="PA-圆角矩形 71"/>
          <p:cNvSpPr/>
          <p:nvPr>
            <p:custDataLst>
              <p:tags r:id="rId5"/>
            </p:custDataLst>
          </p:nvPr>
        </p:nvSpPr>
        <p:spPr>
          <a:xfrm rot="2710336">
            <a:off x="7817223" y="4222804"/>
            <a:ext cx="995365" cy="99536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PA-组合 8"/>
          <p:cNvGrpSpPr/>
          <p:nvPr>
            <p:custDataLst>
              <p:tags r:id="rId1"/>
            </p:custDataLst>
          </p:nvPr>
        </p:nvGrpSpPr>
        <p:grpSpPr>
          <a:xfrm>
            <a:off x="1644197" y="2190552"/>
            <a:ext cx="2076450" cy="2765728"/>
            <a:chOff x="1644197" y="2509867"/>
            <a:chExt cx="2076450" cy="2765728"/>
          </a:xfrm>
          <a:effectLst/>
        </p:grpSpPr>
        <p:sp>
          <p:nvSpPr>
            <p:cNvPr id="3" name="PA-圆角矩形 2"/>
            <p:cNvSpPr/>
            <p:nvPr>
              <p:custDataLst>
                <p:tags r:id="rId11"/>
              </p:custDataLst>
            </p:nvPr>
          </p:nvSpPr>
          <p:spPr>
            <a:xfrm>
              <a:off x="1644197" y="2509867"/>
              <a:ext cx="2076450" cy="2765728"/>
            </a:xfrm>
            <a:prstGeom prst="roundRect">
              <a:avLst>
                <a:gd name="adj" fmla="val 3823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PA-椭圆 3"/>
            <p:cNvSpPr/>
            <p:nvPr>
              <p:custDataLst>
                <p:tags r:id="rId12"/>
              </p:custDataLst>
            </p:nvPr>
          </p:nvSpPr>
          <p:spPr>
            <a:xfrm>
              <a:off x="2310947" y="2811004"/>
              <a:ext cx="742950" cy="74295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PA-矩形 4"/>
            <p:cNvSpPr/>
            <p:nvPr>
              <p:custDataLst>
                <p:tags r:id="rId13"/>
              </p:custDataLst>
            </p:nvPr>
          </p:nvSpPr>
          <p:spPr>
            <a:xfrm>
              <a:off x="2101728" y="3671657"/>
              <a:ext cx="11613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6" name="PA-矩形 5"/>
            <p:cNvSpPr/>
            <p:nvPr>
              <p:custDataLst>
                <p:tags r:id="rId14"/>
              </p:custDataLst>
            </p:nvPr>
          </p:nvSpPr>
          <p:spPr>
            <a:xfrm>
              <a:off x="1850572" y="4102803"/>
              <a:ext cx="16637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000" dirty="0">
                  <a:solidFill>
                    <a:prstClr val="white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white"/>
                  </a:solidFill>
                  <a:cs typeface="+mn-ea"/>
                  <a:sym typeface="+mn-lt"/>
                </a:rPr>
                <a:t>……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4" name="PA-直接连接符 43"/>
            <p:cNvCxnSpPr/>
            <p:nvPr>
              <p:custDataLst>
                <p:tags r:id="rId15"/>
              </p:custDataLst>
            </p:nvPr>
          </p:nvCxnSpPr>
          <p:spPr>
            <a:xfrm>
              <a:off x="2567933" y="4037825"/>
              <a:ext cx="228978" cy="0"/>
            </a:xfrm>
            <a:prstGeom prst="line">
              <a:avLst/>
            </a:prstGeom>
            <a:ln w="285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PA-speech-bubbles-with-ellipsis_61533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auto">
            <a:xfrm>
              <a:off x="2462547" y="3017632"/>
              <a:ext cx="436724" cy="333574"/>
            </a:xfrm>
            <a:custGeom>
              <a:avLst/>
              <a:gdLst>
                <a:gd name="connsiteX0" fmla="*/ 485230 w 574281"/>
                <a:gd name="connsiteY0" fmla="*/ 162077 h 438642"/>
                <a:gd name="connsiteX1" fmla="*/ 574281 w 574281"/>
                <a:gd name="connsiteY1" fmla="*/ 282448 h 438642"/>
                <a:gd name="connsiteX2" fmla="*/ 532628 w 574281"/>
                <a:gd name="connsiteY2" fmla="*/ 371292 h 438642"/>
                <a:gd name="connsiteX3" fmla="*/ 545555 w 574281"/>
                <a:gd name="connsiteY3" fmla="*/ 438642 h 438642"/>
                <a:gd name="connsiteX4" fmla="*/ 480921 w 574281"/>
                <a:gd name="connsiteY4" fmla="*/ 404251 h 438642"/>
                <a:gd name="connsiteX5" fmla="*/ 393306 w 574281"/>
                <a:gd name="connsiteY5" fmla="*/ 421446 h 438642"/>
                <a:gd name="connsiteX6" fmla="*/ 266910 w 574281"/>
                <a:gd name="connsiteY6" fmla="*/ 382756 h 438642"/>
                <a:gd name="connsiteX7" fmla="*/ 312872 w 574281"/>
                <a:gd name="connsiteY7" fmla="*/ 377024 h 438642"/>
                <a:gd name="connsiteX8" fmla="*/ 393306 w 574281"/>
                <a:gd name="connsiteY8" fmla="*/ 392787 h 438642"/>
                <a:gd name="connsiteX9" fmla="*/ 505338 w 574281"/>
                <a:gd name="connsiteY9" fmla="*/ 358395 h 438642"/>
                <a:gd name="connsiteX10" fmla="*/ 546991 w 574281"/>
                <a:gd name="connsiteY10" fmla="*/ 282448 h 438642"/>
                <a:gd name="connsiteX11" fmla="*/ 505338 w 574281"/>
                <a:gd name="connsiteY11" fmla="*/ 206500 h 438642"/>
                <a:gd name="connsiteX12" fmla="*/ 489539 w 574281"/>
                <a:gd name="connsiteY12" fmla="*/ 196469 h 438642"/>
                <a:gd name="connsiteX13" fmla="*/ 485230 w 574281"/>
                <a:gd name="connsiteY13" fmla="*/ 162077 h 438642"/>
                <a:gd name="connsiteX14" fmla="*/ 347379 w 574281"/>
                <a:gd name="connsiteY14" fmla="*/ 143322 h 438642"/>
                <a:gd name="connsiteX15" fmla="*/ 312928 w 574281"/>
                <a:gd name="connsiteY15" fmla="*/ 177719 h 438642"/>
                <a:gd name="connsiteX16" fmla="*/ 347379 w 574281"/>
                <a:gd name="connsiteY16" fmla="*/ 212117 h 438642"/>
                <a:gd name="connsiteX17" fmla="*/ 381830 w 574281"/>
                <a:gd name="connsiteY17" fmla="*/ 177719 h 438642"/>
                <a:gd name="connsiteX18" fmla="*/ 347379 w 574281"/>
                <a:gd name="connsiteY18" fmla="*/ 143322 h 438642"/>
                <a:gd name="connsiteX19" fmla="*/ 235414 w 574281"/>
                <a:gd name="connsiteY19" fmla="*/ 143322 h 438642"/>
                <a:gd name="connsiteX20" fmla="*/ 200963 w 574281"/>
                <a:gd name="connsiteY20" fmla="*/ 177719 h 438642"/>
                <a:gd name="connsiteX21" fmla="*/ 235414 w 574281"/>
                <a:gd name="connsiteY21" fmla="*/ 212117 h 438642"/>
                <a:gd name="connsiteX22" fmla="*/ 269865 w 574281"/>
                <a:gd name="connsiteY22" fmla="*/ 177719 h 438642"/>
                <a:gd name="connsiteX23" fmla="*/ 235414 w 574281"/>
                <a:gd name="connsiteY23" fmla="*/ 143322 h 438642"/>
                <a:gd name="connsiteX24" fmla="*/ 124884 w 574281"/>
                <a:gd name="connsiteY24" fmla="*/ 143322 h 438642"/>
                <a:gd name="connsiteX25" fmla="*/ 90433 w 574281"/>
                <a:gd name="connsiteY25" fmla="*/ 177719 h 438642"/>
                <a:gd name="connsiteX26" fmla="*/ 124884 w 574281"/>
                <a:gd name="connsiteY26" fmla="*/ 212117 h 438642"/>
                <a:gd name="connsiteX27" fmla="*/ 159335 w 574281"/>
                <a:gd name="connsiteY27" fmla="*/ 177719 h 438642"/>
                <a:gd name="connsiteX28" fmla="*/ 124884 w 574281"/>
                <a:gd name="connsiteY28" fmla="*/ 143322 h 438642"/>
                <a:gd name="connsiteX29" fmla="*/ 235414 w 574281"/>
                <a:gd name="connsiteY29" fmla="*/ 0 h 438642"/>
                <a:gd name="connsiteX30" fmla="*/ 466522 w 574281"/>
                <a:gd name="connsiteY30" fmla="*/ 143322 h 438642"/>
                <a:gd name="connsiteX31" fmla="*/ 470828 w 574281"/>
                <a:gd name="connsiteY31" fmla="*/ 177719 h 438642"/>
                <a:gd name="connsiteX32" fmla="*/ 470828 w 574281"/>
                <a:gd name="connsiteY32" fmla="*/ 182019 h 438642"/>
                <a:gd name="connsiteX33" fmla="*/ 294268 w 574281"/>
                <a:gd name="connsiteY33" fmla="*/ 358305 h 438642"/>
                <a:gd name="connsiteX34" fmla="*/ 248333 w 574281"/>
                <a:gd name="connsiteY34" fmla="*/ 362605 h 438642"/>
                <a:gd name="connsiteX35" fmla="*/ 235414 w 574281"/>
                <a:gd name="connsiteY35" fmla="*/ 364038 h 438642"/>
                <a:gd name="connsiteX36" fmla="*/ 122013 w 574281"/>
                <a:gd name="connsiteY36" fmla="*/ 341106 h 438642"/>
                <a:gd name="connsiteX37" fmla="*/ 35886 w 574281"/>
                <a:gd name="connsiteY37" fmla="*/ 385536 h 438642"/>
                <a:gd name="connsiteX38" fmla="*/ 53112 w 574281"/>
                <a:gd name="connsiteY38" fmla="*/ 298110 h 438642"/>
                <a:gd name="connsiteX39" fmla="*/ 0 w 574281"/>
                <a:gd name="connsiteY39" fmla="*/ 182019 h 438642"/>
                <a:gd name="connsiteX40" fmla="*/ 235414 w 574281"/>
                <a:gd name="connsiteY40" fmla="*/ 0 h 4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281" h="438642">
                  <a:moveTo>
                    <a:pt x="485230" y="162077"/>
                  </a:moveTo>
                  <a:cubicBezTo>
                    <a:pt x="538373" y="186438"/>
                    <a:pt x="574281" y="230860"/>
                    <a:pt x="574281" y="282448"/>
                  </a:cubicBezTo>
                  <a:cubicBezTo>
                    <a:pt x="574281" y="315406"/>
                    <a:pt x="558482" y="346932"/>
                    <a:pt x="532628" y="371292"/>
                  </a:cubicBezTo>
                  <a:lnTo>
                    <a:pt x="545555" y="438642"/>
                  </a:lnTo>
                  <a:lnTo>
                    <a:pt x="480921" y="404251"/>
                  </a:lnTo>
                  <a:cubicBezTo>
                    <a:pt x="455067" y="415715"/>
                    <a:pt x="424905" y="421446"/>
                    <a:pt x="393306" y="421446"/>
                  </a:cubicBezTo>
                  <a:cubicBezTo>
                    <a:pt x="344471" y="421446"/>
                    <a:pt x="299945" y="407117"/>
                    <a:pt x="266910" y="382756"/>
                  </a:cubicBezTo>
                  <a:cubicBezTo>
                    <a:pt x="282710" y="381323"/>
                    <a:pt x="298509" y="379890"/>
                    <a:pt x="312872" y="377024"/>
                  </a:cubicBezTo>
                  <a:cubicBezTo>
                    <a:pt x="337289" y="387055"/>
                    <a:pt x="364579" y="392787"/>
                    <a:pt x="393306" y="392787"/>
                  </a:cubicBezTo>
                  <a:cubicBezTo>
                    <a:pt x="436395" y="392787"/>
                    <a:pt x="475175" y="379890"/>
                    <a:pt x="505338" y="358395"/>
                  </a:cubicBezTo>
                  <a:cubicBezTo>
                    <a:pt x="532628" y="336901"/>
                    <a:pt x="546991" y="309674"/>
                    <a:pt x="546991" y="282448"/>
                  </a:cubicBezTo>
                  <a:cubicBezTo>
                    <a:pt x="546991" y="255221"/>
                    <a:pt x="532628" y="227994"/>
                    <a:pt x="505338" y="206500"/>
                  </a:cubicBezTo>
                  <a:cubicBezTo>
                    <a:pt x="501029" y="203634"/>
                    <a:pt x="495284" y="199335"/>
                    <a:pt x="489539" y="196469"/>
                  </a:cubicBezTo>
                  <a:cubicBezTo>
                    <a:pt x="489539" y="185005"/>
                    <a:pt x="488102" y="173541"/>
                    <a:pt x="485230" y="162077"/>
                  </a:cubicBezTo>
                  <a:close/>
                  <a:moveTo>
                    <a:pt x="347379" y="143322"/>
                  </a:moveTo>
                  <a:cubicBezTo>
                    <a:pt x="327283" y="143322"/>
                    <a:pt x="312928" y="159088"/>
                    <a:pt x="312928" y="177719"/>
                  </a:cubicBezTo>
                  <a:cubicBezTo>
                    <a:pt x="312928" y="196351"/>
                    <a:pt x="327283" y="212117"/>
                    <a:pt x="347379" y="212117"/>
                  </a:cubicBezTo>
                  <a:cubicBezTo>
                    <a:pt x="366040" y="212117"/>
                    <a:pt x="381830" y="196351"/>
                    <a:pt x="381830" y="177719"/>
                  </a:cubicBezTo>
                  <a:cubicBezTo>
                    <a:pt x="381830" y="159088"/>
                    <a:pt x="366040" y="143322"/>
                    <a:pt x="347379" y="143322"/>
                  </a:cubicBezTo>
                  <a:close/>
                  <a:moveTo>
                    <a:pt x="235414" y="143322"/>
                  </a:moveTo>
                  <a:cubicBezTo>
                    <a:pt x="216753" y="143322"/>
                    <a:pt x="200963" y="159088"/>
                    <a:pt x="200963" y="177719"/>
                  </a:cubicBezTo>
                  <a:cubicBezTo>
                    <a:pt x="200963" y="196351"/>
                    <a:pt x="216753" y="212117"/>
                    <a:pt x="235414" y="212117"/>
                  </a:cubicBezTo>
                  <a:cubicBezTo>
                    <a:pt x="254075" y="212117"/>
                    <a:pt x="269865" y="196351"/>
                    <a:pt x="269865" y="177719"/>
                  </a:cubicBezTo>
                  <a:cubicBezTo>
                    <a:pt x="269865" y="159088"/>
                    <a:pt x="254075" y="143322"/>
                    <a:pt x="235414" y="143322"/>
                  </a:cubicBezTo>
                  <a:close/>
                  <a:moveTo>
                    <a:pt x="124884" y="143322"/>
                  </a:moveTo>
                  <a:cubicBezTo>
                    <a:pt x="106223" y="143322"/>
                    <a:pt x="90433" y="159088"/>
                    <a:pt x="90433" y="177719"/>
                  </a:cubicBezTo>
                  <a:cubicBezTo>
                    <a:pt x="90433" y="196351"/>
                    <a:pt x="106223" y="212117"/>
                    <a:pt x="124884" y="212117"/>
                  </a:cubicBezTo>
                  <a:cubicBezTo>
                    <a:pt x="143545" y="212117"/>
                    <a:pt x="159335" y="196351"/>
                    <a:pt x="159335" y="177719"/>
                  </a:cubicBezTo>
                  <a:cubicBezTo>
                    <a:pt x="159335" y="159088"/>
                    <a:pt x="143545" y="143322"/>
                    <a:pt x="124884" y="143322"/>
                  </a:cubicBezTo>
                  <a:close/>
                  <a:moveTo>
                    <a:pt x="235414" y="0"/>
                  </a:moveTo>
                  <a:cubicBezTo>
                    <a:pt x="348815" y="0"/>
                    <a:pt x="443555" y="61629"/>
                    <a:pt x="466522" y="143322"/>
                  </a:cubicBezTo>
                  <a:cubicBezTo>
                    <a:pt x="469393" y="154788"/>
                    <a:pt x="470828" y="166254"/>
                    <a:pt x="470828" y="177719"/>
                  </a:cubicBezTo>
                  <a:cubicBezTo>
                    <a:pt x="470828" y="179153"/>
                    <a:pt x="470828" y="180586"/>
                    <a:pt x="470828" y="182019"/>
                  </a:cubicBezTo>
                  <a:cubicBezTo>
                    <a:pt x="470828" y="266579"/>
                    <a:pt x="396185" y="338240"/>
                    <a:pt x="294268" y="358305"/>
                  </a:cubicBezTo>
                  <a:cubicBezTo>
                    <a:pt x="279913" y="361172"/>
                    <a:pt x="264123" y="362605"/>
                    <a:pt x="248333" y="362605"/>
                  </a:cubicBezTo>
                  <a:cubicBezTo>
                    <a:pt x="244027" y="364038"/>
                    <a:pt x="239720" y="364038"/>
                    <a:pt x="235414" y="364038"/>
                  </a:cubicBezTo>
                  <a:cubicBezTo>
                    <a:pt x="195221" y="364038"/>
                    <a:pt x="156464" y="355439"/>
                    <a:pt x="122013" y="341106"/>
                  </a:cubicBezTo>
                  <a:lnTo>
                    <a:pt x="35886" y="385536"/>
                  </a:lnTo>
                  <a:lnTo>
                    <a:pt x="53112" y="298110"/>
                  </a:lnTo>
                  <a:cubicBezTo>
                    <a:pt x="20096" y="266579"/>
                    <a:pt x="0" y="226449"/>
                    <a:pt x="0" y="182019"/>
                  </a:cubicBezTo>
                  <a:cubicBezTo>
                    <a:pt x="0" y="81694"/>
                    <a:pt x="106223" y="0"/>
                    <a:pt x="23541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0" name="PA-组合 9"/>
          <p:cNvGrpSpPr/>
          <p:nvPr>
            <p:custDataLst>
              <p:tags r:id="rId2"/>
            </p:custDataLst>
          </p:nvPr>
        </p:nvGrpSpPr>
        <p:grpSpPr>
          <a:xfrm>
            <a:off x="8471352" y="2190552"/>
            <a:ext cx="2076450" cy="2765728"/>
            <a:chOff x="8471352" y="2509867"/>
            <a:chExt cx="2076450" cy="2765728"/>
          </a:xfrm>
          <a:effectLst/>
        </p:grpSpPr>
        <p:sp>
          <p:nvSpPr>
            <p:cNvPr id="30" name="PA-圆角矩形 29"/>
            <p:cNvSpPr/>
            <p:nvPr>
              <p:custDataLst>
                <p:tags r:id="rId5"/>
              </p:custDataLst>
            </p:nvPr>
          </p:nvSpPr>
          <p:spPr>
            <a:xfrm>
              <a:off x="8471352" y="2509867"/>
              <a:ext cx="2076450" cy="2765728"/>
            </a:xfrm>
            <a:prstGeom prst="roundRect">
              <a:avLst>
                <a:gd name="adj" fmla="val 3823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PA-椭圆 33"/>
            <p:cNvSpPr/>
            <p:nvPr>
              <p:custDataLst>
                <p:tags r:id="rId6"/>
              </p:custDataLst>
            </p:nvPr>
          </p:nvSpPr>
          <p:spPr>
            <a:xfrm>
              <a:off x="9138102" y="2811004"/>
              <a:ext cx="742950" cy="74295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PA-矩形 31"/>
            <p:cNvSpPr/>
            <p:nvPr>
              <p:custDataLst>
                <p:tags r:id="rId7"/>
              </p:custDataLst>
            </p:nvPr>
          </p:nvSpPr>
          <p:spPr>
            <a:xfrm>
              <a:off x="8928883" y="3671657"/>
              <a:ext cx="11613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3" name="PA-矩形 32"/>
            <p:cNvSpPr/>
            <p:nvPr>
              <p:custDataLst>
                <p:tags r:id="rId8"/>
              </p:custDataLst>
            </p:nvPr>
          </p:nvSpPr>
          <p:spPr>
            <a:xfrm>
              <a:off x="8677727" y="4102803"/>
              <a:ext cx="16637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000" dirty="0">
                  <a:solidFill>
                    <a:prstClr val="white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white"/>
                  </a:solidFill>
                  <a:cs typeface="+mn-ea"/>
                  <a:sym typeface="+mn-lt"/>
                </a:rPr>
                <a:t>……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5" name="PA-直接连接符 44"/>
            <p:cNvCxnSpPr/>
            <p:nvPr>
              <p:custDataLst>
                <p:tags r:id="rId9"/>
              </p:custDataLst>
            </p:nvPr>
          </p:nvCxnSpPr>
          <p:spPr>
            <a:xfrm>
              <a:off x="9395088" y="4037825"/>
              <a:ext cx="228978" cy="0"/>
            </a:xfrm>
            <a:prstGeom prst="line">
              <a:avLst/>
            </a:prstGeom>
            <a:ln w="285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PA-open-office-folder_7433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9344172" y="3021139"/>
              <a:ext cx="349862" cy="322680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0" name="PA-图片 3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3730908" y="2162628"/>
            <a:ext cx="4763007" cy="2909415"/>
          </a:xfrm>
          <a:prstGeom prst="rect">
            <a:avLst/>
          </a:prstGeom>
        </p:spPr>
      </p:pic>
      <p:pic>
        <p:nvPicPr>
          <p:cNvPr id="46" name="PA-图片 4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0871" y="1873321"/>
            <a:ext cx="6150628" cy="369037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大气商务工作汇报总结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77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usz2jth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1385</Words>
  <Application>Microsoft Office PowerPoint</Application>
  <PresentationFormat>宽屏</PresentationFormat>
  <Paragraphs>160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CP Font</vt:lpstr>
      <vt:lpstr>阿里巴巴普惠体 2.0 105 Heavy</vt:lpstr>
      <vt:lpstr>阿里巴巴普惠体 2.0 55 Regular</vt:lpstr>
      <vt:lpstr>等线</vt:lpstr>
      <vt:lpstr>宋体</vt:lpstr>
      <vt:lpstr>微软雅黑 Light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流体几何风年终工作汇报ppt模板</dc:title>
  <dc:creator>51PPT模板网</dc:creator>
  <cp:keywords>www.51pptmoban.com</cp:keywords>
  <dc:description>www.51 pptmo ban.com</dc:description>
  <cp:lastModifiedBy>阳光男孩</cp:lastModifiedBy>
  <cp:revision>239</cp:revision>
  <dcterms:created xsi:type="dcterms:W3CDTF">2019-02-25T12:14:00Z</dcterms:created>
  <dcterms:modified xsi:type="dcterms:W3CDTF">2021-11-17T13:54:06Z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