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69" r:id="rId2"/>
    <p:sldId id="287" r:id="rId3"/>
    <p:sldId id="288" r:id="rId4"/>
    <p:sldId id="292" r:id="rId5"/>
    <p:sldId id="274" r:id="rId6"/>
    <p:sldId id="294" r:id="rId7"/>
    <p:sldId id="278" r:id="rId8"/>
    <p:sldId id="258" r:id="rId9"/>
    <p:sldId id="266" r:id="rId10"/>
    <p:sldId id="316" r:id="rId11"/>
    <p:sldId id="297" r:id="rId12"/>
    <p:sldId id="272" r:id="rId13"/>
    <p:sldId id="298" r:id="rId14"/>
    <p:sldId id="295" r:id="rId15"/>
    <p:sldId id="265" r:id="rId16"/>
    <p:sldId id="275" r:id="rId17"/>
    <p:sldId id="305" r:id="rId18"/>
    <p:sldId id="270" r:id="rId19"/>
    <p:sldId id="303" r:id="rId20"/>
    <p:sldId id="263" r:id="rId21"/>
    <p:sldId id="314" r:id="rId22"/>
    <p:sldId id="317" r:id="rId23"/>
    <p:sldId id="322" r:id="rId24"/>
    <p:sldId id="261" r:id="rId25"/>
    <p:sldId id="319" r:id="rId26"/>
    <p:sldId id="304" r:id="rId27"/>
    <p:sldId id="313" r:id="rId28"/>
    <p:sldId id="260" r:id="rId29"/>
    <p:sldId id="318" r:id="rId30"/>
    <p:sldId id="312" r:id="rId31"/>
    <p:sldId id="296" r:id="rId32"/>
    <p:sldId id="299" r:id="rId33"/>
    <p:sldId id="293" r:id="rId34"/>
    <p:sldId id="277" r:id="rId35"/>
    <p:sldId id="311" r:id="rId36"/>
    <p:sldId id="315" r:id="rId37"/>
    <p:sldId id="286" r:id="rId38"/>
    <p:sldId id="323" r:id="rId39"/>
    <p:sldId id="324" r:id="rId4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696" userDrawn="1">
          <p15:clr>
            <a:srgbClr val="A4A3A4"/>
          </p15:clr>
        </p15:guide>
        <p15:guide id="4" pos="3878" userDrawn="1">
          <p15:clr>
            <a:srgbClr val="A4A3A4"/>
          </p15:clr>
        </p15:guide>
        <p15:guide id="5" pos="1882" userDrawn="1">
          <p15:clr>
            <a:srgbClr val="A4A3A4"/>
          </p15:clr>
        </p15:guide>
        <p15:guide id="6" pos="2064" userDrawn="1">
          <p15:clr>
            <a:srgbClr val="A4A3A4"/>
          </p15:clr>
        </p15:guide>
        <p15:guide id="7" pos="5534" userDrawn="1">
          <p15:clr>
            <a:srgbClr val="A4A3A4"/>
          </p15:clr>
        </p15:guide>
        <p15:guide id="8" pos="204" userDrawn="1">
          <p15:clr>
            <a:srgbClr val="A4A3A4"/>
          </p15:clr>
        </p15:guide>
        <p15:guide id="9" orient="horz" pos="1212" userDrawn="1">
          <p15:clr>
            <a:srgbClr val="A4A3A4"/>
          </p15:clr>
        </p15:guide>
        <p15:guide id="10" orient="horz" pos="1076" userDrawn="1">
          <p15:clr>
            <a:srgbClr val="A4A3A4"/>
          </p15:clr>
        </p15:guide>
        <p15:guide id="11" orient="horz" pos="2006" userDrawn="1">
          <p15:clr>
            <a:srgbClr val="A4A3A4"/>
          </p15:clr>
        </p15:guide>
        <p15:guide id="12" orient="horz" pos="1824" userDrawn="1">
          <p15:clr>
            <a:srgbClr val="A4A3A4"/>
          </p15:clr>
        </p15:guide>
        <p15:guide id="13" orient="horz" pos="3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5CB9E2"/>
    <a:srgbClr val="70C1E6"/>
    <a:srgbClr val="8FCFEB"/>
    <a:srgbClr val="8FB131"/>
    <a:srgbClr val="B0D054"/>
    <a:srgbClr val="FFC663"/>
    <a:srgbClr val="84C0CB"/>
    <a:srgbClr val="976CB4"/>
    <a:srgbClr val="E38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5" autoAdjust="0"/>
    <p:restoredTop sz="96485" autoAdjust="0"/>
  </p:normalViewPr>
  <p:slideViewPr>
    <p:cSldViewPr snapToGrid="0" showGuides="1">
      <p:cViewPr varScale="1">
        <p:scale>
          <a:sx n="129" d="100"/>
          <a:sy n="129" d="100"/>
        </p:scale>
        <p:origin x="108" y="552"/>
      </p:cViewPr>
      <p:guideLst>
        <p:guide orient="horz" pos="1620"/>
        <p:guide pos="2880"/>
        <p:guide pos="3696"/>
        <p:guide pos="3878"/>
        <p:guide pos="1882"/>
        <p:guide pos="2064"/>
        <p:guide pos="5534"/>
        <p:guide pos="204"/>
        <p:guide orient="horz" pos="1212"/>
        <p:guide orient="horz" pos="1076"/>
        <p:guide orient="horz" pos="2006"/>
        <p:guide orient="horz" pos="1824"/>
        <p:guide orient="horz" pos="3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B329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1"/>
          <c:tx>
            <c:v>辅助系列</c:v>
          </c:tx>
          <c:spPr>
            <a:solidFill>
              <a:schemeClr val="bg2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340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9252048"/>
        <c:axId val="-992748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 w="28575" cap="rnd">
              <a:solidFill>
                <a:srgbClr val="BBD66B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BBD66B"/>
              </a:solidFill>
              <a:ln w="9525">
                <a:solidFill>
                  <a:srgbClr val="BBD66B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smtClean="0"/>
                      <a:t> </a:t>
                    </a:r>
                    <a:endParaRPr lang="en-US" altLang="zh-CN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2">
                        <a:lumMod val="9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340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9252048"/>
        <c:axId val="-99274896"/>
      </c:lineChart>
      <c:catAx>
        <c:axId val="-9925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99274896"/>
        <c:crosses val="autoZero"/>
        <c:auto val="1"/>
        <c:lblAlgn val="ctr"/>
        <c:lblOffset val="100"/>
        <c:noMultiLvlLbl val="0"/>
      </c:catAx>
      <c:valAx>
        <c:axId val="-99274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92520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活动后</c:v>
                </c:pt>
              </c:strCache>
            </c:strRef>
          </c:tx>
          <c:spPr>
            <a:solidFill>
              <a:srgbClr val="FFC663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团队精神</c:v>
                </c:pt>
                <c:pt idx="1">
                  <c:v>分析能力</c:v>
                </c:pt>
                <c:pt idx="2">
                  <c:v>质量意识</c:v>
                </c:pt>
                <c:pt idx="3">
                  <c:v>QC技巧</c:v>
                </c:pt>
                <c:pt idx="4">
                  <c:v>热情干劲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21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活动前</c:v>
                </c:pt>
              </c:strCache>
            </c:strRef>
          </c:tx>
          <c:spPr>
            <a:solidFill>
              <a:schemeClr val="bg2"/>
            </a:solidFill>
            <a:ln w="25400"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cat>
            <c:strRef>
              <c:f>Sheet1!$A$2:$A$6</c:f>
              <c:strCache>
                <c:ptCount val="5"/>
                <c:pt idx="0">
                  <c:v>团队精神</c:v>
                </c:pt>
                <c:pt idx="1">
                  <c:v>分析能力</c:v>
                </c:pt>
                <c:pt idx="2">
                  <c:v>质量意识</c:v>
                </c:pt>
                <c:pt idx="3">
                  <c:v>QC技巧</c:v>
                </c:pt>
                <c:pt idx="4">
                  <c:v>热情干劲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14</c:v>
                </c:pt>
                <c:pt idx="1">
                  <c:v>30</c:v>
                </c:pt>
                <c:pt idx="2">
                  <c:v>21</c:v>
                </c:pt>
                <c:pt idx="3">
                  <c:v>15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5707504"/>
        <c:axId val="-291462912"/>
      </c:radarChart>
      <c:catAx>
        <c:axId val="-19570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91462912"/>
        <c:crosses val="autoZero"/>
        <c:auto val="1"/>
        <c:lblAlgn val="ctr"/>
        <c:lblOffset val="100"/>
        <c:noMultiLvlLbl val="0"/>
      </c:catAx>
      <c:valAx>
        <c:axId val="-2914629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2">
                  <a:lumMod val="9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9570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BBD66B"/>
              </a:solidFill>
              <a:ln w="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solidFill>
              <a:srgbClr val="BBD66B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cat>
            <c:strRef>
              <c:f>Sheet1!$A$3:$A$9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Sheet1!$B$3:$B$9</c:f>
              <c:numCache>
                <c:formatCode>General</c:formatCode>
                <c:ptCount val="7"/>
                <c:pt idx="0">
                  <c:v>400</c:v>
                </c:pt>
                <c:pt idx="1">
                  <c:v>300</c:v>
                </c:pt>
                <c:pt idx="2">
                  <c:v>100</c:v>
                </c:pt>
                <c:pt idx="3">
                  <c:v>80</c:v>
                </c:pt>
                <c:pt idx="4">
                  <c:v>60</c:v>
                </c:pt>
                <c:pt idx="5">
                  <c:v>35</c:v>
                </c:pt>
                <c:pt idx="6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63"/>
        <c:axId val="-99266736"/>
        <c:axId val="-9927272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累计百分比</c:v>
                </c:pt>
              </c:strCache>
            </c:strRef>
          </c:tx>
          <c:spPr>
            <a:ln w="9525">
              <a:solidFill>
                <a:schemeClr val="bg2">
                  <a:lumMod val="90000"/>
                </a:schemeClr>
              </a:solidFill>
            </a:ln>
          </c:spPr>
          <c:marker>
            <c:symbol val="circle"/>
            <c:size val="5"/>
            <c:spPr>
              <a:solidFill>
                <a:schemeClr val="bg2"/>
              </a:solidFill>
              <a:ln>
                <a:solidFill>
                  <a:schemeClr val="bg2">
                    <a:lumMod val="90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4.0673071378792081E-3"/>
                  <c:y val="-4.62565503591107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rgbClr val="BBD66B"/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1">
                  <c:v>A</c:v>
                </c:pt>
                <c:pt idx="2">
                  <c:v>B</c:v>
                </c:pt>
                <c:pt idx="3">
                  <c:v>C</c:v>
                </c:pt>
                <c:pt idx="4">
                  <c:v>D</c:v>
                </c:pt>
                <c:pt idx="5">
                  <c:v>E</c:v>
                </c:pt>
                <c:pt idx="6">
                  <c:v>F</c:v>
                </c:pt>
                <c:pt idx="7">
                  <c:v>G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</c:v>
                </c:pt>
                <c:pt idx="1">
                  <c:v>0.4</c:v>
                </c:pt>
                <c:pt idx="2">
                  <c:v>0.7</c:v>
                </c:pt>
                <c:pt idx="3">
                  <c:v>0.8</c:v>
                </c:pt>
                <c:pt idx="4">
                  <c:v>0.88</c:v>
                </c:pt>
                <c:pt idx="5">
                  <c:v>0.94</c:v>
                </c:pt>
                <c:pt idx="6">
                  <c:v>0.97499999999999998</c:v>
                </c:pt>
                <c:pt idx="7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9262384"/>
        <c:axId val="-99253680"/>
      </c:lineChart>
      <c:catAx>
        <c:axId val="-99266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 algn="ctr">
              <a:defRPr lang="zh-CN" altLang="en-US" sz="1000" b="0" i="0" u="none" strike="noStrike" kern="1200" baseline="0">
                <a:solidFill>
                  <a:schemeClr val="bg2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pPr>
            <a:endParaRPr lang="zh-CN"/>
          </a:p>
        </c:txPr>
        <c:crossAx val="-99272720"/>
        <c:crosses val="autoZero"/>
        <c:auto val="1"/>
        <c:lblAlgn val="ctr"/>
        <c:lblOffset val="100"/>
        <c:noMultiLvlLbl val="0"/>
      </c:catAx>
      <c:valAx>
        <c:axId val="-99272720"/>
        <c:scaling>
          <c:orientation val="minMax"/>
          <c:max val="40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rgbClr val="ADB9BA"/>
            </a:solidFill>
          </a:ln>
        </c:spPr>
        <c:txPr>
          <a:bodyPr/>
          <a:lstStyle/>
          <a:p>
            <a:pPr>
              <a:defRPr sz="1000">
                <a:solidFill>
                  <a:srgbClr val="E38056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pPr>
            <a:endParaRPr lang="zh-CN"/>
          </a:p>
        </c:txPr>
        <c:crossAx val="-99266736"/>
        <c:crosses val="autoZero"/>
        <c:crossBetween val="between"/>
      </c:valAx>
      <c:valAx>
        <c:axId val="-99253680"/>
        <c:scaling>
          <c:orientation val="minMax"/>
          <c:max val="1"/>
          <c:min val="0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>
                <a:solidFill>
                  <a:srgbClr val="E38056"/>
                </a:solidFill>
              </a:defRPr>
            </a:pPr>
            <a:endParaRPr lang="zh-CN"/>
          </a:p>
        </c:txPr>
        <c:crossAx val="-99262384"/>
        <c:crosses val="max"/>
        <c:crossBetween val="midCat"/>
      </c:valAx>
      <c:catAx>
        <c:axId val="-99262384"/>
        <c:scaling>
          <c:orientation val="minMax"/>
        </c:scaling>
        <c:delete val="0"/>
        <c:axPos val="t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>
                <a:solidFill>
                  <a:srgbClr val="E38056"/>
                </a:solidFill>
              </a:defRPr>
            </a:pPr>
            <a:endParaRPr lang="zh-CN"/>
          </a:p>
        </c:txPr>
        <c:crossAx val="-99253680"/>
        <c:crosses val="max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rgbClr val="FFC663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v>辅助系列</c:v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66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-99261296"/>
        <c:axId val="-99260208"/>
      </c:barChart>
      <c:catAx>
        <c:axId val="-992612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-99260208"/>
        <c:crosses val="autoZero"/>
        <c:auto val="1"/>
        <c:lblAlgn val="ctr"/>
        <c:lblOffset val="100"/>
        <c:noMultiLvlLbl val="0"/>
      </c:catAx>
      <c:valAx>
        <c:axId val="-9926020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9926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Responsive</c:v>
                </c:pt>
              </c:strCache>
            </c:strRef>
          </c:tx>
          <c:spPr>
            <a:solidFill>
              <a:srgbClr val="FFC66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Support</c:v>
                </c:pt>
              </c:strCache>
            </c:strRef>
          </c:tx>
          <c:spPr>
            <a:solidFill>
              <a:srgbClr val="8FCFE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Analysis</c:v>
                </c:pt>
              </c:strCache>
            </c:strRef>
          </c:tx>
          <c:spPr>
            <a:solidFill>
              <a:srgbClr val="E3805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24"/>
        <c:axId val="-99256400"/>
        <c:axId val="-99254768"/>
      </c:barChart>
      <c:catAx>
        <c:axId val="-9925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9254768"/>
        <c:crosses val="autoZero"/>
        <c:auto val="1"/>
        <c:lblAlgn val="ctr"/>
        <c:lblOffset val="100"/>
        <c:noMultiLvlLbl val="0"/>
      </c:catAx>
      <c:valAx>
        <c:axId val="-99254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9256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rgbClr val="976CB4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8FCFEB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C663"/>
              </a:solidFill>
              <a:ln w="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C2582-B2A2-49A5-B7B3-99D4849BF408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C1A6E-08C4-4437-A33A-443B151A22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99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smtClean="0"/>
              <a:t>www.51pp-tmoban.com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C1A6E-08C4-4437-A33A-443B151A22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459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51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C1A6E-08C4-4437-A33A-443B151A221A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2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8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7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48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3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01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7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53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6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53595" y="1367222"/>
            <a:ext cx="1621135" cy="1280063"/>
          </a:xfrm>
        </p:spPr>
        <p:txBody>
          <a:bodyPr anchor="t"/>
          <a:lstStyle>
            <a:lvl1pPr marL="0" indent="0">
              <a:buNone/>
              <a:defRPr sz="20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 smtClean="0"/>
              <a:t>PHOTO</a:t>
            </a:r>
            <a:endParaRPr lang="en-US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idx="10" hasCustomPrompt="1"/>
          </p:nvPr>
        </p:nvSpPr>
        <p:spPr>
          <a:xfrm>
            <a:off x="2493411" y="1367221"/>
            <a:ext cx="1621135" cy="1280063"/>
          </a:xfrm>
        </p:spPr>
        <p:txBody>
          <a:bodyPr anchor="t"/>
          <a:lstStyle>
            <a:lvl1pPr marL="0" indent="0">
              <a:buNone/>
              <a:defRPr sz="20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zh-CN" dirty="0" smtClean="0"/>
              <a:t>PHOTO</a:t>
            </a:r>
            <a:endParaRPr lang="en-US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1" hasCustomPrompt="1"/>
          </p:nvPr>
        </p:nvSpPr>
        <p:spPr>
          <a:xfrm>
            <a:off x="6573043" y="1360827"/>
            <a:ext cx="1621135" cy="1280063"/>
          </a:xfrm>
        </p:spPr>
        <p:txBody>
          <a:bodyPr anchor="t"/>
          <a:lstStyle>
            <a:lvl1pPr marL="0" indent="0">
              <a:buNone/>
              <a:defRPr sz="20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zh-CN" dirty="0" smtClean="0"/>
              <a:t>PHOTO</a:t>
            </a:r>
            <a:endParaRPr lang="en-US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idx="12" hasCustomPrompt="1"/>
          </p:nvPr>
        </p:nvSpPr>
        <p:spPr>
          <a:xfrm>
            <a:off x="4533227" y="1380010"/>
            <a:ext cx="1621135" cy="1280063"/>
          </a:xfrm>
        </p:spPr>
        <p:txBody>
          <a:bodyPr anchor="t"/>
          <a:lstStyle>
            <a:lvl1pPr marL="0" indent="0">
              <a:buNone/>
              <a:defRPr sz="20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zh-CN" dirty="0" smtClean="0"/>
              <a:t>PHOTO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36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5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1D6CE-2CAE-405F-8A95-1E7C950E7DF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6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68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shejishi/damuyansh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51pptmoban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2863850" y="1943100"/>
            <a:ext cx="627063" cy="628650"/>
            <a:chOff x="2863850" y="1943100"/>
            <a:chExt cx="627063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63850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2995612" y="2098675"/>
              <a:ext cx="355600" cy="53975"/>
            </a:xfrm>
            <a:custGeom>
              <a:avLst/>
              <a:gdLst>
                <a:gd name="T0" fmla="*/ 131 w 135"/>
                <a:gd name="T1" fmla="*/ 20 h 20"/>
                <a:gd name="T2" fmla="*/ 64 w 135"/>
                <a:gd name="T3" fmla="*/ 20 h 20"/>
                <a:gd name="T4" fmla="*/ 60 w 135"/>
                <a:gd name="T5" fmla="*/ 16 h 20"/>
                <a:gd name="T6" fmla="*/ 52 w 135"/>
                <a:gd name="T7" fmla="*/ 8 h 20"/>
                <a:gd name="T8" fmla="*/ 16 w 135"/>
                <a:gd name="T9" fmla="*/ 8 h 20"/>
                <a:gd name="T10" fmla="*/ 8 w 135"/>
                <a:gd name="T11" fmla="*/ 16 h 20"/>
                <a:gd name="T12" fmla="*/ 4 w 135"/>
                <a:gd name="T13" fmla="*/ 20 h 20"/>
                <a:gd name="T14" fmla="*/ 0 w 135"/>
                <a:gd name="T15" fmla="*/ 16 h 20"/>
                <a:gd name="T16" fmla="*/ 16 w 135"/>
                <a:gd name="T17" fmla="*/ 0 h 20"/>
                <a:gd name="T18" fmla="*/ 52 w 135"/>
                <a:gd name="T19" fmla="*/ 0 h 20"/>
                <a:gd name="T20" fmla="*/ 68 w 135"/>
                <a:gd name="T21" fmla="*/ 12 h 20"/>
                <a:gd name="T22" fmla="*/ 131 w 135"/>
                <a:gd name="T23" fmla="*/ 12 h 20"/>
                <a:gd name="T24" fmla="*/ 135 w 135"/>
                <a:gd name="T25" fmla="*/ 16 h 20"/>
                <a:gd name="T26" fmla="*/ 131 w 135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">
                  <a:moveTo>
                    <a:pt x="131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9"/>
                    <a:pt x="60" y="16"/>
                  </a:cubicBezTo>
                  <a:cubicBezTo>
                    <a:pt x="60" y="12"/>
                    <a:pt x="57" y="8"/>
                    <a:pt x="5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2"/>
                    <a:pt x="8" y="16"/>
                  </a:cubicBezTo>
                  <a:cubicBezTo>
                    <a:pt x="8" y="19"/>
                    <a:pt x="6" y="20"/>
                    <a:pt x="4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6" y="5"/>
                    <a:pt x="68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4" y="12"/>
                    <a:pt x="135" y="14"/>
                    <a:pt x="135" y="16"/>
                  </a:cubicBezTo>
                  <a:cubicBezTo>
                    <a:pt x="135" y="19"/>
                    <a:pt x="134" y="20"/>
                    <a:pt x="1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03"/>
            <p:cNvSpPr>
              <a:spLocks noEditPoints="1"/>
            </p:cNvSpPr>
            <p:nvPr/>
          </p:nvSpPr>
          <p:spPr bwMode="auto">
            <a:xfrm>
              <a:off x="3101975" y="2201862"/>
              <a:ext cx="144463" cy="146050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8 h 55"/>
                <a:gd name="T4" fmla="*/ 28 w 55"/>
                <a:gd name="T5" fmla="*/ 0 h 55"/>
                <a:gd name="T6" fmla="*/ 55 w 55"/>
                <a:gd name="T7" fmla="*/ 28 h 55"/>
                <a:gd name="T8" fmla="*/ 28 w 55"/>
                <a:gd name="T9" fmla="*/ 55 h 55"/>
                <a:gd name="T10" fmla="*/ 28 w 55"/>
                <a:gd name="T11" fmla="*/ 8 h 55"/>
                <a:gd name="T12" fmla="*/ 8 w 55"/>
                <a:gd name="T13" fmla="*/ 28 h 55"/>
                <a:gd name="T14" fmla="*/ 28 w 55"/>
                <a:gd name="T15" fmla="*/ 47 h 55"/>
                <a:gd name="T16" fmla="*/ 47 w 55"/>
                <a:gd name="T17" fmla="*/ 28 h 55"/>
                <a:gd name="T18" fmla="*/ 28 w 55"/>
                <a:gd name="T1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43"/>
                    <a:pt x="43" y="55"/>
                    <a:pt x="28" y="55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8"/>
                    <a:pt x="17" y="47"/>
                    <a:pt x="28" y="47"/>
                  </a:cubicBezTo>
                  <a:cubicBezTo>
                    <a:pt x="38" y="47"/>
                    <a:pt x="47" y="38"/>
                    <a:pt x="47" y="28"/>
                  </a:cubicBezTo>
                  <a:cubicBezTo>
                    <a:pt x="47" y="17"/>
                    <a:pt x="38" y="8"/>
                    <a:pt x="2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04"/>
            <p:cNvSpPr>
              <a:spLocks/>
            </p:cNvSpPr>
            <p:nvPr/>
          </p:nvSpPr>
          <p:spPr bwMode="auto">
            <a:xfrm>
              <a:off x="3259137" y="2178050"/>
              <a:ext cx="74613" cy="11113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05"/>
            <p:cNvSpPr>
              <a:spLocks/>
            </p:cNvSpPr>
            <p:nvPr/>
          </p:nvSpPr>
          <p:spPr bwMode="auto">
            <a:xfrm>
              <a:off x="3325812" y="2360612"/>
              <a:ext cx="55563" cy="57150"/>
            </a:xfrm>
            <a:custGeom>
              <a:avLst/>
              <a:gdLst>
                <a:gd name="T0" fmla="*/ 4 w 21"/>
                <a:gd name="T1" fmla="*/ 22 h 22"/>
                <a:gd name="T2" fmla="*/ 0 w 21"/>
                <a:gd name="T3" fmla="*/ 18 h 22"/>
                <a:gd name="T4" fmla="*/ 4 w 21"/>
                <a:gd name="T5" fmla="*/ 14 h 22"/>
                <a:gd name="T6" fmla="*/ 13 w 21"/>
                <a:gd name="T7" fmla="*/ 4 h 22"/>
                <a:gd name="T8" fmla="*/ 17 w 21"/>
                <a:gd name="T9" fmla="*/ 0 h 22"/>
                <a:gd name="T10" fmla="*/ 21 w 21"/>
                <a:gd name="T11" fmla="*/ 4 h 22"/>
                <a:gd name="T12" fmla="*/ 4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16"/>
                    <a:pt x="2" y="14"/>
                    <a:pt x="4" y="14"/>
                  </a:cubicBezTo>
                  <a:cubicBezTo>
                    <a:pt x="9" y="14"/>
                    <a:pt x="13" y="10"/>
                    <a:pt x="13" y="4"/>
                  </a:cubicBezTo>
                  <a:cubicBezTo>
                    <a:pt x="13" y="2"/>
                    <a:pt x="15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4"/>
                    <a:pt x="13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6"/>
            <p:cNvSpPr>
              <a:spLocks/>
            </p:cNvSpPr>
            <p:nvPr/>
          </p:nvSpPr>
          <p:spPr bwMode="auto">
            <a:xfrm>
              <a:off x="2967037" y="2360612"/>
              <a:ext cx="55563" cy="57150"/>
            </a:xfrm>
            <a:custGeom>
              <a:avLst/>
              <a:gdLst>
                <a:gd name="T0" fmla="*/ 17 w 21"/>
                <a:gd name="T1" fmla="*/ 22 h 22"/>
                <a:gd name="T2" fmla="*/ 0 w 21"/>
                <a:gd name="T3" fmla="*/ 4 h 22"/>
                <a:gd name="T4" fmla="*/ 4 w 21"/>
                <a:gd name="T5" fmla="*/ 0 h 22"/>
                <a:gd name="T6" fmla="*/ 8 w 21"/>
                <a:gd name="T7" fmla="*/ 4 h 22"/>
                <a:gd name="T8" fmla="*/ 17 w 21"/>
                <a:gd name="T9" fmla="*/ 14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8" y="22"/>
                    <a:pt x="0" y="1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12" y="14"/>
                    <a:pt x="17" y="14"/>
                  </a:cubicBezTo>
                  <a:cubicBezTo>
                    <a:pt x="19" y="14"/>
                    <a:pt x="21" y="16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>
              <a:off x="2967037" y="2130425"/>
              <a:ext cx="57150" cy="58738"/>
            </a:xfrm>
            <a:custGeom>
              <a:avLst/>
              <a:gdLst>
                <a:gd name="T0" fmla="*/ 4 w 22"/>
                <a:gd name="T1" fmla="*/ 22 h 22"/>
                <a:gd name="T2" fmla="*/ 0 w 22"/>
                <a:gd name="T3" fmla="*/ 18 h 22"/>
                <a:gd name="T4" fmla="*/ 18 w 22"/>
                <a:gd name="T5" fmla="*/ 0 h 22"/>
                <a:gd name="T6" fmla="*/ 22 w 22"/>
                <a:gd name="T7" fmla="*/ 4 h 22"/>
                <a:gd name="T8" fmla="*/ 18 w 22"/>
                <a:gd name="T9" fmla="*/ 8 h 22"/>
                <a:gd name="T10" fmla="*/ 8 w 22"/>
                <a:gd name="T11" fmla="*/ 18 h 22"/>
                <a:gd name="T12" fmla="*/ 4 w 2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7"/>
                    <a:pt x="20" y="8"/>
                    <a:pt x="18" y="8"/>
                  </a:cubicBezTo>
                  <a:cubicBezTo>
                    <a:pt x="13" y="8"/>
                    <a:pt x="8" y="13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>
              <a:off x="3325812" y="2130425"/>
              <a:ext cx="55563" cy="58738"/>
            </a:xfrm>
            <a:custGeom>
              <a:avLst/>
              <a:gdLst>
                <a:gd name="T0" fmla="*/ 17 w 21"/>
                <a:gd name="T1" fmla="*/ 22 h 22"/>
                <a:gd name="T2" fmla="*/ 13 w 21"/>
                <a:gd name="T3" fmla="*/ 18 h 22"/>
                <a:gd name="T4" fmla="*/ 4 w 21"/>
                <a:gd name="T5" fmla="*/ 8 h 22"/>
                <a:gd name="T6" fmla="*/ 0 w 21"/>
                <a:gd name="T7" fmla="*/ 4 h 22"/>
                <a:gd name="T8" fmla="*/ 4 w 21"/>
                <a:gd name="T9" fmla="*/ 0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15" y="22"/>
                    <a:pt x="13" y="20"/>
                    <a:pt x="13" y="18"/>
                  </a:cubicBezTo>
                  <a:cubicBezTo>
                    <a:pt x="13" y="13"/>
                    <a:pt x="9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21" y="8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09"/>
            <p:cNvSpPr>
              <a:spLocks/>
            </p:cNvSpPr>
            <p:nvPr/>
          </p:nvSpPr>
          <p:spPr bwMode="auto">
            <a:xfrm>
              <a:off x="3359150" y="2168525"/>
              <a:ext cx="22225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10"/>
            <p:cNvSpPr>
              <a:spLocks/>
            </p:cNvSpPr>
            <p:nvPr/>
          </p:nvSpPr>
          <p:spPr bwMode="auto">
            <a:xfrm>
              <a:off x="3000375" y="2397125"/>
              <a:ext cx="346075" cy="20638"/>
            </a:xfrm>
            <a:custGeom>
              <a:avLst/>
              <a:gdLst>
                <a:gd name="T0" fmla="*/ 127 w 131"/>
                <a:gd name="T1" fmla="*/ 8 h 8"/>
                <a:gd name="T2" fmla="*/ 4 w 131"/>
                <a:gd name="T3" fmla="*/ 8 h 8"/>
                <a:gd name="T4" fmla="*/ 0 w 131"/>
                <a:gd name="T5" fmla="*/ 4 h 8"/>
                <a:gd name="T6" fmla="*/ 4 w 131"/>
                <a:gd name="T7" fmla="*/ 0 h 8"/>
                <a:gd name="T8" fmla="*/ 127 w 131"/>
                <a:gd name="T9" fmla="*/ 0 h 8"/>
                <a:gd name="T10" fmla="*/ 131 w 131"/>
                <a:gd name="T11" fmla="*/ 4 h 8"/>
                <a:gd name="T12" fmla="*/ 127 w 13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8">
                  <a:moveTo>
                    <a:pt x="12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1" y="2"/>
                    <a:pt x="131" y="4"/>
                  </a:cubicBezTo>
                  <a:cubicBezTo>
                    <a:pt x="131" y="6"/>
                    <a:pt x="129" y="8"/>
                    <a:pt x="12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>
              <a:spLocks/>
            </p:cNvSpPr>
            <p:nvPr/>
          </p:nvSpPr>
          <p:spPr bwMode="auto">
            <a:xfrm>
              <a:off x="2967037" y="2168525"/>
              <a:ext cx="20638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53075" y="1943100"/>
            <a:ext cx="628650" cy="628650"/>
            <a:chOff x="2930527" y="1291211"/>
            <a:chExt cx="628650" cy="628650"/>
          </a:xfrm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930527" y="1291211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3046414" y="1700786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20 h 39"/>
                <a:gd name="T4" fmla="*/ 26 w 51"/>
                <a:gd name="T5" fmla="*/ 0 h 39"/>
                <a:gd name="T6" fmla="*/ 51 w 51"/>
                <a:gd name="T7" fmla="*/ 20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20 h 39"/>
                <a:gd name="T14" fmla="*/ 26 w 51"/>
                <a:gd name="T15" fmla="*/ 31 h 39"/>
                <a:gd name="T16" fmla="*/ 43 w 51"/>
                <a:gd name="T17" fmla="*/ 20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20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20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20"/>
                  </a:cubicBezTo>
                  <a:cubicBezTo>
                    <a:pt x="8" y="26"/>
                    <a:pt x="16" y="31"/>
                    <a:pt x="26" y="31"/>
                  </a:cubicBezTo>
                  <a:cubicBezTo>
                    <a:pt x="35" y="31"/>
                    <a:pt x="43" y="26"/>
                    <a:pt x="43" y="20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3"/>
            <p:cNvSpPr>
              <a:spLocks noEditPoints="1"/>
            </p:cNvSpPr>
            <p:nvPr/>
          </p:nvSpPr>
          <p:spPr bwMode="auto">
            <a:xfrm>
              <a:off x="3294064" y="1661098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19 h 39"/>
                <a:gd name="T4" fmla="*/ 26 w 51"/>
                <a:gd name="T5" fmla="*/ 0 h 39"/>
                <a:gd name="T6" fmla="*/ 51 w 51"/>
                <a:gd name="T7" fmla="*/ 19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19 h 39"/>
                <a:gd name="T14" fmla="*/ 26 w 51"/>
                <a:gd name="T15" fmla="*/ 31 h 39"/>
                <a:gd name="T16" fmla="*/ 43 w 51"/>
                <a:gd name="T17" fmla="*/ 19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19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19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19"/>
                  </a:cubicBezTo>
                  <a:cubicBezTo>
                    <a:pt x="8" y="25"/>
                    <a:pt x="16" y="31"/>
                    <a:pt x="26" y="31"/>
                  </a:cubicBezTo>
                  <a:cubicBezTo>
                    <a:pt x="35" y="31"/>
                    <a:pt x="43" y="25"/>
                    <a:pt x="43" y="19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4"/>
            <p:cNvSpPr>
              <a:spLocks/>
            </p:cNvSpPr>
            <p:nvPr/>
          </p:nvSpPr>
          <p:spPr bwMode="auto">
            <a:xfrm>
              <a:off x="3160714" y="1402336"/>
              <a:ext cx="268288" cy="361950"/>
            </a:xfrm>
            <a:custGeom>
              <a:avLst/>
              <a:gdLst>
                <a:gd name="T0" fmla="*/ 4 w 102"/>
                <a:gd name="T1" fmla="*/ 137 h 137"/>
                <a:gd name="T2" fmla="*/ 0 w 102"/>
                <a:gd name="T3" fmla="*/ 133 h 137"/>
                <a:gd name="T4" fmla="*/ 0 w 102"/>
                <a:gd name="T5" fmla="*/ 23 h 137"/>
                <a:gd name="T6" fmla="*/ 3 w 102"/>
                <a:gd name="T7" fmla="*/ 19 h 137"/>
                <a:gd name="T8" fmla="*/ 97 w 102"/>
                <a:gd name="T9" fmla="*/ 0 h 137"/>
                <a:gd name="T10" fmla="*/ 101 w 102"/>
                <a:gd name="T11" fmla="*/ 1 h 137"/>
                <a:gd name="T12" fmla="*/ 102 w 102"/>
                <a:gd name="T13" fmla="*/ 4 h 137"/>
                <a:gd name="T14" fmla="*/ 102 w 102"/>
                <a:gd name="T15" fmla="*/ 114 h 137"/>
                <a:gd name="T16" fmla="*/ 98 w 102"/>
                <a:gd name="T17" fmla="*/ 118 h 137"/>
                <a:gd name="T18" fmla="*/ 94 w 102"/>
                <a:gd name="T19" fmla="*/ 114 h 137"/>
                <a:gd name="T20" fmla="*/ 94 w 102"/>
                <a:gd name="T21" fmla="*/ 9 h 137"/>
                <a:gd name="T22" fmla="*/ 8 w 102"/>
                <a:gd name="T23" fmla="*/ 26 h 137"/>
                <a:gd name="T24" fmla="*/ 8 w 102"/>
                <a:gd name="T25" fmla="*/ 133 h 137"/>
                <a:gd name="T26" fmla="*/ 4 w 102"/>
                <a:gd name="T2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37">
                  <a:moveTo>
                    <a:pt x="4" y="137"/>
                  </a:moveTo>
                  <a:cubicBezTo>
                    <a:pt x="2" y="137"/>
                    <a:pt x="0" y="135"/>
                    <a:pt x="0" y="13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1" y="1"/>
                  </a:cubicBezTo>
                  <a:cubicBezTo>
                    <a:pt x="101" y="2"/>
                    <a:pt x="102" y="3"/>
                    <a:pt x="102" y="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6"/>
                    <a:pt x="100" y="118"/>
                    <a:pt x="98" y="118"/>
                  </a:cubicBezTo>
                  <a:cubicBezTo>
                    <a:pt x="96" y="118"/>
                    <a:pt x="94" y="116"/>
                    <a:pt x="94" y="1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5"/>
                    <a:pt x="6" y="137"/>
                    <a:pt x="4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160714" y="1461073"/>
              <a:ext cx="268288" cy="71438"/>
            </a:xfrm>
            <a:custGeom>
              <a:avLst/>
              <a:gdLst>
                <a:gd name="T0" fmla="*/ 4 w 102"/>
                <a:gd name="T1" fmla="*/ 27 h 27"/>
                <a:gd name="T2" fmla="*/ 0 w 102"/>
                <a:gd name="T3" fmla="*/ 23 h 27"/>
                <a:gd name="T4" fmla="*/ 3 w 102"/>
                <a:gd name="T5" fmla="*/ 19 h 27"/>
                <a:gd name="T6" fmla="*/ 97 w 102"/>
                <a:gd name="T7" fmla="*/ 0 h 27"/>
                <a:gd name="T8" fmla="*/ 102 w 102"/>
                <a:gd name="T9" fmla="*/ 3 h 27"/>
                <a:gd name="T10" fmla="*/ 99 w 102"/>
                <a:gd name="T11" fmla="*/ 8 h 27"/>
                <a:gd name="T12" fmla="*/ 5 w 102"/>
                <a:gd name="T13" fmla="*/ 27 h 27"/>
                <a:gd name="T14" fmla="*/ 4 w 10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7">
                  <a:moveTo>
                    <a:pt x="4" y="27"/>
                  </a:moveTo>
                  <a:cubicBezTo>
                    <a:pt x="2" y="27"/>
                    <a:pt x="0" y="25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1" y="1"/>
                    <a:pt x="102" y="3"/>
                  </a:cubicBezTo>
                  <a:cubicBezTo>
                    <a:pt x="102" y="6"/>
                    <a:pt x="101" y="8"/>
                    <a:pt x="99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60787" y="1943100"/>
            <a:ext cx="627063" cy="628650"/>
            <a:chOff x="1138239" y="1291211"/>
            <a:chExt cx="627063" cy="628650"/>
          </a:xfrm>
        </p:grpSpPr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1138239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1489077" y="1689673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4 w 18"/>
                <a:gd name="T5" fmla="*/ 13 h 21"/>
                <a:gd name="T6" fmla="*/ 10 w 18"/>
                <a:gd name="T7" fmla="*/ 4 h 21"/>
                <a:gd name="T8" fmla="*/ 14 w 18"/>
                <a:gd name="T9" fmla="*/ 0 h 21"/>
                <a:gd name="T10" fmla="*/ 18 w 18"/>
                <a:gd name="T11" fmla="*/ 4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15"/>
                    <a:pt x="2" y="13"/>
                    <a:pt x="4" y="13"/>
                  </a:cubicBezTo>
                  <a:cubicBezTo>
                    <a:pt x="7" y="13"/>
                    <a:pt x="10" y="9"/>
                    <a:pt x="10" y="4"/>
                  </a:cubicBezTo>
                  <a:cubicBezTo>
                    <a:pt x="10" y="2"/>
                    <a:pt x="11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13"/>
                    <a:pt x="11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1222377" y="1689673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0 w 18"/>
                <a:gd name="T3" fmla="*/ 4 h 21"/>
                <a:gd name="T4" fmla="*/ 4 w 18"/>
                <a:gd name="T5" fmla="*/ 0 h 21"/>
                <a:gd name="T6" fmla="*/ 8 w 18"/>
                <a:gd name="T7" fmla="*/ 4 h 21"/>
                <a:gd name="T8" fmla="*/ 14 w 18"/>
                <a:gd name="T9" fmla="*/ 13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6" y="21"/>
                    <a:pt x="0" y="13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"/>
                    <a:pt x="10" y="13"/>
                    <a:pt x="14" y="13"/>
                  </a:cubicBezTo>
                  <a:cubicBezTo>
                    <a:pt x="16" y="13"/>
                    <a:pt x="18" y="15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1222377" y="1470598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14 w 18"/>
                <a:gd name="T5" fmla="*/ 0 h 21"/>
                <a:gd name="T6" fmla="*/ 18 w 18"/>
                <a:gd name="T7" fmla="*/ 4 h 21"/>
                <a:gd name="T8" fmla="*/ 14 w 18"/>
                <a:gd name="T9" fmla="*/ 8 h 21"/>
                <a:gd name="T10" fmla="*/ 8 w 18"/>
                <a:gd name="T11" fmla="*/ 17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7"/>
                    <a:pt x="16" y="8"/>
                    <a:pt x="14" y="8"/>
                  </a:cubicBezTo>
                  <a:cubicBezTo>
                    <a:pt x="10" y="8"/>
                    <a:pt x="8" y="12"/>
                    <a:pt x="8" y="17"/>
                  </a:cubicBezTo>
                  <a:cubicBezTo>
                    <a:pt x="8" y="19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1489077" y="1470598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10 w 18"/>
                <a:gd name="T3" fmla="*/ 17 h 21"/>
                <a:gd name="T4" fmla="*/ 4 w 18"/>
                <a:gd name="T5" fmla="*/ 8 h 21"/>
                <a:gd name="T6" fmla="*/ 0 w 18"/>
                <a:gd name="T7" fmla="*/ 4 h 21"/>
                <a:gd name="T8" fmla="*/ 4 w 18"/>
                <a:gd name="T9" fmla="*/ 0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11" y="21"/>
                    <a:pt x="10" y="19"/>
                    <a:pt x="10" y="17"/>
                  </a:cubicBezTo>
                  <a:cubicBezTo>
                    <a:pt x="10" y="12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8" y="8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1514477" y="1505523"/>
              <a:ext cx="22225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1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1249364" y="1724598"/>
              <a:ext cx="260350" cy="20638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6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1222377" y="1505523"/>
              <a:ext cx="20638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2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1249364" y="1470598"/>
              <a:ext cx="260350" cy="22225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4"/>
            <p:cNvSpPr>
              <a:spLocks noEditPoints="1"/>
            </p:cNvSpPr>
            <p:nvPr/>
          </p:nvSpPr>
          <p:spPr bwMode="auto">
            <a:xfrm>
              <a:off x="1560514" y="1476948"/>
              <a:ext cx="131763" cy="273050"/>
            </a:xfrm>
            <a:custGeom>
              <a:avLst/>
              <a:gdLst>
                <a:gd name="T0" fmla="*/ 46 w 50"/>
                <a:gd name="T1" fmla="*/ 104 h 104"/>
                <a:gd name="T2" fmla="*/ 44 w 50"/>
                <a:gd name="T3" fmla="*/ 103 h 104"/>
                <a:gd name="T4" fmla="*/ 2 w 50"/>
                <a:gd name="T5" fmla="*/ 79 h 104"/>
                <a:gd name="T6" fmla="*/ 0 w 50"/>
                <a:gd name="T7" fmla="*/ 75 h 104"/>
                <a:gd name="T8" fmla="*/ 0 w 50"/>
                <a:gd name="T9" fmla="*/ 29 h 104"/>
                <a:gd name="T10" fmla="*/ 2 w 50"/>
                <a:gd name="T11" fmla="*/ 25 h 104"/>
                <a:gd name="T12" fmla="*/ 44 w 50"/>
                <a:gd name="T13" fmla="*/ 1 h 104"/>
                <a:gd name="T14" fmla="*/ 48 w 50"/>
                <a:gd name="T15" fmla="*/ 1 h 104"/>
                <a:gd name="T16" fmla="*/ 50 w 50"/>
                <a:gd name="T17" fmla="*/ 4 h 104"/>
                <a:gd name="T18" fmla="*/ 50 w 50"/>
                <a:gd name="T19" fmla="*/ 100 h 104"/>
                <a:gd name="T20" fmla="*/ 48 w 50"/>
                <a:gd name="T21" fmla="*/ 103 h 104"/>
                <a:gd name="T22" fmla="*/ 46 w 50"/>
                <a:gd name="T23" fmla="*/ 104 h 104"/>
                <a:gd name="T24" fmla="*/ 8 w 50"/>
                <a:gd name="T25" fmla="*/ 73 h 104"/>
                <a:gd name="T26" fmla="*/ 42 w 50"/>
                <a:gd name="T27" fmla="*/ 93 h 104"/>
                <a:gd name="T28" fmla="*/ 42 w 50"/>
                <a:gd name="T29" fmla="*/ 11 h 104"/>
                <a:gd name="T30" fmla="*/ 8 w 50"/>
                <a:gd name="T31" fmla="*/ 31 h 104"/>
                <a:gd name="T32" fmla="*/ 8 w 50"/>
                <a:gd name="T33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04">
                  <a:moveTo>
                    <a:pt x="46" y="104"/>
                  </a:moveTo>
                  <a:cubicBezTo>
                    <a:pt x="45" y="104"/>
                    <a:pt x="45" y="103"/>
                    <a:pt x="44" y="10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8"/>
                    <a:pt x="0" y="76"/>
                    <a:pt x="0" y="7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49" y="102"/>
                    <a:pt x="48" y="103"/>
                  </a:cubicBezTo>
                  <a:cubicBezTo>
                    <a:pt x="47" y="103"/>
                    <a:pt x="47" y="104"/>
                    <a:pt x="46" y="104"/>
                  </a:cubicBezTo>
                  <a:close/>
                  <a:moveTo>
                    <a:pt x="8" y="7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8" y="31"/>
                    <a:pt x="8" y="31"/>
                    <a:pt x="8" y="31"/>
                  </a:cubicBezTo>
                  <a:lnTo>
                    <a:pt x="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57725" y="1943100"/>
            <a:ext cx="627063" cy="628650"/>
            <a:chOff x="2035177" y="1291211"/>
            <a:chExt cx="627063" cy="628650"/>
          </a:xfrm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2035177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5"/>
            <p:cNvSpPr>
              <a:spLocks noEditPoints="1"/>
            </p:cNvSpPr>
            <p:nvPr/>
          </p:nvSpPr>
          <p:spPr bwMode="auto">
            <a:xfrm>
              <a:off x="2139952" y="1489648"/>
              <a:ext cx="361950" cy="242888"/>
            </a:xfrm>
            <a:custGeom>
              <a:avLst/>
              <a:gdLst>
                <a:gd name="T0" fmla="*/ 133 w 137"/>
                <a:gd name="T1" fmla="*/ 92 h 92"/>
                <a:gd name="T2" fmla="*/ 130 w 137"/>
                <a:gd name="T3" fmla="*/ 90 h 92"/>
                <a:gd name="T4" fmla="*/ 95 w 137"/>
                <a:gd name="T5" fmla="*/ 50 h 92"/>
                <a:gd name="T6" fmla="*/ 77 w 137"/>
                <a:gd name="T7" fmla="*/ 70 h 92"/>
                <a:gd name="T8" fmla="*/ 71 w 137"/>
                <a:gd name="T9" fmla="*/ 70 h 92"/>
                <a:gd name="T10" fmla="*/ 43 w 137"/>
                <a:gd name="T11" fmla="*/ 38 h 92"/>
                <a:gd name="T12" fmla="*/ 7 w 137"/>
                <a:gd name="T13" fmla="*/ 79 h 92"/>
                <a:gd name="T14" fmla="*/ 3 w 137"/>
                <a:gd name="T15" fmla="*/ 80 h 92"/>
                <a:gd name="T16" fmla="*/ 0 w 137"/>
                <a:gd name="T17" fmla="*/ 77 h 92"/>
                <a:gd name="T18" fmla="*/ 0 w 137"/>
                <a:gd name="T19" fmla="*/ 4 h 92"/>
                <a:gd name="T20" fmla="*/ 4 w 137"/>
                <a:gd name="T21" fmla="*/ 0 h 92"/>
                <a:gd name="T22" fmla="*/ 133 w 137"/>
                <a:gd name="T23" fmla="*/ 0 h 92"/>
                <a:gd name="T24" fmla="*/ 137 w 137"/>
                <a:gd name="T25" fmla="*/ 4 h 92"/>
                <a:gd name="T26" fmla="*/ 137 w 137"/>
                <a:gd name="T27" fmla="*/ 88 h 92"/>
                <a:gd name="T28" fmla="*/ 134 w 137"/>
                <a:gd name="T29" fmla="*/ 91 h 92"/>
                <a:gd name="T30" fmla="*/ 133 w 137"/>
                <a:gd name="T31" fmla="*/ 92 h 92"/>
                <a:gd name="T32" fmla="*/ 95 w 137"/>
                <a:gd name="T33" fmla="*/ 39 h 92"/>
                <a:gd name="T34" fmla="*/ 98 w 137"/>
                <a:gd name="T35" fmla="*/ 41 h 92"/>
                <a:gd name="T36" fmla="*/ 129 w 137"/>
                <a:gd name="T37" fmla="*/ 77 h 92"/>
                <a:gd name="T38" fmla="*/ 129 w 137"/>
                <a:gd name="T39" fmla="*/ 8 h 92"/>
                <a:gd name="T40" fmla="*/ 8 w 137"/>
                <a:gd name="T41" fmla="*/ 8 h 92"/>
                <a:gd name="T42" fmla="*/ 8 w 137"/>
                <a:gd name="T43" fmla="*/ 66 h 92"/>
                <a:gd name="T44" fmla="*/ 40 w 137"/>
                <a:gd name="T45" fmla="*/ 29 h 92"/>
                <a:gd name="T46" fmla="*/ 46 w 137"/>
                <a:gd name="T47" fmla="*/ 29 h 92"/>
                <a:gd name="T48" fmla="*/ 74 w 137"/>
                <a:gd name="T49" fmla="*/ 61 h 92"/>
                <a:gd name="T50" fmla="*/ 92 w 137"/>
                <a:gd name="T51" fmla="*/ 41 h 92"/>
                <a:gd name="T52" fmla="*/ 95 w 137"/>
                <a:gd name="T53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92">
                  <a:moveTo>
                    <a:pt x="133" y="92"/>
                  </a:moveTo>
                  <a:cubicBezTo>
                    <a:pt x="132" y="92"/>
                    <a:pt x="130" y="91"/>
                    <a:pt x="130" y="9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5" y="72"/>
                    <a:pt x="72" y="72"/>
                    <a:pt x="71" y="7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4" y="81"/>
                    <a:pt x="3" y="80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1"/>
                    <a:pt x="137" y="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9"/>
                    <a:pt x="136" y="91"/>
                    <a:pt x="134" y="91"/>
                  </a:cubicBezTo>
                  <a:cubicBezTo>
                    <a:pt x="134" y="91"/>
                    <a:pt x="133" y="92"/>
                    <a:pt x="133" y="92"/>
                  </a:cubicBezTo>
                  <a:close/>
                  <a:moveTo>
                    <a:pt x="95" y="39"/>
                  </a:moveTo>
                  <a:cubicBezTo>
                    <a:pt x="96" y="39"/>
                    <a:pt x="97" y="40"/>
                    <a:pt x="98" y="41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7"/>
                    <a:pt x="44" y="27"/>
                    <a:pt x="46" y="2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0"/>
                    <a:pt x="94" y="39"/>
                    <a:pt x="9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6"/>
            <p:cNvSpPr>
              <a:spLocks/>
            </p:cNvSpPr>
            <p:nvPr/>
          </p:nvSpPr>
          <p:spPr bwMode="auto">
            <a:xfrm>
              <a:off x="2139952" y="1681736"/>
              <a:ext cx="361950" cy="74613"/>
            </a:xfrm>
            <a:custGeom>
              <a:avLst/>
              <a:gdLst>
                <a:gd name="T0" fmla="*/ 133 w 137"/>
                <a:gd name="T1" fmla="*/ 28 h 28"/>
                <a:gd name="T2" fmla="*/ 4 w 137"/>
                <a:gd name="T3" fmla="*/ 28 h 28"/>
                <a:gd name="T4" fmla="*/ 0 w 137"/>
                <a:gd name="T5" fmla="*/ 24 h 28"/>
                <a:gd name="T6" fmla="*/ 0 w 137"/>
                <a:gd name="T7" fmla="*/ 4 h 28"/>
                <a:gd name="T8" fmla="*/ 4 w 137"/>
                <a:gd name="T9" fmla="*/ 0 h 28"/>
                <a:gd name="T10" fmla="*/ 8 w 137"/>
                <a:gd name="T11" fmla="*/ 4 h 28"/>
                <a:gd name="T12" fmla="*/ 8 w 137"/>
                <a:gd name="T13" fmla="*/ 20 h 28"/>
                <a:gd name="T14" fmla="*/ 129 w 137"/>
                <a:gd name="T15" fmla="*/ 20 h 28"/>
                <a:gd name="T16" fmla="*/ 129 w 137"/>
                <a:gd name="T17" fmla="*/ 15 h 28"/>
                <a:gd name="T18" fmla="*/ 133 w 137"/>
                <a:gd name="T19" fmla="*/ 11 h 28"/>
                <a:gd name="T20" fmla="*/ 137 w 137"/>
                <a:gd name="T21" fmla="*/ 15 h 28"/>
                <a:gd name="T22" fmla="*/ 137 w 137"/>
                <a:gd name="T23" fmla="*/ 24 h 28"/>
                <a:gd name="T24" fmla="*/ 133 w 137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28">
                  <a:moveTo>
                    <a:pt x="133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2"/>
                    <a:pt x="130" y="11"/>
                    <a:pt x="133" y="11"/>
                  </a:cubicBezTo>
                  <a:cubicBezTo>
                    <a:pt x="135" y="11"/>
                    <a:pt x="137" y="12"/>
                    <a:pt x="137" y="1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6"/>
                    <a:pt x="135" y="28"/>
                    <a:pt x="13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7"/>
            <p:cNvSpPr>
              <a:spLocks/>
            </p:cNvSpPr>
            <p:nvPr/>
          </p:nvSpPr>
          <p:spPr bwMode="auto">
            <a:xfrm>
              <a:off x="2182814" y="1446786"/>
              <a:ext cx="360363" cy="266700"/>
            </a:xfrm>
            <a:custGeom>
              <a:avLst/>
              <a:gdLst>
                <a:gd name="T0" fmla="*/ 133 w 137"/>
                <a:gd name="T1" fmla="*/ 101 h 101"/>
                <a:gd name="T2" fmla="*/ 117 w 137"/>
                <a:gd name="T3" fmla="*/ 101 h 101"/>
                <a:gd name="T4" fmla="*/ 113 w 137"/>
                <a:gd name="T5" fmla="*/ 97 h 101"/>
                <a:gd name="T6" fmla="*/ 117 w 137"/>
                <a:gd name="T7" fmla="*/ 93 h 101"/>
                <a:gd name="T8" fmla="*/ 129 w 137"/>
                <a:gd name="T9" fmla="*/ 93 h 101"/>
                <a:gd name="T10" fmla="*/ 129 w 137"/>
                <a:gd name="T11" fmla="*/ 8 h 101"/>
                <a:gd name="T12" fmla="*/ 8 w 137"/>
                <a:gd name="T13" fmla="*/ 8 h 101"/>
                <a:gd name="T14" fmla="*/ 8 w 137"/>
                <a:gd name="T15" fmla="*/ 20 h 101"/>
                <a:gd name="T16" fmla="*/ 4 w 137"/>
                <a:gd name="T17" fmla="*/ 24 h 101"/>
                <a:gd name="T18" fmla="*/ 0 w 137"/>
                <a:gd name="T19" fmla="*/ 20 h 101"/>
                <a:gd name="T20" fmla="*/ 0 w 137"/>
                <a:gd name="T21" fmla="*/ 4 h 101"/>
                <a:gd name="T22" fmla="*/ 4 w 137"/>
                <a:gd name="T23" fmla="*/ 0 h 101"/>
                <a:gd name="T24" fmla="*/ 133 w 137"/>
                <a:gd name="T25" fmla="*/ 0 h 101"/>
                <a:gd name="T26" fmla="*/ 137 w 137"/>
                <a:gd name="T27" fmla="*/ 4 h 101"/>
                <a:gd name="T28" fmla="*/ 137 w 137"/>
                <a:gd name="T29" fmla="*/ 97 h 101"/>
                <a:gd name="T30" fmla="*/ 133 w 137"/>
                <a:gd name="T3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01">
                  <a:moveTo>
                    <a:pt x="133" y="101"/>
                  </a:moveTo>
                  <a:cubicBezTo>
                    <a:pt x="117" y="101"/>
                    <a:pt x="117" y="101"/>
                    <a:pt x="117" y="101"/>
                  </a:cubicBezTo>
                  <a:cubicBezTo>
                    <a:pt x="114" y="101"/>
                    <a:pt x="113" y="99"/>
                    <a:pt x="113" y="97"/>
                  </a:cubicBezTo>
                  <a:cubicBezTo>
                    <a:pt x="113" y="95"/>
                    <a:pt x="114" y="93"/>
                    <a:pt x="117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2"/>
                    <a:pt x="137" y="4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9"/>
                    <a:pt x="135" y="101"/>
                    <a:pt x="13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8"/>
            <p:cNvSpPr>
              <a:spLocks noEditPoints="1"/>
            </p:cNvSpPr>
            <p:nvPr/>
          </p:nvSpPr>
          <p:spPr bwMode="auto">
            <a:xfrm>
              <a:off x="2374902" y="1521398"/>
              <a:ext cx="68263" cy="68263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1" y="8"/>
                    <a:pt x="8" y="10"/>
                    <a:pt x="8" y="13"/>
                  </a:cubicBezTo>
                  <a:cubicBezTo>
                    <a:pt x="8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Content Placeholder 2"/>
          <p:cNvSpPr txBox="1">
            <a:spLocks/>
          </p:cNvSpPr>
          <p:nvPr/>
        </p:nvSpPr>
        <p:spPr>
          <a:xfrm>
            <a:off x="3771037" y="3089350"/>
            <a:ext cx="1513751" cy="267924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chemeClr val="tx1"/>
                </a:solidFill>
                <a:cs typeface="+mn-ea"/>
                <a:sym typeface="+mn-lt"/>
              </a:rPr>
              <a:t>ABOOBEE PPT</a:t>
            </a:r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49750" y="1038242"/>
            <a:ext cx="530281" cy="387258"/>
            <a:chOff x="4341132" y="943038"/>
            <a:chExt cx="530281" cy="387258"/>
          </a:xfrm>
        </p:grpSpPr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4341132" y="943038"/>
              <a:ext cx="386281" cy="387258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10800000">
              <a:off x="4511413" y="1113807"/>
              <a:ext cx="360000" cy="457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1154" y="5486400"/>
            <a:ext cx="587020" cy="123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" dirty="0" smtClean="0">
                <a:solidFill>
                  <a:srgbClr val="FDFDFD"/>
                </a:solidFill>
              </a:rPr>
              <a:t>51PPT</a:t>
            </a:r>
            <a:r>
              <a:rPr lang="zh-CN" altLang="en-US" sz="200" dirty="0" smtClean="0">
                <a:solidFill>
                  <a:srgbClr val="FDFDFD"/>
                </a:solidFill>
              </a:rPr>
              <a:t>模板网  </a:t>
            </a:r>
            <a:r>
              <a:rPr lang="en-US" altLang="zh-CN" sz="200" dirty="0" smtClean="0">
                <a:solidFill>
                  <a:srgbClr val="FDFDFD"/>
                </a:solidFill>
                <a:hlinkClick r:id="rId3"/>
              </a:rPr>
              <a:t>www.51p</a:t>
            </a:r>
            <a:r>
              <a:rPr lang="en-US" altLang="zh-CN" sz="200" dirty="0" smtClean="0">
                <a:solidFill>
                  <a:srgbClr val="FDFDFD"/>
                </a:solidFill>
              </a:rPr>
              <a:t> ptmoban.com</a:t>
            </a:r>
            <a:endParaRPr lang="zh-CN" altLang="en-US" sz="200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3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332222" y="1953453"/>
            <a:ext cx="1278068" cy="628650"/>
            <a:chOff x="2545274" y="3121025"/>
            <a:chExt cx="1278068" cy="628650"/>
          </a:xfrm>
        </p:grpSpPr>
        <p:sp>
          <p:nvSpPr>
            <p:cNvPr id="5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8366" y="1951037"/>
            <a:ext cx="1278068" cy="628650"/>
            <a:chOff x="2545274" y="3121025"/>
            <a:chExt cx="1278068" cy="628650"/>
          </a:xfrm>
        </p:grpSpPr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32774" y="3112944"/>
            <a:ext cx="1278068" cy="628650"/>
            <a:chOff x="2545274" y="3121025"/>
            <a:chExt cx="1278068" cy="628650"/>
          </a:xfrm>
        </p:grpSpPr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4507062" y="3150149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0800000" flipV="1">
            <a:off x="4031738" y="2005620"/>
            <a:ext cx="89157" cy="574067"/>
            <a:chOff x="3029527" y="2086985"/>
            <a:chExt cx="89157" cy="574067"/>
          </a:xfrm>
        </p:grpSpPr>
        <p:sp>
          <p:nvSpPr>
            <p:cNvPr id="42" name="椭圆 4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5274" y="1959119"/>
            <a:ext cx="1278068" cy="628650"/>
            <a:chOff x="2545274" y="3121025"/>
            <a:chExt cx="1278068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379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293"/>
          <p:cNvSpPr>
            <a:spLocks noChangeArrowheads="1"/>
          </p:cNvSpPr>
          <p:nvPr/>
        </p:nvSpPr>
        <p:spPr bwMode="auto">
          <a:xfrm>
            <a:off x="1" y="3398228"/>
            <a:ext cx="7193278" cy="285750"/>
          </a:xfrm>
          <a:prstGeom prst="rect">
            <a:avLst/>
          </a:prstGeom>
          <a:solidFill>
            <a:srgbClr val="463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1126807172"/>
              </p:ext>
            </p:extLst>
          </p:nvPr>
        </p:nvGraphicFramePr>
        <p:xfrm>
          <a:off x="714116" y="472440"/>
          <a:ext cx="7340224" cy="3226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7051408" y="1561296"/>
            <a:ext cx="14157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2"/>
                </a:solidFill>
                <a:cs typeface="+mn-ea"/>
                <a:sym typeface="+mn-lt"/>
              </a:rPr>
              <a:t>目标</a:t>
            </a:r>
            <a:endParaRPr lang="en-US" altLang="zh-CN" sz="3200" dirty="0" smtClean="0">
              <a:solidFill>
                <a:schemeClr val="bg2"/>
              </a:solidFill>
              <a:cs typeface="+mn-ea"/>
              <a:sym typeface="+mn-lt"/>
            </a:endParaRPr>
          </a:p>
          <a:p>
            <a:pPr algn="r"/>
            <a:r>
              <a:rPr lang="zh-CN" altLang="en-US" sz="3200" dirty="0">
                <a:solidFill>
                  <a:schemeClr val="bg2"/>
                </a:solidFill>
                <a:cs typeface="+mn-ea"/>
                <a:sym typeface="+mn-lt"/>
              </a:rPr>
              <a:t>可行性</a:t>
            </a:r>
            <a:endParaRPr lang="zh-CN" altLang="en-US" sz="2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6" name="Rectangle 277"/>
          <p:cNvSpPr>
            <a:spLocks noChangeArrowheads="1"/>
          </p:cNvSpPr>
          <p:nvPr/>
        </p:nvSpPr>
        <p:spPr bwMode="auto">
          <a:xfrm>
            <a:off x="-7939" y="3683979"/>
            <a:ext cx="9151939" cy="1459522"/>
          </a:xfrm>
          <a:prstGeom prst="rect">
            <a:avLst/>
          </a:prstGeom>
          <a:solidFill>
            <a:srgbClr val="7951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14597" y="4009158"/>
            <a:ext cx="89363" cy="50400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364418" y="3958464"/>
            <a:ext cx="4990662" cy="780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1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2"/>
                </a:solidFill>
                <a:cs typeface="+mn-ea"/>
                <a:sym typeface="+mn-lt"/>
              </a:rPr>
              <a:t>Ipsum has been the industry's standard dummy text ever since the 1500s, when an unknown printer took a galley of type and scrambled it to make a type specimen book. It has survived not only five </a:t>
            </a: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centuries.</a:t>
            </a:r>
            <a:endParaRPr lang="en-US" sz="11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2" name="Rectangle 293"/>
          <p:cNvSpPr>
            <a:spLocks noChangeArrowheads="1"/>
          </p:cNvSpPr>
          <p:nvPr/>
        </p:nvSpPr>
        <p:spPr bwMode="auto">
          <a:xfrm>
            <a:off x="7193279" y="3398228"/>
            <a:ext cx="1950721" cy="285750"/>
          </a:xfrm>
          <a:prstGeom prst="rect">
            <a:avLst/>
          </a:prstGeom>
          <a:solidFill>
            <a:srgbClr val="463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43434" y="4091410"/>
            <a:ext cx="454346" cy="454346"/>
            <a:chOff x="7071362" y="4009158"/>
            <a:chExt cx="576263" cy="576263"/>
          </a:xfrm>
        </p:grpSpPr>
        <p:sp>
          <p:nvSpPr>
            <p:cNvPr id="37" name="Freeform 153"/>
            <p:cNvSpPr>
              <a:spLocks/>
            </p:cNvSpPr>
            <p:nvPr/>
          </p:nvSpPr>
          <p:spPr bwMode="auto">
            <a:xfrm>
              <a:off x="7214237" y="4190133"/>
              <a:ext cx="288925" cy="217488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4"/>
            <p:cNvSpPr>
              <a:spLocks noEditPoints="1"/>
            </p:cNvSpPr>
            <p:nvPr/>
          </p:nvSpPr>
          <p:spPr bwMode="auto">
            <a:xfrm>
              <a:off x="7071362" y="4009158"/>
              <a:ext cx="576263" cy="576263"/>
            </a:xfrm>
            <a:custGeom>
              <a:avLst/>
              <a:gdLst>
                <a:gd name="T0" fmla="*/ 211 w 423"/>
                <a:gd name="T1" fmla="*/ 424 h 424"/>
                <a:gd name="T2" fmla="*/ 211 w 423"/>
                <a:gd name="T3" fmla="*/ 414 h 424"/>
                <a:gd name="T4" fmla="*/ 211 w 423"/>
                <a:gd name="T5" fmla="*/ 424 h 424"/>
                <a:gd name="T6" fmla="*/ 0 w 423"/>
                <a:gd name="T7" fmla="*/ 212 h 424"/>
                <a:gd name="T8" fmla="*/ 211 w 423"/>
                <a:gd name="T9" fmla="*/ 0 h 424"/>
                <a:gd name="T10" fmla="*/ 423 w 423"/>
                <a:gd name="T11" fmla="*/ 212 h 424"/>
                <a:gd name="T12" fmla="*/ 211 w 423"/>
                <a:gd name="T13" fmla="*/ 424 h 424"/>
                <a:gd name="T14" fmla="*/ 211 w 423"/>
                <a:gd name="T15" fmla="*/ 20 h 424"/>
                <a:gd name="T16" fmla="*/ 20 w 423"/>
                <a:gd name="T17" fmla="*/ 212 h 424"/>
                <a:gd name="T18" fmla="*/ 211 w 423"/>
                <a:gd name="T19" fmla="*/ 404 h 424"/>
                <a:gd name="T20" fmla="*/ 211 w 423"/>
                <a:gd name="T21" fmla="*/ 404 h 424"/>
                <a:gd name="T22" fmla="*/ 403 w 423"/>
                <a:gd name="T23" fmla="*/ 212 h 424"/>
                <a:gd name="T24" fmla="*/ 211 w 423"/>
                <a:gd name="T25" fmla="*/ 2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24">
                  <a:moveTo>
                    <a:pt x="211" y="42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1" y="424"/>
                    <a:pt x="211" y="424"/>
                    <a:pt x="211" y="424"/>
                  </a:cubicBezTo>
                  <a:cubicBezTo>
                    <a:pt x="95" y="424"/>
                    <a:pt x="0" y="329"/>
                    <a:pt x="0" y="212"/>
                  </a:cubicBezTo>
                  <a:cubicBezTo>
                    <a:pt x="0" y="95"/>
                    <a:pt x="95" y="0"/>
                    <a:pt x="211" y="0"/>
                  </a:cubicBezTo>
                  <a:cubicBezTo>
                    <a:pt x="328" y="0"/>
                    <a:pt x="423" y="95"/>
                    <a:pt x="423" y="212"/>
                  </a:cubicBezTo>
                  <a:cubicBezTo>
                    <a:pt x="423" y="329"/>
                    <a:pt x="328" y="424"/>
                    <a:pt x="211" y="424"/>
                  </a:cubicBezTo>
                  <a:moveTo>
                    <a:pt x="211" y="20"/>
                  </a:moveTo>
                  <a:cubicBezTo>
                    <a:pt x="106" y="20"/>
                    <a:pt x="20" y="106"/>
                    <a:pt x="20" y="212"/>
                  </a:cubicBezTo>
                  <a:cubicBezTo>
                    <a:pt x="20" y="318"/>
                    <a:pt x="106" y="404"/>
                    <a:pt x="211" y="404"/>
                  </a:cubicBezTo>
                  <a:cubicBezTo>
                    <a:pt x="211" y="404"/>
                    <a:pt x="211" y="404"/>
                    <a:pt x="211" y="404"/>
                  </a:cubicBezTo>
                  <a:cubicBezTo>
                    <a:pt x="317" y="404"/>
                    <a:pt x="403" y="318"/>
                    <a:pt x="403" y="212"/>
                  </a:cubicBezTo>
                  <a:cubicBezTo>
                    <a:pt x="403" y="106"/>
                    <a:pt x="317" y="20"/>
                    <a:pt x="211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2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299932" y="2384324"/>
            <a:ext cx="1072730" cy="715581"/>
          </a:xfrm>
          <a:prstGeom prst="wedgeRectCallout">
            <a:avLst>
              <a:gd name="adj1" fmla="val -72753"/>
              <a:gd name="adj2" fmla="val -23657"/>
            </a:avLst>
          </a:prstGeom>
          <a:noFill/>
          <a:ln w="9525">
            <a:noFill/>
          </a:ln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4050" dirty="0" smtClean="0">
                <a:solidFill>
                  <a:schemeClr val="bg2"/>
                </a:solidFill>
                <a:cs typeface="+mn-ea"/>
                <a:sym typeface="+mn-lt"/>
              </a:rPr>
              <a:t>58</a:t>
            </a:r>
            <a:r>
              <a:rPr lang="en-US" altLang="zh-CN" sz="2400" dirty="0" smtClean="0">
                <a:solidFill>
                  <a:schemeClr val="bg2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4783" y="409925"/>
            <a:ext cx="1731206" cy="76944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/>
                </a:solidFill>
                <a:cs typeface="+mn-ea"/>
                <a:sym typeface="+mn-lt"/>
              </a:rPr>
              <a:t>分析</a:t>
            </a:r>
            <a:endParaRPr lang="zh-CN" altLang="en-US" sz="2400" dirty="0">
              <a:solidFill>
                <a:schemeClr val="bg2"/>
              </a:solidFill>
              <a:cs typeface="+mn-ea"/>
              <a:sym typeface="+mn-lt"/>
            </a:endParaRPr>
          </a:p>
          <a:p>
            <a:r>
              <a:rPr lang="zh-CN" altLang="en-US" sz="2400" dirty="0" smtClean="0">
                <a:solidFill>
                  <a:schemeClr val="bg2"/>
                </a:solidFill>
                <a:cs typeface="+mn-ea"/>
                <a:sym typeface="+mn-lt"/>
              </a:rPr>
              <a:t>主要问题</a:t>
            </a:r>
            <a:endParaRPr lang="zh-CN" altLang="en-US" sz="2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aphicFrame>
        <p:nvGraphicFramePr>
          <p:cNvPr id="98" name="图表 97"/>
          <p:cNvGraphicFramePr/>
          <p:nvPr>
            <p:extLst>
              <p:ext uri="{D42A27DB-BD31-4B8C-83A1-F6EECF244321}">
                <p14:modId xmlns:p14="http://schemas.microsoft.com/office/powerpoint/2010/main" val="2712208616"/>
              </p:ext>
            </p:extLst>
          </p:nvPr>
        </p:nvGraphicFramePr>
        <p:xfrm>
          <a:off x="2019881" y="1119569"/>
          <a:ext cx="4356542" cy="2904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9" name="Content Placeholder 2"/>
          <p:cNvSpPr txBox="1">
            <a:spLocks/>
          </p:cNvSpPr>
          <p:nvPr/>
        </p:nvSpPr>
        <p:spPr>
          <a:xfrm>
            <a:off x="6204816" y="3184525"/>
            <a:ext cx="2177279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299933" y="2366347"/>
            <a:ext cx="1072730" cy="791706"/>
          </a:xfrm>
          <a:prstGeom prst="wedgeRoundRectCallout">
            <a:avLst>
              <a:gd name="adj1" fmla="val -76592"/>
              <a:gd name="adj2" fmla="val -39103"/>
              <a:gd name="adj3" fmla="val 16667"/>
            </a:avLst>
          </a:prstGeom>
          <a:noFill/>
          <a:ln w="12700">
            <a:solidFill>
              <a:srgbClr val="FFC663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endParaRPr lang="zh-CN" altLang="en-US" sz="405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165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957862" y="2635282"/>
            <a:ext cx="1278068" cy="800068"/>
            <a:chOff x="573505" y="2779496"/>
            <a:chExt cx="1278068" cy="800068"/>
          </a:xfrm>
        </p:grpSpPr>
        <p:grpSp>
          <p:nvGrpSpPr>
            <p:cNvPr id="41" name="组合 40"/>
            <p:cNvGrpSpPr/>
            <p:nvPr/>
          </p:nvGrpSpPr>
          <p:grpSpPr>
            <a:xfrm>
              <a:off x="573505" y="2779496"/>
              <a:ext cx="1278068" cy="628650"/>
              <a:chOff x="2545274" y="3121025"/>
              <a:chExt cx="1278068" cy="628650"/>
            </a:xfrm>
          </p:grpSpPr>
          <p:sp>
            <p:nvSpPr>
              <p:cNvPr id="45" name="Freeform 27"/>
              <p:cNvSpPr>
                <a:spLocks noEditPoints="1"/>
              </p:cNvSpPr>
              <p:nvPr/>
            </p:nvSpPr>
            <p:spPr bwMode="auto">
              <a:xfrm>
                <a:off x="2870777" y="3121025"/>
                <a:ext cx="627063" cy="628650"/>
              </a:xfrm>
              <a:custGeom>
                <a:avLst/>
                <a:gdLst>
                  <a:gd name="T0" fmla="*/ 202 w 238"/>
                  <a:gd name="T1" fmla="*/ 238 h 238"/>
                  <a:gd name="T2" fmla="*/ 36 w 238"/>
                  <a:gd name="T3" fmla="*/ 238 h 238"/>
                  <a:gd name="T4" fmla="*/ 0 w 238"/>
                  <a:gd name="T5" fmla="*/ 202 h 238"/>
                  <a:gd name="T6" fmla="*/ 0 w 238"/>
                  <a:gd name="T7" fmla="*/ 36 h 238"/>
                  <a:gd name="T8" fmla="*/ 36 w 238"/>
                  <a:gd name="T9" fmla="*/ 0 h 238"/>
                  <a:gd name="T10" fmla="*/ 202 w 238"/>
                  <a:gd name="T11" fmla="*/ 0 h 238"/>
                  <a:gd name="T12" fmla="*/ 238 w 238"/>
                  <a:gd name="T13" fmla="*/ 36 h 238"/>
                  <a:gd name="T14" fmla="*/ 238 w 238"/>
                  <a:gd name="T15" fmla="*/ 202 h 238"/>
                  <a:gd name="T16" fmla="*/ 202 w 238"/>
                  <a:gd name="T17" fmla="*/ 238 h 238"/>
                  <a:gd name="T18" fmla="*/ 36 w 238"/>
                  <a:gd name="T19" fmla="*/ 8 h 238"/>
                  <a:gd name="T20" fmla="*/ 8 w 238"/>
                  <a:gd name="T21" fmla="*/ 36 h 238"/>
                  <a:gd name="T22" fmla="*/ 8 w 238"/>
                  <a:gd name="T23" fmla="*/ 202 h 238"/>
                  <a:gd name="T24" fmla="*/ 36 w 238"/>
                  <a:gd name="T25" fmla="*/ 230 h 238"/>
                  <a:gd name="T26" fmla="*/ 202 w 238"/>
                  <a:gd name="T27" fmla="*/ 230 h 238"/>
                  <a:gd name="T28" fmla="*/ 230 w 238"/>
                  <a:gd name="T29" fmla="*/ 202 h 238"/>
                  <a:gd name="T30" fmla="*/ 230 w 238"/>
                  <a:gd name="T31" fmla="*/ 36 h 238"/>
                  <a:gd name="T32" fmla="*/ 202 w 238"/>
                  <a:gd name="T33" fmla="*/ 8 h 238"/>
                  <a:gd name="T34" fmla="*/ 36 w 238"/>
                  <a:gd name="T35" fmla="*/ 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8" h="238">
                    <a:moveTo>
                      <a:pt x="202" y="238"/>
                    </a:moveTo>
                    <a:cubicBezTo>
                      <a:pt x="36" y="238"/>
                      <a:pt x="36" y="238"/>
                      <a:pt x="36" y="238"/>
                    </a:cubicBezTo>
                    <a:cubicBezTo>
                      <a:pt x="16" y="238"/>
                      <a:pt x="0" y="222"/>
                      <a:pt x="0" y="20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21" y="0"/>
                      <a:pt x="238" y="17"/>
                      <a:pt x="238" y="36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8" y="222"/>
                      <a:pt x="221" y="238"/>
                      <a:pt x="202" y="238"/>
                    </a:cubicBezTo>
                    <a:close/>
                    <a:moveTo>
                      <a:pt x="36" y="8"/>
                    </a:moveTo>
                    <a:cubicBezTo>
                      <a:pt x="20" y="8"/>
                      <a:pt x="8" y="21"/>
                      <a:pt x="8" y="36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8" y="218"/>
                      <a:pt x="20" y="230"/>
                      <a:pt x="36" y="230"/>
                    </a:cubicBezTo>
                    <a:cubicBezTo>
                      <a:pt x="202" y="230"/>
                      <a:pt x="202" y="230"/>
                      <a:pt x="202" y="230"/>
                    </a:cubicBezTo>
                    <a:cubicBezTo>
                      <a:pt x="217" y="230"/>
                      <a:pt x="230" y="218"/>
                      <a:pt x="230" y="202"/>
                    </a:cubicBezTo>
                    <a:cubicBezTo>
                      <a:pt x="230" y="36"/>
                      <a:pt x="230" y="36"/>
                      <a:pt x="230" y="36"/>
                    </a:cubicBezTo>
                    <a:cubicBezTo>
                      <a:pt x="230" y="21"/>
                      <a:pt x="217" y="8"/>
                      <a:pt x="202" y="8"/>
                    </a:cubicBezTo>
                    <a:lnTo>
                      <a:pt x="36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Title 13"/>
              <p:cNvSpPr txBox="1">
                <a:spLocks/>
              </p:cNvSpPr>
              <p:nvPr/>
            </p:nvSpPr>
            <p:spPr>
              <a:xfrm>
                <a:off x="2545274" y="3203224"/>
                <a:ext cx="1278068" cy="54645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70000" lnSpcReduction="20000"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US" sz="51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en-US" sz="6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8" name="等腰三角形 57"/>
            <p:cNvSpPr/>
            <p:nvPr/>
          </p:nvSpPr>
          <p:spPr>
            <a:xfrm rot="10800000">
              <a:off x="1118543" y="3401126"/>
              <a:ext cx="187992" cy="178438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57862" y="434558"/>
            <a:ext cx="1278068" cy="807088"/>
            <a:chOff x="551743" y="962216"/>
            <a:chExt cx="1278068" cy="807088"/>
          </a:xfrm>
        </p:grpSpPr>
        <p:grpSp>
          <p:nvGrpSpPr>
            <p:cNvPr id="53" name="组合 52"/>
            <p:cNvGrpSpPr/>
            <p:nvPr/>
          </p:nvGrpSpPr>
          <p:grpSpPr>
            <a:xfrm>
              <a:off x="551743" y="962216"/>
              <a:ext cx="1278068" cy="628650"/>
              <a:chOff x="2545274" y="3121025"/>
              <a:chExt cx="1278068" cy="628650"/>
            </a:xfrm>
          </p:grpSpPr>
          <p:sp>
            <p:nvSpPr>
              <p:cNvPr id="54" name="Freeform 27"/>
              <p:cNvSpPr>
                <a:spLocks noEditPoints="1"/>
              </p:cNvSpPr>
              <p:nvPr/>
            </p:nvSpPr>
            <p:spPr bwMode="auto">
              <a:xfrm>
                <a:off x="2870777" y="3121025"/>
                <a:ext cx="627063" cy="628650"/>
              </a:xfrm>
              <a:custGeom>
                <a:avLst/>
                <a:gdLst>
                  <a:gd name="T0" fmla="*/ 202 w 238"/>
                  <a:gd name="T1" fmla="*/ 238 h 238"/>
                  <a:gd name="T2" fmla="*/ 36 w 238"/>
                  <a:gd name="T3" fmla="*/ 238 h 238"/>
                  <a:gd name="T4" fmla="*/ 0 w 238"/>
                  <a:gd name="T5" fmla="*/ 202 h 238"/>
                  <a:gd name="T6" fmla="*/ 0 w 238"/>
                  <a:gd name="T7" fmla="*/ 36 h 238"/>
                  <a:gd name="T8" fmla="*/ 36 w 238"/>
                  <a:gd name="T9" fmla="*/ 0 h 238"/>
                  <a:gd name="T10" fmla="*/ 202 w 238"/>
                  <a:gd name="T11" fmla="*/ 0 h 238"/>
                  <a:gd name="T12" fmla="*/ 238 w 238"/>
                  <a:gd name="T13" fmla="*/ 36 h 238"/>
                  <a:gd name="T14" fmla="*/ 238 w 238"/>
                  <a:gd name="T15" fmla="*/ 202 h 238"/>
                  <a:gd name="T16" fmla="*/ 202 w 238"/>
                  <a:gd name="T17" fmla="*/ 238 h 238"/>
                  <a:gd name="T18" fmla="*/ 36 w 238"/>
                  <a:gd name="T19" fmla="*/ 8 h 238"/>
                  <a:gd name="T20" fmla="*/ 8 w 238"/>
                  <a:gd name="T21" fmla="*/ 36 h 238"/>
                  <a:gd name="T22" fmla="*/ 8 w 238"/>
                  <a:gd name="T23" fmla="*/ 202 h 238"/>
                  <a:gd name="T24" fmla="*/ 36 w 238"/>
                  <a:gd name="T25" fmla="*/ 230 h 238"/>
                  <a:gd name="T26" fmla="*/ 202 w 238"/>
                  <a:gd name="T27" fmla="*/ 230 h 238"/>
                  <a:gd name="T28" fmla="*/ 230 w 238"/>
                  <a:gd name="T29" fmla="*/ 202 h 238"/>
                  <a:gd name="T30" fmla="*/ 230 w 238"/>
                  <a:gd name="T31" fmla="*/ 36 h 238"/>
                  <a:gd name="T32" fmla="*/ 202 w 238"/>
                  <a:gd name="T33" fmla="*/ 8 h 238"/>
                  <a:gd name="T34" fmla="*/ 36 w 238"/>
                  <a:gd name="T35" fmla="*/ 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8" h="238">
                    <a:moveTo>
                      <a:pt x="202" y="238"/>
                    </a:moveTo>
                    <a:cubicBezTo>
                      <a:pt x="36" y="238"/>
                      <a:pt x="36" y="238"/>
                      <a:pt x="36" y="238"/>
                    </a:cubicBezTo>
                    <a:cubicBezTo>
                      <a:pt x="16" y="238"/>
                      <a:pt x="0" y="222"/>
                      <a:pt x="0" y="20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21" y="0"/>
                      <a:pt x="238" y="17"/>
                      <a:pt x="238" y="36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8" y="222"/>
                      <a:pt x="221" y="238"/>
                      <a:pt x="202" y="238"/>
                    </a:cubicBezTo>
                    <a:close/>
                    <a:moveTo>
                      <a:pt x="36" y="8"/>
                    </a:moveTo>
                    <a:cubicBezTo>
                      <a:pt x="20" y="8"/>
                      <a:pt x="8" y="21"/>
                      <a:pt x="8" y="36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8" y="218"/>
                      <a:pt x="20" y="230"/>
                      <a:pt x="36" y="230"/>
                    </a:cubicBezTo>
                    <a:cubicBezTo>
                      <a:pt x="202" y="230"/>
                      <a:pt x="202" y="230"/>
                      <a:pt x="202" y="230"/>
                    </a:cubicBezTo>
                    <a:cubicBezTo>
                      <a:pt x="217" y="230"/>
                      <a:pt x="230" y="218"/>
                      <a:pt x="230" y="202"/>
                    </a:cubicBezTo>
                    <a:cubicBezTo>
                      <a:pt x="230" y="36"/>
                      <a:pt x="230" y="36"/>
                      <a:pt x="230" y="36"/>
                    </a:cubicBezTo>
                    <a:cubicBezTo>
                      <a:pt x="230" y="21"/>
                      <a:pt x="217" y="8"/>
                      <a:pt x="202" y="8"/>
                    </a:cubicBezTo>
                    <a:lnTo>
                      <a:pt x="36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Title 13"/>
              <p:cNvSpPr txBox="1">
                <a:spLocks/>
              </p:cNvSpPr>
              <p:nvPr/>
            </p:nvSpPr>
            <p:spPr>
              <a:xfrm>
                <a:off x="2545274" y="3203224"/>
                <a:ext cx="1278068" cy="54645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70000" lnSpcReduction="20000"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US" sz="51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en-US" sz="6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6" name="等腰三角形 55"/>
            <p:cNvSpPr/>
            <p:nvPr/>
          </p:nvSpPr>
          <p:spPr>
            <a:xfrm rot="10800000">
              <a:off x="1096781" y="1590866"/>
              <a:ext cx="187992" cy="178438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57862" y="1534920"/>
            <a:ext cx="1278068" cy="807088"/>
            <a:chOff x="544600" y="1887873"/>
            <a:chExt cx="1278068" cy="807088"/>
          </a:xfrm>
        </p:grpSpPr>
        <p:grpSp>
          <p:nvGrpSpPr>
            <p:cNvPr id="50" name="组合 49"/>
            <p:cNvGrpSpPr/>
            <p:nvPr/>
          </p:nvGrpSpPr>
          <p:grpSpPr>
            <a:xfrm>
              <a:off x="544600" y="1887873"/>
              <a:ext cx="1278068" cy="628650"/>
              <a:chOff x="2545274" y="3121025"/>
              <a:chExt cx="1278068" cy="628650"/>
            </a:xfrm>
          </p:grpSpPr>
          <p:sp>
            <p:nvSpPr>
              <p:cNvPr id="51" name="Freeform 27"/>
              <p:cNvSpPr>
                <a:spLocks noEditPoints="1"/>
              </p:cNvSpPr>
              <p:nvPr/>
            </p:nvSpPr>
            <p:spPr bwMode="auto">
              <a:xfrm>
                <a:off x="2870777" y="3121025"/>
                <a:ext cx="627063" cy="628650"/>
              </a:xfrm>
              <a:custGeom>
                <a:avLst/>
                <a:gdLst>
                  <a:gd name="T0" fmla="*/ 202 w 238"/>
                  <a:gd name="T1" fmla="*/ 238 h 238"/>
                  <a:gd name="T2" fmla="*/ 36 w 238"/>
                  <a:gd name="T3" fmla="*/ 238 h 238"/>
                  <a:gd name="T4" fmla="*/ 0 w 238"/>
                  <a:gd name="T5" fmla="*/ 202 h 238"/>
                  <a:gd name="T6" fmla="*/ 0 w 238"/>
                  <a:gd name="T7" fmla="*/ 36 h 238"/>
                  <a:gd name="T8" fmla="*/ 36 w 238"/>
                  <a:gd name="T9" fmla="*/ 0 h 238"/>
                  <a:gd name="T10" fmla="*/ 202 w 238"/>
                  <a:gd name="T11" fmla="*/ 0 h 238"/>
                  <a:gd name="T12" fmla="*/ 238 w 238"/>
                  <a:gd name="T13" fmla="*/ 36 h 238"/>
                  <a:gd name="T14" fmla="*/ 238 w 238"/>
                  <a:gd name="T15" fmla="*/ 202 h 238"/>
                  <a:gd name="T16" fmla="*/ 202 w 238"/>
                  <a:gd name="T17" fmla="*/ 238 h 238"/>
                  <a:gd name="T18" fmla="*/ 36 w 238"/>
                  <a:gd name="T19" fmla="*/ 8 h 238"/>
                  <a:gd name="T20" fmla="*/ 8 w 238"/>
                  <a:gd name="T21" fmla="*/ 36 h 238"/>
                  <a:gd name="T22" fmla="*/ 8 w 238"/>
                  <a:gd name="T23" fmla="*/ 202 h 238"/>
                  <a:gd name="T24" fmla="*/ 36 w 238"/>
                  <a:gd name="T25" fmla="*/ 230 h 238"/>
                  <a:gd name="T26" fmla="*/ 202 w 238"/>
                  <a:gd name="T27" fmla="*/ 230 h 238"/>
                  <a:gd name="T28" fmla="*/ 230 w 238"/>
                  <a:gd name="T29" fmla="*/ 202 h 238"/>
                  <a:gd name="T30" fmla="*/ 230 w 238"/>
                  <a:gd name="T31" fmla="*/ 36 h 238"/>
                  <a:gd name="T32" fmla="*/ 202 w 238"/>
                  <a:gd name="T33" fmla="*/ 8 h 238"/>
                  <a:gd name="T34" fmla="*/ 36 w 238"/>
                  <a:gd name="T35" fmla="*/ 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8" h="238">
                    <a:moveTo>
                      <a:pt x="202" y="238"/>
                    </a:moveTo>
                    <a:cubicBezTo>
                      <a:pt x="36" y="238"/>
                      <a:pt x="36" y="238"/>
                      <a:pt x="36" y="238"/>
                    </a:cubicBezTo>
                    <a:cubicBezTo>
                      <a:pt x="16" y="238"/>
                      <a:pt x="0" y="222"/>
                      <a:pt x="0" y="20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21" y="0"/>
                      <a:pt x="238" y="17"/>
                      <a:pt x="238" y="36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8" y="222"/>
                      <a:pt x="221" y="238"/>
                      <a:pt x="202" y="238"/>
                    </a:cubicBezTo>
                    <a:close/>
                    <a:moveTo>
                      <a:pt x="36" y="8"/>
                    </a:moveTo>
                    <a:cubicBezTo>
                      <a:pt x="20" y="8"/>
                      <a:pt x="8" y="21"/>
                      <a:pt x="8" y="36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8" y="218"/>
                      <a:pt x="20" y="230"/>
                      <a:pt x="36" y="230"/>
                    </a:cubicBezTo>
                    <a:cubicBezTo>
                      <a:pt x="202" y="230"/>
                      <a:pt x="202" y="230"/>
                      <a:pt x="202" y="230"/>
                    </a:cubicBezTo>
                    <a:cubicBezTo>
                      <a:pt x="217" y="230"/>
                      <a:pt x="230" y="218"/>
                      <a:pt x="230" y="202"/>
                    </a:cubicBezTo>
                    <a:cubicBezTo>
                      <a:pt x="230" y="36"/>
                      <a:pt x="230" y="36"/>
                      <a:pt x="230" y="36"/>
                    </a:cubicBezTo>
                    <a:cubicBezTo>
                      <a:pt x="230" y="21"/>
                      <a:pt x="217" y="8"/>
                      <a:pt x="202" y="8"/>
                    </a:cubicBezTo>
                    <a:lnTo>
                      <a:pt x="36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Title 13"/>
              <p:cNvSpPr txBox="1">
                <a:spLocks/>
              </p:cNvSpPr>
              <p:nvPr/>
            </p:nvSpPr>
            <p:spPr>
              <a:xfrm>
                <a:off x="2545274" y="3203224"/>
                <a:ext cx="1278068" cy="54645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70000" lnSpcReduction="20000"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US" sz="51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en-US" sz="6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7" name="等腰三角形 56"/>
            <p:cNvSpPr/>
            <p:nvPr/>
          </p:nvSpPr>
          <p:spPr>
            <a:xfrm rot="10800000">
              <a:off x="1089638" y="2516523"/>
              <a:ext cx="187992" cy="178438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046267" y="3735644"/>
            <a:ext cx="1189663" cy="1039208"/>
            <a:chOff x="805601" y="1458747"/>
            <a:chExt cx="1189663" cy="1039208"/>
          </a:xfrm>
        </p:grpSpPr>
        <p:sp>
          <p:nvSpPr>
            <p:cNvPr id="60" name="椭圆 59"/>
            <p:cNvSpPr/>
            <p:nvPr/>
          </p:nvSpPr>
          <p:spPr>
            <a:xfrm rot="11199289" flipH="1">
              <a:off x="805601" y="1458747"/>
              <a:ext cx="1039208" cy="1039208"/>
            </a:xfrm>
            <a:prstGeom prst="ellipse">
              <a:avLst/>
            </a:prstGeom>
            <a:solidFill>
              <a:srgbClr val="FFC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901021" y="1502248"/>
              <a:ext cx="1094243" cy="35960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800" b="1" dirty="0" smtClean="0">
                  <a:solidFill>
                    <a:schemeClr val="bg2"/>
                  </a:solidFill>
                  <a:cs typeface="+mn-ea"/>
                  <a:sym typeface="+mn-lt"/>
                </a:rPr>
                <a:t>目标可行</a:t>
              </a:r>
              <a:endParaRPr 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TextBox 26"/>
          <p:cNvSpPr txBox="1"/>
          <p:nvPr/>
        </p:nvSpPr>
        <p:spPr>
          <a:xfrm>
            <a:off x="1670436" y="1290179"/>
            <a:ext cx="239339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 smtClean="0">
                <a:solidFill>
                  <a:schemeClr val="bg2"/>
                </a:solidFill>
              </a:rPr>
              <a:t>, </a:t>
            </a:r>
            <a:r>
              <a:rPr lang="en-US" sz="1200" dirty="0">
                <a:solidFill>
                  <a:schemeClr val="bg2"/>
                </a:solidFill>
              </a:rPr>
              <a:t>Aenean commodo ligula eget dolor. Aenean massa. Cum sociis natoque penatibus et magnis dis parturient montes, nascetur ridiculus mus.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63" name="TextBox 26"/>
          <p:cNvSpPr txBox="1"/>
          <p:nvPr/>
        </p:nvSpPr>
        <p:spPr>
          <a:xfrm>
            <a:off x="5071739" y="397245"/>
            <a:ext cx="239339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 smtClean="0">
                <a:solidFill>
                  <a:schemeClr val="bg2"/>
                </a:solidFill>
              </a:rPr>
              <a:t>, </a:t>
            </a:r>
            <a:r>
              <a:rPr lang="en-US" sz="1200" dirty="0">
                <a:solidFill>
                  <a:schemeClr val="bg2"/>
                </a:solidFill>
              </a:rPr>
              <a:t>Aenean commodo ligula eget dolor. 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65" name="TextBox 26"/>
          <p:cNvSpPr txBox="1"/>
          <p:nvPr/>
        </p:nvSpPr>
        <p:spPr>
          <a:xfrm>
            <a:off x="5071739" y="2693846"/>
            <a:ext cx="23933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</a:rPr>
              <a:t>Cum </a:t>
            </a:r>
            <a:r>
              <a:rPr lang="en-US" sz="1200" dirty="0">
                <a:solidFill>
                  <a:schemeClr val="bg2"/>
                </a:solidFill>
              </a:rPr>
              <a:t>sociis natoque penatibus et </a:t>
            </a:r>
            <a:r>
              <a:rPr lang="en-US" sz="1200" dirty="0" err="1">
                <a:solidFill>
                  <a:schemeClr val="bg2"/>
                </a:solidFill>
              </a:rPr>
              <a:t>magnis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</a:rPr>
              <a:t>montemus</a:t>
            </a:r>
            <a:r>
              <a:rPr lang="en-US" sz="1200" dirty="0">
                <a:solidFill>
                  <a:schemeClr val="bg2"/>
                </a:solidFill>
              </a:rPr>
              <a:t>.</a:t>
            </a:r>
            <a:endParaRPr lang="en-US" sz="1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0" name="Straight Connector 23"/>
          <p:cNvCxnSpPr>
            <a:stCxn id="399" idx="2"/>
            <a:endCxn id="405" idx="5"/>
          </p:cNvCxnSpPr>
          <p:nvPr/>
        </p:nvCxnSpPr>
        <p:spPr>
          <a:xfrm flipH="1" flipV="1">
            <a:off x="3686318" y="1512943"/>
            <a:ext cx="436133" cy="670613"/>
          </a:xfrm>
          <a:prstGeom prst="line">
            <a:avLst/>
          </a:prstGeom>
          <a:ln w="381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Straight Connector 23"/>
          <p:cNvCxnSpPr>
            <a:stCxn id="406" idx="0"/>
            <a:endCxn id="399" idx="21"/>
          </p:cNvCxnSpPr>
          <p:nvPr/>
        </p:nvCxnSpPr>
        <p:spPr>
          <a:xfrm flipV="1">
            <a:off x="3588810" y="2647064"/>
            <a:ext cx="489866" cy="714740"/>
          </a:xfrm>
          <a:prstGeom prst="line">
            <a:avLst/>
          </a:prstGeom>
          <a:ln w="381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Straight Connector 23"/>
          <p:cNvCxnSpPr>
            <a:stCxn id="407" idx="0"/>
            <a:endCxn id="399" idx="15"/>
          </p:cNvCxnSpPr>
          <p:nvPr/>
        </p:nvCxnSpPr>
        <p:spPr>
          <a:xfrm flipH="1" flipV="1">
            <a:off x="4543784" y="2679153"/>
            <a:ext cx="591153" cy="672353"/>
          </a:xfrm>
          <a:prstGeom prst="line">
            <a:avLst/>
          </a:prstGeom>
          <a:ln w="381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Straight Connector 23"/>
          <p:cNvCxnSpPr>
            <a:stCxn id="399" idx="5"/>
            <a:endCxn id="404" idx="3"/>
          </p:cNvCxnSpPr>
          <p:nvPr/>
        </p:nvCxnSpPr>
        <p:spPr>
          <a:xfrm flipV="1">
            <a:off x="4450763" y="1543292"/>
            <a:ext cx="590666" cy="633133"/>
          </a:xfrm>
          <a:prstGeom prst="line">
            <a:avLst/>
          </a:prstGeom>
          <a:ln w="3810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椭圆 403"/>
          <p:cNvSpPr/>
          <p:nvPr/>
        </p:nvSpPr>
        <p:spPr>
          <a:xfrm>
            <a:off x="4952793" y="1026541"/>
            <a:ext cx="605242" cy="605411"/>
          </a:xfrm>
          <a:prstGeom prst="ellipse">
            <a:avLst/>
          </a:prstGeom>
          <a:solidFill>
            <a:srgbClr val="2980B9"/>
          </a:solid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763" tIns="67763" rIns="67763" bIns="67763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solidFill>
                  <a:schemeClr val="bg2"/>
                </a:solidFill>
              </a:rPr>
              <a:t>机</a:t>
            </a:r>
            <a:endParaRPr lang="en-US" sz="1200" b="1" kern="1200" dirty="0">
              <a:solidFill>
                <a:schemeClr val="bg2"/>
              </a:solidFill>
            </a:endParaRPr>
          </a:p>
        </p:txBody>
      </p:sp>
      <p:sp>
        <p:nvSpPr>
          <p:cNvPr id="405" name="椭圆 404"/>
          <p:cNvSpPr/>
          <p:nvPr/>
        </p:nvSpPr>
        <p:spPr>
          <a:xfrm>
            <a:off x="3169712" y="996192"/>
            <a:ext cx="605242" cy="605411"/>
          </a:xfrm>
          <a:prstGeom prst="ellipse">
            <a:avLst/>
          </a:prstGeom>
          <a:solidFill>
            <a:srgbClr val="B0D054"/>
          </a:solid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763" tIns="67763" rIns="67763" bIns="67763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solidFill>
                  <a:schemeClr val="bg2"/>
                </a:solidFill>
              </a:rPr>
              <a:t>人</a:t>
            </a:r>
            <a:endParaRPr lang="en-US" sz="1200" b="1" kern="1200" dirty="0">
              <a:solidFill>
                <a:schemeClr val="bg2"/>
              </a:solidFill>
            </a:endParaRPr>
          </a:p>
        </p:txBody>
      </p:sp>
      <p:sp>
        <p:nvSpPr>
          <p:cNvPr id="406" name="椭圆 405"/>
          <p:cNvSpPr/>
          <p:nvPr/>
        </p:nvSpPr>
        <p:spPr>
          <a:xfrm>
            <a:off x="3286189" y="3361804"/>
            <a:ext cx="605242" cy="605411"/>
          </a:xfrm>
          <a:prstGeom prst="ellipse">
            <a:avLst/>
          </a:prstGeom>
          <a:solidFill>
            <a:srgbClr val="ED7D31"/>
          </a:solid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763" tIns="67763" rIns="67763" bIns="67763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bg2"/>
                </a:solidFill>
              </a:rPr>
              <a:t>法</a:t>
            </a:r>
            <a:endParaRPr lang="en-US" sz="1200" b="1" kern="1200" dirty="0">
              <a:solidFill>
                <a:schemeClr val="bg2"/>
              </a:solidFill>
            </a:endParaRPr>
          </a:p>
        </p:txBody>
      </p:sp>
      <p:sp>
        <p:nvSpPr>
          <p:cNvPr id="407" name="椭圆 406"/>
          <p:cNvSpPr/>
          <p:nvPr/>
        </p:nvSpPr>
        <p:spPr>
          <a:xfrm>
            <a:off x="4832316" y="3351506"/>
            <a:ext cx="605242" cy="605411"/>
          </a:xfrm>
          <a:prstGeom prst="ellipse">
            <a:avLst/>
          </a:prstGeom>
          <a:solidFill>
            <a:srgbClr val="8FCFEB"/>
          </a:solid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763" tIns="67763" rIns="67763" bIns="67763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bg2"/>
                </a:solidFill>
              </a:rPr>
              <a:t>环</a:t>
            </a:r>
            <a:endParaRPr lang="en-US" sz="1200" b="1" kern="1200" dirty="0">
              <a:solidFill>
                <a:schemeClr val="bg2"/>
              </a:solidFill>
            </a:endParaRPr>
          </a:p>
        </p:txBody>
      </p:sp>
      <p:cxnSp>
        <p:nvCxnSpPr>
          <p:cNvPr id="408" name="直接箭头连接符 407"/>
          <p:cNvCxnSpPr>
            <a:endCxn id="405" idx="3"/>
          </p:cNvCxnSpPr>
          <p:nvPr/>
        </p:nvCxnSpPr>
        <p:spPr>
          <a:xfrm flipV="1">
            <a:off x="2316119" y="1512943"/>
            <a:ext cx="942229" cy="875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直接箭头连接符 408"/>
          <p:cNvCxnSpPr/>
          <p:nvPr/>
        </p:nvCxnSpPr>
        <p:spPr>
          <a:xfrm flipH="1" flipV="1">
            <a:off x="5492444" y="1502461"/>
            <a:ext cx="962703" cy="480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箭头连接符 409"/>
          <p:cNvCxnSpPr/>
          <p:nvPr/>
        </p:nvCxnSpPr>
        <p:spPr>
          <a:xfrm flipH="1">
            <a:off x="5973795" y="984532"/>
            <a:ext cx="452716" cy="516849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直接箭头连接符 410"/>
          <p:cNvCxnSpPr>
            <a:stCxn id="416" idx="3"/>
          </p:cNvCxnSpPr>
          <p:nvPr/>
        </p:nvCxnSpPr>
        <p:spPr>
          <a:xfrm>
            <a:off x="2502021" y="995392"/>
            <a:ext cx="364322" cy="525707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接箭头连接符 411"/>
          <p:cNvCxnSpPr/>
          <p:nvPr/>
        </p:nvCxnSpPr>
        <p:spPr>
          <a:xfrm flipH="1">
            <a:off x="5414463" y="3524032"/>
            <a:ext cx="732554" cy="12916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箭头连接符 412"/>
          <p:cNvCxnSpPr/>
          <p:nvPr/>
        </p:nvCxnSpPr>
        <p:spPr>
          <a:xfrm flipH="1" flipV="1">
            <a:off x="5838887" y="3524032"/>
            <a:ext cx="616260" cy="443183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接箭头连接符 413"/>
          <p:cNvCxnSpPr>
            <a:endCxn id="406" idx="2"/>
          </p:cNvCxnSpPr>
          <p:nvPr/>
        </p:nvCxnSpPr>
        <p:spPr>
          <a:xfrm flipV="1">
            <a:off x="2297769" y="3664510"/>
            <a:ext cx="988420" cy="6663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直接箭头连接符 414"/>
          <p:cNvCxnSpPr/>
          <p:nvPr/>
        </p:nvCxnSpPr>
        <p:spPr>
          <a:xfrm>
            <a:off x="2312867" y="3014195"/>
            <a:ext cx="598573" cy="656978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Content Placeholder 2"/>
          <p:cNvSpPr txBox="1">
            <a:spLocks/>
          </p:cNvSpPr>
          <p:nvPr/>
        </p:nvSpPr>
        <p:spPr>
          <a:xfrm>
            <a:off x="720809" y="728661"/>
            <a:ext cx="1781212" cy="533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17" name="Content Placeholder 2"/>
          <p:cNvSpPr txBox="1">
            <a:spLocks/>
          </p:cNvSpPr>
          <p:nvPr/>
        </p:nvSpPr>
        <p:spPr>
          <a:xfrm>
            <a:off x="6388377" y="1288176"/>
            <a:ext cx="1913945" cy="533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18" name="Content Placeholder 2"/>
          <p:cNvSpPr txBox="1">
            <a:spLocks/>
          </p:cNvSpPr>
          <p:nvPr/>
        </p:nvSpPr>
        <p:spPr>
          <a:xfrm>
            <a:off x="6404870" y="785342"/>
            <a:ext cx="1807404" cy="366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19" name="Content Placeholder 2"/>
          <p:cNvSpPr txBox="1">
            <a:spLocks/>
          </p:cNvSpPr>
          <p:nvPr/>
        </p:nvSpPr>
        <p:spPr>
          <a:xfrm>
            <a:off x="836839" y="1292767"/>
            <a:ext cx="1498188" cy="366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20" name="Content Placeholder 2"/>
          <p:cNvSpPr txBox="1">
            <a:spLocks/>
          </p:cNvSpPr>
          <p:nvPr/>
        </p:nvSpPr>
        <p:spPr>
          <a:xfrm>
            <a:off x="6404870" y="3838408"/>
            <a:ext cx="1463483" cy="533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21" name="Content Placeholder 2"/>
          <p:cNvSpPr txBox="1">
            <a:spLocks/>
          </p:cNvSpPr>
          <p:nvPr/>
        </p:nvSpPr>
        <p:spPr>
          <a:xfrm>
            <a:off x="6267892" y="3378739"/>
            <a:ext cx="1792965" cy="366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22" name="Content Placeholder 2"/>
          <p:cNvSpPr txBox="1">
            <a:spLocks/>
          </p:cNvSpPr>
          <p:nvPr/>
        </p:nvSpPr>
        <p:spPr>
          <a:xfrm>
            <a:off x="836838" y="3423455"/>
            <a:ext cx="1439423" cy="533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23" name="Content Placeholder 2"/>
          <p:cNvSpPr txBox="1">
            <a:spLocks/>
          </p:cNvSpPr>
          <p:nvPr/>
        </p:nvSpPr>
        <p:spPr>
          <a:xfrm>
            <a:off x="778074" y="2747284"/>
            <a:ext cx="1498188" cy="366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grpSp>
        <p:nvGrpSpPr>
          <p:cNvPr id="431" name="组合 430"/>
          <p:cNvGrpSpPr/>
          <p:nvPr/>
        </p:nvGrpSpPr>
        <p:grpSpPr>
          <a:xfrm rot="5400000" flipV="1">
            <a:off x="8453613" y="2160365"/>
            <a:ext cx="89157" cy="574067"/>
            <a:chOff x="3029527" y="2086985"/>
            <a:chExt cx="89157" cy="574067"/>
          </a:xfrm>
        </p:grpSpPr>
        <p:sp>
          <p:nvSpPr>
            <p:cNvPr id="432" name="椭圆 43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椭圆 43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椭圆 43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9" name="Freeform 1147"/>
          <p:cNvSpPr>
            <a:spLocks noEditPoints="1"/>
          </p:cNvSpPr>
          <p:nvPr/>
        </p:nvSpPr>
        <p:spPr bwMode="auto">
          <a:xfrm flipH="1">
            <a:off x="3597151" y="2040938"/>
            <a:ext cx="2144973" cy="812922"/>
          </a:xfrm>
          <a:custGeom>
            <a:avLst/>
            <a:gdLst>
              <a:gd name="T0" fmla="*/ 372 w 392"/>
              <a:gd name="T1" fmla="*/ 19 h 228"/>
              <a:gd name="T2" fmla="*/ 283 w 392"/>
              <a:gd name="T3" fmla="*/ 83 h 228"/>
              <a:gd name="T4" fmla="*/ 296 w 392"/>
              <a:gd name="T5" fmla="*/ 40 h 228"/>
              <a:gd name="T6" fmla="*/ 275 w 392"/>
              <a:gd name="T7" fmla="*/ 45 h 228"/>
              <a:gd name="T8" fmla="*/ 213 w 392"/>
              <a:gd name="T9" fmla="*/ 97 h 228"/>
              <a:gd name="T10" fmla="*/ 236 w 392"/>
              <a:gd name="T11" fmla="*/ 38 h 228"/>
              <a:gd name="T12" fmla="*/ 180 w 392"/>
              <a:gd name="T13" fmla="*/ 96 h 228"/>
              <a:gd name="T14" fmla="*/ 165 w 392"/>
              <a:gd name="T15" fmla="*/ 108 h 228"/>
              <a:gd name="T16" fmla="*/ 128 w 392"/>
              <a:gd name="T17" fmla="*/ 22 h 228"/>
              <a:gd name="T18" fmla="*/ 16 w 392"/>
              <a:gd name="T19" fmla="*/ 73 h 228"/>
              <a:gd name="T20" fmla="*/ 52 w 392"/>
              <a:gd name="T21" fmla="*/ 130 h 228"/>
              <a:gd name="T22" fmla="*/ 5 w 392"/>
              <a:gd name="T23" fmla="*/ 176 h 228"/>
              <a:gd name="T24" fmla="*/ 162 w 392"/>
              <a:gd name="T25" fmla="*/ 159 h 228"/>
              <a:gd name="T26" fmla="*/ 168 w 392"/>
              <a:gd name="T27" fmla="*/ 128 h 228"/>
              <a:gd name="T28" fmla="*/ 192 w 392"/>
              <a:gd name="T29" fmla="*/ 118 h 228"/>
              <a:gd name="T30" fmla="*/ 219 w 392"/>
              <a:gd name="T31" fmla="*/ 179 h 228"/>
              <a:gd name="T32" fmla="*/ 241 w 392"/>
              <a:gd name="T33" fmla="*/ 175 h 228"/>
              <a:gd name="T34" fmla="*/ 239 w 392"/>
              <a:gd name="T35" fmla="*/ 165 h 228"/>
              <a:gd name="T36" fmla="*/ 216 w 392"/>
              <a:gd name="T37" fmla="*/ 112 h 228"/>
              <a:gd name="T38" fmla="*/ 264 w 392"/>
              <a:gd name="T39" fmla="*/ 112 h 228"/>
              <a:gd name="T40" fmla="*/ 289 w 392"/>
              <a:gd name="T41" fmla="*/ 154 h 228"/>
              <a:gd name="T42" fmla="*/ 304 w 392"/>
              <a:gd name="T43" fmla="*/ 170 h 228"/>
              <a:gd name="T44" fmla="*/ 303 w 392"/>
              <a:gd name="T45" fmla="*/ 134 h 228"/>
              <a:gd name="T46" fmla="*/ 286 w 392"/>
              <a:gd name="T47" fmla="*/ 105 h 228"/>
              <a:gd name="T48" fmla="*/ 370 w 392"/>
              <a:gd name="T49" fmla="*/ 170 h 228"/>
              <a:gd name="T50" fmla="*/ 386 w 392"/>
              <a:gd name="T51" fmla="*/ 166 h 228"/>
              <a:gd name="T52" fmla="*/ 388 w 392"/>
              <a:gd name="T53" fmla="*/ 159 h 228"/>
              <a:gd name="T54" fmla="*/ 388 w 392"/>
              <a:gd name="T55" fmla="*/ 20 h 228"/>
              <a:gd name="T56" fmla="*/ 102 w 392"/>
              <a:gd name="T57" fmla="*/ 64 h 228"/>
              <a:gd name="T58" fmla="*/ 86 w 392"/>
              <a:gd name="T59" fmla="*/ 78 h 228"/>
              <a:gd name="T60" fmla="*/ 94 w 392"/>
              <a:gd name="T61" fmla="*/ 98 h 228"/>
              <a:gd name="T62" fmla="*/ 107 w 392"/>
              <a:gd name="T63" fmla="*/ 88 h 228"/>
              <a:gd name="T64" fmla="*/ 109 w 392"/>
              <a:gd name="T65" fmla="*/ 64 h 228"/>
              <a:gd name="T66" fmla="*/ 145 w 392"/>
              <a:gd name="T67" fmla="*/ 153 h 228"/>
              <a:gd name="T68" fmla="*/ 28 w 392"/>
              <a:gd name="T69" fmla="*/ 166 h 228"/>
              <a:gd name="T70" fmla="*/ 73 w 392"/>
              <a:gd name="T71" fmla="*/ 120 h 228"/>
              <a:gd name="T72" fmla="*/ 115 w 392"/>
              <a:gd name="T73" fmla="*/ 42 h 228"/>
              <a:gd name="T74" fmla="*/ 371 w 392"/>
              <a:gd name="T75" fmla="*/ 49 h 228"/>
              <a:gd name="T76" fmla="*/ 373 w 392"/>
              <a:gd name="T77" fmla="*/ 81 h 228"/>
              <a:gd name="T78" fmla="*/ 349 w 392"/>
              <a:gd name="T79" fmla="*/ 97 h 228"/>
              <a:gd name="T80" fmla="*/ 371 w 392"/>
              <a:gd name="T81" fmla="*/ 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2" h="228">
                <a:moveTo>
                  <a:pt x="388" y="20"/>
                </a:moveTo>
                <a:cubicBezTo>
                  <a:pt x="388" y="9"/>
                  <a:pt x="376" y="13"/>
                  <a:pt x="372" y="19"/>
                </a:cubicBezTo>
                <a:cubicBezTo>
                  <a:pt x="360" y="39"/>
                  <a:pt x="340" y="62"/>
                  <a:pt x="333" y="86"/>
                </a:cubicBezTo>
                <a:cubicBezTo>
                  <a:pt x="316" y="86"/>
                  <a:pt x="299" y="84"/>
                  <a:pt x="283" y="83"/>
                </a:cubicBezTo>
                <a:cubicBezTo>
                  <a:pt x="283" y="73"/>
                  <a:pt x="285" y="61"/>
                  <a:pt x="291" y="49"/>
                </a:cubicBezTo>
                <a:cubicBezTo>
                  <a:pt x="293" y="46"/>
                  <a:pt x="295" y="43"/>
                  <a:pt x="296" y="40"/>
                </a:cubicBezTo>
                <a:cubicBezTo>
                  <a:pt x="304" y="27"/>
                  <a:pt x="291" y="18"/>
                  <a:pt x="283" y="31"/>
                </a:cubicBezTo>
                <a:cubicBezTo>
                  <a:pt x="280" y="36"/>
                  <a:pt x="278" y="40"/>
                  <a:pt x="275" y="45"/>
                </a:cubicBezTo>
                <a:cubicBezTo>
                  <a:pt x="268" y="59"/>
                  <a:pt x="262" y="73"/>
                  <a:pt x="259" y="89"/>
                </a:cubicBezTo>
                <a:cubicBezTo>
                  <a:pt x="244" y="88"/>
                  <a:pt x="227" y="89"/>
                  <a:pt x="213" y="97"/>
                </a:cubicBezTo>
                <a:cubicBezTo>
                  <a:pt x="213" y="96"/>
                  <a:pt x="212" y="95"/>
                  <a:pt x="211" y="95"/>
                </a:cubicBezTo>
                <a:cubicBezTo>
                  <a:pt x="214" y="73"/>
                  <a:pt x="224" y="52"/>
                  <a:pt x="236" y="38"/>
                </a:cubicBezTo>
                <a:cubicBezTo>
                  <a:pt x="244" y="29"/>
                  <a:pt x="239" y="14"/>
                  <a:pt x="227" y="25"/>
                </a:cubicBezTo>
                <a:cubicBezTo>
                  <a:pt x="207" y="45"/>
                  <a:pt x="198" y="74"/>
                  <a:pt x="180" y="96"/>
                </a:cubicBezTo>
                <a:cubicBezTo>
                  <a:pt x="178" y="97"/>
                  <a:pt x="176" y="98"/>
                  <a:pt x="174" y="98"/>
                </a:cubicBezTo>
                <a:cubicBezTo>
                  <a:pt x="170" y="100"/>
                  <a:pt x="167" y="104"/>
                  <a:pt x="165" y="108"/>
                </a:cubicBezTo>
                <a:cubicBezTo>
                  <a:pt x="165" y="108"/>
                  <a:pt x="165" y="108"/>
                  <a:pt x="165" y="109"/>
                </a:cubicBezTo>
                <a:cubicBezTo>
                  <a:pt x="164" y="74"/>
                  <a:pt x="156" y="38"/>
                  <a:pt x="128" y="22"/>
                </a:cubicBezTo>
                <a:cubicBezTo>
                  <a:pt x="90" y="0"/>
                  <a:pt x="42" y="46"/>
                  <a:pt x="18" y="71"/>
                </a:cubicBezTo>
                <a:cubicBezTo>
                  <a:pt x="17" y="71"/>
                  <a:pt x="17" y="72"/>
                  <a:pt x="16" y="73"/>
                </a:cubicBezTo>
                <a:cubicBezTo>
                  <a:pt x="11" y="70"/>
                  <a:pt x="1" y="84"/>
                  <a:pt x="5" y="89"/>
                </a:cubicBezTo>
                <a:cubicBezTo>
                  <a:pt x="18" y="106"/>
                  <a:pt x="37" y="116"/>
                  <a:pt x="52" y="130"/>
                </a:cubicBezTo>
                <a:cubicBezTo>
                  <a:pt x="39" y="141"/>
                  <a:pt x="24" y="150"/>
                  <a:pt x="9" y="158"/>
                </a:cubicBezTo>
                <a:cubicBezTo>
                  <a:pt x="4" y="162"/>
                  <a:pt x="0" y="171"/>
                  <a:pt x="5" y="176"/>
                </a:cubicBezTo>
                <a:cubicBezTo>
                  <a:pt x="29" y="201"/>
                  <a:pt x="79" y="228"/>
                  <a:pt x="115" y="227"/>
                </a:cubicBezTo>
                <a:cubicBezTo>
                  <a:pt x="149" y="227"/>
                  <a:pt x="160" y="186"/>
                  <a:pt x="162" y="159"/>
                </a:cubicBezTo>
                <a:cubicBezTo>
                  <a:pt x="163" y="151"/>
                  <a:pt x="164" y="140"/>
                  <a:pt x="164" y="129"/>
                </a:cubicBezTo>
                <a:cubicBezTo>
                  <a:pt x="166" y="129"/>
                  <a:pt x="167" y="129"/>
                  <a:pt x="168" y="128"/>
                </a:cubicBezTo>
                <a:cubicBezTo>
                  <a:pt x="172" y="125"/>
                  <a:pt x="175" y="122"/>
                  <a:pt x="179" y="119"/>
                </a:cubicBezTo>
                <a:cubicBezTo>
                  <a:pt x="183" y="119"/>
                  <a:pt x="187" y="118"/>
                  <a:pt x="192" y="118"/>
                </a:cubicBezTo>
                <a:cubicBezTo>
                  <a:pt x="192" y="131"/>
                  <a:pt x="193" y="144"/>
                  <a:pt x="199" y="157"/>
                </a:cubicBezTo>
                <a:cubicBezTo>
                  <a:pt x="201" y="161"/>
                  <a:pt x="212" y="174"/>
                  <a:pt x="219" y="179"/>
                </a:cubicBezTo>
                <a:cubicBezTo>
                  <a:pt x="220" y="182"/>
                  <a:pt x="222" y="184"/>
                  <a:pt x="223" y="187"/>
                </a:cubicBezTo>
                <a:cubicBezTo>
                  <a:pt x="230" y="196"/>
                  <a:pt x="241" y="182"/>
                  <a:pt x="241" y="175"/>
                </a:cubicBezTo>
                <a:cubicBezTo>
                  <a:pt x="241" y="171"/>
                  <a:pt x="241" y="171"/>
                  <a:pt x="241" y="171"/>
                </a:cubicBezTo>
                <a:cubicBezTo>
                  <a:pt x="241" y="169"/>
                  <a:pt x="241" y="166"/>
                  <a:pt x="239" y="165"/>
                </a:cubicBezTo>
                <a:cubicBezTo>
                  <a:pt x="237" y="164"/>
                  <a:pt x="236" y="163"/>
                  <a:pt x="235" y="162"/>
                </a:cubicBezTo>
                <a:cubicBezTo>
                  <a:pt x="225" y="147"/>
                  <a:pt x="220" y="130"/>
                  <a:pt x="216" y="112"/>
                </a:cubicBezTo>
                <a:cubicBezTo>
                  <a:pt x="232" y="111"/>
                  <a:pt x="247" y="109"/>
                  <a:pt x="262" y="112"/>
                </a:cubicBezTo>
                <a:cubicBezTo>
                  <a:pt x="263" y="112"/>
                  <a:pt x="263" y="112"/>
                  <a:pt x="264" y="112"/>
                </a:cubicBezTo>
                <a:cubicBezTo>
                  <a:pt x="266" y="116"/>
                  <a:pt x="269" y="120"/>
                  <a:pt x="271" y="124"/>
                </a:cubicBezTo>
                <a:cubicBezTo>
                  <a:pt x="275" y="134"/>
                  <a:pt x="282" y="144"/>
                  <a:pt x="289" y="154"/>
                </a:cubicBezTo>
                <a:cubicBezTo>
                  <a:pt x="292" y="158"/>
                  <a:pt x="295" y="163"/>
                  <a:pt x="297" y="167"/>
                </a:cubicBezTo>
                <a:cubicBezTo>
                  <a:pt x="298" y="170"/>
                  <a:pt x="301" y="170"/>
                  <a:pt x="304" y="170"/>
                </a:cubicBezTo>
                <a:cubicBezTo>
                  <a:pt x="311" y="174"/>
                  <a:pt x="323" y="157"/>
                  <a:pt x="317" y="151"/>
                </a:cubicBezTo>
                <a:cubicBezTo>
                  <a:pt x="312" y="145"/>
                  <a:pt x="307" y="140"/>
                  <a:pt x="303" y="134"/>
                </a:cubicBezTo>
                <a:cubicBezTo>
                  <a:pt x="299" y="126"/>
                  <a:pt x="292" y="115"/>
                  <a:pt x="287" y="105"/>
                </a:cubicBezTo>
                <a:cubicBezTo>
                  <a:pt x="286" y="105"/>
                  <a:pt x="286" y="105"/>
                  <a:pt x="286" y="105"/>
                </a:cubicBezTo>
                <a:cubicBezTo>
                  <a:pt x="300" y="105"/>
                  <a:pt x="313" y="107"/>
                  <a:pt x="326" y="107"/>
                </a:cubicBezTo>
                <a:cubicBezTo>
                  <a:pt x="344" y="121"/>
                  <a:pt x="359" y="151"/>
                  <a:pt x="370" y="170"/>
                </a:cubicBezTo>
                <a:cubicBezTo>
                  <a:pt x="370" y="171"/>
                  <a:pt x="371" y="172"/>
                  <a:pt x="372" y="173"/>
                </a:cubicBezTo>
                <a:cubicBezTo>
                  <a:pt x="376" y="177"/>
                  <a:pt x="382" y="172"/>
                  <a:pt x="386" y="166"/>
                </a:cubicBezTo>
                <a:cubicBezTo>
                  <a:pt x="387" y="164"/>
                  <a:pt x="388" y="162"/>
                  <a:pt x="388" y="160"/>
                </a:cubicBezTo>
                <a:cubicBezTo>
                  <a:pt x="388" y="160"/>
                  <a:pt x="388" y="160"/>
                  <a:pt x="388" y="159"/>
                </a:cubicBezTo>
                <a:cubicBezTo>
                  <a:pt x="389" y="134"/>
                  <a:pt x="390" y="109"/>
                  <a:pt x="391" y="85"/>
                </a:cubicBezTo>
                <a:cubicBezTo>
                  <a:pt x="392" y="63"/>
                  <a:pt x="388" y="41"/>
                  <a:pt x="388" y="20"/>
                </a:cubicBezTo>
                <a:close/>
                <a:moveTo>
                  <a:pt x="109" y="64"/>
                </a:moveTo>
                <a:cubicBezTo>
                  <a:pt x="106" y="64"/>
                  <a:pt x="104" y="64"/>
                  <a:pt x="102" y="64"/>
                </a:cubicBezTo>
                <a:cubicBezTo>
                  <a:pt x="95" y="64"/>
                  <a:pt x="91" y="70"/>
                  <a:pt x="88" y="75"/>
                </a:cubicBezTo>
                <a:cubicBezTo>
                  <a:pt x="87" y="76"/>
                  <a:pt x="87" y="77"/>
                  <a:pt x="86" y="78"/>
                </a:cubicBezTo>
                <a:cubicBezTo>
                  <a:pt x="84" y="81"/>
                  <a:pt x="84" y="85"/>
                  <a:pt x="86" y="88"/>
                </a:cubicBezTo>
                <a:cubicBezTo>
                  <a:pt x="88" y="92"/>
                  <a:pt x="91" y="95"/>
                  <a:pt x="94" y="98"/>
                </a:cubicBezTo>
                <a:cubicBezTo>
                  <a:pt x="96" y="100"/>
                  <a:pt x="100" y="98"/>
                  <a:pt x="101" y="97"/>
                </a:cubicBezTo>
                <a:cubicBezTo>
                  <a:pt x="104" y="94"/>
                  <a:pt x="106" y="91"/>
                  <a:pt x="107" y="88"/>
                </a:cubicBezTo>
                <a:cubicBezTo>
                  <a:pt x="109" y="82"/>
                  <a:pt x="112" y="76"/>
                  <a:pt x="112" y="70"/>
                </a:cubicBezTo>
                <a:cubicBezTo>
                  <a:pt x="112" y="68"/>
                  <a:pt x="111" y="65"/>
                  <a:pt x="109" y="64"/>
                </a:cubicBezTo>
                <a:close/>
                <a:moveTo>
                  <a:pt x="145" y="153"/>
                </a:moveTo>
                <a:cubicBezTo>
                  <a:pt x="145" y="153"/>
                  <a:pt x="145" y="153"/>
                  <a:pt x="145" y="153"/>
                </a:cubicBezTo>
                <a:cubicBezTo>
                  <a:pt x="144" y="184"/>
                  <a:pt x="138" y="213"/>
                  <a:pt x="103" y="204"/>
                </a:cubicBezTo>
                <a:cubicBezTo>
                  <a:pt x="79" y="198"/>
                  <a:pt x="49" y="183"/>
                  <a:pt x="28" y="166"/>
                </a:cubicBezTo>
                <a:cubicBezTo>
                  <a:pt x="42" y="157"/>
                  <a:pt x="56" y="147"/>
                  <a:pt x="69" y="134"/>
                </a:cubicBezTo>
                <a:cubicBezTo>
                  <a:pt x="72" y="132"/>
                  <a:pt x="76" y="124"/>
                  <a:pt x="73" y="120"/>
                </a:cubicBezTo>
                <a:cubicBezTo>
                  <a:pt x="60" y="106"/>
                  <a:pt x="44" y="96"/>
                  <a:pt x="29" y="84"/>
                </a:cubicBezTo>
                <a:cubicBezTo>
                  <a:pt x="49" y="63"/>
                  <a:pt x="83" y="28"/>
                  <a:pt x="115" y="42"/>
                </a:cubicBezTo>
                <a:cubicBezTo>
                  <a:pt x="151" y="57"/>
                  <a:pt x="146" y="123"/>
                  <a:pt x="145" y="153"/>
                </a:cubicBezTo>
                <a:close/>
                <a:moveTo>
                  <a:pt x="371" y="49"/>
                </a:moveTo>
                <a:cubicBezTo>
                  <a:pt x="371" y="49"/>
                  <a:pt x="371" y="49"/>
                  <a:pt x="371" y="49"/>
                </a:cubicBezTo>
                <a:cubicBezTo>
                  <a:pt x="372" y="60"/>
                  <a:pt x="373" y="70"/>
                  <a:pt x="373" y="81"/>
                </a:cubicBezTo>
                <a:cubicBezTo>
                  <a:pt x="373" y="96"/>
                  <a:pt x="372" y="112"/>
                  <a:pt x="371" y="127"/>
                </a:cubicBezTo>
                <a:cubicBezTo>
                  <a:pt x="364" y="116"/>
                  <a:pt x="357" y="105"/>
                  <a:pt x="349" y="97"/>
                </a:cubicBezTo>
                <a:cubicBezTo>
                  <a:pt x="349" y="95"/>
                  <a:pt x="349" y="94"/>
                  <a:pt x="349" y="93"/>
                </a:cubicBezTo>
                <a:cubicBezTo>
                  <a:pt x="349" y="79"/>
                  <a:pt x="360" y="63"/>
                  <a:pt x="371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3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44247" y="1759318"/>
            <a:ext cx="366347" cy="366347"/>
            <a:chOff x="2847583" y="1563569"/>
            <a:chExt cx="524063" cy="524063"/>
          </a:xfrm>
        </p:grpSpPr>
        <p:sp>
          <p:nvSpPr>
            <p:cNvPr id="101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rgbClr val="FFC66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112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67165" y="1902916"/>
            <a:ext cx="2120510" cy="1270573"/>
            <a:chOff x="1121852" y="1663551"/>
            <a:chExt cx="1525834" cy="1004301"/>
          </a:xfrm>
        </p:grpSpPr>
        <p:sp>
          <p:nvSpPr>
            <p:cNvPr id="114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1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4" name="圆角矩形 153"/>
          <p:cNvSpPr/>
          <p:nvPr/>
        </p:nvSpPr>
        <p:spPr>
          <a:xfrm>
            <a:off x="3802743" y="526091"/>
            <a:ext cx="1661886" cy="588965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Content Placeholder 2"/>
          <p:cNvSpPr txBox="1">
            <a:spLocks/>
          </p:cNvSpPr>
          <p:nvPr/>
        </p:nvSpPr>
        <p:spPr>
          <a:xfrm>
            <a:off x="3509827" y="526091"/>
            <a:ext cx="2239061" cy="611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800" dirty="0" smtClean="0">
                <a:solidFill>
                  <a:schemeClr val="bg2"/>
                </a:solidFill>
                <a:cs typeface="+mn-ea"/>
                <a:sym typeface="+mn-lt"/>
              </a:rPr>
              <a:t>末端原因</a:t>
            </a:r>
            <a:endParaRPr 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4386909" y="1738959"/>
            <a:ext cx="366347" cy="366347"/>
            <a:chOff x="2847583" y="1563569"/>
            <a:chExt cx="524063" cy="524063"/>
          </a:xfrm>
        </p:grpSpPr>
        <p:sp>
          <p:nvSpPr>
            <p:cNvPr id="157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rgbClr val="B0D054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159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3509827" y="1882557"/>
            <a:ext cx="2120510" cy="1270573"/>
            <a:chOff x="1121852" y="1663551"/>
            <a:chExt cx="1525834" cy="1004301"/>
          </a:xfrm>
        </p:grpSpPr>
        <p:sp>
          <p:nvSpPr>
            <p:cNvPr id="161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62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137366" y="1759318"/>
            <a:ext cx="366347" cy="366347"/>
            <a:chOff x="2847583" y="1563569"/>
            <a:chExt cx="524063" cy="524063"/>
          </a:xfrm>
        </p:grpSpPr>
        <p:sp>
          <p:nvSpPr>
            <p:cNvPr id="164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rgbClr val="B0D054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166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6260284" y="1902916"/>
            <a:ext cx="2120510" cy="1270573"/>
            <a:chOff x="1121852" y="1663551"/>
            <a:chExt cx="1525834" cy="1004301"/>
          </a:xfrm>
        </p:grpSpPr>
        <p:sp>
          <p:nvSpPr>
            <p:cNvPr id="168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69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744247" y="3429853"/>
            <a:ext cx="366347" cy="366347"/>
            <a:chOff x="2847583" y="1563569"/>
            <a:chExt cx="524063" cy="524063"/>
          </a:xfrm>
        </p:grpSpPr>
        <p:sp>
          <p:nvSpPr>
            <p:cNvPr id="171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rgbClr val="B0D054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173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67165" y="3573451"/>
            <a:ext cx="2120510" cy="1270573"/>
            <a:chOff x="1121852" y="1663551"/>
            <a:chExt cx="1525834" cy="1004301"/>
          </a:xfrm>
        </p:grpSpPr>
        <p:sp>
          <p:nvSpPr>
            <p:cNvPr id="175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76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4386909" y="3409494"/>
            <a:ext cx="366347" cy="366347"/>
            <a:chOff x="2847583" y="1563569"/>
            <a:chExt cx="524063" cy="524063"/>
          </a:xfrm>
        </p:grpSpPr>
        <p:sp>
          <p:nvSpPr>
            <p:cNvPr id="178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rgbClr val="B0D054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180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509827" y="3553092"/>
            <a:ext cx="2120510" cy="1270573"/>
            <a:chOff x="1121852" y="1663551"/>
            <a:chExt cx="1525834" cy="1004301"/>
          </a:xfrm>
        </p:grpSpPr>
        <p:sp>
          <p:nvSpPr>
            <p:cNvPr id="182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83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7137366" y="3429853"/>
            <a:ext cx="366347" cy="366347"/>
            <a:chOff x="2847583" y="1563569"/>
            <a:chExt cx="524063" cy="524063"/>
          </a:xfrm>
        </p:grpSpPr>
        <p:sp>
          <p:nvSpPr>
            <p:cNvPr id="185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rgbClr val="B0D054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187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6260284" y="3573451"/>
            <a:ext cx="2120510" cy="1270573"/>
            <a:chOff x="1121852" y="1663551"/>
            <a:chExt cx="1525834" cy="1004301"/>
          </a:xfrm>
        </p:grpSpPr>
        <p:sp>
          <p:nvSpPr>
            <p:cNvPr id="189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90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98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1217" y="1849583"/>
            <a:ext cx="3900054" cy="2216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1217" y="2334492"/>
            <a:ext cx="3900054" cy="2216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1217" y="2826276"/>
            <a:ext cx="3900054" cy="2216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1217" y="3311237"/>
            <a:ext cx="3900054" cy="2216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159061693"/>
              </p:ext>
            </p:extLst>
          </p:nvPr>
        </p:nvGraphicFramePr>
        <p:xfrm>
          <a:off x="602443" y="1469283"/>
          <a:ext cx="4174715" cy="2232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Content Placeholder 2"/>
          <p:cNvSpPr txBox="1">
            <a:spLocks/>
          </p:cNvSpPr>
          <p:nvPr/>
        </p:nvSpPr>
        <p:spPr>
          <a:xfrm>
            <a:off x="5981182" y="2684005"/>
            <a:ext cx="2177279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Title 13"/>
          <p:cNvSpPr txBox="1">
            <a:spLocks/>
          </p:cNvSpPr>
          <p:nvPr/>
        </p:nvSpPr>
        <p:spPr>
          <a:xfrm>
            <a:off x="5478434" y="2004650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smtClean="0">
                <a:solidFill>
                  <a:srgbClr val="FFC663"/>
                </a:solidFill>
                <a:latin typeface="+mn-lt"/>
                <a:ea typeface="+mn-ea"/>
                <a:cs typeface="+mn-ea"/>
                <a:sym typeface="+mn-lt"/>
              </a:rPr>
              <a:t>1230</a:t>
            </a:r>
            <a:endParaRPr lang="en-US" sz="4000" b="1" dirty="0">
              <a:solidFill>
                <a:srgbClr val="FFC6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981182" y="1647132"/>
            <a:ext cx="454346" cy="454346"/>
            <a:chOff x="7071362" y="4009158"/>
            <a:chExt cx="576263" cy="576263"/>
          </a:xfrm>
          <a:solidFill>
            <a:srgbClr val="FF7C3B"/>
          </a:solidFill>
        </p:grpSpPr>
        <p:sp>
          <p:nvSpPr>
            <p:cNvPr id="39" name="Freeform 153"/>
            <p:cNvSpPr>
              <a:spLocks/>
            </p:cNvSpPr>
            <p:nvPr/>
          </p:nvSpPr>
          <p:spPr bwMode="auto">
            <a:xfrm>
              <a:off x="7214237" y="4190133"/>
              <a:ext cx="288925" cy="217488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4"/>
            <p:cNvSpPr>
              <a:spLocks noEditPoints="1"/>
            </p:cNvSpPr>
            <p:nvPr/>
          </p:nvSpPr>
          <p:spPr bwMode="auto">
            <a:xfrm>
              <a:off x="7071362" y="4009158"/>
              <a:ext cx="576263" cy="576263"/>
            </a:xfrm>
            <a:custGeom>
              <a:avLst/>
              <a:gdLst>
                <a:gd name="T0" fmla="*/ 211 w 423"/>
                <a:gd name="T1" fmla="*/ 424 h 424"/>
                <a:gd name="T2" fmla="*/ 211 w 423"/>
                <a:gd name="T3" fmla="*/ 414 h 424"/>
                <a:gd name="T4" fmla="*/ 211 w 423"/>
                <a:gd name="T5" fmla="*/ 424 h 424"/>
                <a:gd name="T6" fmla="*/ 0 w 423"/>
                <a:gd name="T7" fmla="*/ 212 h 424"/>
                <a:gd name="T8" fmla="*/ 211 w 423"/>
                <a:gd name="T9" fmla="*/ 0 h 424"/>
                <a:gd name="T10" fmla="*/ 423 w 423"/>
                <a:gd name="T11" fmla="*/ 212 h 424"/>
                <a:gd name="T12" fmla="*/ 211 w 423"/>
                <a:gd name="T13" fmla="*/ 424 h 424"/>
                <a:gd name="T14" fmla="*/ 211 w 423"/>
                <a:gd name="T15" fmla="*/ 20 h 424"/>
                <a:gd name="T16" fmla="*/ 20 w 423"/>
                <a:gd name="T17" fmla="*/ 212 h 424"/>
                <a:gd name="T18" fmla="*/ 211 w 423"/>
                <a:gd name="T19" fmla="*/ 404 h 424"/>
                <a:gd name="T20" fmla="*/ 211 w 423"/>
                <a:gd name="T21" fmla="*/ 404 h 424"/>
                <a:gd name="T22" fmla="*/ 403 w 423"/>
                <a:gd name="T23" fmla="*/ 212 h 424"/>
                <a:gd name="T24" fmla="*/ 211 w 423"/>
                <a:gd name="T25" fmla="*/ 2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24">
                  <a:moveTo>
                    <a:pt x="211" y="42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1" y="424"/>
                    <a:pt x="211" y="424"/>
                    <a:pt x="211" y="424"/>
                  </a:cubicBezTo>
                  <a:cubicBezTo>
                    <a:pt x="95" y="424"/>
                    <a:pt x="0" y="329"/>
                    <a:pt x="0" y="212"/>
                  </a:cubicBezTo>
                  <a:cubicBezTo>
                    <a:pt x="0" y="95"/>
                    <a:pt x="95" y="0"/>
                    <a:pt x="211" y="0"/>
                  </a:cubicBezTo>
                  <a:cubicBezTo>
                    <a:pt x="328" y="0"/>
                    <a:pt x="423" y="95"/>
                    <a:pt x="423" y="212"/>
                  </a:cubicBezTo>
                  <a:cubicBezTo>
                    <a:pt x="423" y="329"/>
                    <a:pt x="328" y="424"/>
                    <a:pt x="211" y="424"/>
                  </a:cubicBezTo>
                  <a:moveTo>
                    <a:pt x="211" y="20"/>
                  </a:moveTo>
                  <a:cubicBezTo>
                    <a:pt x="106" y="20"/>
                    <a:pt x="20" y="106"/>
                    <a:pt x="20" y="212"/>
                  </a:cubicBezTo>
                  <a:cubicBezTo>
                    <a:pt x="20" y="318"/>
                    <a:pt x="106" y="404"/>
                    <a:pt x="211" y="404"/>
                  </a:cubicBezTo>
                  <a:cubicBezTo>
                    <a:pt x="211" y="404"/>
                    <a:pt x="211" y="404"/>
                    <a:pt x="211" y="404"/>
                  </a:cubicBezTo>
                  <a:cubicBezTo>
                    <a:pt x="317" y="404"/>
                    <a:pt x="403" y="318"/>
                    <a:pt x="403" y="212"/>
                  </a:cubicBezTo>
                  <a:cubicBezTo>
                    <a:pt x="403" y="106"/>
                    <a:pt x="317" y="20"/>
                    <a:pt x="211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38425" y="84537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cs typeface="+mn-ea"/>
                <a:sym typeface="+mn-lt"/>
              </a:rPr>
              <a:t>要</a:t>
            </a:r>
            <a:r>
              <a:rPr lang="zh-CN" altLang="en-US" sz="2400" dirty="0" smtClean="0">
                <a:solidFill>
                  <a:schemeClr val="bg2"/>
                </a:solidFill>
                <a:cs typeface="+mn-ea"/>
                <a:sym typeface="+mn-lt"/>
              </a:rPr>
              <a:t>因确认</a:t>
            </a:r>
            <a:endParaRPr lang="en-US" altLang="zh-CN" sz="3200" dirty="0" smtClean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1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flipV="1">
            <a:off x="3635242" y="2682349"/>
            <a:ext cx="4838647" cy="413586"/>
          </a:xfrm>
          <a:prstGeom prst="rect">
            <a:avLst/>
          </a:prstGeom>
          <a:solidFill>
            <a:srgbClr val="E38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V="1">
            <a:off x="3659386" y="1737799"/>
            <a:ext cx="4814503" cy="413586"/>
          </a:xfrm>
          <a:prstGeom prst="rect">
            <a:avLst/>
          </a:prstGeom>
          <a:solidFill>
            <a:srgbClr val="B0D0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itle 13"/>
          <p:cNvSpPr txBox="1">
            <a:spLocks/>
          </p:cNvSpPr>
          <p:nvPr/>
        </p:nvSpPr>
        <p:spPr>
          <a:xfrm>
            <a:off x="3702712" y="1049891"/>
            <a:ext cx="1511080" cy="683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2"/>
                </a:solidFill>
                <a:latin typeface="+mj-lt"/>
                <a:ea typeface="+mn-ea"/>
                <a:cs typeface="+mn-ea"/>
                <a:sym typeface="+mn-lt"/>
              </a:rPr>
              <a:t>Lenders</a:t>
            </a:r>
            <a:endParaRPr lang="en-US" sz="2400" dirty="0">
              <a:solidFill>
                <a:schemeClr val="bg2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cxnSp>
        <p:nvCxnSpPr>
          <p:cNvPr id="50" name="Straight Connector 23"/>
          <p:cNvCxnSpPr/>
          <p:nvPr/>
        </p:nvCxnSpPr>
        <p:spPr>
          <a:xfrm>
            <a:off x="3784124" y="1648771"/>
            <a:ext cx="1284750" cy="0"/>
          </a:xfrm>
          <a:prstGeom prst="line">
            <a:avLst/>
          </a:prstGeom>
          <a:ln w="952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3"/>
          <p:cNvSpPr txBox="1">
            <a:spLocks/>
          </p:cNvSpPr>
          <p:nvPr/>
        </p:nvSpPr>
        <p:spPr>
          <a:xfrm>
            <a:off x="5426670" y="1049891"/>
            <a:ext cx="1511080" cy="683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2"/>
                </a:solidFill>
                <a:latin typeface="+mj-lt"/>
                <a:ea typeface="+mn-ea"/>
                <a:cs typeface="+mn-ea"/>
                <a:sym typeface="+mn-lt"/>
              </a:rPr>
              <a:t>Lenders</a:t>
            </a:r>
            <a:endParaRPr lang="en-US" sz="2400" dirty="0">
              <a:solidFill>
                <a:schemeClr val="bg2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52" name="Title 13"/>
          <p:cNvSpPr txBox="1">
            <a:spLocks/>
          </p:cNvSpPr>
          <p:nvPr/>
        </p:nvSpPr>
        <p:spPr>
          <a:xfrm>
            <a:off x="7115158" y="1049891"/>
            <a:ext cx="1511080" cy="683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2"/>
                </a:solidFill>
                <a:latin typeface="+mj-lt"/>
                <a:ea typeface="+mn-ea"/>
                <a:cs typeface="+mn-ea"/>
                <a:sym typeface="+mn-lt"/>
              </a:rPr>
              <a:t>Lenders</a:t>
            </a:r>
            <a:endParaRPr lang="en-US" sz="2400" dirty="0">
              <a:solidFill>
                <a:schemeClr val="bg2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123"/>
          <p:cNvSpPr txBox="1"/>
          <p:nvPr/>
        </p:nvSpPr>
        <p:spPr>
          <a:xfrm>
            <a:off x="3698291" y="1796419"/>
            <a:ext cx="209105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 err="1">
                <a:solidFill>
                  <a:schemeClr val="bg2"/>
                </a:solidFill>
              </a:rPr>
              <a:t>Lorem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</a:rPr>
              <a:t>ipsum</a:t>
            </a:r>
            <a:r>
              <a:rPr lang="en-US" sz="1200" dirty="0" smtClean="0">
                <a:solidFill>
                  <a:schemeClr val="bg2"/>
                </a:solidFill>
              </a:rPr>
              <a:t> dolor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54" name="TextBox 123"/>
          <p:cNvSpPr txBox="1"/>
          <p:nvPr/>
        </p:nvSpPr>
        <p:spPr>
          <a:xfrm>
            <a:off x="3698291" y="2275822"/>
            <a:ext cx="209105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Lorem </a:t>
            </a:r>
            <a:r>
              <a:rPr lang="en-US" sz="1200" dirty="0" err="1">
                <a:solidFill>
                  <a:schemeClr val="bg2"/>
                </a:solidFill>
              </a:rPr>
              <a:t>ipsum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smtClean="0">
                <a:solidFill>
                  <a:schemeClr val="bg2"/>
                </a:solidFill>
              </a:rPr>
              <a:t>dolor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55" name="TextBox 123"/>
          <p:cNvSpPr txBox="1"/>
          <p:nvPr/>
        </p:nvSpPr>
        <p:spPr>
          <a:xfrm>
            <a:off x="3698291" y="2755225"/>
            <a:ext cx="209105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Lorem </a:t>
            </a:r>
            <a:r>
              <a:rPr lang="en-US" sz="1200" dirty="0" err="1">
                <a:solidFill>
                  <a:schemeClr val="bg2"/>
                </a:solidFill>
              </a:rPr>
              <a:t>ipsum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smtClean="0">
                <a:solidFill>
                  <a:schemeClr val="bg2"/>
                </a:solidFill>
              </a:rPr>
              <a:t>dolor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53574" y="1796419"/>
            <a:ext cx="1478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10,000 messages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079945" y="1796419"/>
            <a:ext cx="1494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10,0000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53574" y="2261005"/>
            <a:ext cx="1478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10,000 messages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353574" y="2752581"/>
            <a:ext cx="1478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10,000 messages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079945" y="2274816"/>
            <a:ext cx="1494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9,0000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079945" y="2733788"/>
            <a:ext cx="1494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9,0000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cxnSp>
        <p:nvCxnSpPr>
          <p:cNvPr id="62" name="Straight Connector 23"/>
          <p:cNvCxnSpPr/>
          <p:nvPr/>
        </p:nvCxnSpPr>
        <p:spPr>
          <a:xfrm>
            <a:off x="5507933" y="1648771"/>
            <a:ext cx="1310606" cy="0"/>
          </a:xfrm>
          <a:prstGeom prst="line">
            <a:avLst/>
          </a:prstGeom>
          <a:ln w="952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23"/>
          <p:cNvSpPr txBox="1"/>
          <p:nvPr/>
        </p:nvSpPr>
        <p:spPr>
          <a:xfrm>
            <a:off x="3698291" y="3242988"/>
            <a:ext cx="209105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Lorem </a:t>
            </a:r>
            <a:r>
              <a:rPr lang="en-US" sz="1200" dirty="0" err="1">
                <a:solidFill>
                  <a:schemeClr val="bg2"/>
                </a:solidFill>
              </a:rPr>
              <a:t>ipsum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smtClean="0">
                <a:solidFill>
                  <a:schemeClr val="bg2"/>
                </a:solidFill>
              </a:rPr>
              <a:t>dolor</a:t>
            </a:r>
            <a:endParaRPr lang="en-US" sz="1200" b="1" dirty="0">
              <a:solidFill>
                <a:schemeClr val="bg2"/>
              </a:solidFill>
            </a:endParaRPr>
          </a:p>
        </p:txBody>
      </p:sp>
      <p:cxnSp>
        <p:nvCxnSpPr>
          <p:cNvPr id="64" name="Straight Connector 23"/>
          <p:cNvCxnSpPr/>
          <p:nvPr/>
        </p:nvCxnSpPr>
        <p:spPr>
          <a:xfrm>
            <a:off x="7187014" y="1646318"/>
            <a:ext cx="1286875" cy="0"/>
          </a:xfrm>
          <a:prstGeom prst="line">
            <a:avLst/>
          </a:prstGeom>
          <a:ln w="9525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5353574" y="3242988"/>
            <a:ext cx="1478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10,000 messages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079945" y="3242988"/>
            <a:ext cx="1494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9,0000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 flipV="1">
            <a:off x="3635242" y="3667040"/>
            <a:ext cx="4838647" cy="413586"/>
          </a:xfrm>
          <a:prstGeom prst="rect">
            <a:avLst/>
          </a:prstGeom>
          <a:solidFill>
            <a:srgbClr val="E38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123"/>
          <p:cNvSpPr txBox="1"/>
          <p:nvPr/>
        </p:nvSpPr>
        <p:spPr>
          <a:xfrm>
            <a:off x="3698291" y="3739916"/>
            <a:ext cx="209105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Lorem </a:t>
            </a:r>
            <a:r>
              <a:rPr lang="en-US" sz="1200" dirty="0" err="1">
                <a:solidFill>
                  <a:schemeClr val="bg2"/>
                </a:solidFill>
              </a:rPr>
              <a:t>ipsum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smtClean="0">
                <a:solidFill>
                  <a:schemeClr val="bg2"/>
                </a:solidFill>
              </a:rPr>
              <a:t>dolor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353574" y="3737272"/>
            <a:ext cx="1478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10,000 messages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079945" y="3718479"/>
            <a:ext cx="1494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/>
                </a:solidFill>
                <a:sym typeface="Arial"/>
              </a:rPr>
              <a:t>9,0000</a:t>
            </a:r>
            <a:endParaRPr lang="zh-CN" altLang="en-US" sz="1200" dirty="0">
              <a:solidFill>
                <a:schemeClr val="bg2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458402" y="1518128"/>
            <a:ext cx="454346" cy="454346"/>
            <a:chOff x="7071362" y="4009158"/>
            <a:chExt cx="576263" cy="576263"/>
          </a:xfrm>
          <a:solidFill>
            <a:srgbClr val="82A02C"/>
          </a:solidFill>
        </p:grpSpPr>
        <p:sp>
          <p:nvSpPr>
            <p:cNvPr id="79" name="Freeform 153"/>
            <p:cNvSpPr>
              <a:spLocks/>
            </p:cNvSpPr>
            <p:nvPr/>
          </p:nvSpPr>
          <p:spPr bwMode="auto">
            <a:xfrm>
              <a:off x="7214237" y="4190133"/>
              <a:ext cx="288925" cy="217488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4"/>
            <p:cNvSpPr>
              <a:spLocks noEditPoints="1"/>
            </p:cNvSpPr>
            <p:nvPr/>
          </p:nvSpPr>
          <p:spPr bwMode="auto">
            <a:xfrm>
              <a:off x="7071362" y="4009158"/>
              <a:ext cx="576263" cy="576263"/>
            </a:xfrm>
            <a:custGeom>
              <a:avLst/>
              <a:gdLst>
                <a:gd name="T0" fmla="*/ 211 w 423"/>
                <a:gd name="T1" fmla="*/ 424 h 424"/>
                <a:gd name="T2" fmla="*/ 211 w 423"/>
                <a:gd name="T3" fmla="*/ 414 h 424"/>
                <a:gd name="T4" fmla="*/ 211 w 423"/>
                <a:gd name="T5" fmla="*/ 424 h 424"/>
                <a:gd name="T6" fmla="*/ 0 w 423"/>
                <a:gd name="T7" fmla="*/ 212 h 424"/>
                <a:gd name="T8" fmla="*/ 211 w 423"/>
                <a:gd name="T9" fmla="*/ 0 h 424"/>
                <a:gd name="T10" fmla="*/ 423 w 423"/>
                <a:gd name="T11" fmla="*/ 212 h 424"/>
                <a:gd name="T12" fmla="*/ 211 w 423"/>
                <a:gd name="T13" fmla="*/ 424 h 424"/>
                <a:gd name="T14" fmla="*/ 211 w 423"/>
                <a:gd name="T15" fmla="*/ 20 h 424"/>
                <a:gd name="T16" fmla="*/ 20 w 423"/>
                <a:gd name="T17" fmla="*/ 212 h 424"/>
                <a:gd name="T18" fmla="*/ 211 w 423"/>
                <a:gd name="T19" fmla="*/ 404 h 424"/>
                <a:gd name="T20" fmla="*/ 211 w 423"/>
                <a:gd name="T21" fmla="*/ 404 h 424"/>
                <a:gd name="T22" fmla="*/ 403 w 423"/>
                <a:gd name="T23" fmla="*/ 212 h 424"/>
                <a:gd name="T24" fmla="*/ 211 w 423"/>
                <a:gd name="T25" fmla="*/ 2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24">
                  <a:moveTo>
                    <a:pt x="211" y="424"/>
                  </a:moveTo>
                  <a:cubicBezTo>
                    <a:pt x="211" y="414"/>
                    <a:pt x="211" y="414"/>
                    <a:pt x="211" y="414"/>
                  </a:cubicBezTo>
                  <a:cubicBezTo>
                    <a:pt x="211" y="424"/>
                    <a:pt x="211" y="424"/>
                    <a:pt x="211" y="424"/>
                  </a:cubicBezTo>
                  <a:cubicBezTo>
                    <a:pt x="95" y="424"/>
                    <a:pt x="0" y="329"/>
                    <a:pt x="0" y="212"/>
                  </a:cubicBezTo>
                  <a:cubicBezTo>
                    <a:pt x="0" y="95"/>
                    <a:pt x="95" y="0"/>
                    <a:pt x="211" y="0"/>
                  </a:cubicBezTo>
                  <a:cubicBezTo>
                    <a:pt x="328" y="0"/>
                    <a:pt x="423" y="95"/>
                    <a:pt x="423" y="212"/>
                  </a:cubicBezTo>
                  <a:cubicBezTo>
                    <a:pt x="423" y="329"/>
                    <a:pt x="328" y="424"/>
                    <a:pt x="211" y="424"/>
                  </a:cubicBezTo>
                  <a:moveTo>
                    <a:pt x="211" y="20"/>
                  </a:moveTo>
                  <a:cubicBezTo>
                    <a:pt x="106" y="20"/>
                    <a:pt x="20" y="106"/>
                    <a:pt x="20" y="212"/>
                  </a:cubicBezTo>
                  <a:cubicBezTo>
                    <a:pt x="20" y="318"/>
                    <a:pt x="106" y="404"/>
                    <a:pt x="211" y="404"/>
                  </a:cubicBezTo>
                  <a:cubicBezTo>
                    <a:pt x="211" y="404"/>
                    <a:pt x="211" y="404"/>
                    <a:pt x="211" y="404"/>
                  </a:cubicBezTo>
                  <a:cubicBezTo>
                    <a:pt x="317" y="404"/>
                    <a:pt x="403" y="318"/>
                    <a:pt x="403" y="212"/>
                  </a:cubicBezTo>
                  <a:cubicBezTo>
                    <a:pt x="403" y="106"/>
                    <a:pt x="317" y="20"/>
                    <a:pt x="211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35573" y="2303590"/>
            <a:ext cx="2100006" cy="1363450"/>
            <a:chOff x="1121852" y="1663551"/>
            <a:chExt cx="1511080" cy="1077714"/>
          </a:xfrm>
        </p:grpSpPr>
        <p:sp>
          <p:nvSpPr>
            <p:cNvPr id="85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200" dirty="0" err="1" smtClean="0">
                  <a:solidFill>
                    <a:schemeClr val="bg2"/>
                  </a:solidFill>
                  <a:cs typeface="+mn-ea"/>
                </a:rPr>
                <a:t>Lorem</a:t>
              </a:r>
              <a:r>
                <a:rPr lang="en-US" altLang="zh-CN" sz="1200" dirty="0" smtClean="0">
                  <a:solidFill>
                    <a:schemeClr val="bg2"/>
                  </a:solidFill>
                  <a:cs typeface="+mn-ea"/>
                </a:rPr>
                <a:t> </a:t>
              </a:r>
              <a:r>
                <a:rPr lang="en-US" altLang="zh-CN" sz="1200" dirty="0" err="1">
                  <a:solidFill>
                    <a:schemeClr val="bg2"/>
                  </a:solidFill>
                  <a:cs typeface="+mn-ea"/>
                </a:rPr>
                <a:t>ipsum</a:t>
              </a:r>
              <a:r>
                <a:rPr lang="en-US" altLang="zh-CN" sz="1200" dirty="0">
                  <a:solidFill>
                    <a:schemeClr val="bg2"/>
                  </a:solidFill>
                  <a:cs typeface="+mn-ea"/>
                </a:rPr>
                <a:t> dolor sit </a:t>
              </a:r>
              <a:r>
                <a:rPr lang="en-US" altLang="zh-CN" sz="1200" dirty="0" err="1">
                  <a:solidFill>
                    <a:schemeClr val="bg2"/>
                  </a:solidFill>
                  <a:cs typeface="+mn-ea"/>
                </a:rPr>
                <a:t>amet</a:t>
              </a:r>
              <a:r>
                <a:rPr lang="en-US" altLang="zh-CN" sz="1200" dirty="0">
                  <a:solidFill>
                    <a:schemeClr val="bg2"/>
                  </a:solidFill>
                  <a:cs typeface="+mn-ea"/>
                </a:rPr>
                <a:t>, </a:t>
              </a:r>
              <a:r>
                <a:rPr lang="en-US" altLang="zh-CN" sz="1200" dirty="0" err="1">
                  <a:solidFill>
                    <a:schemeClr val="bg2"/>
                  </a:solidFill>
                  <a:cs typeface="+mn-ea"/>
                </a:rPr>
                <a:t>Aenean</a:t>
              </a:r>
              <a:r>
                <a:rPr lang="en-US" altLang="zh-CN" sz="1200" dirty="0">
                  <a:solidFill>
                    <a:schemeClr val="bg2"/>
                  </a:solidFill>
                  <a:cs typeface="+mn-ea"/>
                </a:rPr>
                <a:t> </a:t>
              </a:r>
              <a:r>
                <a:rPr lang="en-US" altLang="zh-CN" sz="1200" dirty="0" err="1">
                  <a:solidFill>
                    <a:schemeClr val="bg2"/>
                  </a:solidFill>
                  <a:cs typeface="+mn-ea"/>
                </a:rPr>
                <a:t>commodo</a:t>
              </a:r>
              <a:r>
                <a:rPr lang="en-US" altLang="zh-CN" sz="1200" dirty="0">
                  <a:solidFill>
                    <a:schemeClr val="bg2"/>
                  </a:solidFill>
                  <a:cs typeface="+mn-ea"/>
                </a:rPr>
                <a:t> ligula </a:t>
              </a:r>
              <a:r>
                <a:rPr lang="en-US" altLang="zh-CN" sz="1200" dirty="0" err="1">
                  <a:solidFill>
                    <a:schemeClr val="bg2"/>
                  </a:solidFill>
                  <a:cs typeface="+mn-ea"/>
                </a:rPr>
                <a:t>eget</a:t>
              </a:r>
              <a:r>
                <a:rPr lang="en-US" altLang="zh-CN" sz="1200" dirty="0">
                  <a:solidFill>
                    <a:schemeClr val="bg2"/>
                  </a:solidFill>
                  <a:cs typeface="+mn-ea"/>
                </a:rPr>
                <a:t> dolor. </a:t>
              </a:r>
              <a:endParaRPr lang="en-US" sz="1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86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10800000" flipV="1">
            <a:off x="3096253" y="2334692"/>
            <a:ext cx="89157" cy="574067"/>
            <a:chOff x="3029527" y="2086985"/>
            <a:chExt cx="89157" cy="574067"/>
          </a:xfrm>
        </p:grpSpPr>
        <p:sp>
          <p:nvSpPr>
            <p:cNvPr id="88" name="椭圆 87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10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V="1">
            <a:off x="3006587" y="2312226"/>
            <a:ext cx="0" cy="838684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Group 24"/>
          <p:cNvGrpSpPr/>
          <p:nvPr/>
        </p:nvGrpSpPr>
        <p:grpSpPr>
          <a:xfrm>
            <a:off x="7572267" y="3246011"/>
            <a:ext cx="290361" cy="288683"/>
            <a:chOff x="6559551" y="1588"/>
            <a:chExt cx="274637" cy="273050"/>
          </a:xfrm>
          <a:solidFill>
            <a:srgbClr val="976CB4"/>
          </a:solidFill>
        </p:grpSpPr>
        <p:sp>
          <p:nvSpPr>
            <p:cNvPr id="116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27"/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1" name="Group 12"/>
          <p:cNvGrpSpPr/>
          <p:nvPr/>
        </p:nvGrpSpPr>
        <p:grpSpPr>
          <a:xfrm>
            <a:off x="2861832" y="3287465"/>
            <a:ext cx="283587" cy="247229"/>
            <a:chOff x="7540014" y="4306907"/>
            <a:chExt cx="389342" cy="339426"/>
          </a:xfrm>
          <a:solidFill>
            <a:srgbClr val="976CB4"/>
          </a:solidFill>
        </p:grpSpPr>
        <p:sp>
          <p:nvSpPr>
            <p:cNvPr id="122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" name="Freeform 34"/>
          <p:cNvSpPr>
            <a:spLocks/>
          </p:cNvSpPr>
          <p:nvPr/>
        </p:nvSpPr>
        <p:spPr bwMode="auto">
          <a:xfrm>
            <a:off x="5974795" y="3264352"/>
            <a:ext cx="306963" cy="270342"/>
          </a:xfrm>
          <a:custGeom>
            <a:avLst/>
            <a:gdLst>
              <a:gd name="T0" fmla="*/ 451737 w 136"/>
              <a:gd name="T1" fmla="*/ 159730 h 120"/>
              <a:gd name="T2" fmla="*/ 225869 w 136"/>
              <a:gd name="T3" fmla="*/ 0 h 120"/>
              <a:gd name="T4" fmla="*/ 0 w 136"/>
              <a:gd name="T5" fmla="*/ 159730 h 120"/>
              <a:gd name="T6" fmla="*/ 122899 w 136"/>
              <a:gd name="T7" fmla="*/ 302821 h 120"/>
              <a:gd name="T8" fmla="*/ 73075 w 136"/>
              <a:gd name="T9" fmla="*/ 399325 h 120"/>
              <a:gd name="T10" fmla="*/ 242476 w 136"/>
              <a:gd name="T11" fmla="*/ 319460 h 120"/>
              <a:gd name="T12" fmla="*/ 451737 w 136"/>
              <a:gd name="T13" fmla="*/ 15973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rgbClr val="976CB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5" name="Freeform 16"/>
          <p:cNvSpPr>
            <a:spLocks noChangeAspect="1" noEditPoints="1"/>
          </p:cNvSpPr>
          <p:nvPr/>
        </p:nvSpPr>
        <p:spPr bwMode="auto">
          <a:xfrm>
            <a:off x="1337767" y="3215649"/>
            <a:ext cx="233557" cy="319045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rgbClr val="976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7" name="Freeform 64"/>
          <p:cNvSpPr>
            <a:spLocks noEditPoints="1"/>
          </p:cNvSpPr>
          <p:nvPr/>
        </p:nvSpPr>
        <p:spPr bwMode="auto">
          <a:xfrm>
            <a:off x="4435927" y="3297007"/>
            <a:ext cx="248359" cy="237687"/>
          </a:xfrm>
          <a:custGeom>
            <a:avLst/>
            <a:gdLst>
              <a:gd name="T0" fmla="*/ 382664 w 133"/>
              <a:gd name="T1" fmla="*/ 0 h 127"/>
              <a:gd name="T2" fmla="*/ 27552 w 133"/>
              <a:gd name="T3" fmla="*/ 0 h 127"/>
              <a:gd name="T4" fmla="*/ 0 w 133"/>
              <a:gd name="T5" fmla="*/ 27549 h 127"/>
              <a:gd name="T6" fmla="*/ 0 w 133"/>
              <a:gd name="T7" fmla="*/ 278555 h 127"/>
              <a:gd name="T8" fmla="*/ 27552 w 133"/>
              <a:gd name="T9" fmla="*/ 306105 h 127"/>
              <a:gd name="T10" fmla="*/ 162250 w 133"/>
              <a:gd name="T11" fmla="*/ 306105 h 127"/>
              <a:gd name="T12" fmla="*/ 122453 w 133"/>
              <a:gd name="T13" fmla="*/ 361204 h 127"/>
              <a:gd name="T14" fmla="*/ 122453 w 133"/>
              <a:gd name="T15" fmla="*/ 388753 h 127"/>
              <a:gd name="T16" fmla="*/ 162250 w 133"/>
              <a:gd name="T17" fmla="*/ 388753 h 127"/>
              <a:gd name="T18" fmla="*/ 244905 w 133"/>
              <a:gd name="T19" fmla="*/ 388753 h 127"/>
              <a:gd name="T20" fmla="*/ 287764 w 133"/>
              <a:gd name="T21" fmla="*/ 388753 h 127"/>
              <a:gd name="T22" fmla="*/ 287764 w 133"/>
              <a:gd name="T23" fmla="*/ 361204 h 127"/>
              <a:gd name="T24" fmla="*/ 244905 w 133"/>
              <a:gd name="T25" fmla="*/ 306105 h 127"/>
              <a:gd name="T26" fmla="*/ 382664 w 133"/>
              <a:gd name="T27" fmla="*/ 306105 h 127"/>
              <a:gd name="T28" fmla="*/ 407155 w 133"/>
              <a:gd name="T29" fmla="*/ 278555 h 127"/>
              <a:gd name="T30" fmla="*/ 407155 w 133"/>
              <a:gd name="T31" fmla="*/ 27549 h 127"/>
              <a:gd name="T32" fmla="*/ 382664 w 133"/>
              <a:gd name="T33" fmla="*/ 0 h 127"/>
              <a:gd name="T34" fmla="*/ 183679 w 133"/>
              <a:gd name="T35" fmla="*/ 272433 h 127"/>
              <a:gd name="T36" fmla="*/ 205108 w 133"/>
              <a:gd name="T37" fmla="*/ 251006 h 127"/>
              <a:gd name="T38" fmla="*/ 229599 w 133"/>
              <a:gd name="T39" fmla="*/ 272433 h 127"/>
              <a:gd name="T40" fmla="*/ 205108 w 133"/>
              <a:gd name="T41" fmla="*/ 296922 h 127"/>
              <a:gd name="T42" fmla="*/ 183679 w 133"/>
              <a:gd name="T43" fmla="*/ 272433 h 127"/>
              <a:gd name="T44" fmla="*/ 379603 w 133"/>
              <a:gd name="T45" fmla="*/ 241823 h 127"/>
              <a:gd name="T46" fmla="*/ 30613 w 133"/>
              <a:gd name="T47" fmla="*/ 241823 h 127"/>
              <a:gd name="T48" fmla="*/ 30613 w 133"/>
              <a:gd name="T49" fmla="*/ 30610 h 127"/>
              <a:gd name="T50" fmla="*/ 379603 w 133"/>
              <a:gd name="T51" fmla="*/ 30610 h 127"/>
              <a:gd name="T52" fmla="*/ 379603 w 133"/>
              <a:gd name="T53" fmla="*/ 241823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rgbClr val="976C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340386" y="269272"/>
            <a:ext cx="2646878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dirty="0" smtClean="0">
                <a:solidFill>
                  <a:schemeClr val="tx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TIME LINE</a:t>
            </a:r>
            <a:endParaRPr lang="zh-CN" altLang="en-US" sz="3600" dirty="0">
              <a:solidFill>
                <a:schemeClr val="tx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1" name="Rectangle 31"/>
          <p:cNvSpPr/>
          <p:nvPr/>
        </p:nvSpPr>
        <p:spPr>
          <a:xfrm>
            <a:off x="721314" y="3599119"/>
            <a:ext cx="146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75095" y="1609032"/>
            <a:ext cx="582211" cy="557132"/>
            <a:chOff x="1955068" y="1752527"/>
            <a:chExt cx="582211" cy="557132"/>
          </a:xfrm>
        </p:grpSpPr>
        <p:sp>
          <p:nvSpPr>
            <p:cNvPr id="134" name="TextBox 16"/>
            <p:cNvSpPr txBox="1"/>
            <p:nvPr/>
          </p:nvSpPr>
          <p:spPr>
            <a:xfrm>
              <a:off x="1955068" y="1871756"/>
              <a:ext cx="58221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solidFill>
                    <a:srgbClr val="FFFFFF"/>
                  </a:solidFill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955995" y="1752527"/>
              <a:ext cx="557051" cy="557132"/>
            </a:xfrm>
            <a:prstGeom prst="roundRect">
              <a:avLst/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737907" y="1609032"/>
            <a:ext cx="582211" cy="557132"/>
            <a:chOff x="1955068" y="1752527"/>
            <a:chExt cx="582211" cy="557132"/>
          </a:xfrm>
        </p:grpSpPr>
        <p:sp>
          <p:nvSpPr>
            <p:cNvPr id="50" name="TextBox 16"/>
            <p:cNvSpPr txBox="1"/>
            <p:nvPr/>
          </p:nvSpPr>
          <p:spPr>
            <a:xfrm>
              <a:off x="1955068" y="1871756"/>
              <a:ext cx="58221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solidFill>
                    <a:srgbClr val="FFFFFF"/>
                  </a:solidFill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1955995" y="1752527"/>
              <a:ext cx="557051" cy="557132"/>
            </a:xfrm>
            <a:prstGeom prst="roundRect">
              <a:avLst/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00719" y="1609032"/>
            <a:ext cx="582211" cy="557132"/>
            <a:chOff x="1955068" y="1752527"/>
            <a:chExt cx="582211" cy="557132"/>
          </a:xfrm>
        </p:grpSpPr>
        <p:sp>
          <p:nvSpPr>
            <p:cNvPr id="53" name="TextBox 16"/>
            <p:cNvSpPr txBox="1"/>
            <p:nvPr/>
          </p:nvSpPr>
          <p:spPr>
            <a:xfrm>
              <a:off x="1955068" y="1871756"/>
              <a:ext cx="58221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solidFill>
                    <a:srgbClr val="FFFFFF"/>
                  </a:solidFill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955995" y="1752527"/>
              <a:ext cx="557051" cy="557132"/>
            </a:xfrm>
            <a:prstGeom prst="roundRect">
              <a:avLst/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3531" y="1609032"/>
            <a:ext cx="582211" cy="557132"/>
            <a:chOff x="1955068" y="1752527"/>
            <a:chExt cx="582211" cy="557132"/>
          </a:xfrm>
        </p:grpSpPr>
        <p:sp>
          <p:nvSpPr>
            <p:cNvPr id="57" name="TextBox 16"/>
            <p:cNvSpPr txBox="1"/>
            <p:nvPr/>
          </p:nvSpPr>
          <p:spPr>
            <a:xfrm>
              <a:off x="1955068" y="1871756"/>
              <a:ext cx="58221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solidFill>
                    <a:srgbClr val="FFFFFF"/>
                  </a:solidFill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1955995" y="1752527"/>
              <a:ext cx="557051" cy="557132"/>
            </a:xfrm>
            <a:prstGeom prst="roundRect">
              <a:avLst/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26343" y="1609032"/>
            <a:ext cx="582211" cy="557132"/>
            <a:chOff x="1955068" y="1752527"/>
            <a:chExt cx="582211" cy="557132"/>
          </a:xfrm>
        </p:grpSpPr>
        <p:sp>
          <p:nvSpPr>
            <p:cNvPr id="60" name="TextBox 16"/>
            <p:cNvSpPr txBox="1"/>
            <p:nvPr/>
          </p:nvSpPr>
          <p:spPr>
            <a:xfrm>
              <a:off x="1955068" y="1871756"/>
              <a:ext cx="58221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solidFill>
                    <a:srgbClr val="FFFFFF"/>
                  </a:solidFill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1955995" y="1752527"/>
              <a:ext cx="557051" cy="557132"/>
            </a:xfrm>
            <a:prstGeom prst="roundRect">
              <a:avLst/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16200000" flipH="1" flipV="1">
            <a:off x="2201015" y="1609613"/>
            <a:ext cx="89157" cy="574067"/>
            <a:chOff x="3029527" y="2086985"/>
            <a:chExt cx="89157" cy="574067"/>
          </a:xfrm>
        </p:grpSpPr>
        <p:sp>
          <p:nvSpPr>
            <p:cNvPr id="68" name="椭圆 67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rot="16200000" flipH="1" flipV="1">
            <a:off x="3764344" y="1609613"/>
            <a:ext cx="89157" cy="574067"/>
            <a:chOff x="3029527" y="2086985"/>
            <a:chExt cx="89157" cy="574067"/>
          </a:xfrm>
        </p:grpSpPr>
        <p:sp>
          <p:nvSpPr>
            <p:cNvPr id="73" name="椭圆 72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16200000" flipH="1" flipV="1">
            <a:off x="5327673" y="1609612"/>
            <a:ext cx="89157" cy="574067"/>
            <a:chOff x="3029527" y="2086985"/>
            <a:chExt cx="89157" cy="574067"/>
          </a:xfrm>
        </p:grpSpPr>
        <p:sp>
          <p:nvSpPr>
            <p:cNvPr id="78" name="椭圆 77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6200000" flipH="1" flipV="1">
            <a:off x="6891001" y="1609612"/>
            <a:ext cx="89157" cy="574067"/>
            <a:chOff x="3029527" y="2086985"/>
            <a:chExt cx="89157" cy="574067"/>
          </a:xfrm>
        </p:grpSpPr>
        <p:sp>
          <p:nvSpPr>
            <p:cNvPr id="83" name="椭圆 82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Freeform 95"/>
          <p:cNvSpPr>
            <a:spLocks noEditPoints="1"/>
          </p:cNvSpPr>
          <p:nvPr/>
        </p:nvSpPr>
        <p:spPr bwMode="auto">
          <a:xfrm>
            <a:off x="8211834" y="1751717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8" name="Freeform 95"/>
          <p:cNvSpPr>
            <a:spLocks noEditPoints="1"/>
          </p:cNvSpPr>
          <p:nvPr/>
        </p:nvSpPr>
        <p:spPr bwMode="auto">
          <a:xfrm>
            <a:off x="604460" y="1731436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Rectangle 31"/>
          <p:cNvSpPr/>
          <p:nvPr/>
        </p:nvSpPr>
        <p:spPr>
          <a:xfrm>
            <a:off x="2312038" y="3599119"/>
            <a:ext cx="146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3" name="Rectangle 31"/>
          <p:cNvSpPr/>
          <p:nvPr/>
        </p:nvSpPr>
        <p:spPr>
          <a:xfrm>
            <a:off x="3902762" y="3599119"/>
            <a:ext cx="146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4" name="Rectangle 31"/>
          <p:cNvSpPr/>
          <p:nvPr/>
        </p:nvSpPr>
        <p:spPr>
          <a:xfrm>
            <a:off x="5493486" y="3599119"/>
            <a:ext cx="146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5" name="Rectangle 31"/>
          <p:cNvSpPr/>
          <p:nvPr/>
        </p:nvSpPr>
        <p:spPr>
          <a:xfrm>
            <a:off x="7084210" y="3599119"/>
            <a:ext cx="146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1452794" y="2312226"/>
            <a:ext cx="0" cy="838684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V="1">
            <a:off x="4581005" y="2312226"/>
            <a:ext cx="0" cy="838684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V="1">
            <a:off x="6134797" y="2312226"/>
            <a:ext cx="0" cy="838684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V="1">
            <a:off x="7716091" y="2312226"/>
            <a:ext cx="0" cy="838684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16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>
          <a:xfrm>
            <a:off x="-15654" y="-12969"/>
            <a:ext cx="5197256" cy="5156469"/>
          </a:xfrm>
          <a:solidFill>
            <a:srgbClr val="8FCFEB"/>
          </a:solidFill>
        </p:spPr>
      </p:sp>
      <p:grpSp>
        <p:nvGrpSpPr>
          <p:cNvPr id="99" name="组合 98"/>
          <p:cNvGrpSpPr/>
          <p:nvPr/>
        </p:nvGrpSpPr>
        <p:grpSpPr>
          <a:xfrm>
            <a:off x="1830862" y="1928966"/>
            <a:ext cx="1739652" cy="1744055"/>
            <a:chOff x="2035177" y="1291211"/>
            <a:chExt cx="627063" cy="628650"/>
          </a:xfrm>
        </p:grpSpPr>
        <p:sp>
          <p:nvSpPr>
            <p:cNvPr id="100" name="Freeform 29"/>
            <p:cNvSpPr>
              <a:spLocks noEditPoints="1"/>
            </p:cNvSpPr>
            <p:nvPr/>
          </p:nvSpPr>
          <p:spPr bwMode="auto">
            <a:xfrm>
              <a:off x="2035177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25"/>
            <p:cNvSpPr>
              <a:spLocks noEditPoints="1"/>
            </p:cNvSpPr>
            <p:nvPr/>
          </p:nvSpPr>
          <p:spPr bwMode="auto">
            <a:xfrm>
              <a:off x="2139952" y="1489648"/>
              <a:ext cx="361950" cy="242888"/>
            </a:xfrm>
            <a:custGeom>
              <a:avLst/>
              <a:gdLst>
                <a:gd name="T0" fmla="*/ 133 w 137"/>
                <a:gd name="T1" fmla="*/ 92 h 92"/>
                <a:gd name="T2" fmla="*/ 130 w 137"/>
                <a:gd name="T3" fmla="*/ 90 h 92"/>
                <a:gd name="T4" fmla="*/ 95 w 137"/>
                <a:gd name="T5" fmla="*/ 50 h 92"/>
                <a:gd name="T6" fmla="*/ 77 w 137"/>
                <a:gd name="T7" fmla="*/ 70 h 92"/>
                <a:gd name="T8" fmla="*/ 71 w 137"/>
                <a:gd name="T9" fmla="*/ 70 h 92"/>
                <a:gd name="T10" fmla="*/ 43 w 137"/>
                <a:gd name="T11" fmla="*/ 38 h 92"/>
                <a:gd name="T12" fmla="*/ 7 w 137"/>
                <a:gd name="T13" fmla="*/ 79 h 92"/>
                <a:gd name="T14" fmla="*/ 3 w 137"/>
                <a:gd name="T15" fmla="*/ 80 h 92"/>
                <a:gd name="T16" fmla="*/ 0 w 137"/>
                <a:gd name="T17" fmla="*/ 77 h 92"/>
                <a:gd name="T18" fmla="*/ 0 w 137"/>
                <a:gd name="T19" fmla="*/ 4 h 92"/>
                <a:gd name="T20" fmla="*/ 4 w 137"/>
                <a:gd name="T21" fmla="*/ 0 h 92"/>
                <a:gd name="T22" fmla="*/ 133 w 137"/>
                <a:gd name="T23" fmla="*/ 0 h 92"/>
                <a:gd name="T24" fmla="*/ 137 w 137"/>
                <a:gd name="T25" fmla="*/ 4 h 92"/>
                <a:gd name="T26" fmla="*/ 137 w 137"/>
                <a:gd name="T27" fmla="*/ 88 h 92"/>
                <a:gd name="T28" fmla="*/ 134 w 137"/>
                <a:gd name="T29" fmla="*/ 91 h 92"/>
                <a:gd name="T30" fmla="*/ 133 w 137"/>
                <a:gd name="T31" fmla="*/ 92 h 92"/>
                <a:gd name="T32" fmla="*/ 95 w 137"/>
                <a:gd name="T33" fmla="*/ 39 h 92"/>
                <a:gd name="T34" fmla="*/ 98 w 137"/>
                <a:gd name="T35" fmla="*/ 41 h 92"/>
                <a:gd name="T36" fmla="*/ 129 w 137"/>
                <a:gd name="T37" fmla="*/ 77 h 92"/>
                <a:gd name="T38" fmla="*/ 129 w 137"/>
                <a:gd name="T39" fmla="*/ 8 h 92"/>
                <a:gd name="T40" fmla="*/ 8 w 137"/>
                <a:gd name="T41" fmla="*/ 8 h 92"/>
                <a:gd name="T42" fmla="*/ 8 w 137"/>
                <a:gd name="T43" fmla="*/ 66 h 92"/>
                <a:gd name="T44" fmla="*/ 40 w 137"/>
                <a:gd name="T45" fmla="*/ 29 h 92"/>
                <a:gd name="T46" fmla="*/ 46 w 137"/>
                <a:gd name="T47" fmla="*/ 29 h 92"/>
                <a:gd name="T48" fmla="*/ 74 w 137"/>
                <a:gd name="T49" fmla="*/ 61 h 92"/>
                <a:gd name="T50" fmla="*/ 92 w 137"/>
                <a:gd name="T51" fmla="*/ 41 h 92"/>
                <a:gd name="T52" fmla="*/ 95 w 137"/>
                <a:gd name="T53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92">
                  <a:moveTo>
                    <a:pt x="133" y="92"/>
                  </a:moveTo>
                  <a:cubicBezTo>
                    <a:pt x="132" y="92"/>
                    <a:pt x="130" y="91"/>
                    <a:pt x="130" y="9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5" y="72"/>
                    <a:pt x="72" y="72"/>
                    <a:pt x="71" y="7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4" y="81"/>
                    <a:pt x="3" y="80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1"/>
                    <a:pt x="137" y="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9"/>
                    <a:pt x="136" y="91"/>
                    <a:pt x="134" y="91"/>
                  </a:cubicBezTo>
                  <a:cubicBezTo>
                    <a:pt x="134" y="91"/>
                    <a:pt x="133" y="92"/>
                    <a:pt x="133" y="92"/>
                  </a:cubicBezTo>
                  <a:close/>
                  <a:moveTo>
                    <a:pt x="95" y="39"/>
                  </a:moveTo>
                  <a:cubicBezTo>
                    <a:pt x="96" y="39"/>
                    <a:pt x="97" y="40"/>
                    <a:pt x="98" y="41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7"/>
                    <a:pt x="44" y="27"/>
                    <a:pt x="46" y="2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0"/>
                    <a:pt x="94" y="39"/>
                    <a:pt x="9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26"/>
            <p:cNvSpPr>
              <a:spLocks/>
            </p:cNvSpPr>
            <p:nvPr/>
          </p:nvSpPr>
          <p:spPr bwMode="auto">
            <a:xfrm>
              <a:off x="2139952" y="1681736"/>
              <a:ext cx="361950" cy="74613"/>
            </a:xfrm>
            <a:custGeom>
              <a:avLst/>
              <a:gdLst>
                <a:gd name="T0" fmla="*/ 133 w 137"/>
                <a:gd name="T1" fmla="*/ 28 h 28"/>
                <a:gd name="T2" fmla="*/ 4 w 137"/>
                <a:gd name="T3" fmla="*/ 28 h 28"/>
                <a:gd name="T4" fmla="*/ 0 w 137"/>
                <a:gd name="T5" fmla="*/ 24 h 28"/>
                <a:gd name="T6" fmla="*/ 0 w 137"/>
                <a:gd name="T7" fmla="*/ 4 h 28"/>
                <a:gd name="T8" fmla="*/ 4 w 137"/>
                <a:gd name="T9" fmla="*/ 0 h 28"/>
                <a:gd name="T10" fmla="*/ 8 w 137"/>
                <a:gd name="T11" fmla="*/ 4 h 28"/>
                <a:gd name="T12" fmla="*/ 8 w 137"/>
                <a:gd name="T13" fmla="*/ 20 h 28"/>
                <a:gd name="T14" fmla="*/ 129 w 137"/>
                <a:gd name="T15" fmla="*/ 20 h 28"/>
                <a:gd name="T16" fmla="*/ 129 w 137"/>
                <a:gd name="T17" fmla="*/ 15 h 28"/>
                <a:gd name="T18" fmla="*/ 133 w 137"/>
                <a:gd name="T19" fmla="*/ 11 h 28"/>
                <a:gd name="T20" fmla="*/ 137 w 137"/>
                <a:gd name="T21" fmla="*/ 15 h 28"/>
                <a:gd name="T22" fmla="*/ 137 w 137"/>
                <a:gd name="T23" fmla="*/ 24 h 28"/>
                <a:gd name="T24" fmla="*/ 133 w 137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28">
                  <a:moveTo>
                    <a:pt x="133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2"/>
                    <a:pt x="130" y="11"/>
                    <a:pt x="133" y="11"/>
                  </a:cubicBezTo>
                  <a:cubicBezTo>
                    <a:pt x="135" y="11"/>
                    <a:pt x="137" y="12"/>
                    <a:pt x="137" y="1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6"/>
                    <a:pt x="135" y="28"/>
                    <a:pt x="13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27"/>
            <p:cNvSpPr>
              <a:spLocks/>
            </p:cNvSpPr>
            <p:nvPr/>
          </p:nvSpPr>
          <p:spPr bwMode="auto">
            <a:xfrm>
              <a:off x="2182814" y="1446786"/>
              <a:ext cx="360363" cy="266700"/>
            </a:xfrm>
            <a:custGeom>
              <a:avLst/>
              <a:gdLst>
                <a:gd name="T0" fmla="*/ 133 w 137"/>
                <a:gd name="T1" fmla="*/ 101 h 101"/>
                <a:gd name="T2" fmla="*/ 117 w 137"/>
                <a:gd name="T3" fmla="*/ 101 h 101"/>
                <a:gd name="T4" fmla="*/ 113 w 137"/>
                <a:gd name="T5" fmla="*/ 97 h 101"/>
                <a:gd name="T6" fmla="*/ 117 w 137"/>
                <a:gd name="T7" fmla="*/ 93 h 101"/>
                <a:gd name="T8" fmla="*/ 129 w 137"/>
                <a:gd name="T9" fmla="*/ 93 h 101"/>
                <a:gd name="T10" fmla="*/ 129 w 137"/>
                <a:gd name="T11" fmla="*/ 8 h 101"/>
                <a:gd name="T12" fmla="*/ 8 w 137"/>
                <a:gd name="T13" fmla="*/ 8 h 101"/>
                <a:gd name="T14" fmla="*/ 8 w 137"/>
                <a:gd name="T15" fmla="*/ 20 h 101"/>
                <a:gd name="T16" fmla="*/ 4 w 137"/>
                <a:gd name="T17" fmla="*/ 24 h 101"/>
                <a:gd name="T18" fmla="*/ 0 w 137"/>
                <a:gd name="T19" fmla="*/ 20 h 101"/>
                <a:gd name="T20" fmla="*/ 0 w 137"/>
                <a:gd name="T21" fmla="*/ 4 h 101"/>
                <a:gd name="T22" fmla="*/ 4 w 137"/>
                <a:gd name="T23" fmla="*/ 0 h 101"/>
                <a:gd name="T24" fmla="*/ 133 w 137"/>
                <a:gd name="T25" fmla="*/ 0 h 101"/>
                <a:gd name="T26" fmla="*/ 137 w 137"/>
                <a:gd name="T27" fmla="*/ 4 h 101"/>
                <a:gd name="T28" fmla="*/ 137 w 137"/>
                <a:gd name="T29" fmla="*/ 97 h 101"/>
                <a:gd name="T30" fmla="*/ 133 w 137"/>
                <a:gd name="T3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01">
                  <a:moveTo>
                    <a:pt x="133" y="101"/>
                  </a:moveTo>
                  <a:cubicBezTo>
                    <a:pt x="117" y="101"/>
                    <a:pt x="117" y="101"/>
                    <a:pt x="117" y="101"/>
                  </a:cubicBezTo>
                  <a:cubicBezTo>
                    <a:pt x="114" y="101"/>
                    <a:pt x="113" y="99"/>
                    <a:pt x="113" y="97"/>
                  </a:cubicBezTo>
                  <a:cubicBezTo>
                    <a:pt x="113" y="95"/>
                    <a:pt x="114" y="93"/>
                    <a:pt x="117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2"/>
                    <a:pt x="137" y="4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9"/>
                    <a:pt x="135" y="101"/>
                    <a:pt x="13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28"/>
            <p:cNvSpPr>
              <a:spLocks noEditPoints="1"/>
            </p:cNvSpPr>
            <p:nvPr/>
          </p:nvSpPr>
          <p:spPr bwMode="auto">
            <a:xfrm>
              <a:off x="2374902" y="1521398"/>
              <a:ext cx="68263" cy="68263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1" y="8"/>
                    <a:pt x="8" y="10"/>
                    <a:pt x="8" y="13"/>
                  </a:cubicBezTo>
                  <a:cubicBezTo>
                    <a:pt x="8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4" name="Content Placeholder 2"/>
          <p:cNvSpPr txBox="1">
            <a:spLocks/>
          </p:cNvSpPr>
          <p:nvPr/>
        </p:nvSpPr>
        <p:spPr>
          <a:xfrm>
            <a:off x="6350012" y="2455060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6350012" y="1460885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>
          <a:xfrm>
            <a:off x="6350012" y="3485389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13077" y="727874"/>
            <a:ext cx="1975221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dirty="0" smtClean="0">
                <a:solidFill>
                  <a:schemeClr val="bg2"/>
                </a:solidFill>
                <a:cs typeface="+mn-ea"/>
                <a:sym typeface="+mn-lt"/>
              </a:rPr>
              <a:t>PHOTO</a:t>
            </a:r>
            <a:endParaRPr lang="zh-CN" altLang="en-US" sz="3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600572" y="1404937"/>
            <a:ext cx="628650" cy="627063"/>
            <a:chOff x="5543551" y="436342"/>
            <a:chExt cx="628650" cy="627063"/>
          </a:xfrm>
          <a:solidFill>
            <a:srgbClr val="B0D054"/>
          </a:solidFill>
        </p:grpSpPr>
        <p:sp>
          <p:nvSpPr>
            <p:cNvPr id="77" name="Freeform 26"/>
            <p:cNvSpPr>
              <a:spLocks noEditPoints="1"/>
            </p:cNvSpPr>
            <p:nvPr/>
          </p:nvSpPr>
          <p:spPr bwMode="auto">
            <a:xfrm>
              <a:off x="5543551" y="436342"/>
              <a:ext cx="628650" cy="627063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6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7"/>
            <p:cNvSpPr>
              <a:spLocks noEditPoints="1"/>
            </p:cNvSpPr>
            <p:nvPr/>
          </p:nvSpPr>
          <p:spPr bwMode="auto">
            <a:xfrm>
              <a:off x="5638801" y="561754"/>
              <a:ext cx="268288" cy="369888"/>
            </a:xfrm>
            <a:custGeom>
              <a:avLst/>
              <a:gdLst>
                <a:gd name="T0" fmla="*/ 98 w 102"/>
                <a:gd name="T1" fmla="*/ 140 h 140"/>
                <a:gd name="T2" fmla="*/ 95 w 102"/>
                <a:gd name="T3" fmla="*/ 139 h 140"/>
                <a:gd name="T4" fmla="*/ 47 w 102"/>
                <a:gd name="T5" fmla="*/ 102 h 140"/>
                <a:gd name="T6" fmla="*/ 4 w 102"/>
                <a:gd name="T7" fmla="*/ 102 h 140"/>
                <a:gd name="T8" fmla="*/ 0 w 102"/>
                <a:gd name="T9" fmla="*/ 98 h 140"/>
                <a:gd name="T10" fmla="*/ 0 w 102"/>
                <a:gd name="T11" fmla="*/ 42 h 140"/>
                <a:gd name="T12" fmla="*/ 4 w 102"/>
                <a:gd name="T13" fmla="*/ 38 h 140"/>
                <a:gd name="T14" fmla="*/ 47 w 102"/>
                <a:gd name="T15" fmla="*/ 38 h 140"/>
                <a:gd name="T16" fmla="*/ 95 w 102"/>
                <a:gd name="T17" fmla="*/ 1 h 140"/>
                <a:gd name="T18" fmla="*/ 100 w 102"/>
                <a:gd name="T19" fmla="*/ 1 h 140"/>
                <a:gd name="T20" fmla="*/ 102 w 102"/>
                <a:gd name="T21" fmla="*/ 4 h 140"/>
                <a:gd name="T22" fmla="*/ 102 w 102"/>
                <a:gd name="T23" fmla="*/ 136 h 140"/>
                <a:gd name="T24" fmla="*/ 100 w 102"/>
                <a:gd name="T25" fmla="*/ 139 h 140"/>
                <a:gd name="T26" fmla="*/ 98 w 102"/>
                <a:gd name="T27" fmla="*/ 140 h 140"/>
                <a:gd name="T28" fmla="*/ 8 w 102"/>
                <a:gd name="T29" fmla="*/ 94 h 140"/>
                <a:gd name="T30" fmla="*/ 49 w 102"/>
                <a:gd name="T31" fmla="*/ 94 h 140"/>
                <a:gd name="T32" fmla="*/ 51 w 102"/>
                <a:gd name="T33" fmla="*/ 95 h 140"/>
                <a:gd name="T34" fmla="*/ 94 w 102"/>
                <a:gd name="T35" fmla="*/ 128 h 140"/>
                <a:gd name="T36" fmla="*/ 94 w 102"/>
                <a:gd name="T37" fmla="*/ 13 h 140"/>
                <a:gd name="T38" fmla="*/ 51 w 102"/>
                <a:gd name="T39" fmla="*/ 45 h 140"/>
                <a:gd name="T40" fmla="*/ 49 w 102"/>
                <a:gd name="T41" fmla="*/ 46 h 140"/>
                <a:gd name="T42" fmla="*/ 8 w 102"/>
                <a:gd name="T43" fmla="*/ 46 h 140"/>
                <a:gd name="T44" fmla="*/ 8 w 102"/>
                <a:gd name="T45" fmla="*/ 9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40">
                  <a:moveTo>
                    <a:pt x="98" y="140"/>
                  </a:moveTo>
                  <a:cubicBezTo>
                    <a:pt x="97" y="140"/>
                    <a:pt x="96" y="140"/>
                    <a:pt x="95" y="13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" y="102"/>
                    <a:pt x="0" y="101"/>
                    <a:pt x="0" y="9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0"/>
                    <a:pt x="1" y="38"/>
                    <a:pt x="4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7" y="0"/>
                    <a:pt x="98" y="0"/>
                    <a:pt x="100" y="1"/>
                  </a:cubicBezTo>
                  <a:cubicBezTo>
                    <a:pt x="101" y="2"/>
                    <a:pt x="102" y="3"/>
                    <a:pt x="102" y="4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1" y="139"/>
                    <a:pt x="100" y="139"/>
                  </a:cubicBezTo>
                  <a:cubicBezTo>
                    <a:pt x="99" y="140"/>
                    <a:pt x="98" y="140"/>
                    <a:pt x="98" y="140"/>
                  </a:cubicBezTo>
                  <a:close/>
                  <a:moveTo>
                    <a:pt x="8" y="94"/>
                  </a:move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50" y="95"/>
                    <a:pt x="51" y="95"/>
                  </a:cubicBezTo>
                  <a:cubicBezTo>
                    <a:pt x="94" y="128"/>
                    <a:pt x="94" y="128"/>
                    <a:pt x="94" y="128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6"/>
                    <a:pt x="49" y="46"/>
                    <a:pt x="49" y="4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8"/>
            <p:cNvSpPr>
              <a:spLocks/>
            </p:cNvSpPr>
            <p:nvPr/>
          </p:nvSpPr>
          <p:spPr bwMode="auto">
            <a:xfrm>
              <a:off x="5929314" y="676054"/>
              <a:ext cx="139700" cy="142875"/>
            </a:xfrm>
            <a:custGeom>
              <a:avLst/>
              <a:gdLst>
                <a:gd name="T0" fmla="*/ 2 w 53"/>
                <a:gd name="T1" fmla="*/ 54 h 54"/>
                <a:gd name="T2" fmla="*/ 1 w 53"/>
                <a:gd name="T3" fmla="*/ 53 h 54"/>
                <a:gd name="T4" fmla="*/ 1 w 53"/>
                <a:gd name="T5" fmla="*/ 50 h 54"/>
                <a:gd name="T6" fmla="*/ 50 w 53"/>
                <a:gd name="T7" fmla="*/ 1 h 54"/>
                <a:gd name="T8" fmla="*/ 53 w 53"/>
                <a:gd name="T9" fmla="*/ 1 h 54"/>
                <a:gd name="T10" fmla="*/ 53 w 53"/>
                <a:gd name="T11" fmla="*/ 4 h 54"/>
                <a:gd name="T12" fmla="*/ 3 w 53"/>
                <a:gd name="T13" fmla="*/ 53 h 54"/>
                <a:gd name="T14" fmla="*/ 2 w 5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4">
                  <a:moveTo>
                    <a:pt x="2" y="54"/>
                  </a:moveTo>
                  <a:cubicBezTo>
                    <a:pt x="2" y="54"/>
                    <a:pt x="1" y="53"/>
                    <a:pt x="1" y="53"/>
                  </a:cubicBezTo>
                  <a:cubicBezTo>
                    <a:pt x="0" y="52"/>
                    <a:pt x="0" y="51"/>
                    <a:pt x="1" y="5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3" y="1"/>
                  </a:cubicBezTo>
                  <a:cubicBezTo>
                    <a:pt x="53" y="2"/>
                    <a:pt x="53" y="3"/>
                    <a:pt x="53" y="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9"/>
            <p:cNvSpPr>
              <a:spLocks/>
            </p:cNvSpPr>
            <p:nvPr/>
          </p:nvSpPr>
          <p:spPr bwMode="auto">
            <a:xfrm>
              <a:off x="5929314" y="676054"/>
              <a:ext cx="139700" cy="142875"/>
            </a:xfrm>
            <a:custGeom>
              <a:avLst/>
              <a:gdLst>
                <a:gd name="T0" fmla="*/ 51 w 53"/>
                <a:gd name="T1" fmla="*/ 54 h 54"/>
                <a:gd name="T2" fmla="*/ 50 w 53"/>
                <a:gd name="T3" fmla="*/ 53 h 54"/>
                <a:gd name="T4" fmla="*/ 1 w 53"/>
                <a:gd name="T5" fmla="*/ 4 h 54"/>
                <a:gd name="T6" fmla="*/ 1 w 53"/>
                <a:gd name="T7" fmla="*/ 1 h 54"/>
                <a:gd name="T8" fmla="*/ 3 w 53"/>
                <a:gd name="T9" fmla="*/ 1 h 54"/>
                <a:gd name="T10" fmla="*/ 53 w 53"/>
                <a:gd name="T11" fmla="*/ 50 h 54"/>
                <a:gd name="T12" fmla="*/ 53 w 53"/>
                <a:gd name="T13" fmla="*/ 53 h 54"/>
                <a:gd name="T14" fmla="*/ 51 w 5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4">
                  <a:moveTo>
                    <a:pt x="51" y="54"/>
                  </a:moveTo>
                  <a:cubicBezTo>
                    <a:pt x="51" y="54"/>
                    <a:pt x="50" y="53"/>
                    <a:pt x="50" y="5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51"/>
                    <a:pt x="53" y="52"/>
                    <a:pt x="53" y="53"/>
                  </a:cubicBezTo>
                  <a:cubicBezTo>
                    <a:pt x="52" y="53"/>
                    <a:pt x="52" y="54"/>
                    <a:pt x="5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591189" y="2416995"/>
            <a:ext cx="628650" cy="627063"/>
            <a:chOff x="3748089" y="436342"/>
            <a:chExt cx="628650" cy="627063"/>
          </a:xfrm>
          <a:solidFill>
            <a:srgbClr val="B0D054"/>
          </a:solidFill>
        </p:grpSpPr>
        <p:sp>
          <p:nvSpPr>
            <p:cNvPr id="82" name="Freeform 24"/>
            <p:cNvSpPr>
              <a:spLocks noEditPoints="1"/>
            </p:cNvSpPr>
            <p:nvPr/>
          </p:nvSpPr>
          <p:spPr bwMode="auto">
            <a:xfrm>
              <a:off x="3748089" y="436342"/>
              <a:ext cx="628650" cy="627063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6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0"/>
            <p:cNvSpPr>
              <a:spLocks noEditPoints="1"/>
            </p:cNvSpPr>
            <p:nvPr/>
          </p:nvSpPr>
          <p:spPr bwMode="auto">
            <a:xfrm>
              <a:off x="3878264" y="561754"/>
              <a:ext cx="271463" cy="373063"/>
            </a:xfrm>
            <a:custGeom>
              <a:avLst/>
              <a:gdLst>
                <a:gd name="T0" fmla="*/ 99 w 103"/>
                <a:gd name="T1" fmla="*/ 141 h 141"/>
                <a:gd name="T2" fmla="*/ 96 w 103"/>
                <a:gd name="T3" fmla="*/ 140 h 141"/>
                <a:gd name="T4" fmla="*/ 48 w 103"/>
                <a:gd name="T5" fmla="*/ 103 h 141"/>
                <a:gd name="T6" fmla="*/ 4 w 103"/>
                <a:gd name="T7" fmla="*/ 103 h 141"/>
                <a:gd name="T8" fmla="*/ 0 w 103"/>
                <a:gd name="T9" fmla="*/ 99 h 141"/>
                <a:gd name="T10" fmla="*/ 0 w 103"/>
                <a:gd name="T11" fmla="*/ 42 h 141"/>
                <a:gd name="T12" fmla="*/ 4 w 103"/>
                <a:gd name="T13" fmla="*/ 38 h 141"/>
                <a:gd name="T14" fmla="*/ 48 w 103"/>
                <a:gd name="T15" fmla="*/ 38 h 141"/>
                <a:gd name="T16" fmla="*/ 96 w 103"/>
                <a:gd name="T17" fmla="*/ 1 h 141"/>
                <a:gd name="T18" fmla="*/ 101 w 103"/>
                <a:gd name="T19" fmla="*/ 1 h 141"/>
                <a:gd name="T20" fmla="*/ 103 w 103"/>
                <a:gd name="T21" fmla="*/ 5 h 141"/>
                <a:gd name="T22" fmla="*/ 103 w 103"/>
                <a:gd name="T23" fmla="*/ 137 h 141"/>
                <a:gd name="T24" fmla="*/ 101 w 103"/>
                <a:gd name="T25" fmla="*/ 141 h 141"/>
                <a:gd name="T26" fmla="*/ 99 w 103"/>
                <a:gd name="T27" fmla="*/ 141 h 141"/>
                <a:gd name="T28" fmla="*/ 8 w 103"/>
                <a:gd name="T29" fmla="*/ 95 h 141"/>
                <a:gd name="T30" fmla="*/ 49 w 103"/>
                <a:gd name="T31" fmla="*/ 95 h 141"/>
                <a:gd name="T32" fmla="*/ 52 w 103"/>
                <a:gd name="T33" fmla="*/ 96 h 141"/>
                <a:gd name="T34" fmla="*/ 95 w 103"/>
                <a:gd name="T35" fmla="*/ 129 h 141"/>
                <a:gd name="T36" fmla="*/ 95 w 103"/>
                <a:gd name="T37" fmla="*/ 13 h 141"/>
                <a:gd name="T38" fmla="*/ 52 w 103"/>
                <a:gd name="T39" fmla="*/ 46 h 141"/>
                <a:gd name="T40" fmla="*/ 49 w 103"/>
                <a:gd name="T41" fmla="*/ 46 h 141"/>
                <a:gd name="T42" fmla="*/ 8 w 103"/>
                <a:gd name="T43" fmla="*/ 46 h 141"/>
                <a:gd name="T44" fmla="*/ 8 w 103"/>
                <a:gd name="T45" fmla="*/ 9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" h="141">
                  <a:moveTo>
                    <a:pt x="99" y="141"/>
                  </a:moveTo>
                  <a:cubicBezTo>
                    <a:pt x="98" y="141"/>
                    <a:pt x="97" y="141"/>
                    <a:pt x="96" y="140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2" y="103"/>
                    <a:pt x="0" y="102"/>
                    <a:pt x="0" y="9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0"/>
                    <a:pt x="2" y="38"/>
                    <a:pt x="4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8" y="0"/>
                    <a:pt x="99" y="0"/>
                    <a:pt x="101" y="1"/>
                  </a:cubicBezTo>
                  <a:cubicBezTo>
                    <a:pt x="102" y="2"/>
                    <a:pt x="103" y="3"/>
                    <a:pt x="103" y="5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9"/>
                    <a:pt x="102" y="140"/>
                    <a:pt x="101" y="141"/>
                  </a:cubicBezTo>
                  <a:cubicBezTo>
                    <a:pt x="100" y="141"/>
                    <a:pt x="99" y="141"/>
                    <a:pt x="99" y="141"/>
                  </a:cubicBezTo>
                  <a:close/>
                  <a:moveTo>
                    <a:pt x="8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0" y="95"/>
                    <a:pt x="51" y="96"/>
                    <a:pt x="52" y="96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0" y="46"/>
                    <a:pt x="49" y="4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1"/>
            <p:cNvSpPr>
              <a:spLocks/>
            </p:cNvSpPr>
            <p:nvPr/>
          </p:nvSpPr>
          <p:spPr bwMode="auto">
            <a:xfrm>
              <a:off x="4178301" y="647479"/>
              <a:ext cx="50800" cy="203200"/>
            </a:xfrm>
            <a:custGeom>
              <a:avLst/>
              <a:gdLst>
                <a:gd name="T0" fmla="*/ 2 w 19"/>
                <a:gd name="T1" fmla="*/ 77 h 77"/>
                <a:gd name="T2" fmla="*/ 0 w 19"/>
                <a:gd name="T3" fmla="*/ 75 h 77"/>
                <a:gd name="T4" fmla="*/ 2 w 19"/>
                <a:gd name="T5" fmla="*/ 73 h 77"/>
                <a:gd name="T6" fmla="*/ 15 w 19"/>
                <a:gd name="T7" fmla="*/ 39 h 77"/>
                <a:gd name="T8" fmla="*/ 2 w 19"/>
                <a:gd name="T9" fmla="*/ 4 h 77"/>
                <a:gd name="T10" fmla="*/ 0 w 19"/>
                <a:gd name="T11" fmla="*/ 2 h 77"/>
                <a:gd name="T12" fmla="*/ 2 w 19"/>
                <a:gd name="T13" fmla="*/ 0 h 77"/>
                <a:gd name="T14" fmla="*/ 19 w 19"/>
                <a:gd name="T15" fmla="*/ 39 h 77"/>
                <a:gd name="T16" fmla="*/ 2 w 19"/>
                <a:gd name="T1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7">
                  <a:moveTo>
                    <a:pt x="2" y="77"/>
                  </a:moveTo>
                  <a:cubicBezTo>
                    <a:pt x="1" y="77"/>
                    <a:pt x="0" y="77"/>
                    <a:pt x="0" y="75"/>
                  </a:cubicBezTo>
                  <a:cubicBezTo>
                    <a:pt x="0" y="74"/>
                    <a:pt x="1" y="73"/>
                    <a:pt x="2" y="73"/>
                  </a:cubicBezTo>
                  <a:cubicBezTo>
                    <a:pt x="8" y="73"/>
                    <a:pt x="15" y="59"/>
                    <a:pt x="15" y="39"/>
                  </a:cubicBezTo>
                  <a:cubicBezTo>
                    <a:pt x="15" y="18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9" y="17"/>
                    <a:pt x="19" y="39"/>
                  </a:cubicBezTo>
                  <a:cubicBezTo>
                    <a:pt x="19" y="61"/>
                    <a:pt x="12" y="77"/>
                    <a:pt x="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591440" y="3450722"/>
            <a:ext cx="627063" cy="627063"/>
            <a:chOff x="4648201" y="436342"/>
            <a:chExt cx="627063" cy="627063"/>
          </a:xfrm>
          <a:solidFill>
            <a:srgbClr val="B0D054"/>
          </a:solidFill>
        </p:grpSpPr>
        <p:sp>
          <p:nvSpPr>
            <p:cNvPr id="86" name="Freeform 25"/>
            <p:cNvSpPr>
              <a:spLocks noEditPoints="1"/>
            </p:cNvSpPr>
            <p:nvPr/>
          </p:nvSpPr>
          <p:spPr bwMode="auto">
            <a:xfrm>
              <a:off x="4648201" y="436342"/>
              <a:ext cx="627063" cy="627063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6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3"/>
            <p:cNvSpPr>
              <a:spLocks noEditPoints="1"/>
            </p:cNvSpPr>
            <p:nvPr/>
          </p:nvSpPr>
          <p:spPr bwMode="auto">
            <a:xfrm>
              <a:off x="4725989" y="564929"/>
              <a:ext cx="269875" cy="366713"/>
            </a:xfrm>
            <a:custGeom>
              <a:avLst/>
              <a:gdLst>
                <a:gd name="T0" fmla="*/ 98 w 102"/>
                <a:gd name="T1" fmla="*/ 139 h 139"/>
                <a:gd name="T2" fmla="*/ 95 w 102"/>
                <a:gd name="T3" fmla="*/ 138 h 139"/>
                <a:gd name="T4" fmla="*/ 47 w 102"/>
                <a:gd name="T5" fmla="*/ 102 h 139"/>
                <a:gd name="T6" fmla="*/ 4 w 102"/>
                <a:gd name="T7" fmla="*/ 102 h 139"/>
                <a:gd name="T8" fmla="*/ 0 w 102"/>
                <a:gd name="T9" fmla="*/ 98 h 139"/>
                <a:gd name="T10" fmla="*/ 0 w 102"/>
                <a:gd name="T11" fmla="*/ 41 h 139"/>
                <a:gd name="T12" fmla="*/ 4 w 102"/>
                <a:gd name="T13" fmla="*/ 37 h 139"/>
                <a:gd name="T14" fmla="*/ 47 w 102"/>
                <a:gd name="T15" fmla="*/ 37 h 139"/>
                <a:gd name="T16" fmla="*/ 95 w 102"/>
                <a:gd name="T17" fmla="*/ 1 h 139"/>
                <a:gd name="T18" fmla="*/ 100 w 102"/>
                <a:gd name="T19" fmla="*/ 0 h 139"/>
                <a:gd name="T20" fmla="*/ 102 w 102"/>
                <a:gd name="T21" fmla="*/ 4 h 139"/>
                <a:gd name="T22" fmla="*/ 102 w 102"/>
                <a:gd name="T23" fmla="*/ 135 h 139"/>
                <a:gd name="T24" fmla="*/ 100 w 102"/>
                <a:gd name="T25" fmla="*/ 139 h 139"/>
                <a:gd name="T26" fmla="*/ 98 w 102"/>
                <a:gd name="T27" fmla="*/ 139 h 139"/>
                <a:gd name="T28" fmla="*/ 8 w 102"/>
                <a:gd name="T29" fmla="*/ 94 h 139"/>
                <a:gd name="T30" fmla="*/ 49 w 102"/>
                <a:gd name="T31" fmla="*/ 94 h 139"/>
                <a:gd name="T32" fmla="*/ 51 w 102"/>
                <a:gd name="T33" fmla="*/ 95 h 139"/>
                <a:gd name="T34" fmla="*/ 94 w 102"/>
                <a:gd name="T35" fmla="*/ 127 h 139"/>
                <a:gd name="T36" fmla="*/ 94 w 102"/>
                <a:gd name="T37" fmla="*/ 12 h 139"/>
                <a:gd name="T38" fmla="*/ 51 w 102"/>
                <a:gd name="T39" fmla="*/ 44 h 139"/>
                <a:gd name="T40" fmla="*/ 49 w 102"/>
                <a:gd name="T41" fmla="*/ 45 h 139"/>
                <a:gd name="T42" fmla="*/ 8 w 102"/>
                <a:gd name="T43" fmla="*/ 45 h 139"/>
                <a:gd name="T44" fmla="*/ 8 w 102"/>
                <a:gd name="T45" fmla="*/ 9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39">
                  <a:moveTo>
                    <a:pt x="98" y="139"/>
                  </a:moveTo>
                  <a:cubicBezTo>
                    <a:pt x="97" y="139"/>
                    <a:pt x="96" y="139"/>
                    <a:pt x="95" y="138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2" y="102"/>
                    <a:pt x="0" y="100"/>
                    <a:pt x="0" y="9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2" y="37"/>
                    <a:pt x="4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7" y="0"/>
                    <a:pt x="98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7"/>
                    <a:pt x="101" y="138"/>
                    <a:pt x="100" y="139"/>
                  </a:cubicBezTo>
                  <a:cubicBezTo>
                    <a:pt x="99" y="139"/>
                    <a:pt x="98" y="139"/>
                    <a:pt x="98" y="139"/>
                  </a:cubicBezTo>
                  <a:close/>
                  <a:moveTo>
                    <a:pt x="8" y="94"/>
                  </a:moveTo>
                  <a:cubicBezTo>
                    <a:pt x="49" y="94"/>
                    <a:pt x="49" y="94"/>
                    <a:pt x="49" y="94"/>
                  </a:cubicBezTo>
                  <a:cubicBezTo>
                    <a:pt x="50" y="94"/>
                    <a:pt x="50" y="94"/>
                    <a:pt x="51" y="9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5"/>
                    <a:pt x="50" y="45"/>
                    <a:pt x="49" y="45"/>
                  </a:cubicBezTo>
                  <a:cubicBezTo>
                    <a:pt x="8" y="45"/>
                    <a:pt x="8" y="45"/>
                    <a:pt x="8" y="45"/>
                  </a:cubicBezTo>
                  <a:lnTo>
                    <a:pt x="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4"/>
            <p:cNvSpPr>
              <a:spLocks/>
            </p:cNvSpPr>
            <p:nvPr/>
          </p:nvSpPr>
          <p:spPr bwMode="auto">
            <a:xfrm>
              <a:off x="5024439" y="647479"/>
              <a:ext cx="47625" cy="203200"/>
            </a:xfrm>
            <a:custGeom>
              <a:avLst/>
              <a:gdLst>
                <a:gd name="T0" fmla="*/ 2 w 18"/>
                <a:gd name="T1" fmla="*/ 77 h 77"/>
                <a:gd name="T2" fmla="*/ 0 w 18"/>
                <a:gd name="T3" fmla="*/ 75 h 77"/>
                <a:gd name="T4" fmla="*/ 2 w 18"/>
                <a:gd name="T5" fmla="*/ 73 h 77"/>
                <a:gd name="T6" fmla="*/ 14 w 18"/>
                <a:gd name="T7" fmla="*/ 38 h 77"/>
                <a:gd name="T8" fmla="*/ 2 w 18"/>
                <a:gd name="T9" fmla="*/ 4 h 77"/>
                <a:gd name="T10" fmla="*/ 0 w 18"/>
                <a:gd name="T11" fmla="*/ 2 h 77"/>
                <a:gd name="T12" fmla="*/ 2 w 18"/>
                <a:gd name="T13" fmla="*/ 0 h 77"/>
                <a:gd name="T14" fmla="*/ 18 w 18"/>
                <a:gd name="T15" fmla="*/ 38 h 77"/>
                <a:gd name="T16" fmla="*/ 2 w 18"/>
                <a:gd name="T1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77">
                  <a:moveTo>
                    <a:pt x="2" y="77"/>
                  </a:moveTo>
                  <a:cubicBezTo>
                    <a:pt x="1" y="77"/>
                    <a:pt x="0" y="76"/>
                    <a:pt x="0" y="75"/>
                  </a:cubicBezTo>
                  <a:cubicBezTo>
                    <a:pt x="0" y="74"/>
                    <a:pt x="1" y="73"/>
                    <a:pt x="2" y="73"/>
                  </a:cubicBezTo>
                  <a:cubicBezTo>
                    <a:pt x="8" y="73"/>
                    <a:pt x="14" y="59"/>
                    <a:pt x="14" y="38"/>
                  </a:cubicBezTo>
                  <a:cubicBezTo>
                    <a:pt x="14" y="18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8" y="17"/>
                    <a:pt x="18" y="38"/>
                  </a:cubicBezTo>
                  <a:cubicBezTo>
                    <a:pt x="18" y="60"/>
                    <a:pt x="11" y="77"/>
                    <a:pt x="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5076826" y="623667"/>
              <a:ext cx="55563" cy="249238"/>
            </a:xfrm>
            <a:custGeom>
              <a:avLst/>
              <a:gdLst>
                <a:gd name="T0" fmla="*/ 2 w 21"/>
                <a:gd name="T1" fmla="*/ 95 h 95"/>
                <a:gd name="T2" fmla="*/ 0 w 21"/>
                <a:gd name="T3" fmla="*/ 93 h 95"/>
                <a:gd name="T4" fmla="*/ 2 w 21"/>
                <a:gd name="T5" fmla="*/ 91 h 95"/>
                <a:gd name="T6" fmla="*/ 17 w 21"/>
                <a:gd name="T7" fmla="*/ 47 h 95"/>
                <a:gd name="T8" fmla="*/ 2 w 21"/>
                <a:gd name="T9" fmla="*/ 4 h 95"/>
                <a:gd name="T10" fmla="*/ 0 w 21"/>
                <a:gd name="T11" fmla="*/ 2 h 95"/>
                <a:gd name="T12" fmla="*/ 2 w 21"/>
                <a:gd name="T13" fmla="*/ 0 h 95"/>
                <a:gd name="T14" fmla="*/ 21 w 21"/>
                <a:gd name="T15" fmla="*/ 47 h 95"/>
                <a:gd name="T16" fmla="*/ 2 w 21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95">
                  <a:moveTo>
                    <a:pt x="2" y="95"/>
                  </a:moveTo>
                  <a:cubicBezTo>
                    <a:pt x="0" y="95"/>
                    <a:pt x="0" y="94"/>
                    <a:pt x="0" y="93"/>
                  </a:cubicBezTo>
                  <a:cubicBezTo>
                    <a:pt x="0" y="92"/>
                    <a:pt x="0" y="91"/>
                    <a:pt x="2" y="91"/>
                  </a:cubicBezTo>
                  <a:cubicBezTo>
                    <a:pt x="9" y="91"/>
                    <a:pt x="17" y="73"/>
                    <a:pt x="17" y="47"/>
                  </a:cubicBezTo>
                  <a:cubicBezTo>
                    <a:pt x="17" y="22"/>
                    <a:pt x="9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3" y="0"/>
                    <a:pt x="21" y="21"/>
                    <a:pt x="21" y="47"/>
                  </a:cubicBezTo>
                  <a:cubicBezTo>
                    <a:pt x="21" y="74"/>
                    <a:pt x="13" y="95"/>
                    <a:pt x="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5132389" y="599854"/>
              <a:ext cx="66675" cy="296863"/>
            </a:xfrm>
            <a:custGeom>
              <a:avLst/>
              <a:gdLst>
                <a:gd name="T0" fmla="*/ 2 w 25"/>
                <a:gd name="T1" fmla="*/ 113 h 113"/>
                <a:gd name="T2" fmla="*/ 0 w 25"/>
                <a:gd name="T3" fmla="*/ 111 h 113"/>
                <a:gd name="T4" fmla="*/ 2 w 25"/>
                <a:gd name="T5" fmla="*/ 109 h 113"/>
                <a:gd name="T6" fmla="*/ 21 w 25"/>
                <a:gd name="T7" fmla="*/ 56 h 113"/>
                <a:gd name="T8" fmla="*/ 2 w 25"/>
                <a:gd name="T9" fmla="*/ 4 h 113"/>
                <a:gd name="T10" fmla="*/ 0 w 25"/>
                <a:gd name="T11" fmla="*/ 2 h 113"/>
                <a:gd name="T12" fmla="*/ 2 w 25"/>
                <a:gd name="T13" fmla="*/ 0 h 113"/>
                <a:gd name="T14" fmla="*/ 25 w 25"/>
                <a:gd name="T15" fmla="*/ 56 h 113"/>
                <a:gd name="T16" fmla="*/ 2 w 25"/>
                <a:gd name="T1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13">
                  <a:moveTo>
                    <a:pt x="2" y="113"/>
                  </a:moveTo>
                  <a:cubicBezTo>
                    <a:pt x="1" y="113"/>
                    <a:pt x="0" y="112"/>
                    <a:pt x="0" y="111"/>
                  </a:cubicBezTo>
                  <a:cubicBezTo>
                    <a:pt x="0" y="110"/>
                    <a:pt x="1" y="109"/>
                    <a:pt x="2" y="109"/>
                  </a:cubicBezTo>
                  <a:cubicBezTo>
                    <a:pt x="11" y="109"/>
                    <a:pt x="21" y="88"/>
                    <a:pt x="21" y="56"/>
                  </a:cubicBezTo>
                  <a:cubicBezTo>
                    <a:pt x="21" y="25"/>
                    <a:pt x="11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25" y="25"/>
                    <a:pt x="25" y="56"/>
                  </a:cubicBezTo>
                  <a:cubicBezTo>
                    <a:pt x="25" y="88"/>
                    <a:pt x="15" y="113"/>
                    <a:pt x="2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62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C5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17700" y="685861"/>
            <a:ext cx="293862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dirty="0" smtClean="0">
                <a:solidFill>
                  <a:schemeClr val="bg2"/>
                </a:solidFill>
                <a:cs typeface="+mn-ea"/>
                <a:sym typeface="+mn-lt"/>
              </a:rPr>
              <a:t>CONTENTS</a:t>
            </a:r>
            <a:endParaRPr lang="zh-CN" altLang="en-US" sz="3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77247" y="1823893"/>
            <a:ext cx="4095299" cy="307777"/>
            <a:chOff x="2987675" y="1823893"/>
            <a:chExt cx="4095299" cy="307777"/>
          </a:xfrm>
        </p:grpSpPr>
        <p:sp>
          <p:nvSpPr>
            <p:cNvPr id="4" name="文本框 3"/>
            <p:cNvSpPr txBox="1"/>
            <p:nvPr/>
          </p:nvSpPr>
          <p:spPr>
            <a:xfrm>
              <a:off x="3276048" y="1823893"/>
              <a:ext cx="38069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err="1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400" dirty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400" dirty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4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4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  <a:endParaRPr lang="en-US" altLang="zh-CN" sz="14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987675" y="1828382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2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977247" y="2470222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92354" y="2461246"/>
            <a:ext cx="3806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77247" y="3107575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92354" y="3098599"/>
            <a:ext cx="3806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77247" y="3744928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92354" y="3735952"/>
            <a:ext cx="3806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2868075" y="4843789"/>
            <a:ext cx="504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7"/>
          <p:cNvSpPr>
            <a:spLocks noEditPoints="1"/>
          </p:cNvSpPr>
          <p:nvPr/>
        </p:nvSpPr>
        <p:spPr bwMode="auto">
          <a:xfrm>
            <a:off x="2977247" y="1832107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16200000">
            <a:off x="2850076" y="1048527"/>
            <a:ext cx="540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2970412" y="2448800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2970412" y="3093036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2970412" y="3730345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99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2"/>
          <p:cNvSpPr txBox="1">
            <a:spLocks/>
          </p:cNvSpPr>
          <p:nvPr/>
        </p:nvSpPr>
        <p:spPr>
          <a:xfrm>
            <a:off x="4309368" y="3572278"/>
            <a:ext cx="2361693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 rot="12223394">
            <a:off x="2628015" y="1955841"/>
            <a:ext cx="1152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799"/>
          <p:cNvSpPr>
            <a:spLocks noChangeArrowheads="1"/>
          </p:cNvSpPr>
          <p:nvPr/>
        </p:nvSpPr>
        <p:spPr bwMode="auto">
          <a:xfrm>
            <a:off x="5393194" y="743201"/>
            <a:ext cx="1126517" cy="1126512"/>
          </a:xfrm>
          <a:prstGeom prst="ellipse">
            <a:avLst/>
          </a:pr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804"/>
          <p:cNvSpPr>
            <a:spLocks noChangeArrowheads="1"/>
          </p:cNvSpPr>
          <p:nvPr/>
        </p:nvSpPr>
        <p:spPr bwMode="auto">
          <a:xfrm>
            <a:off x="1306286" y="645650"/>
            <a:ext cx="1496432" cy="1496425"/>
          </a:xfrm>
          <a:prstGeom prst="ellipse">
            <a:avLst/>
          </a:prstGeom>
          <a:solidFill>
            <a:srgbClr val="563E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816"/>
          <p:cNvSpPr>
            <a:spLocks noChangeArrowheads="1"/>
          </p:cNvSpPr>
          <p:nvPr/>
        </p:nvSpPr>
        <p:spPr bwMode="auto">
          <a:xfrm>
            <a:off x="6519711" y="2676960"/>
            <a:ext cx="1015134" cy="101512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val 818"/>
          <p:cNvSpPr>
            <a:spLocks noChangeArrowheads="1"/>
          </p:cNvSpPr>
          <p:nvPr/>
        </p:nvSpPr>
        <p:spPr bwMode="auto">
          <a:xfrm>
            <a:off x="3625093" y="1697168"/>
            <a:ext cx="1663796" cy="166378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5423521" y="994942"/>
            <a:ext cx="1232255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100" dirty="0" err="1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1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100" dirty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sz="11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sz="11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endParaRPr lang="en-US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11454993">
            <a:off x="5220985" y="2928740"/>
            <a:ext cx="1440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8442543">
            <a:off x="4890579" y="1828529"/>
            <a:ext cx="720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3319721" y="2248268"/>
            <a:ext cx="2239061" cy="611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要</a:t>
            </a:r>
            <a:r>
              <a:rPr lang="zh-CN" altLang="en-US" sz="2800" dirty="0" smtClean="0">
                <a:solidFill>
                  <a:schemeClr val="tx1"/>
                </a:solidFill>
                <a:cs typeface="+mn-ea"/>
                <a:sym typeface="+mn-lt"/>
              </a:rPr>
              <a:t>因确定</a:t>
            </a:r>
            <a:endParaRPr 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789604" y="2628700"/>
            <a:ext cx="356210" cy="747881"/>
            <a:chOff x="6962776" y="2219325"/>
            <a:chExt cx="350838" cy="736601"/>
          </a:xfrm>
        </p:grpSpPr>
        <p:sp>
          <p:nvSpPr>
            <p:cNvPr id="67" name="Freeform 989"/>
            <p:cNvSpPr>
              <a:spLocks/>
            </p:cNvSpPr>
            <p:nvPr/>
          </p:nvSpPr>
          <p:spPr bwMode="auto">
            <a:xfrm>
              <a:off x="6964364" y="2401888"/>
              <a:ext cx="220663" cy="554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" y="46"/>
                </a:cxn>
                <a:cxn ang="0">
                  <a:pos x="139" y="349"/>
                </a:cxn>
                <a:cxn ang="0">
                  <a:pos x="0" y="301"/>
                </a:cxn>
                <a:cxn ang="0">
                  <a:pos x="0" y="0"/>
                </a:cxn>
              </a:cxnLst>
              <a:rect l="0" t="0" r="r" b="b"/>
              <a:pathLst>
                <a:path w="139" h="349">
                  <a:moveTo>
                    <a:pt x="0" y="0"/>
                  </a:moveTo>
                  <a:lnTo>
                    <a:pt x="139" y="46"/>
                  </a:lnTo>
                  <a:lnTo>
                    <a:pt x="139" y="349"/>
                  </a:lnTo>
                  <a:lnTo>
                    <a:pt x="0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4E3"/>
            </a:solidFill>
            <a:ln w="0">
              <a:solidFill>
                <a:srgbClr val="DBE4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90"/>
            <p:cNvSpPr>
              <a:spLocks/>
            </p:cNvSpPr>
            <p:nvPr/>
          </p:nvSpPr>
          <p:spPr bwMode="auto">
            <a:xfrm>
              <a:off x="7178676" y="2378075"/>
              <a:ext cx="134938" cy="577850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85" y="301"/>
                </a:cxn>
                <a:cxn ang="0">
                  <a:pos x="0" y="364"/>
                </a:cxn>
                <a:cxn ang="0">
                  <a:pos x="0" y="61"/>
                </a:cxn>
                <a:cxn ang="0">
                  <a:pos x="85" y="0"/>
                </a:cxn>
              </a:cxnLst>
              <a:rect l="0" t="0" r="r" b="b"/>
              <a:pathLst>
                <a:path w="85" h="364">
                  <a:moveTo>
                    <a:pt x="85" y="0"/>
                  </a:moveTo>
                  <a:lnTo>
                    <a:pt x="85" y="301"/>
                  </a:lnTo>
                  <a:lnTo>
                    <a:pt x="0" y="364"/>
                  </a:lnTo>
                  <a:lnTo>
                    <a:pt x="0" y="61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4D1D0"/>
            </a:solidFill>
            <a:ln w="0">
              <a:solidFill>
                <a:srgbClr val="C4D1D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991"/>
            <p:cNvSpPr>
              <a:spLocks/>
            </p:cNvSpPr>
            <p:nvPr/>
          </p:nvSpPr>
          <p:spPr bwMode="auto">
            <a:xfrm>
              <a:off x="6962776" y="2271713"/>
              <a:ext cx="279400" cy="2079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76" y="43"/>
                </a:cxn>
                <a:cxn ang="0">
                  <a:pos x="137" y="131"/>
                </a:cxn>
                <a:cxn ang="0">
                  <a:pos x="0" y="85"/>
                </a:cxn>
                <a:cxn ang="0">
                  <a:pos x="42" y="0"/>
                </a:cxn>
              </a:cxnLst>
              <a:rect l="0" t="0" r="r" b="b"/>
              <a:pathLst>
                <a:path w="176" h="131">
                  <a:moveTo>
                    <a:pt x="42" y="0"/>
                  </a:moveTo>
                  <a:lnTo>
                    <a:pt x="176" y="43"/>
                  </a:lnTo>
                  <a:lnTo>
                    <a:pt x="137" y="131"/>
                  </a:lnTo>
                  <a:lnTo>
                    <a:pt x="0" y="8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EF3F3"/>
            </a:solidFill>
            <a:ln w="0">
              <a:solidFill>
                <a:srgbClr val="EE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92"/>
            <p:cNvSpPr>
              <a:spLocks/>
            </p:cNvSpPr>
            <p:nvPr/>
          </p:nvSpPr>
          <p:spPr bwMode="auto">
            <a:xfrm>
              <a:off x="7031039" y="2219325"/>
              <a:ext cx="209550" cy="1206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16" y="32"/>
                </a:cxn>
                <a:cxn ang="0">
                  <a:pos x="123" y="34"/>
                </a:cxn>
                <a:cxn ang="0">
                  <a:pos x="127" y="38"/>
                </a:cxn>
                <a:cxn ang="0">
                  <a:pos x="132" y="46"/>
                </a:cxn>
                <a:cxn ang="0">
                  <a:pos x="132" y="76"/>
                </a:cxn>
                <a:cxn ang="0">
                  <a:pos x="0" y="33"/>
                </a:cxn>
                <a:cxn ang="0">
                  <a:pos x="0" y="16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6" y="3"/>
                </a:cxn>
                <a:cxn ang="0">
                  <a:pos x="10" y="1"/>
                </a:cxn>
                <a:cxn ang="0">
                  <a:pos x="16" y="0"/>
                </a:cxn>
              </a:cxnLst>
              <a:rect l="0" t="0" r="r" b="b"/>
              <a:pathLst>
                <a:path w="132" h="76">
                  <a:moveTo>
                    <a:pt x="16" y="0"/>
                  </a:moveTo>
                  <a:lnTo>
                    <a:pt x="116" y="32"/>
                  </a:lnTo>
                  <a:lnTo>
                    <a:pt x="123" y="34"/>
                  </a:lnTo>
                  <a:lnTo>
                    <a:pt x="127" y="38"/>
                  </a:lnTo>
                  <a:lnTo>
                    <a:pt x="132" y="46"/>
                  </a:lnTo>
                  <a:lnTo>
                    <a:pt x="132" y="76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3" y="7"/>
                  </a:lnTo>
                  <a:lnTo>
                    <a:pt x="6" y="3"/>
                  </a:lnTo>
                  <a:lnTo>
                    <a:pt x="10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4E3"/>
            </a:solidFill>
            <a:ln w="0">
              <a:solidFill>
                <a:srgbClr val="DBE4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993"/>
            <p:cNvSpPr>
              <a:spLocks/>
            </p:cNvSpPr>
            <p:nvPr/>
          </p:nvSpPr>
          <p:spPr bwMode="auto">
            <a:xfrm>
              <a:off x="7180264" y="2339975"/>
              <a:ext cx="133350" cy="1397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84" y="24"/>
                </a:cxn>
                <a:cxn ang="0">
                  <a:pos x="0" y="88"/>
                </a:cxn>
                <a:cxn ang="0">
                  <a:pos x="38" y="0"/>
                </a:cxn>
              </a:cxnLst>
              <a:rect l="0" t="0" r="r" b="b"/>
              <a:pathLst>
                <a:path w="84" h="88">
                  <a:moveTo>
                    <a:pt x="38" y="0"/>
                  </a:moveTo>
                  <a:lnTo>
                    <a:pt x="84" y="24"/>
                  </a:lnTo>
                  <a:lnTo>
                    <a:pt x="0" y="8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2754"/>
            </a:solidFill>
            <a:ln w="0">
              <a:solidFill>
                <a:srgbClr val="00275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994"/>
            <p:cNvSpPr>
              <a:spLocks/>
            </p:cNvSpPr>
            <p:nvPr/>
          </p:nvSpPr>
          <p:spPr bwMode="auto">
            <a:xfrm>
              <a:off x="6983414" y="2581275"/>
              <a:ext cx="177800" cy="1365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0"/>
                </a:cxn>
                <a:cxn ang="0">
                  <a:pos x="68" y="3"/>
                </a:cxn>
                <a:cxn ang="0">
                  <a:pos x="85" y="10"/>
                </a:cxn>
                <a:cxn ang="0">
                  <a:pos x="98" y="21"/>
                </a:cxn>
                <a:cxn ang="0">
                  <a:pos x="107" y="33"/>
                </a:cxn>
                <a:cxn ang="0">
                  <a:pos x="112" y="46"/>
                </a:cxn>
                <a:cxn ang="0">
                  <a:pos x="111" y="59"/>
                </a:cxn>
                <a:cxn ang="0">
                  <a:pos x="105" y="71"/>
                </a:cxn>
                <a:cxn ang="0">
                  <a:pos x="94" y="80"/>
                </a:cxn>
                <a:cxn ang="0">
                  <a:pos x="78" y="85"/>
                </a:cxn>
                <a:cxn ang="0">
                  <a:pos x="63" y="86"/>
                </a:cxn>
                <a:cxn ang="0">
                  <a:pos x="44" y="84"/>
                </a:cxn>
                <a:cxn ang="0">
                  <a:pos x="27" y="76"/>
                </a:cxn>
                <a:cxn ang="0">
                  <a:pos x="14" y="65"/>
                </a:cxn>
                <a:cxn ang="0">
                  <a:pos x="5" y="54"/>
                </a:cxn>
                <a:cxn ang="0">
                  <a:pos x="0" y="39"/>
                </a:cxn>
                <a:cxn ang="0">
                  <a:pos x="1" y="26"/>
                </a:cxn>
                <a:cxn ang="0">
                  <a:pos x="8" y="14"/>
                </a:cxn>
                <a:cxn ang="0">
                  <a:pos x="18" y="5"/>
                </a:cxn>
                <a:cxn ang="0">
                  <a:pos x="34" y="0"/>
                </a:cxn>
              </a:cxnLst>
              <a:rect l="0" t="0" r="r" b="b"/>
              <a:pathLst>
                <a:path w="112" h="86">
                  <a:moveTo>
                    <a:pt x="34" y="0"/>
                  </a:moveTo>
                  <a:lnTo>
                    <a:pt x="50" y="0"/>
                  </a:lnTo>
                  <a:lnTo>
                    <a:pt x="68" y="3"/>
                  </a:lnTo>
                  <a:lnTo>
                    <a:pt x="85" y="10"/>
                  </a:lnTo>
                  <a:lnTo>
                    <a:pt x="98" y="21"/>
                  </a:lnTo>
                  <a:lnTo>
                    <a:pt x="107" y="33"/>
                  </a:lnTo>
                  <a:lnTo>
                    <a:pt x="112" y="46"/>
                  </a:lnTo>
                  <a:lnTo>
                    <a:pt x="111" y="59"/>
                  </a:lnTo>
                  <a:lnTo>
                    <a:pt x="105" y="71"/>
                  </a:lnTo>
                  <a:lnTo>
                    <a:pt x="94" y="80"/>
                  </a:lnTo>
                  <a:lnTo>
                    <a:pt x="78" y="85"/>
                  </a:lnTo>
                  <a:lnTo>
                    <a:pt x="63" y="86"/>
                  </a:lnTo>
                  <a:lnTo>
                    <a:pt x="44" y="84"/>
                  </a:lnTo>
                  <a:lnTo>
                    <a:pt x="27" y="76"/>
                  </a:lnTo>
                  <a:lnTo>
                    <a:pt x="14" y="65"/>
                  </a:lnTo>
                  <a:lnTo>
                    <a:pt x="5" y="54"/>
                  </a:lnTo>
                  <a:lnTo>
                    <a:pt x="0" y="39"/>
                  </a:lnTo>
                  <a:lnTo>
                    <a:pt x="1" y="26"/>
                  </a:lnTo>
                  <a:lnTo>
                    <a:pt x="8" y="14"/>
                  </a:lnTo>
                  <a:lnTo>
                    <a:pt x="18" y="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FE9E9"/>
            </a:solidFill>
            <a:ln w="0">
              <a:solidFill>
                <a:srgbClr val="AFE9E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Oval 115"/>
          <p:cNvSpPr/>
          <p:nvPr/>
        </p:nvSpPr>
        <p:spPr>
          <a:xfrm>
            <a:off x="1373678" y="724119"/>
            <a:ext cx="1353867" cy="1353867"/>
          </a:xfrm>
          <a:prstGeom prst="ellipse">
            <a:avLst/>
          </a:prstGeom>
          <a:noFill/>
          <a:ln w="9525">
            <a:solidFill>
              <a:srgbClr val="FFC66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Title 13"/>
          <p:cNvSpPr txBox="1">
            <a:spLocks/>
          </p:cNvSpPr>
          <p:nvPr/>
        </p:nvSpPr>
        <p:spPr>
          <a:xfrm>
            <a:off x="6519603" y="3137926"/>
            <a:ext cx="783174" cy="6712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6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food</a:t>
            </a:r>
            <a:endParaRPr 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1552471" y="1244456"/>
            <a:ext cx="1131394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50" dirty="0" err="1" smtClean="0">
                <a:solidFill>
                  <a:srgbClr val="DE8F00"/>
                </a:solidFill>
                <a:cs typeface="+mn-ea"/>
                <a:sym typeface="+mn-lt"/>
              </a:rPr>
              <a:t>Lorem</a:t>
            </a:r>
            <a:r>
              <a:rPr lang="en-US" sz="105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050" dirty="0" err="1" smtClean="0">
                <a:solidFill>
                  <a:srgbClr val="DE8F00"/>
                </a:solidFill>
                <a:cs typeface="+mn-ea"/>
                <a:sym typeface="+mn-lt"/>
              </a:rPr>
              <a:t>ipsum</a:t>
            </a:r>
            <a:r>
              <a:rPr lang="en-US" sz="1050" dirty="0" smtClean="0">
                <a:solidFill>
                  <a:srgbClr val="DE8F00"/>
                </a:solidFill>
                <a:cs typeface="+mn-ea"/>
                <a:sym typeface="+mn-lt"/>
              </a:rPr>
              <a:t> dolor sit </a:t>
            </a:r>
            <a:r>
              <a:rPr lang="en-US" sz="1050" dirty="0" err="1" smtClean="0">
                <a:solidFill>
                  <a:srgbClr val="DE8F00"/>
                </a:solidFill>
                <a:cs typeface="+mn-ea"/>
                <a:sym typeface="+mn-lt"/>
              </a:rPr>
              <a:t>amet</a:t>
            </a:r>
            <a:r>
              <a:rPr lang="en-US" sz="105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050" dirty="0" err="1" smtClean="0">
                <a:solidFill>
                  <a:srgbClr val="DE8F00"/>
                </a:solidFill>
                <a:cs typeface="+mn-ea"/>
                <a:sym typeface="+mn-lt"/>
              </a:rPr>
              <a:t>consectetur</a:t>
            </a:r>
            <a:r>
              <a:rPr lang="en-US" sz="1050" dirty="0" smtClean="0">
                <a:solidFill>
                  <a:srgbClr val="DE8F00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76" name="Title 13"/>
          <p:cNvSpPr txBox="1">
            <a:spLocks/>
          </p:cNvSpPr>
          <p:nvPr/>
        </p:nvSpPr>
        <p:spPr>
          <a:xfrm>
            <a:off x="1000608" y="618996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600" b="1" dirty="0" smtClean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rPr>
              <a:t>TEXT</a:t>
            </a:r>
            <a:endParaRPr lang="en-US" sz="2400" b="1" dirty="0">
              <a:solidFill>
                <a:srgbClr val="DE8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Oval 799"/>
          <p:cNvSpPr>
            <a:spLocks noChangeArrowheads="1"/>
          </p:cNvSpPr>
          <p:nvPr/>
        </p:nvSpPr>
        <p:spPr bwMode="auto">
          <a:xfrm>
            <a:off x="2483898" y="3367763"/>
            <a:ext cx="948412" cy="94840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 rot="8442543">
            <a:off x="3274606" y="3329831"/>
            <a:ext cx="720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Title 13"/>
          <p:cNvSpPr txBox="1">
            <a:spLocks/>
          </p:cNvSpPr>
          <p:nvPr/>
        </p:nvSpPr>
        <p:spPr>
          <a:xfrm>
            <a:off x="1892592" y="3376580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smtClean="0">
                <a:solidFill>
                  <a:srgbClr val="FFC663"/>
                </a:solidFill>
                <a:latin typeface="+mn-lt"/>
                <a:ea typeface="+mn-ea"/>
                <a:cs typeface="+mn-ea"/>
                <a:sym typeface="+mn-lt"/>
              </a:rPr>
              <a:t>1230</a:t>
            </a:r>
            <a:endParaRPr lang="en-US" sz="2800" b="1" dirty="0">
              <a:solidFill>
                <a:srgbClr val="FFC6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 rot="15480000">
            <a:off x="5105777" y="4229881"/>
            <a:ext cx="89157" cy="89157"/>
          </a:xfrm>
          <a:prstGeom prst="ellipse">
            <a:avLst/>
          </a:prstGeom>
          <a:solidFill>
            <a:srgbClr val="B0D0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 rot="15480000">
            <a:off x="5244312" y="4225594"/>
            <a:ext cx="89157" cy="89157"/>
          </a:xfrm>
          <a:prstGeom prst="ellipse">
            <a:avLst/>
          </a:prstGeom>
          <a:solidFill>
            <a:srgbClr val="B0D0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39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Oval 804"/>
          <p:cNvSpPr>
            <a:spLocks noChangeArrowheads="1"/>
          </p:cNvSpPr>
          <p:nvPr/>
        </p:nvSpPr>
        <p:spPr bwMode="auto">
          <a:xfrm>
            <a:off x="1430166" y="2838451"/>
            <a:ext cx="6153327" cy="6153296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452563" y="2162961"/>
            <a:ext cx="948412" cy="948408"/>
            <a:chOff x="3662062" y="623888"/>
            <a:chExt cx="233363" cy="233362"/>
          </a:xfrm>
        </p:grpSpPr>
        <p:sp>
          <p:nvSpPr>
            <p:cNvPr id="28" name="Oval 799"/>
            <p:cNvSpPr>
              <a:spLocks noChangeArrowheads="1"/>
            </p:cNvSpPr>
            <p:nvPr/>
          </p:nvSpPr>
          <p:spPr bwMode="auto">
            <a:xfrm>
              <a:off x="3662062" y="623888"/>
              <a:ext cx="233363" cy="233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800"/>
            <p:cNvSpPr>
              <a:spLocks/>
            </p:cNvSpPr>
            <p:nvPr/>
          </p:nvSpPr>
          <p:spPr bwMode="auto">
            <a:xfrm>
              <a:off x="3725562" y="744538"/>
              <a:ext cx="79375" cy="55562"/>
            </a:xfrm>
            <a:custGeom>
              <a:avLst/>
              <a:gdLst>
                <a:gd name="T0" fmla="*/ 17 w 21"/>
                <a:gd name="T1" fmla="*/ 3 h 15"/>
                <a:gd name="T2" fmla="*/ 16 w 21"/>
                <a:gd name="T3" fmla="*/ 0 h 15"/>
                <a:gd name="T4" fmla="*/ 6 w 21"/>
                <a:gd name="T5" fmla="*/ 2 h 15"/>
                <a:gd name="T6" fmla="*/ 1 w 21"/>
                <a:gd name="T7" fmla="*/ 9 h 15"/>
                <a:gd name="T8" fmla="*/ 1 w 21"/>
                <a:gd name="T9" fmla="*/ 10 h 15"/>
                <a:gd name="T10" fmla="*/ 8 w 21"/>
                <a:gd name="T11" fmla="*/ 15 h 15"/>
                <a:gd name="T12" fmla="*/ 21 w 21"/>
                <a:gd name="T13" fmla="*/ 12 h 15"/>
                <a:gd name="T14" fmla="*/ 17 w 21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7" y="3"/>
                  </a:moveTo>
                  <a:cubicBezTo>
                    <a:pt x="17" y="2"/>
                    <a:pt x="17" y="1"/>
                    <a:pt x="1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0" y="6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3"/>
                    <a:pt x="5" y="15"/>
                    <a:pt x="8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9"/>
                    <a:pt x="19" y="6"/>
                    <a:pt x="17" y="3"/>
                  </a:cubicBezTo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801"/>
            <p:cNvSpPr>
              <a:spLocks/>
            </p:cNvSpPr>
            <p:nvPr/>
          </p:nvSpPr>
          <p:spPr bwMode="auto">
            <a:xfrm>
              <a:off x="3782712" y="736600"/>
              <a:ext cx="63500" cy="55562"/>
            </a:xfrm>
            <a:custGeom>
              <a:avLst/>
              <a:gdLst>
                <a:gd name="T0" fmla="*/ 3 w 17"/>
                <a:gd name="T1" fmla="*/ 15 h 15"/>
                <a:gd name="T2" fmla="*/ 12 w 17"/>
                <a:gd name="T3" fmla="*/ 13 h 15"/>
                <a:gd name="T4" fmla="*/ 17 w 17"/>
                <a:gd name="T5" fmla="*/ 6 h 15"/>
                <a:gd name="T6" fmla="*/ 17 w 17"/>
                <a:gd name="T7" fmla="*/ 6 h 15"/>
                <a:gd name="T8" fmla="*/ 9 w 17"/>
                <a:gd name="T9" fmla="*/ 1 h 15"/>
                <a:gd name="T10" fmla="*/ 0 w 17"/>
                <a:gd name="T11" fmla="*/ 2 h 15"/>
                <a:gd name="T12" fmla="*/ 3 w 17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3" y="15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5" y="12"/>
                    <a:pt x="17" y="9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" y="15"/>
                  </a:lnTo>
                  <a:close/>
                </a:path>
              </a:pathLst>
            </a:custGeom>
            <a:solidFill>
              <a:srgbClr val="F5B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802"/>
            <p:cNvSpPr>
              <a:spLocks/>
            </p:cNvSpPr>
            <p:nvPr/>
          </p:nvSpPr>
          <p:spPr bwMode="auto">
            <a:xfrm>
              <a:off x="3766837" y="687388"/>
              <a:ext cx="76200" cy="74612"/>
            </a:xfrm>
            <a:custGeom>
              <a:avLst/>
              <a:gdLst>
                <a:gd name="T0" fmla="*/ 2 w 20"/>
                <a:gd name="T1" fmla="*/ 9 h 20"/>
                <a:gd name="T2" fmla="*/ 0 w 20"/>
                <a:gd name="T3" fmla="*/ 11 h 20"/>
                <a:gd name="T4" fmla="*/ 9 w 20"/>
                <a:gd name="T5" fmla="*/ 18 h 20"/>
                <a:gd name="T6" fmla="*/ 18 w 20"/>
                <a:gd name="T7" fmla="*/ 16 h 20"/>
                <a:gd name="T8" fmla="*/ 18 w 20"/>
                <a:gd name="T9" fmla="*/ 16 h 20"/>
                <a:gd name="T10" fmla="*/ 17 w 20"/>
                <a:gd name="T11" fmla="*/ 8 h 20"/>
                <a:gd name="T12" fmla="*/ 6 w 20"/>
                <a:gd name="T13" fmla="*/ 0 h 20"/>
                <a:gd name="T14" fmla="*/ 2 w 20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2" y="9"/>
                  </a:moveTo>
                  <a:cubicBezTo>
                    <a:pt x="1" y="10"/>
                    <a:pt x="1" y="11"/>
                    <a:pt x="0" y="11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2" y="20"/>
                    <a:pt x="16" y="19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4"/>
                    <a:pt x="19" y="10"/>
                    <a:pt x="17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3" y="6"/>
                    <a:pt x="2" y="9"/>
                  </a:cubicBezTo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803"/>
            <p:cNvSpPr>
              <a:spLocks/>
            </p:cNvSpPr>
            <p:nvPr/>
          </p:nvSpPr>
          <p:spPr bwMode="auto">
            <a:xfrm>
              <a:off x="3730324" y="665163"/>
              <a:ext cx="71438" cy="66675"/>
            </a:xfrm>
            <a:custGeom>
              <a:avLst/>
              <a:gdLst>
                <a:gd name="T0" fmla="*/ 19 w 19"/>
                <a:gd name="T1" fmla="*/ 8 h 18"/>
                <a:gd name="T2" fmla="*/ 11 w 19"/>
                <a:gd name="T3" fmla="*/ 2 h 18"/>
                <a:gd name="T4" fmla="*/ 2 w 19"/>
                <a:gd name="T5" fmla="*/ 4 h 18"/>
                <a:gd name="T6" fmla="*/ 2 w 19"/>
                <a:gd name="T7" fmla="*/ 4 h 18"/>
                <a:gd name="T8" fmla="*/ 4 w 19"/>
                <a:gd name="T9" fmla="*/ 12 h 18"/>
                <a:gd name="T10" fmla="*/ 11 w 19"/>
                <a:gd name="T11" fmla="*/ 18 h 18"/>
                <a:gd name="T12" fmla="*/ 19 w 19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8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1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6"/>
                    <a:pt x="1" y="10"/>
                    <a:pt x="4" y="12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F5B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932593" y="2923906"/>
            <a:ext cx="1148388" cy="1148383"/>
            <a:chOff x="5410217" y="1173956"/>
            <a:chExt cx="233363" cy="233362"/>
          </a:xfrm>
        </p:grpSpPr>
        <p:sp>
          <p:nvSpPr>
            <p:cNvPr id="33" name="Oval 804"/>
            <p:cNvSpPr>
              <a:spLocks noChangeArrowheads="1"/>
            </p:cNvSpPr>
            <p:nvPr/>
          </p:nvSpPr>
          <p:spPr bwMode="auto">
            <a:xfrm>
              <a:off x="5410217" y="1173956"/>
              <a:ext cx="233363" cy="233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805"/>
            <p:cNvSpPr>
              <a:spLocks/>
            </p:cNvSpPr>
            <p:nvPr/>
          </p:nvSpPr>
          <p:spPr bwMode="auto">
            <a:xfrm>
              <a:off x="5459429" y="1223168"/>
              <a:ext cx="41275" cy="44450"/>
            </a:xfrm>
            <a:custGeom>
              <a:avLst/>
              <a:gdLst>
                <a:gd name="T0" fmla="*/ 11 w 11"/>
                <a:gd name="T1" fmla="*/ 4 h 12"/>
                <a:gd name="T2" fmla="*/ 6 w 11"/>
                <a:gd name="T3" fmla="*/ 0 h 12"/>
                <a:gd name="T4" fmla="*/ 0 w 11"/>
                <a:gd name="T5" fmla="*/ 7 h 12"/>
                <a:gd name="T6" fmla="*/ 6 w 11"/>
                <a:gd name="T7" fmla="*/ 12 h 12"/>
                <a:gd name="T8" fmla="*/ 11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9"/>
                    <a:pt x="9" y="6"/>
                    <a:pt x="11" y="4"/>
                  </a:cubicBezTo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806"/>
            <p:cNvSpPr>
              <a:spLocks/>
            </p:cNvSpPr>
            <p:nvPr/>
          </p:nvSpPr>
          <p:spPr bwMode="auto">
            <a:xfrm>
              <a:off x="5456254" y="1218406"/>
              <a:ext cx="33338" cy="38100"/>
            </a:xfrm>
            <a:custGeom>
              <a:avLst/>
              <a:gdLst>
                <a:gd name="T0" fmla="*/ 0 w 21"/>
                <a:gd name="T1" fmla="*/ 22 h 24"/>
                <a:gd name="T2" fmla="*/ 16 w 21"/>
                <a:gd name="T3" fmla="*/ 0 h 24"/>
                <a:gd name="T4" fmla="*/ 21 w 21"/>
                <a:gd name="T5" fmla="*/ 3 h 24"/>
                <a:gd name="T6" fmla="*/ 2 w 21"/>
                <a:gd name="T7" fmla="*/ 24 h 24"/>
                <a:gd name="T8" fmla="*/ 0 w 21"/>
                <a:gd name="T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22"/>
                  </a:moveTo>
                  <a:lnTo>
                    <a:pt x="16" y="0"/>
                  </a:lnTo>
                  <a:lnTo>
                    <a:pt x="21" y="3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07"/>
            <p:cNvSpPr>
              <a:spLocks/>
            </p:cNvSpPr>
            <p:nvPr/>
          </p:nvSpPr>
          <p:spPr bwMode="auto">
            <a:xfrm>
              <a:off x="5522929" y="1283493"/>
              <a:ext cx="79375" cy="63500"/>
            </a:xfrm>
            <a:custGeom>
              <a:avLst/>
              <a:gdLst>
                <a:gd name="T0" fmla="*/ 0 w 50"/>
                <a:gd name="T1" fmla="*/ 5 h 40"/>
                <a:gd name="T2" fmla="*/ 5 w 50"/>
                <a:gd name="T3" fmla="*/ 0 h 40"/>
                <a:gd name="T4" fmla="*/ 50 w 50"/>
                <a:gd name="T5" fmla="*/ 38 h 40"/>
                <a:gd name="T6" fmla="*/ 50 w 50"/>
                <a:gd name="T7" fmla="*/ 40 h 40"/>
                <a:gd name="T8" fmla="*/ 0 w 50"/>
                <a:gd name="T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0">
                  <a:moveTo>
                    <a:pt x="0" y="5"/>
                  </a:moveTo>
                  <a:lnTo>
                    <a:pt x="5" y="0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8"/>
            <p:cNvSpPr>
              <a:spLocks/>
            </p:cNvSpPr>
            <p:nvPr/>
          </p:nvSpPr>
          <p:spPr bwMode="auto">
            <a:xfrm>
              <a:off x="5481654" y="1245393"/>
              <a:ext cx="101600" cy="90487"/>
            </a:xfrm>
            <a:custGeom>
              <a:avLst/>
              <a:gdLst>
                <a:gd name="T0" fmla="*/ 0 w 64"/>
                <a:gd name="T1" fmla="*/ 10 h 57"/>
                <a:gd name="T2" fmla="*/ 10 w 64"/>
                <a:gd name="T3" fmla="*/ 0 h 57"/>
                <a:gd name="T4" fmla="*/ 64 w 64"/>
                <a:gd name="T5" fmla="*/ 45 h 57"/>
                <a:gd name="T6" fmla="*/ 55 w 64"/>
                <a:gd name="T7" fmla="*/ 57 h 57"/>
                <a:gd name="T8" fmla="*/ 0 w 64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7">
                  <a:moveTo>
                    <a:pt x="0" y="10"/>
                  </a:moveTo>
                  <a:lnTo>
                    <a:pt x="10" y="0"/>
                  </a:lnTo>
                  <a:lnTo>
                    <a:pt x="64" y="45"/>
                  </a:lnTo>
                  <a:lnTo>
                    <a:pt x="55" y="5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79C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09"/>
            <p:cNvSpPr>
              <a:spLocks/>
            </p:cNvSpPr>
            <p:nvPr/>
          </p:nvSpPr>
          <p:spPr bwMode="auto">
            <a:xfrm>
              <a:off x="5475304" y="1234281"/>
              <a:ext cx="104775" cy="98425"/>
            </a:xfrm>
            <a:custGeom>
              <a:avLst/>
              <a:gdLst>
                <a:gd name="T0" fmla="*/ 0 w 66"/>
                <a:gd name="T1" fmla="*/ 17 h 62"/>
                <a:gd name="T2" fmla="*/ 14 w 66"/>
                <a:gd name="T3" fmla="*/ 0 h 62"/>
                <a:gd name="T4" fmla="*/ 66 w 66"/>
                <a:gd name="T5" fmla="*/ 45 h 62"/>
                <a:gd name="T6" fmla="*/ 52 w 66"/>
                <a:gd name="T7" fmla="*/ 62 h 62"/>
                <a:gd name="T8" fmla="*/ 0 w 66"/>
                <a:gd name="T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0" y="17"/>
                  </a:moveTo>
                  <a:lnTo>
                    <a:pt x="14" y="0"/>
                  </a:lnTo>
                  <a:lnTo>
                    <a:pt x="66" y="45"/>
                  </a:lnTo>
                  <a:lnTo>
                    <a:pt x="52" y="6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79C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10"/>
            <p:cNvSpPr>
              <a:spLocks/>
            </p:cNvSpPr>
            <p:nvPr/>
          </p:nvSpPr>
          <p:spPr bwMode="auto">
            <a:xfrm>
              <a:off x="5462604" y="1226343"/>
              <a:ext cx="46038" cy="49212"/>
            </a:xfrm>
            <a:custGeom>
              <a:avLst/>
              <a:gdLst>
                <a:gd name="T0" fmla="*/ 0 w 29"/>
                <a:gd name="T1" fmla="*/ 26 h 31"/>
                <a:gd name="T2" fmla="*/ 24 w 29"/>
                <a:gd name="T3" fmla="*/ 0 h 31"/>
                <a:gd name="T4" fmla="*/ 29 w 29"/>
                <a:gd name="T5" fmla="*/ 5 h 31"/>
                <a:gd name="T6" fmla="*/ 8 w 29"/>
                <a:gd name="T7" fmla="*/ 31 h 31"/>
                <a:gd name="T8" fmla="*/ 0 w 29"/>
                <a:gd name="T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0" y="26"/>
                  </a:moveTo>
                  <a:lnTo>
                    <a:pt x="24" y="0"/>
                  </a:lnTo>
                  <a:lnTo>
                    <a:pt x="29" y="5"/>
                  </a:lnTo>
                  <a:lnTo>
                    <a:pt x="8" y="31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79C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811"/>
            <p:cNvSpPr>
              <a:spLocks/>
            </p:cNvSpPr>
            <p:nvPr/>
          </p:nvSpPr>
          <p:spPr bwMode="auto">
            <a:xfrm>
              <a:off x="5508642" y="1264443"/>
              <a:ext cx="74613" cy="71437"/>
            </a:xfrm>
            <a:custGeom>
              <a:avLst/>
              <a:gdLst>
                <a:gd name="T0" fmla="*/ 0 w 47"/>
                <a:gd name="T1" fmla="*/ 17 h 45"/>
                <a:gd name="T2" fmla="*/ 14 w 47"/>
                <a:gd name="T3" fmla="*/ 0 h 45"/>
                <a:gd name="T4" fmla="*/ 47 w 47"/>
                <a:gd name="T5" fmla="*/ 26 h 45"/>
                <a:gd name="T6" fmla="*/ 33 w 47"/>
                <a:gd name="T7" fmla="*/ 45 h 45"/>
                <a:gd name="T8" fmla="*/ 0 w 47"/>
                <a:gd name="T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0" y="17"/>
                  </a:moveTo>
                  <a:lnTo>
                    <a:pt x="14" y="0"/>
                  </a:lnTo>
                  <a:lnTo>
                    <a:pt x="47" y="26"/>
                  </a:lnTo>
                  <a:lnTo>
                    <a:pt x="33" y="4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812"/>
            <p:cNvSpPr>
              <a:spLocks/>
            </p:cNvSpPr>
            <p:nvPr/>
          </p:nvSpPr>
          <p:spPr bwMode="auto">
            <a:xfrm>
              <a:off x="5553092" y="1294606"/>
              <a:ext cx="19050" cy="22225"/>
            </a:xfrm>
            <a:custGeom>
              <a:avLst/>
              <a:gdLst>
                <a:gd name="T0" fmla="*/ 0 w 12"/>
                <a:gd name="T1" fmla="*/ 12 h 14"/>
                <a:gd name="T2" fmla="*/ 10 w 12"/>
                <a:gd name="T3" fmla="*/ 0 h 14"/>
                <a:gd name="T4" fmla="*/ 12 w 12"/>
                <a:gd name="T5" fmla="*/ 2 h 14"/>
                <a:gd name="T6" fmla="*/ 3 w 12"/>
                <a:gd name="T7" fmla="*/ 14 h 14"/>
                <a:gd name="T8" fmla="*/ 0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2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3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813"/>
            <p:cNvSpPr>
              <a:spLocks/>
            </p:cNvSpPr>
            <p:nvPr/>
          </p:nvSpPr>
          <p:spPr bwMode="auto">
            <a:xfrm>
              <a:off x="5541979" y="1286668"/>
              <a:ext cx="19050" cy="22225"/>
            </a:xfrm>
            <a:custGeom>
              <a:avLst/>
              <a:gdLst>
                <a:gd name="T0" fmla="*/ 0 w 12"/>
                <a:gd name="T1" fmla="*/ 12 h 14"/>
                <a:gd name="T2" fmla="*/ 12 w 12"/>
                <a:gd name="T3" fmla="*/ 0 h 14"/>
                <a:gd name="T4" fmla="*/ 12 w 12"/>
                <a:gd name="T5" fmla="*/ 3 h 14"/>
                <a:gd name="T6" fmla="*/ 3 w 12"/>
                <a:gd name="T7" fmla="*/ 14 h 14"/>
                <a:gd name="T8" fmla="*/ 0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2"/>
                  </a:moveTo>
                  <a:lnTo>
                    <a:pt x="12" y="0"/>
                  </a:lnTo>
                  <a:lnTo>
                    <a:pt x="12" y="3"/>
                  </a:lnTo>
                  <a:lnTo>
                    <a:pt x="3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814"/>
            <p:cNvSpPr>
              <a:spLocks/>
            </p:cNvSpPr>
            <p:nvPr/>
          </p:nvSpPr>
          <p:spPr bwMode="auto">
            <a:xfrm>
              <a:off x="5534042" y="1278731"/>
              <a:ext cx="19050" cy="23812"/>
            </a:xfrm>
            <a:custGeom>
              <a:avLst/>
              <a:gdLst>
                <a:gd name="T0" fmla="*/ 0 w 12"/>
                <a:gd name="T1" fmla="*/ 12 h 15"/>
                <a:gd name="T2" fmla="*/ 10 w 12"/>
                <a:gd name="T3" fmla="*/ 0 h 15"/>
                <a:gd name="T4" fmla="*/ 12 w 12"/>
                <a:gd name="T5" fmla="*/ 3 h 15"/>
                <a:gd name="T6" fmla="*/ 3 w 12"/>
                <a:gd name="T7" fmla="*/ 15 h 15"/>
                <a:gd name="T8" fmla="*/ 0 w 1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0" y="12"/>
                  </a:moveTo>
                  <a:lnTo>
                    <a:pt x="10" y="0"/>
                  </a:lnTo>
                  <a:lnTo>
                    <a:pt x="12" y="3"/>
                  </a:lnTo>
                  <a:lnTo>
                    <a:pt x="3" y="1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815"/>
            <p:cNvSpPr>
              <a:spLocks/>
            </p:cNvSpPr>
            <p:nvPr/>
          </p:nvSpPr>
          <p:spPr bwMode="auto">
            <a:xfrm>
              <a:off x="5527692" y="1272381"/>
              <a:ext cx="19050" cy="22225"/>
            </a:xfrm>
            <a:custGeom>
              <a:avLst/>
              <a:gdLst>
                <a:gd name="T0" fmla="*/ 0 w 12"/>
                <a:gd name="T1" fmla="*/ 12 h 14"/>
                <a:gd name="T2" fmla="*/ 9 w 12"/>
                <a:gd name="T3" fmla="*/ 0 h 14"/>
                <a:gd name="T4" fmla="*/ 12 w 12"/>
                <a:gd name="T5" fmla="*/ 2 h 14"/>
                <a:gd name="T6" fmla="*/ 2 w 12"/>
                <a:gd name="T7" fmla="*/ 14 h 14"/>
                <a:gd name="T8" fmla="*/ 0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2"/>
                  </a:moveTo>
                  <a:lnTo>
                    <a:pt x="9" y="0"/>
                  </a:lnTo>
                  <a:lnTo>
                    <a:pt x="12" y="2"/>
                  </a:lnTo>
                  <a:lnTo>
                    <a:pt x="2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119732" y="2470132"/>
            <a:ext cx="670525" cy="670522"/>
            <a:chOff x="4162124" y="623888"/>
            <a:chExt cx="233363" cy="233362"/>
          </a:xfrm>
        </p:grpSpPr>
        <p:sp>
          <p:nvSpPr>
            <p:cNvPr id="45" name="Oval 816"/>
            <p:cNvSpPr>
              <a:spLocks noChangeArrowheads="1"/>
            </p:cNvSpPr>
            <p:nvPr/>
          </p:nvSpPr>
          <p:spPr bwMode="auto">
            <a:xfrm>
              <a:off x="4162124" y="623888"/>
              <a:ext cx="233363" cy="233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817"/>
            <p:cNvSpPr>
              <a:spLocks/>
            </p:cNvSpPr>
            <p:nvPr/>
          </p:nvSpPr>
          <p:spPr bwMode="auto">
            <a:xfrm>
              <a:off x="4173237" y="668338"/>
              <a:ext cx="204788" cy="142875"/>
            </a:xfrm>
            <a:custGeom>
              <a:avLst/>
              <a:gdLst>
                <a:gd name="T0" fmla="*/ 44 w 54"/>
                <a:gd name="T1" fmla="*/ 8 h 38"/>
                <a:gd name="T2" fmla="*/ 27 w 54"/>
                <a:gd name="T3" fmla="*/ 16 h 38"/>
                <a:gd name="T4" fmla="*/ 11 w 54"/>
                <a:gd name="T5" fmla="*/ 8 h 38"/>
                <a:gd name="T6" fmla="*/ 27 w 54"/>
                <a:gd name="T7" fmla="*/ 38 h 38"/>
                <a:gd name="T8" fmla="*/ 44 w 54"/>
                <a:gd name="T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8">
                  <a:moveTo>
                    <a:pt x="44" y="8"/>
                  </a:moveTo>
                  <a:cubicBezTo>
                    <a:pt x="38" y="0"/>
                    <a:pt x="27" y="7"/>
                    <a:pt x="27" y="16"/>
                  </a:cubicBezTo>
                  <a:cubicBezTo>
                    <a:pt x="27" y="7"/>
                    <a:pt x="17" y="0"/>
                    <a:pt x="11" y="8"/>
                  </a:cubicBezTo>
                  <a:cubicBezTo>
                    <a:pt x="0" y="20"/>
                    <a:pt x="27" y="38"/>
                    <a:pt x="27" y="38"/>
                  </a:cubicBezTo>
                  <a:cubicBezTo>
                    <a:pt x="27" y="38"/>
                    <a:pt x="54" y="20"/>
                    <a:pt x="44" y="8"/>
                  </a:cubicBezTo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45525" y="2774515"/>
            <a:ext cx="1467144" cy="1467138"/>
            <a:chOff x="6245525" y="2774515"/>
            <a:chExt cx="1467144" cy="1467138"/>
          </a:xfrm>
        </p:grpSpPr>
        <p:sp>
          <p:nvSpPr>
            <p:cNvPr id="47" name="Oval 818"/>
            <p:cNvSpPr>
              <a:spLocks noChangeArrowheads="1"/>
            </p:cNvSpPr>
            <p:nvPr/>
          </p:nvSpPr>
          <p:spPr bwMode="auto">
            <a:xfrm>
              <a:off x="6245525" y="2774515"/>
              <a:ext cx="1467144" cy="1467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6718358" y="2928985"/>
              <a:ext cx="551640" cy="1158196"/>
              <a:chOff x="6962776" y="2219325"/>
              <a:chExt cx="350838" cy="736601"/>
            </a:xfrm>
          </p:grpSpPr>
          <p:sp>
            <p:nvSpPr>
              <p:cNvPr id="94" name="Freeform 989"/>
              <p:cNvSpPr>
                <a:spLocks/>
              </p:cNvSpPr>
              <p:nvPr/>
            </p:nvSpPr>
            <p:spPr bwMode="auto">
              <a:xfrm>
                <a:off x="6964364" y="2401888"/>
                <a:ext cx="220663" cy="554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9" y="46"/>
                  </a:cxn>
                  <a:cxn ang="0">
                    <a:pos x="139" y="349"/>
                  </a:cxn>
                  <a:cxn ang="0">
                    <a:pos x="0" y="301"/>
                  </a:cxn>
                  <a:cxn ang="0">
                    <a:pos x="0" y="0"/>
                  </a:cxn>
                </a:cxnLst>
                <a:rect l="0" t="0" r="r" b="b"/>
                <a:pathLst>
                  <a:path w="139" h="349">
                    <a:moveTo>
                      <a:pt x="0" y="0"/>
                    </a:moveTo>
                    <a:lnTo>
                      <a:pt x="139" y="46"/>
                    </a:lnTo>
                    <a:lnTo>
                      <a:pt x="139" y="349"/>
                    </a:lnTo>
                    <a:lnTo>
                      <a:pt x="0" y="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E4E3"/>
              </a:solidFill>
              <a:ln w="0">
                <a:solidFill>
                  <a:srgbClr val="DBE4E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990"/>
              <p:cNvSpPr>
                <a:spLocks/>
              </p:cNvSpPr>
              <p:nvPr/>
            </p:nvSpPr>
            <p:spPr bwMode="auto">
              <a:xfrm>
                <a:off x="7178676" y="2378075"/>
                <a:ext cx="134938" cy="577850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85" y="301"/>
                  </a:cxn>
                  <a:cxn ang="0">
                    <a:pos x="0" y="364"/>
                  </a:cxn>
                  <a:cxn ang="0">
                    <a:pos x="0" y="61"/>
                  </a:cxn>
                  <a:cxn ang="0">
                    <a:pos x="85" y="0"/>
                  </a:cxn>
                </a:cxnLst>
                <a:rect l="0" t="0" r="r" b="b"/>
                <a:pathLst>
                  <a:path w="85" h="364">
                    <a:moveTo>
                      <a:pt x="85" y="0"/>
                    </a:moveTo>
                    <a:lnTo>
                      <a:pt x="85" y="301"/>
                    </a:lnTo>
                    <a:lnTo>
                      <a:pt x="0" y="364"/>
                    </a:lnTo>
                    <a:lnTo>
                      <a:pt x="0" y="61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C4D1D0"/>
              </a:solidFill>
              <a:ln w="0">
                <a:solidFill>
                  <a:srgbClr val="C4D1D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991"/>
              <p:cNvSpPr>
                <a:spLocks/>
              </p:cNvSpPr>
              <p:nvPr/>
            </p:nvSpPr>
            <p:spPr bwMode="auto">
              <a:xfrm>
                <a:off x="6962776" y="2271713"/>
                <a:ext cx="279400" cy="2079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176" y="43"/>
                  </a:cxn>
                  <a:cxn ang="0">
                    <a:pos x="137" y="131"/>
                  </a:cxn>
                  <a:cxn ang="0">
                    <a:pos x="0" y="85"/>
                  </a:cxn>
                  <a:cxn ang="0">
                    <a:pos x="42" y="0"/>
                  </a:cxn>
                </a:cxnLst>
                <a:rect l="0" t="0" r="r" b="b"/>
                <a:pathLst>
                  <a:path w="176" h="131">
                    <a:moveTo>
                      <a:pt x="42" y="0"/>
                    </a:moveTo>
                    <a:lnTo>
                      <a:pt x="176" y="43"/>
                    </a:lnTo>
                    <a:lnTo>
                      <a:pt x="137" y="131"/>
                    </a:lnTo>
                    <a:lnTo>
                      <a:pt x="0" y="8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EEF3F3"/>
              </a:solidFill>
              <a:ln w="0">
                <a:solidFill>
                  <a:srgbClr val="EEF3F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992"/>
              <p:cNvSpPr>
                <a:spLocks/>
              </p:cNvSpPr>
              <p:nvPr/>
            </p:nvSpPr>
            <p:spPr bwMode="auto">
              <a:xfrm>
                <a:off x="7031039" y="2219325"/>
                <a:ext cx="209550" cy="12065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16" y="32"/>
                  </a:cxn>
                  <a:cxn ang="0">
                    <a:pos x="123" y="34"/>
                  </a:cxn>
                  <a:cxn ang="0">
                    <a:pos x="127" y="38"/>
                  </a:cxn>
                  <a:cxn ang="0">
                    <a:pos x="132" y="46"/>
                  </a:cxn>
                  <a:cxn ang="0">
                    <a:pos x="132" y="76"/>
                  </a:cxn>
                  <a:cxn ang="0">
                    <a:pos x="0" y="33"/>
                  </a:cxn>
                  <a:cxn ang="0">
                    <a:pos x="0" y="16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6" y="3"/>
                  </a:cxn>
                  <a:cxn ang="0">
                    <a:pos x="10" y="1"/>
                  </a:cxn>
                  <a:cxn ang="0">
                    <a:pos x="16" y="0"/>
                  </a:cxn>
                </a:cxnLst>
                <a:rect l="0" t="0" r="r" b="b"/>
                <a:pathLst>
                  <a:path w="132" h="76">
                    <a:moveTo>
                      <a:pt x="16" y="0"/>
                    </a:moveTo>
                    <a:lnTo>
                      <a:pt x="116" y="32"/>
                    </a:lnTo>
                    <a:lnTo>
                      <a:pt x="123" y="34"/>
                    </a:lnTo>
                    <a:lnTo>
                      <a:pt x="127" y="38"/>
                    </a:lnTo>
                    <a:lnTo>
                      <a:pt x="132" y="46"/>
                    </a:lnTo>
                    <a:lnTo>
                      <a:pt x="132" y="76"/>
                    </a:lnTo>
                    <a:lnTo>
                      <a:pt x="0" y="33"/>
                    </a:lnTo>
                    <a:lnTo>
                      <a:pt x="0" y="16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6" y="3"/>
                    </a:lnTo>
                    <a:lnTo>
                      <a:pt x="10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BE4E3"/>
              </a:solidFill>
              <a:ln w="0">
                <a:solidFill>
                  <a:srgbClr val="DBE4E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993"/>
              <p:cNvSpPr>
                <a:spLocks/>
              </p:cNvSpPr>
              <p:nvPr/>
            </p:nvSpPr>
            <p:spPr bwMode="auto">
              <a:xfrm>
                <a:off x="7180264" y="2339975"/>
                <a:ext cx="133350" cy="13970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84" y="24"/>
                  </a:cxn>
                  <a:cxn ang="0">
                    <a:pos x="0" y="88"/>
                  </a:cxn>
                  <a:cxn ang="0">
                    <a:pos x="38" y="0"/>
                  </a:cxn>
                </a:cxnLst>
                <a:rect l="0" t="0" r="r" b="b"/>
                <a:pathLst>
                  <a:path w="84" h="88">
                    <a:moveTo>
                      <a:pt x="38" y="0"/>
                    </a:moveTo>
                    <a:lnTo>
                      <a:pt x="84" y="24"/>
                    </a:lnTo>
                    <a:lnTo>
                      <a:pt x="0" y="8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2754"/>
              </a:solidFill>
              <a:ln w="0">
                <a:solidFill>
                  <a:srgbClr val="00275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94"/>
              <p:cNvSpPr>
                <a:spLocks/>
              </p:cNvSpPr>
              <p:nvPr/>
            </p:nvSpPr>
            <p:spPr bwMode="auto">
              <a:xfrm>
                <a:off x="6983414" y="2581275"/>
                <a:ext cx="177800" cy="13652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50" y="0"/>
                  </a:cxn>
                  <a:cxn ang="0">
                    <a:pos x="68" y="3"/>
                  </a:cxn>
                  <a:cxn ang="0">
                    <a:pos x="85" y="10"/>
                  </a:cxn>
                  <a:cxn ang="0">
                    <a:pos x="98" y="21"/>
                  </a:cxn>
                  <a:cxn ang="0">
                    <a:pos x="107" y="33"/>
                  </a:cxn>
                  <a:cxn ang="0">
                    <a:pos x="112" y="46"/>
                  </a:cxn>
                  <a:cxn ang="0">
                    <a:pos x="111" y="59"/>
                  </a:cxn>
                  <a:cxn ang="0">
                    <a:pos x="105" y="71"/>
                  </a:cxn>
                  <a:cxn ang="0">
                    <a:pos x="94" y="80"/>
                  </a:cxn>
                  <a:cxn ang="0">
                    <a:pos x="78" y="85"/>
                  </a:cxn>
                  <a:cxn ang="0">
                    <a:pos x="63" y="86"/>
                  </a:cxn>
                  <a:cxn ang="0">
                    <a:pos x="44" y="84"/>
                  </a:cxn>
                  <a:cxn ang="0">
                    <a:pos x="27" y="76"/>
                  </a:cxn>
                  <a:cxn ang="0">
                    <a:pos x="14" y="65"/>
                  </a:cxn>
                  <a:cxn ang="0">
                    <a:pos x="5" y="54"/>
                  </a:cxn>
                  <a:cxn ang="0">
                    <a:pos x="0" y="39"/>
                  </a:cxn>
                  <a:cxn ang="0">
                    <a:pos x="1" y="26"/>
                  </a:cxn>
                  <a:cxn ang="0">
                    <a:pos x="8" y="14"/>
                  </a:cxn>
                  <a:cxn ang="0">
                    <a:pos x="18" y="5"/>
                  </a:cxn>
                  <a:cxn ang="0">
                    <a:pos x="34" y="0"/>
                  </a:cxn>
                </a:cxnLst>
                <a:rect l="0" t="0" r="r" b="b"/>
                <a:pathLst>
                  <a:path w="112" h="86">
                    <a:moveTo>
                      <a:pt x="34" y="0"/>
                    </a:moveTo>
                    <a:lnTo>
                      <a:pt x="50" y="0"/>
                    </a:lnTo>
                    <a:lnTo>
                      <a:pt x="68" y="3"/>
                    </a:lnTo>
                    <a:lnTo>
                      <a:pt x="85" y="10"/>
                    </a:lnTo>
                    <a:lnTo>
                      <a:pt x="98" y="21"/>
                    </a:lnTo>
                    <a:lnTo>
                      <a:pt x="107" y="33"/>
                    </a:lnTo>
                    <a:lnTo>
                      <a:pt x="112" y="46"/>
                    </a:lnTo>
                    <a:lnTo>
                      <a:pt x="111" y="59"/>
                    </a:lnTo>
                    <a:lnTo>
                      <a:pt x="105" y="71"/>
                    </a:lnTo>
                    <a:lnTo>
                      <a:pt x="94" y="80"/>
                    </a:lnTo>
                    <a:lnTo>
                      <a:pt x="78" y="85"/>
                    </a:lnTo>
                    <a:lnTo>
                      <a:pt x="63" y="86"/>
                    </a:lnTo>
                    <a:lnTo>
                      <a:pt x="44" y="84"/>
                    </a:lnTo>
                    <a:lnTo>
                      <a:pt x="27" y="76"/>
                    </a:lnTo>
                    <a:lnTo>
                      <a:pt x="14" y="65"/>
                    </a:lnTo>
                    <a:lnTo>
                      <a:pt x="5" y="54"/>
                    </a:lnTo>
                    <a:lnTo>
                      <a:pt x="0" y="39"/>
                    </a:lnTo>
                    <a:lnTo>
                      <a:pt x="1" y="26"/>
                    </a:lnTo>
                    <a:lnTo>
                      <a:pt x="8" y="14"/>
                    </a:lnTo>
                    <a:lnTo>
                      <a:pt x="18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FE9E9"/>
              </a:solidFill>
              <a:ln w="0">
                <a:solidFill>
                  <a:srgbClr val="AFE9E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圆角矩形 61"/>
          <p:cNvSpPr/>
          <p:nvPr/>
        </p:nvSpPr>
        <p:spPr>
          <a:xfrm>
            <a:off x="3741057" y="3819222"/>
            <a:ext cx="1661886" cy="588965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3448141" y="3819222"/>
            <a:ext cx="2239061" cy="611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2800" dirty="0">
                <a:solidFill>
                  <a:schemeClr val="bg2"/>
                </a:solidFill>
                <a:cs typeface="+mn-ea"/>
                <a:sym typeface="+mn-lt"/>
              </a:rPr>
              <a:t>要</a:t>
            </a:r>
            <a:r>
              <a:rPr lang="zh-CN" altLang="en-US" sz="2800" dirty="0" smtClean="0">
                <a:solidFill>
                  <a:schemeClr val="bg2"/>
                </a:solidFill>
                <a:cs typeface="+mn-ea"/>
                <a:sym typeface="+mn-lt"/>
              </a:rPr>
              <a:t>因确定</a:t>
            </a:r>
            <a:endParaRPr 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-78262" y="2041840"/>
            <a:ext cx="2120510" cy="1270573"/>
            <a:chOff x="1121852" y="1663551"/>
            <a:chExt cx="1525834" cy="1004301"/>
          </a:xfrm>
        </p:grpSpPr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66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CASE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732521" y="1016431"/>
            <a:ext cx="2120510" cy="1270573"/>
            <a:chOff x="1121852" y="1663551"/>
            <a:chExt cx="1525834" cy="1004301"/>
          </a:xfrm>
        </p:grpSpPr>
        <p:sp>
          <p:nvSpPr>
            <p:cNvPr id="68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69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CASE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023696" y="1349452"/>
            <a:ext cx="2120510" cy="1270573"/>
            <a:chOff x="1121852" y="1663551"/>
            <a:chExt cx="1525834" cy="1004301"/>
          </a:xfrm>
        </p:grpSpPr>
        <p:sp>
          <p:nvSpPr>
            <p:cNvPr id="71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72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CASE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90434" y="1715601"/>
            <a:ext cx="2120510" cy="1270573"/>
            <a:chOff x="1121852" y="1663551"/>
            <a:chExt cx="1525834" cy="1004301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7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CASE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332222" y="3115360"/>
            <a:ext cx="1278068" cy="628650"/>
            <a:chOff x="2545274" y="3121025"/>
            <a:chExt cx="1278068" cy="628650"/>
          </a:xfrm>
        </p:grpSpPr>
        <p:sp>
          <p:nvSpPr>
            <p:cNvPr id="5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8366" y="1951037"/>
            <a:ext cx="1278068" cy="628650"/>
            <a:chOff x="2545274" y="3121025"/>
            <a:chExt cx="1278068" cy="628650"/>
          </a:xfrm>
        </p:grpSpPr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32774" y="1951037"/>
            <a:ext cx="1278068" cy="628650"/>
            <a:chOff x="2545274" y="3121025"/>
            <a:chExt cx="1278068" cy="628650"/>
          </a:xfrm>
        </p:grpSpPr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5380211" y="3129524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0800000" flipV="1">
            <a:off x="4932386" y="2005620"/>
            <a:ext cx="89157" cy="574067"/>
            <a:chOff x="3029527" y="2086985"/>
            <a:chExt cx="89157" cy="574067"/>
          </a:xfrm>
        </p:grpSpPr>
        <p:sp>
          <p:nvSpPr>
            <p:cNvPr id="42" name="椭圆 4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5274" y="1959118"/>
            <a:ext cx="1278068" cy="628650"/>
            <a:chOff x="2545274" y="3121025"/>
            <a:chExt cx="1278068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31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012765"/>
              </p:ext>
            </p:extLst>
          </p:nvPr>
        </p:nvGraphicFramePr>
        <p:xfrm>
          <a:off x="613753" y="1410299"/>
          <a:ext cx="7916493" cy="2652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110"/>
                <a:gridCol w="1209828"/>
                <a:gridCol w="1209828"/>
                <a:gridCol w="1134212"/>
                <a:gridCol w="1058599"/>
                <a:gridCol w="1114377"/>
                <a:gridCol w="1030539"/>
              </a:tblGrid>
              <a:tr h="452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chemeClr val="bg2"/>
                          </a:solidFill>
                        </a:rPr>
                        <a:t>编号</a:t>
                      </a:r>
                      <a:endParaRPr lang="en-US" sz="1000" dirty="0">
                        <a:solidFill>
                          <a:schemeClr val="bg2"/>
                        </a:solidFill>
                      </a:endParaRPr>
                    </a:p>
                  </a:txBody>
                  <a:tcPr marL="63720" marR="63720" marT="31860" marB="3186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bg2"/>
                          </a:solidFill>
                        </a:rPr>
                        <a:t>what</a:t>
                      </a:r>
                      <a:endParaRPr lang="en-US" sz="1300" b="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bg2"/>
                          </a:solidFill>
                        </a:rPr>
                        <a:t>why</a:t>
                      </a:r>
                      <a:endParaRPr lang="en-US" sz="1300" b="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bg2"/>
                          </a:solidFill>
                        </a:rPr>
                        <a:t>how</a:t>
                      </a:r>
                      <a:endParaRPr lang="en-US" sz="1300" b="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bg2"/>
                          </a:solidFill>
                        </a:rPr>
                        <a:t>who</a:t>
                      </a:r>
                      <a:endParaRPr lang="en-US" sz="1300" b="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bg2"/>
                          </a:solidFill>
                        </a:rPr>
                        <a:t>where</a:t>
                      </a:r>
                      <a:endParaRPr lang="en-US" sz="1300" b="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dirty="0" smtClean="0">
                          <a:solidFill>
                            <a:schemeClr val="bg2"/>
                          </a:solidFill>
                        </a:rPr>
                        <a:t>when</a:t>
                      </a:r>
                      <a:endParaRPr lang="en-US" sz="1300" b="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6666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bg2"/>
                        </a:solidFill>
                      </a:endParaRPr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6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6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6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6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6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 marL="63720" marR="63720" marT="31860" marB="31860" anchor="ctr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 rot="524677">
            <a:off x="3530643" y="433563"/>
            <a:ext cx="2239061" cy="611053"/>
            <a:chOff x="3530643" y="481688"/>
            <a:chExt cx="2239061" cy="611053"/>
          </a:xfrm>
        </p:grpSpPr>
        <p:sp>
          <p:nvSpPr>
            <p:cNvPr id="79" name="圆角矩形 78"/>
            <p:cNvSpPr/>
            <p:nvPr/>
          </p:nvSpPr>
          <p:spPr>
            <a:xfrm>
              <a:off x="4035735" y="481689"/>
              <a:ext cx="1237534" cy="556466"/>
            </a:xfrm>
            <a:prstGeom prst="roundRect">
              <a:avLst/>
            </a:prstGeom>
            <a:solidFill>
              <a:srgbClr val="8FCFEB"/>
            </a:solidFill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530643" y="481688"/>
              <a:ext cx="2239061" cy="61105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altLang="zh-CN" sz="2800" dirty="0" smtClean="0">
                  <a:solidFill>
                    <a:schemeClr val="bg2"/>
                  </a:solidFill>
                  <a:cs typeface="+mn-ea"/>
                  <a:sym typeface="+mn-lt"/>
                </a:rPr>
                <a:t>5W1H</a:t>
              </a:r>
              <a:endParaRPr lang="en-US" sz="2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Content Placeholder 2"/>
          <p:cNvSpPr txBox="1">
            <a:spLocks/>
          </p:cNvSpPr>
          <p:nvPr/>
        </p:nvSpPr>
        <p:spPr>
          <a:xfrm rot="391234">
            <a:off x="3956988" y="4352667"/>
            <a:ext cx="2710975" cy="780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1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100" dirty="0">
                <a:solidFill>
                  <a:schemeClr val="bg2"/>
                </a:solidFill>
                <a:cs typeface="+mn-ea"/>
                <a:sym typeface="+mn-lt"/>
              </a:rPr>
              <a:t>Ipsum has been the </a:t>
            </a: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industry‘s </a:t>
            </a:r>
            <a:r>
              <a:rPr lang="en-US" sz="1100" dirty="0">
                <a:solidFill>
                  <a:schemeClr val="bg2"/>
                </a:solidFill>
                <a:cs typeface="+mn-ea"/>
                <a:sym typeface="+mn-lt"/>
              </a:rPr>
              <a:t>standard dummy text ever since the </a:t>
            </a:r>
            <a:r>
              <a:rPr lang="en-US" sz="1100" dirty="0" smtClean="0">
                <a:solidFill>
                  <a:schemeClr val="bg2"/>
                </a:solidFill>
                <a:cs typeface="+mn-ea"/>
                <a:sym typeface="+mn-lt"/>
              </a:rPr>
              <a:t>1500s</a:t>
            </a:r>
            <a:r>
              <a:rPr lang="en-US" sz="1100" dirty="0">
                <a:solidFill>
                  <a:schemeClr val="bg2"/>
                </a:solidFill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422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3685985" y="372270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/>
                </a:solidFill>
                <a:cs typeface="+mn-ea"/>
                <a:sym typeface="+mn-lt"/>
              </a:rPr>
              <a:t>对策实施</a:t>
            </a:r>
            <a:endParaRPr lang="zh-CN" altLang="en-US" sz="3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377700" y="2755504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61" name="Title 13"/>
          <p:cNvSpPr txBox="1">
            <a:spLocks/>
          </p:cNvSpPr>
          <p:nvPr/>
        </p:nvSpPr>
        <p:spPr>
          <a:xfrm>
            <a:off x="-129307" y="62706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rPr>
              <a:t>Camera</a:t>
            </a:r>
            <a:endParaRPr lang="en-US" sz="2400" b="1" dirty="0">
              <a:solidFill>
                <a:srgbClr val="DE8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图片占位符 36"/>
          <p:cNvSpPr>
            <a:spLocks noGrp="1"/>
          </p:cNvSpPr>
          <p:nvPr>
            <p:ph type="pic" idx="1"/>
          </p:nvPr>
        </p:nvSpPr>
        <p:spPr>
          <a:xfrm>
            <a:off x="453595" y="1367222"/>
            <a:ext cx="1621135" cy="1280063"/>
          </a:xfrm>
          <a:solidFill>
            <a:srgbClr val="976CB4"/>
          </a:solidFill>
        </p:spPr>
      </p:sp>
      <p:sp>
        <p:nvSpPr>
          <p:cNvPr id="38" name="图片占位符 37"/>
          <p:cNvSpPr>
            <a:spLocks noGrp="1"/>
          </p:cNvSpPr>
          <p:nvPr>
            <p:ph type="pic" idx="10"/>
          </p:nvPr>
        </p:nvSpPr>
        <p:spPr>
          <a:xfrm>
            <a:off x="2670001" y="1367222"/>
            <a:ext cx="1621135" cy="1280063"/>
          </a:xfrm>
          <a:solidFill>
            <a:srgbClr val="976CB4"/>
          </a:solidFill>
        </p:spPr>
      </p:sp>
      <p:sp>
        <p:nvSpPr>
          <p:cNvPr id="53" name="图片占位符 52"/>
          <p:cNvSpPr>
            <a:spLocks noGrp="1"/>
          </p:cNvSpPr>
          <p:nvPr>
            <p:ph type="pic" idx="12"/>
          </p:nvPr>
        </p:nvSpPr>
        <p:spPr>
          <a:xfrm>
            <a:off x="4886407" y="1367222"/>
            <a:ext cx="1621135" cy="1280063"/>
          </a:xfrm>
          <a:solidFill>
            <a:srgbClr val="976CB4"/>
          </a:solidFill>
        </p:spPr>
      </p:sp>
      <p:sp>
        <p:nvSpPr>
          <p:cNvPr id="40" name="图片占位符 39"/>
          <p:cNvSpPr>
            <a:spLocks noGrp="1"/>
          </p:cNvSpPr>
          <p:nvPr>
            <p:ph type="pic" idx="11"/>
          </p:nvPr>
        </p:nvSpPr>
        <p:spPr>
          <a:xfrm>
            <a:off x="7102814" y="1367222"/>
            <a:ext cx="1621135" cy="1280063"/>
          </a:xfrm>
          <a:solidFill>
            <a:srgbClr val="976CB4"/>
          </a:solidFill>
        </p:spPr>
      </p:sp>
      <p:sp>
        <p:nvSpPr>
          <p:cNvPr id="50" name="Freeform 95"/>
          <p:cNvSpPr>
            <a:spLocks noEditPoints="1"/>
          </p:cNvSpPr>
          <p:nvPr/>
        </p:nvSpPr>
        <p:spPr bwMode="auto">
          <a:xfrm>
            <a:off x="6671428" y="1871856"/>
            <a:ext cx="270443" cy="270793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1" name="Freeform 95"/>
          <p:cNvSpPr>
            <a:spLocks noEditPoints="1"/>
          </p:cNvSpPr>
          <p:nvPr/>
        </p:nvSpPr>
        <p:spPr bwMode="auto">
          <a:xfrm>
            <a:off x="4463835" y="1890990"/>
            <a:ext cx="270443" cy="270793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Freeform 95"/>
          <p:cNvSpPr>
            <a:spLocks noEditPoints="1"/>
          </p:cNvSpPr>
          <p:nvPr/>
        </p:nvSpPr>
        <p:spPr bwMode="auto">
          <a:xfrm>
            <a:off x="2256241" y="1871856"/>
            <a:ext cx="270443" cy="270793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605261" y="2755504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2098254" y="62706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rPr>
              <a:t>Camera</a:t>
            </a:r>
            <a:endParaRPr lang="en-US" sz="2400" b="1" dirty="0">
              <a:solidFill>
                <a:srgbClr val="DE8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4777820" y="2755504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4270813" y="62706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rPr>
              <a:t>Camera</a:t>
            </a:r>
            <a:endParaRPr lang="en-US" sz="2400" b="1" dirty="0">
              <a:solidFill>
                <a:srgbClr val="DE8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7026007" y="2755504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rgbClr val="DE8F00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rgbClr val="DE8F00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6519000" y="62706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rPr>
              <a:t>Camera</a:t>
            </a:r>
            <a:endParaRPr lang="en-US" sz="2400" b="1" dirty="0">
              <a:solidFill>
                <a:srgbClr val="DE8F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79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idx="11"/>
          </p:nvPr>
        </p:nvSpPr>
        <p:spPr>
          <a:xfrm>
            <a:off x="3518594" y="1924050"/>
            <a:ext cx="2106812" cy="1663558"/>
          </a:xfrm>
          <a:prstGeom prst="roundRect">
            <a:avLst/>
          </a:prstGeom>
          <a:solidFill>
            <a:srgbClr val="84C0CB"/>
          </a:solidFill>
          <a:ln w="19050">
            <a:solidFill>
              <a:schemeClr val="bg2"/>
            </a:solidFill>
          </a:ln>
        </p:spPr>
      </p:sp>
      <p:sp>
        <p:nvSpPr>
          <p:cNvPr id="128" name="文本框 127"/>
          <p:cNvSpPr txBox="1"/>
          <p:nvPr/>
        </p:nvSpPr>
        <p:spPr>
          <a:xfrm>
            <a:off x="3030141" y="3983431"/>
            <a:ext cx="3182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/>
                </a:solidFill>
                <a:cs typeface="+mn-ea"/>
                <a:sym typeface="+mn-lt"/>
              </a:rPr>
              <a:t>SINGLE PHOTO</a:t>
            </a:r>
            <a:endParaRPr lang="zh-CN" altLang="en-US" sz="3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6435273" y="2098617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6074052" y="1073806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1174209" y="969562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649411" y="2098616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3740000" flipH="1" flipV="1">
            <a:off x="5783601" y="1339856"/>
            <a:ext cx="89157" cy="574067"/>
            <a:chOff x="3029527" y="2086985"/>
            <a:chExt cx="89157" cy="574067"/>
          </a:xfrm>
        </p:grpSpPr>
        <p:sp>
          <p:nvSpPr>
            <p:cNvPr id="13" name="椭圆 12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6120000" flipH="1">
            <a:off x="5989149" y="1957171"/>
            <a:ext cx="89157" cy="574067"/>
            <a:chOff x="3029527" y="2086985"/>
            <a:chExt cx="89157" cy="574067"/>
          </a:xfrm>
        </p:grpSpPr>
        <p:sp>
          <p:nvSpPr>
            <p:cNvPr id="18" name="椭圆 17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7860000" flipV="1">
            <a:off x="3503173" y="1243681"/>
            <a:ext cx="89157" cy="574067"/>
            <a:chOff x="3029527" y="2086985"/>
            <a:chExt cx="89157" cy="574067"/>
          </a:xfrm>
        </p:grpSpPr>
        <p:sp>
          <p:nvSpPr>
            <p:cNvPr id="23" name="椭圆 22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5480000">
            <a:off x="3061850" y="1954706"/>
            <a:ext cx="89157" cy="574067"/>
            <a:chOff x="3029527" y="2086985"/>
            <a:chExt cx="89157" cy="574067"/>
          </a:xfrm>
        </p:grpSpPr>
        <p:sp>
          <p:nvSpPr>
            <p:cNvPr id="28" name="椭圆 27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211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C5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Char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4969734"/>
              </p:ext>
            </p:extLst>
          </p:nvPr>
        </p:nvGraphicFramePr>
        <p:xfrm>
          <a:off x="442686" y="1337587"/>
          <a:ext cx="3866541" cy="3388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2" name="组合 81"/>
          <p:cNvGrpSpPr/>
          <p:nvPr/>
        </p:nvGrpSpPr>
        <p:grpSpPr>
          <a:xfrm>
            <a:off x="5250828" y="1602381"/>
            <a:ext cx="2880320" cy="780013"/>
            <a:chOff x="5153561" y="1928907"/>
            <a:chExt cx="2880320" cy="780013"/>
          </a:xfrm>
        </p:grpSpPr>
        <p:sp>
          <p:nvSpPr>
            <p:cNvPr id="83" name="TextBox 8"/>
            <p:cNvSpPr txBox="1"/>
            <p:nvPr/>
          </p:nvSpPr>
          <p:spPr>
            <a:xfrm>
              <a:off x="5164319" y="1928907"/>
              <a:ext cx="16385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+mj-lt"/>
                </a:rPr>
                <a:t>Project Name</a:t>
              </a:r>
            </a:p>
          </p:txBody>
        </p:sp>
        <p:sp>
          <p:nvSpPr>
            <p:cNvPr id="84" name="TextBox 123"/>
            <p:cNvSpPr txBox="1"/>
            <p:nvPr/>
          </p:nvSpPr>
          <p:spPr>
            <a:xfrm>
              <a:off x="5153561" y="2247255"/>
              <a:ext cx="288032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90000"/>
                    </a:schemeClr>
                  </a:solidFill>
                </a:rPr>
                <a:t>Lorem ipsum dolor sit amet, consectetuer adipiscing elit. Aenean.</a:t>
              </a:r>
              <a:endParaRPr lang="en-US" sz="1200" b="1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50828" y="2754928"/>
            <a:ext cx="2880320" cy="782564"/>
            <a:chOff x="5153561" y="2892077"/>
            <a:chExt cx="2880320" cy="782564"/>
          </a:xfrm>
        </p:grpSpPr>
        <p:sp>
          <p:nvSpPr>
            <p:cNvPr id="87" name="TextBox 8"/>
            <p:cNvSpPr txBox="1"/>
            <p:nvPr/>
          </p:nvSpPr>
          <p:spPr>
            <a:xfrm>
              <a:off x="5164319" y="2892077"/>
              <a:ext cx="16385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+mj-lt"/>
                </a:rPr>
                <a:t>Project Name</a:t>
              </a:r>
            </a:p>
          </p:txBody>
        </p:sp>
        <p:sp>
          <p:nvSpPr>
            <p:cNvPr id="88" name="TextBox 123"/>
            <p:cNvSpPr txBox="1"/>
            <p:nvPr/>
          </p:nvSpPr>
          <p:spPr>
            <a:xfrm>
              <a:off x="5153561" y="3212976"/>
              <a:ext cx="288032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90000"/>
                    </a:schemeClr>
                  </a:solidFill>
                </a:rPr>
                <a:t>Lorem ipsum dolor sit amet, consectetuer adipiscing elit. Aenean.</a:t>
              </a:r>
              <a:endParaRPr lang="en-US" sz="1200" b="1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250828" y="3910026"/>
            <a:ext cx="2880320" cy="778673"/>
            <a:chOff x="5153561" y="3874463"/>
            <a:chExt cx="2880320" cy="778673"/>
          </a:xfrm>
        </p:grpSpPr>
        <p:sp>
          <p:nvSpPr>
            <p:cNvPr id="91" name="TextBox 8"/>
            <p:cNvSpPr txBox="1"/>
            <p:nvPr/>
          </p:nvSpPr>
          <p:spPr>
            <a:xfrm>
              <a:off x="5164319" y="3874463"/>
              <a:ext cx="16385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+mj-lt"/>
                </a:rPr>
                <a:t>Project Name</a:t>
              </a:r>
            </a:p>
          </p:txBody>
        </p:sp>
        <p:sp>
          <p:nvSpPr>
            <p:cNvPr id="92" name="TextBox 123"/>
            <p:cNvSpPr txBox="1"/>
            <p:nvPr/>
          </p:nvSpPr>
          <p:spPr>
            <a:xfrm>
              <a:off x="5153561" y="4191471"/>
              <a:ext cx="288032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90000"/>
                    </a:schemeClr>
                  </a:solidFill>
                </a:rPr>
                <a:t>Lorem ipsum dolor sit amet, consectetuer adipiscing elit. Aenean.</a:t>
              </a:r>
              <a:endParaRPr lang="en-US" sz="1200" b="1" dirty="0">
                <a:solidFill>
                  <a:schemeClr val="bg2">
                    <a:lumMod val="90000"/>
                  </a:schemeClr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138929" y="324173"/>
            <a:ext cx="2529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/>
                </a:solidFill>
                <a:cs typeface="+mn-ea"/>
                <a:sym typeface="+mn-lt"/>
              </a:rPr>
              <a:t>BAR CHART</a:t>
            </a:r>
            <a:endParaRPr lang="zh-CN" altLang="en-US" sz="2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972974" y="1724526"/>
            <a:ext cx="210067" cy="210010"/>
          </a:xfrm>
          <a:prstGeom prst="roundRect">
            <a:avLst/>
          </a:prstGeom>
          <a:solidFill>
            <a:srgbClr val="FFC663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971724" y="2865817"/>
            <a:ext cx="210067" cy="210010"/>
          </a:xfrm>
          <a:prstGeom prst="roundRect">
            <a:avLst/>
          </a:prstGeom>
          <a:solidFill>
            <a:srgbClr val="8FCFEB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971724" y="4017024"/>
            <a:ext cx="210067" cy="210010"/>
          </a:xfrm>
          <a:prstGeom prst="roundRect">
            <a:avLst/>
          </a:prstGeom>
          <a:solidFill>
            <a:srgbClr val="E38056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3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1704560" y="1932780"/>
            <a:ext cx="627063" cy="627063"/>
            <a:chOff x="3806826" y="1049337"/>
            <a:chExt cx="627063" cy="627063"/>
          </a:xfrm>
        </p:grpSpPr>
        <p:sp>
          <p:nvSpPr>
            <p:cNvPr id="96" name="Freeform 17"/>
            <p:cNvSpPr>
              <a:spLocks noEditPoints="1"/>
            </p:cNvSpPr>
            <p:nvPr/>
          </p:nvSpPr>
          <p:spPr bwMode="auto">
            <a:xfrm>
              <a:off x="3806826" y="1049337"/>
              <a:ext cx="627063" cy="627063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6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0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7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7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0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68"/>
            <p:cNvSpPr>
              <a:spLocks/>
            </p:cNvSpPr>
            <p:nvPr/>
          </p:nvSpPr>
          <p:spPr bwMode="auto">
            <a:xfrm>
              <a:off x="4114800" y="1168400"/>
              <a:ext cx="20638" cy="390525"/>
            </a:xfrm>
            <a:custGeom>
              <a:avLst/>
              <a:gdLst>
                <a:gd name="T0" fmla="*/ 4 w 8"/>
                <a:gd name="T1" fmla="*/ 148 h 148"/>
                <a:gd name="T2" fmla="*/ 0 w 8"/>
                <a:gd name="T3" fmla="*/ 144 h 148"/>
                <a:gd name="T4" fmla="*/ 0 w 8"/>
                <a:gd name="T5" fmla="*/ 4 h 148"/>
                <a:gd name="T6" fmla="*/ 4 w 8"/>
                <a:gd name="T7" fmla="*/ 0 h 148"/>
                <a:gd name="T8" fmla="*/ 8 w 8"/>
                <a:gd name="T9" fmla="*/ 4 h 148"/>
                <a:gd name="T10" fmla="*/ 8 w 8"/>
                <a:gd name="T11" fmla="*/ 144 h 148"/>
                <a:gd name="T12" fmla="*/ 4 w 8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8">
                  <a:moveTo>
                    <a:pt x="4" y="148"/>
                  </a:moveTo>
                  <a:cubicBezTo>
                    <a:pt x="2" y="148"/>
                    <a:pt x="0" y="146"/>
                    <a:pt x="0" y="1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6"/>
                    <a:pt x="6" y="148"/>
                    <a:pt x="4" y="1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69"/>
            <p:cNvSpPr>
              <a:spLocks/>
            </p:cNvSpPr>
            <p:nvPr/>
          </p:nvSpPr>
          <p:spPr bwMode="auto">
            <a:xfrm>
              <a:off x="4111625" y="1168400"/>
              <a:ext cx="146050" cy="204788"/>
            </a:xfrm>
            <a:custGeom>
              <a:avLst/>
              <a:gdLst>
                <a:gd name="T0" fmla="*/ 5 w 55"/>
                <a:gd name="T1" fmla="*/ 78 h 78"/>
                <a:gd name="T2" fmla="*/ 2 w 55"/>
                <a:gd name="T3" fmla="*/ 76 h 78"/>
                <a:gd name="T4" fmla="*/ 3 w 55"/>
                <a:gd name="T5" fmla="*/ 71 h 78"/>
                <a:gd name="T6" fmla="*/ 45 w 55"/>
                <a:gd name="T7" fmla="*/ 39 h 78"/>
                <a:gd name="T8" fmla="*/ 3 w 55"/>
                <a:gd name="T9" fmla="*/ 7 h 78"/>
                <a:gd name="T10" fmla="*/ 2 w 55"/>
                <a:gd name="T11" fmla="*/ 2 h 78"/>
                <a:gd name="T12" fmla="*/ 7 w 55"/>
                <a:gd name="T13" fmla="*/ 1 h 78"/>
                <a:gd name="T14" fmla="*/ 54 w 55"/>
                <a:gd name="T15" fmla="*/ 36 h 78"/>
                <a:gd name="T16" fmla="*/ 55 w 55"/>
                <a:gd name="T17" fmla="*/ 39 h 78"/>
                <a:gd name="T18" fmla="*/ 54 w 55"/>
                <a:gd name="T19" fmla="*/ 42 h 78"/>
                <a:gd name="T20" fmla="*/ 7 w 55"/>
                <a:gd name="T21" fmla="*/ 77 h 78"/>
                <a:gd name="T22" fmla="*/ 5 w 55"/>
                <a:gd name="T2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78">
                  <a:moveTo>
                    <a:pt x="5" y="78"/>
                  </a:moveTo>
                  <a:cubicBezTo>
                    <a:pt x="4" y="78"/>
                    <a:pt x="3" y="77"/>
                    <a:pt x="2" y="76"/>
                  </a:cubicBezTo>
                  <a:cubicBezTo>
                    <a:pt x="0" y="75"/>
                    <a:pt x="1" y="72"/>
                    <a:pt x="3" y="71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3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7"/>
                    <a:pt x="55" y="38"/>
                    <a:pt x="55" y="39"/>
                  </a:cubicBezTo>
                  <a:cubicBezTo>
                    <a:pt x="55" y="40"/>
                    <a:pt x="55" y="41"/>
                    <a:pt x="54" y="4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8"/>
                    <a:pt x="6" y="78"/>
                    <a:pt x="5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70"/>
            <p:cNvSpPr>
              <a:spLocks/>
            </p:cNvSpPr>
            <p:nvPr/>
          </p:nvSpPr>
          <p:spPr bwMode="auto">
            <a:xfrm>
              <a:off x="4111625" y="1349375"/>
              <a:ext cx="146050" cy="209550"/>
            </a:xfrm>
            <a:custGeom>
              <a:avLst/>
              <a:gdLst>
                <a:gd name="T0" fmla="*/ 5 w 55"/>
                <a:gd name="T1" fmla="*/ 79 h 79"/>
                <a:gd name="T2" fmla="*/ 2 w 55"/>
                <a:gd name="T3" fmla="*/ 77 h 79"/>
                <a:gd name="T4" fmla="*/ 3 w 55"/>
                <a:gd name="T5" fmla="*/ 72 h 79"/>
                <a:gd name="T6" fmla="*/ 45 w 55"/>
                <a:gd name="T7" fmla="*/ 40 h 79"/>
                <a:gd name="T8" fmla="*/ 3 w 55"/>
                <a:gd name="T9" fmla="*/ 8 h 79"/>
                <a:gd name="T10" fmla="*/ 2 w 55"/>
                <a:gd name="T11" fmla="*/ 3 h 79"/>
                <a:gd name="T12" fmla="*/ 7 w 55"/>
                <a:gd name="T13" fmla="*/ 2 h 79"/>
                <a:gd name="T14" fmla="*/ 54 w 55"/>
                <a:gd name="T15" fmla="*/ 37 h 79"/>
                <a:gd name="T16" fmla="*/ 55 w 55"/>
                <a:gd name="T17" fmla="*/ 40 h 79"/>
                <a:gd name="T18" fmla="*/ 54 w 55"/>
                <a:gd name="T19" fmla="*/ 43 h 79"/>
                <a:gd name="T20" fmla="*/ 7 w 55"/>
                <a:gd name="T21" fmla="*/ 78 h 79"/>
                <a:gd name="T22" fmla="*/ 5 w 55"/>
                <a:gd name="T2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79">
                  <a:moveTo>
                    <a:pt x="5" y="79"/>
                  </a:moveTo>
                  <a:cubicBezTo>
                    <a:pt x="4" y="79"/>
                    <a:pt x="3" y="78"/>
                    <a:pt x="2" y="77"/>
                  </a:cubicBezTo>
                  <a:cubicBezTo>
                    <a:pt x="0" y="76"/>
                    <a:pt x="1" y="73"/>
                    <a:pt x="3" y="7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8"/>
                    <a:pt x="55" y="39"/>
                    <a:pt x="55" y="40"/>
                  </a:cubicBezTo>
                  <a:cubicBezTo>
                    <a:pt x="55" y="41"/>
                    <a:pt x="55" y="42"/>
                    <a:pt x="54" y="43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7" y="79"/>
                    <a:pt x="6" y="79"/>
                    <a:pt x="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1"/>
            <p:cNvSpPr>
              <a:spLocks/>
            </p:cNvSpPr>
            <p:nvPr/>
          </p:nvSpPr>
          <p:spPr bwMode="auto">
            <a:xfrm>
              <a:off x="3990975" y="1260475"/>
              <a:ext cx="268288" cy="204788"/>
            </a:xfrm>
            <a:custGeom>
              <a:avLst/>
              <a:gdLst>
                <a:gd name="T0" fmla="*/ 4 w 102"/>
                <a:gd name="T1" fmla="*/ 78 h 78"/>
                <a:gd name="T2" fmla="*/ 1 w 102"/>
                <a:gd name="T3" fmla="*/ 76 h 78"/>
                <a:gd name="T4" fmla="*/ 2 w 102"/>
                <a:gd name="T5" fmla="*/ 71 h 78"/>
                <a:gd name="T6" fmla="*/ 95 w 102"/>
                <a:gd name="T7" fmla="*/ 1 h 78"/>
                <a:gd name="T8" fmla="*/ 101 w 102"/>
                <a:gd name="T9" fmla="*/ 2 h 78"/>
                <a:gd name="T10" fmla="*/ 100 w 102"/>
                <a:gd name="T11" fmla="*/ 7 h 78"/>
                <a:gd name="T12" fmla="*/ 7 w 102"/>
                <a:gd name="T13" fmla="*/ 77 h 78"/>
                <a:gd name="T14" fmla="*/ 4 w 102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78">
                  <a:moveTo>
                    <a:pt x="4" y="78"/>
                  </a:moveTo>
                  <a:cubicBezTo>
                    <a:pt x="3" y="78"/>
                    <a:pt x="2" y="77"/>
                    <a:pt x="1" y="76"/>
                  </a:cubicBezTo>
                  <a:cubicBezTo>
                    <a:pt x="0" y="75"/>
                    <a:pt x="0" y="72"/>
                    <a:pt x="2" y="7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7" y="0"/>
                    <a:pt x="99" y="0"/>
                    <a:pt x="101" y="2"/>
                  </a:cubicBezTo>
                  <a:cubicBezTo>
                    <a:pt x="102" y="3"/>
                    <a:pt x="101" y="6"/>
                    <a:pt x="100" y="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6" y="78"/>
                    <a:pt x="5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72"/>
            <p:cNvSpPr>
              <a:spLocks/>
            </p:cNvSpPr>
            <p:nvPr/>
          </p:nvSpPr>
          <p:spPr bwMode="auto">
            <a:xfrm>
              <a:off x="3990975" y="1260475"/>
              <a:ext cx="268288" cy="204788"/>
            </a:xfrm>
            <a:custGeom>
              <a:avLst/>
              <a:gdLst>
                <a:gd name="T0" fmla="*/ 97 w 102"/>
                <a:gd name="T1" fmla="*/ 78 h 78"/>
                <a:gd name="T2" fmla="*/ 95 w 102"/>
                <a:gd name="T3" fmla="*/ 77 h 78"/>
                <a:gd name="T4" fmla="*/ 2 w 102"/>
                <a:gd name="T5" fmla="*/ 7 h 78"/>
                <a:gd name="T6" fmla="*/ 1 w 102"/>
                <a:gd name="T7" fmla="*/ 2 h 78"/>
                <a:gd name="T8" fmla="*/ 7 w 102"/>
                <a:gd name="T9" fmla="*/ 1 h 78"/>
                <a:gd name="T10" fmla="*/ 100 w 102"/>
                <a:gd name="T11" fmla="*/ 71 h 78"/>
                <a:gd name="T12" fmla="*/ 101 w 102"/>
                <a:gd name="T13" fmla="*/ 76 h 78"/>
                <a:gd name="T14" fmla="*/ 97 w 102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78">
                  <a:moveTo>
                    <a:pt x="97" y="78"/>
                  </a:moveTo>
                  <a:cubicBezTo>
                    <a:pt x="96" y="78"/>
                    <a:pt x="96" y="78"/>
                    <a:pt x="95" y="7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01" y="72"/>
                    <a:pt x="102" y="75"/>
                    <a:pt x="101" y="76"/>
                  </a:cubicBezTo>
                  <a:cubicBezTo>
                    <a:pt x="100" y="77"/>
                    <a:pt x="99" y="78"/>
                    <a:pt x="97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926755" y="1924050"/>
            <a:ext cx="627063" cy="628650"/>
            <a:chOff x="7336019" y="1367411"/>
            <a:chExt cx="627063" cy="628650"/>
          </a:xfrm>
        </p:grpSpPr>
        <p:sp>
          <p:nvSpPr>
            <p:cNvPr id="89" name="Freeform 46"/>
            <p:cNvSpPr>
              <a:spLocks noEditPoints="1"/>
            </p:cNvSpPr>
            <p:nvPr/>
          </p:nvSpPr>
          <p:spPr bwMode="auto">
            <a:xfrm>
              <a:off x="7336019" y="13674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6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5"/>
            <p:cNvSpPr>
              <a:spLocks/>
            </p:cNvSpPr>
            <p:nvPr/>
          </p:nvSpPr>
          <p:spPr bwMode="auto">
            <a:xfrm>
              <a:off x="7631294" y="1591248"/>
              <a:ext cx="103188" cy="98425"/>
            </a:xfrm>
            <a:custGeom>
              <a:avLst/>
              <a:gdLst>
                <a:gd name="T0" fmla="*/ 36 w 39"/>
                <a:gd name="T1" fmla="*/ 37 h 37"/>
                <a:gd name="T2" fmla="*/ 34 w 39"/>
                <a:gd name="T3" fmla="*/ 36 h 37"/>
                <a:gd name="T4" fmla="*/ 1 w 39"/>
                <a:gd name="T5" fmla="*/ 4 h 37"/>
                <a:gd name="T6" fmla="*/ 0 w 39"/>
                <a:gd name="T7" fmla="*/ 1 h 37"/>
                <a:gd name="T8" fmla="*/ 3 w 39"/>
                <a:gd name="T9" fmla="*/ 0 h 37"/>
                <a:gd name="T10" fmla="*/ 38 w 39"/>
                <a:gd name="T11" fmla="*/ 35 h 37"/>
                <a:gd name="T12" fmla="*/ 37 w 39"/>
                <a:gd name="T13" fmla="*/ 37 h 37"/>
                <a:gd name="T14" fmla="*/ 36 w 39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7">
                  <a:moveTo>
                    <a:pt x="36" y="37"/>
                  </a:moveTo>
                  <a:cubicBezTo>
                    <a:pt x="35" y="37"/>
                    <a:pt x="35" y="37"/>
                    <a:pt x="34" y="36"/>
                  </a:cubicBezTo>
                  <a:cubicBezTo>
                    <a:pt x="28" y="22"/>
                    <a:pt x="16" y="10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9" y="7"/>
                    <a:pt x="31" y="19"/>
                    <a:pt x="38" y="35"/>
                  </a:cubicBezTo>
                  <a:cubicBezTo>
                    <a:pt x="39" y="36"/>
                    <a:pt x="38" y="37"/>
                    <a:pt x="37" y="37"/>
                  </a:cubicBezTo>
                  <a:cubicBezTo>
                    <a:pt x="37" y="37"/>
                    <a:pt x="37" y="37"/>
                    <a:pt x="3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6"/>
            <p:cNvSpPr>
              <a:spLocks/>
            </p:cNvSpPr>
            <p:nvPr/>
          </p:nvSpPr>
          <p:spPr bwMode="auto">
            <a:xfrm>
              <a:off x="7670982" y="1542036"/>
              <a:ext cx="123825" cy="119063"/>
            </a:xfrm>
            <a:custGeom>
              <a:avLst/>
              <a:gdLst>
                <a:gd name="T0" fmla="*/ 45 w 47"/>
                <a:gd name="T1" fmla="*/ 45 h 45"/>
                <a:gd name="T2" fmla="*/ 43 w 47"/>
                <a:gd name="T3" fmla="*/ 44 h 45"/>
                <a:gd name="T4" fmla="*/ 2 w 47"/>
                <a:gd name="T5" fmla="*/ 4 h 45"/>
                <a:gd name="T6" fmla="*/ 1 w 47"/>
                <a:gd name="T7" fmla="*/ 1 h 45"/>
                <a:gd name="T8" fmla="*/ 3 w 47"/>
                <a:gd name="T9" fmla="*/ 0 h 45"/>
                <a:gd name="T10" fmla="*/ 46 w 47"/>
                <a:gd name="T11" fmla="*/ 42 h 45"/>
                <a:gd name="T12" fmla="*/ 45 w 47"/>
                <a:gd name="T13" fmla="*/ 45 h 45"/>
                <a:gd name="T14" fmla="*/ 45 w 47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5">
                  <a:moveTo>
                    <a:pt x="45" y="45"/>
                  </a:moveTo>
                  <a:cubicBezTo>
                    <a:pt x="44" y="45"/>
                    <a:pt x="43" y="45"/>
                    <a:pt x="43" y="44"/>
                  </a:cubicBezTo>
                  <a:cubicBezTo>
                    <a:pt x="35" y="26"/>
                    <a:pt x="20" y="12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3" y="8"/>
                    <a:pt x="38" y="23"/>
                    <a:pt x="46" y="42"/>
                  </a:cubicBezTo>
                  <a:cubicBezTo>
                    <a:pt x="47" y="43"/>
                    <a:pt x="46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77"/>
            <p:cNvSpPr>
              <a:spLocks/>
            </p:cNvSpPr>
            <p:nvPr/>
          </p:nvSpPr>
          <p:spPr bwMode="auto">
            <a:xfrm>
              <a:off x="7710669" y="1483298"/>
              <a:ext cx="144463" cy="142875"/>
            </a:xfrm>
            <a:custGeom>
              <a:avLst/>
              <a:gdLst>
                <a:gd name="T0" fmla="*/ 53 w 55"/>
                <a:gd name="T1" fmla="*/ 54 h 54"/>
                <a:gd name="T2" fmla="*/ 51 w 55"/>
                <a:gd name="T3" fmla="*/ 53 h 54"/>
                <a:gd name="T4" fmla="*/ 2 w 55"/>
                <a:gd name="T5" fmla="*/ 5 h 54"/>
                <a:gd name="T6" fmla="*/ 0 w 55"/>
                <a:gd name="T7" fmla="*/ 2 h 54"/>
                <a:gd name="T8" fmla="*/ 3 w 55"/>
                <a:gd name="T9" fmla="*/ 1 h 54"/>
                <a:gd name="T10" fmla="*/ 54 w 55"/>
                <a:gd name="T11" fmla="*/ 51 h 54"/>
                <a:gd name="T12" fmla="*/ 53 w 55"/>
                <a:gd name="T13" fmla="*/ 54 h 54"/>
                <a:gd name="T14" fmla="*/ 53 w 55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4">
                  <a:moveTo>
                    <a:pt x="53" y="54"/>
                  </a:moveTo>
                  <a:cubicBezTo>
                    <a:pt x="52" y="54"/>
                    <a:pt x="51" y="54"/>
                    <a:pt x="51" y="53"/>
                  </a:cubicBezTo>
                  <a:cubicBezTo>
                    <a:pt x="41" y="31"/>
                    <a:pt x="24" y="14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6" y="11"/>
                    <a:pt x="44" y="28"/>
                    <a:pt x="54" y="51"/>
                  </a:cubicBezTo>
                  <a:cubicBezTo>
                    <a:pt x="55" y="52"/>
                    <a:pt x="54" y="53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8"/>
            <p:cNvSpPr>
              <a:spLocks/>
            </p:cNvSpPr>
            <p:nvPr/>
          </p:nvSpPr>
          <p:spPr bwMode="auto">
            <a:xfrm>
              <a:off x="7483657" y="1589661"/>
              <a:ext cx="282575" cy="223838"/>
            </a:xfrm>
            <a:custGeom>
              <a:avLst/>
              <a:gdLst>
                <a:gd name="T0" fmla="*/ 102 w 107"/>
                <a:gd name="T1" fmla="*/ 85 h 85"/>
                <a:gd name="T2" fmla="*/ 100 w 107"/>
                <a:gd name="T3" fmla="*/ 84 h 85"/>
                <a:gd name="T4" fmla="*/ 2 w 107"/>
                <a:gd name="T5" fmla="*/ 8 h 85"/>
                <a:gd name="T6" fmla="*/ 1 w 107"/>
                <a:gd name="T7" fmla="*/ 2 h 85"/>
                <a:gd name="T8" fmla="*/ 7 w 107"/>
                <a:gd name="T9" fmla="*/ 1 h 85"/>
                <a:gd name="T10" fmla="*/ 105 w 107"/>
                <a:gd name="T11" fmla="*/ 78 h 85"/>
                <a:gd name="T12" fmla="*/ 106 w 107"/>
                <a:gd name="T13" fmla="*/ 83 h 85"/>
                <a:gd name="T14" fmla="*/ 102 w 107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85">
                  <a:moveTo>
                    <a:pt x="102" y="85"/>
                  </a:moveTo>
                  <a:cubicBezTo>
                    <a:pt x="102" y="85"/>
                    <a:pt x="101" y="85"/>
                    <a:pt x="100" y="8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7" y="79"/>
                    <a:pt x="107" y="82"/>
                    <a:pt x="106" y="83"/>
                  </a:cubicBezTo>
                  <a:cubicBezTo>
                    <a:pt x="105" y="84"/>
                    <a:pt x="104" y="85"/>
                    <a:pt x="102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9"/>
            <p:cNvSpPr>
              <a:spLocks/>
            </p:cNvSpPr>
            <p:nvPr/>
          </p:nvSpPr>
          <p:spPr bwMode="auto">
            <a:xfrm>
              <a:off x="7428094" y="1589661"/>
              <a:ext cx="338138" cy="288925"/>
            </a:xfrm>
            <a:custGeom>
              <a:avLst/>
              <a:gdLst>
                <a:gd name="T0" fmla="*/ 74 w 128"/>
                <a:gd name="T1" fmla="*/ 110 h 110"/>
                <a:gd name="T2" fmla="*/ 33 w 128"/>
                <a:gd name="T3" fmla="*/ 96 h 110"/>
                <a:gd name="T4" fmla="*/ 22 w 128"/>
                <a:gd name="T5" fmla="*/ 2 h 110"/>
                <a:gd name="T6" fmla="*/ 28 w 128"/>
                <a:gd name="T7" fmla="*/ 2 h 110"/>
                <a:gd name="T8" fmla="*/ 28 w 128"/>
                <a:gd name="T9" fmla="*/ 7 h 110"/>
                <a:gd name="T10" fmla="*/ 38 w 128"/>
                <a:gd name="T11" fmla="*/ 89 h 110"/>
                <a:gd name="T12" fmla="*/ 81 w 128"/>
                <a:gd name="T13" fmla="*/ 101 h 110"/>
                <a:gd name="T14" fmla="*/ 120 w 128"/>
                <a:gd name="T15" fmla="*/ 79 h 110"/>
                <a:gd name="T16" fmla="*/ 126 w 128"/>
                <a:gd name="T17" fmla="*/ 78 h 110"/>
                <a:gd name="T18" fmla="*/ 127 w 128"/>
                <a:gd name="T19" fmla="*/ 84 h 110"/>
                <a:gd name="T20" fmla="*/ 82 w 128"/>
                <a:gd name="T21" fmla="*/ 109 h 110"/>
                <a:gd name="T22" fmla="*/ 74 w 128"/>
                <a:gd name="T2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10">
                  <a:moveTo>
                    <a:pt x="74" y="110"/>
                  </a:moveTo>
                  <a:cubicBezTo>
                    <a:pt x="59" y="110"/>
                    <a:pt x="45" y="105"/>
                    <a:pt x="33" y="96"/>
                  </a:cubicBezTo>
                  <a:cubicBezTo>
                    <a:pt x="5" y="73"/>
                    <a:pt x="0" y="31"/>
                    <a:pt x="22" y="2"/>
                  </a:cubicBezTo>
                  <a:cubicBezTo>
                    <a:pt x="23" y="1"/>
                    <a:pt x="26" y="0"/>
                    <a:pt x="28" y="2"/>
                  </a:cubicBezTo>
                  <a:cubicBezTo>
                    <a:pt x="29" y="3"/>
                    <a:pt x="30" y="6"/>
                    <a:pt x="28" y="7"/>
                  </a:cubicBezTo>
                  <a:cubicBezTo>
                    <a:pt x="9" y="33"/>
                    <a:pt x="13" y="69"/>
                    <a:pt x="38" y="89"/>
                  </a:cubicBezTo>
                  <a:cubicBezTo>
                    <a:pt x="51" y="99"/>
                    <a:pt x="66" y="103"/>
                    <a:pt x="81" y="101"/>
                  </a:cubicBezTo>
                  <a:cubicBezTo>
                    <a:pt x="97" y="99"/>
                    <a:pt x="111" y="91"/>
                    <a:pt x="120" y="79"/>
                  </a:cubicBezTo>
                  <a:cubicBezTo>
                    <a:pt x="122" y="77"/>
                    <a:pt x="124" y="77"/>
                    <a:pt x="126" y="78"/>
                  </a:cubicBezTo>
                  <a:cubicBezTo>
                    <a:pt x="128" y="80"/>
                    <a:pt x="128" y="82"/>
                    <a:pt x="127" y="84"/>
                  </a:cubicBezTo>
                  <a:cubicBezTo>
                    <a:pt x="116" y="98"/>
                    <a:pt x="100" y="107"/>
                    <a:pt x="82" y="109"/>
                  </a:cubicBezTo>
                  <a:cubicBezTo>
                    <a:pt x="80" y="109"/>
                    <a:pt x="77" y="110"/>
                    <a:pt x="74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96065" y="1522246"/>
            <a:ext cx="422940" cy="377197"/>
            <a:chOff x="1796065" y="1460655"/>
            <a:chExt cx="422940" cy="377197"/>
          </a:xfrm>
        </p:grpSpPr>
        <p:sp>
          <p:nvSpPr>
            <p:cNvPr id="41" name="泪滴形 40"/>
            <p:cNvSpPr/>
            <p:nvPr/>
          </p:nvSpPr>
          <p:spPr>
            <a:xfrm rot="8229152">
              <a:off x="1873528" y="1520276"/>
              <a:ext cx="279500" cy="279500"/>
            </a:xfrm>
            <a:prstGeom prst="teardrop">
              <a:avLst/>
            </a:prstGeom>
            <a:solidFill>
              <a:srgbClr val="B0D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1796065" y="1460655"/>
              <a:ext cx="422940" cy="37719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Freeform 95"/>
          <p:cNvSpPr>
            <a:spLocks noEditPoints="1"/>
          </p:cNvSpPr>
          <p:nvPr/>
        </p:nvSpPr>
        <p:spPr bwMode="auto">
          <a:xfrm>
            <a:off x="8309906" y="2076558"/>
            <a:ext cx="288444" cy="288818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8" name="Freeform 95"/>
          <p:cNvSpPr>
            <a:spLocks noEditPoints="1"/>
          </p:cNvSpPr>
          <p:nvPr/>
        </p:nvSpPr>
        <p:spPr bwMode="auto">
          <a:xfrm>
            <a:off x="702532" y="2076558"/>
            <a:ext cx="288444" cy="288818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9" name="组合 48"/>
          <p:cNvGrpSpPr/>
          <p:nvPr/>
        </p:nvGrpSpPr>
        <p:grpSpPr>
          <a:xfrm>
            <a:off x="3552550" y="1521787"/>
            <a:ext cx="422940" cy="377197"/>
            <a:chOff x="1796065" y="1460196"/>
            <a:chExt cx="422940" cy="377197"/>
          </a:xfrm>
        </p:grpSpPr>
        <p:sp>
          <p:nvSpPr>
            <p:cNvPr id="53" name="泪滴形 52"/>
            <p:cNvSpPr/>
            <p:nvPr/>
          </p:nvSpPr>
          <p:spPr>
            <a:xfrm rot="8229152">
              <a:off x="1873528" y="1520276"/>
              <a:ext cx="279500" cy="279500"/>
            </a:xfrm>
            <a:prstGeom prst="teardrop">
              <a:avLst/>
            </a:prstGeom>
            <a:solidFill>
              <a:srgbClr val="B0D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Title 13"/>
            <p:cNvSpPr txBox="1">
              <a:spLocks/>
            </p:cNvSpPr>
            <p:nvPr/>
          </p:nvSpPr>
          <p:spPr>
            <a:xfrm>
              <a:off x="1796065" y="1460196"/>
              <a:ext cx="422940" cy="37719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99303" y="1529044"/>
            <a:ext cx="422940" cy="377197"/>
            <a:chOff x="1796065" y="1467453"/>
            <a:chExt cx="422940" cy="377197"/>
          </a:xfrm>
        </p:grpSpPr>
        <p:sp>
          <p:nvSpPr>
            <p:cNvPr id="56" name="泪滴形 55"/>
            <p:cNvSpPr/>
            <p:nvPr/>
          </p:nvSpPr>
          <p:spPr>
            <a:xfrm rot="8229152">
              <a:off x="1873528" y="1520276"/>
              <a:ext cx="279500" cy="279500"/>
            </a:xfrm>
            <a:prstGeom prst="teardrop">
              <a:avLst/>
            </a:prstGeom>
            <a:solidFill>
              <a:srgbClr val="B0D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>
              <a:spLocks/>
            </p:cNvSpPr>
            <p:nvPr/>
          </p:nvSpPr>
          <p:spPr>
            <a:xfrm>
              <a:off x="1796065" y="1467453"/>
              <a:ext cx="422940" cy="37719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013734" y="1529044"/>
            <a:ext cx="422940" cy="377197"/>
            <a:chOff x="1788808" y="1467453"/>
            <a:chExt cx="422940" cy="377197"/>
          </a:xfrm>
        </p:grpSpPr>
        <p:sp>
          <p:nvSpPr>
            <p:cNvPr id="59" name="泪滴形 58"/>
            <p:cNvSpPr/>
            <p:nvPr/>
          </p:nvSpPr>
          <p:spPr>
            <a:xfrm rot="8229152">
              <a:off x="1873528" y="1520276"/>
              <a:ext cx="279500" cy="279500"/>
            </a:xfrm>
            <a:prstGeom prst="teardrop">
              <a:avLst/>
            </a:prstGeom>
            <a:solidFill>
              <a:srgbClr val="B0D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Title 13"/>
            <p:cNvSpPr txBox="1">
              <a:spLocks/>
            </p:cNvSpPr>
            <p:nvPr/>
          </p:nvSpPr>
          <p:spPr>
            <a:xfrm>
              <a:off x="1788808" y="1467453"/>
              <a:ext cx="422940" cy="37719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6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4552" y="2512453"/>
            <a:ext cx="2100006" cy="1248488"/>
            <a:chOff x="6204552" y="2512453"/>
            <a:chExt cx="2100006" cy="1248488"/>
          </a:xfrm>
        </p:grpSpPr>
        <p:sp>
          <p:nvSpPr>
            <p:cNvPr id="70" name="Title 13"/>
            <p:cNvSpPr txBox="1">
              <a:spLocks/>
            </p:cNvSpPr>
            <p:nvPr/>
          </p:nvSpPr>
          <p:spPr>
            <a:xfrm>
              <a:off x="6204552" y="2512453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rgbClr val="F29C00"/>
                  </a:solidFill>
                  <a:latin typeface="+mn-lt"/>
                  <a:ea typeface="+mn-ea"/>
                  <a:cs typeface="+mn-ea"/>
                  <a:sym typeface="+mn-lt"/>
                </a:rPr>
                <a:t>Signal</a:t>
              </a:r>
              <a:endParaRPr lang="en-US" sz="1800" dirty="0">
                <a:solidFill>
                  <a:srgbClr val="F29C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Content Placeholder 2"/>
            <p:cNvSpPr txBox="1">
              <a:spLocks/>
            </p:cNvSpPr>
            <p:nvPr/>
          </p:nvSpPr>
          <p:spPr>
            <a:xfrm>
              <a:off x="6579976" y="3059724"/>
              <a:ext cx="1403394" cy="70121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Lorem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ipsum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dolor sit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consectetur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. 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18702" y="2501900"/>
            <a:ext cx="2100006" cy="1248488"/>
            <a:chOff x="6204552" y="2512453"/>
            <a:chExt cx="2100006" cy="1248488"/>
          </a:xfrm>
        </p:grpSpPr>
        <p:sp>
          <p:nvSpPr>
            <p:cNvPr id="63" name="Title 13"/>
            <p:cNvSpPr txBox="1">
              <a:spLocks/>
            </p:cNvSpPr>
            <p:nvPr/>
          </p:nvSpPr>
          <p:spPr>
            <a:xfrm>
              <a:off x="6204552" y="2512453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rgbClr val="F29C00"/>
                  </a:solidFill>
                  <a:latin typeface="+mn-lt"/>
                  <a:ea typeface="+mn-ea"/>
                  <a:cs typeface="+mn-ea"/>
                  <a:sym typeface="+mn-lt"/>
                </a:rPr>
                <a:t>Signal</a:t>
              </a:r>
              <a:endParaRPr lang="en-US" sz="1800" dirty="0">
                <a:solidFill>
                  <a:srgbClr val="F29C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6579976" y="3059724"/>
              <a:ext cx="1403394" cy="70121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Lorem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ipsum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dolor sit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consectetur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. 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734190" y="2508249"/>
            <a:ext cx="2100006" cy="1248488"/>
            <a:chOff x="6204552" y="2512453"/>
            <a:chExt cx="2100006" cy="1248488"/>
          </a:xfrm>
        </p:grpSpPr>
        <p:sp>
          <p:nvSpPr>
            <p:cNvPr id="72" name="Title 13"/>
            <p:cNvSpPr txBox="1">
              <a:spLocks/>
            </p:cNvSpPr>
            <p:nvPr/>
          </p:nvSpPr>
          <p:spPr>
            <a:xfrm>
              <a:off x="6204552" y="2512453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rgbClr val="F29C00"/>
                  </a:solidFill>
                  <a:latin typeface="+mn-lt"/>
                  <a:ea typeface="+mn-ea"/>
                  <a:cs typeface="+mn-ea"/>
                  <a:sym typeface="+mn-lt"/>
                </a:rPr>
                <a:t>Signal</a:t>
              </a:r>
              <a:endParaRPr lang="en-US" sz="1800" dirty="0">
                <a:solidFill>
                  <a:srgbClr val="F29C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Content Placeholder 2"/>
            <p:cNvSpPr txBox="1">
              <a:spLocks/>
            </p:cNvSpPr>
            <p:nvPr/>
          </p:nvSpPr>
          <p:spPr>
            <a:xfrm>
              <a:off x="6579976" y="3059724"/>
              <a:ext cx="1403394" cy="70121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Lorem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ipsum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dolor sit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consectetur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. 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72152" y="2512453"/>
            <a:ext cx="2100006" cy="1248488"/>
            <a:chOff x="6204552" y="2512453"/>
            <a:chExt cx="2100006" cy="1248488"/>
          </a:xfrm>
        </p:grpSpPr>
        <p:sp>
          <p:nvSpPr>
            <p:cNvPr id="75" name="Title 13"/>
            <p:cNvSpPr txBox="1">
              <a:spLocks/>
            </p:cNvSpPr>
            <p:nvPr/>
          </p:nvSpPr>
          <p:spPr>
            <a:xfrm>
              <a:off x="6204552" y="2512453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 smtClean="0">
                  <a:solidFill>
                    <a:srgbClr val="F29C00"/>
                  </a:solidFill>
                  <a:latin typeface="+mn-lt"/>
                  <a:ea typeface="+mn-ea"/>
                  <a:cs typeface="+mn-ea"/>
                  <a:sym typeface="+mn-lt"/>
                </a:rPr>
                <a:t>S</a:t>
              </a:r>
              <a:r>
                <a:rPr lang="en-US" altLang="zh-CN" sz="1800" dirty="0" smtClean="0">
                  <a:solidFill>
                    <a:srgbClr val="F29C00"/>
                  </a:solidFill>
                  <a:latin typeface="+mn-lt"/>
                  <a:ea typeface="+mn-ea"/>
                  <a:cs typeface="+mn-ea"/>
                  <a:sym typeface="+mn-lt"/>
                </a:rPr>
                <a:t>ignal</a:t>
              </a:r>
              <a:endParaRPr lang="en-US" sz="1800" dirty="0">
                <a:solidFill>
                  <a:srgbClr val="F29C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Content Placeholder 2"/>
            <p:cNvSpPr txBox="1">
              <a:spLocks/>
            </p:cNvSpPr>
            <p:nvPr/>
          </p:nvSpPr>
          <p:spPr>
            <a:xfrm>
              <a:off x="6579976" y="3059724"/>
              <a:ext cx="1403394" cy="70121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Lorem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ipsum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dolor sit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consectetur</a:t>
              </a:r>
              <a:r>
                <a:rPr lang="en-US" sz="1100" dirty="0" smtClean="0">
                  <a:solidFill>
                    <a:srgbClr val="DE8F00"/>
                  </a:solidFill>
                  <a:cs typeface="+mn-ea"/>
                  <a:sym typeface="+mn-lt"/>
                </a:rPr>
                <a:t>.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439375" y="1924050"/>
            <a:ext cx="628650" cy="628650"/>
            <a:chOff x="4725989" y="1291211"/>
            <a:chExt cx="628650" cy="628650"/>
          </a:xfrm>
        </p:grpSpPr>
        <p:sp>
          <p:nvSpPr>
            <p:cNvPr id="78" name="Freeform 32"/>
            <p:cNvSpPr>
              <a:spLocks noEditPoints="1"/>
            </p:cNvSpPr>
            <p:nvPr/>
          </p:nvSpPr>
          <p:spPr bwMode="auto">
            <a:xfrm>
              <a:off x="4725989" y="1291211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4845052" y="1540448"/>
              <a:ext cx="268288" cy="268288"/>
            </a:xfrm>
            <a:custGeom>
              <a:avLst/>
              <a:gdLst>
                <a:gd name="T0" fmla="*/ 98 w 102"/>
                <a:gd name="T1" fmla="*/ 102 h 102"/>
                <a:gd name="T2" fmla="*/ 94 w 102"/>
                <a:gd name="T3" fmla="*/ 98 h 102"/>
                <a:gd name="T4" fmla="*/ 4 w 102"/>
                <a:gd name="T5" fmla="*/ 8 h 102"/>
                <a:gd name="T6" fmla="*/ 0 w 102"/>
                <a:gd name="T7" fmla="*/ 4 h 102"/>
                <a:gd name="T8" fmla="*/ 4 w 102"/>
                <a:gd name="T9" fmla="*/ 0 h 102"/>
                <a:gd name="T10" fmla="*/ 102 w 102"/>
                <a:gd name="T11" fmla="*/ 98 h 102"/>
                <a:gd name="T12" fmla="*/ 98 w 102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02">
                  <a:moveTo>
                    <a:pt x="98" y="102"/>
                  </a:moveTo>
                  <a:cubicBezTo>
                    <a:pt x="96" y="102"/>
                    <a:pt x="94" y="101"/>
                    <a:pt x="94" y="98"/>
                  </a:cubicBezTo>
                  <a:cubicBezTo>
                    <a:pt x="94" y="67"/>
                    <a:pt x="68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3" y="0"/>
                    <a:pt x="102" y="64"/>
                    <a:pt x="102" y="98"/>
                  </a:cubicBezTo>
                  <a:cubicBezTo>
                    <a:pt x="102" y="101"/>
                    <a:pt x="100" y="102"/>
                    <a:pt x="98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4845052" y="1413448"/>
              <a:ext cx="392113" cy="392113"/>
            </a:xfrm>
            <a:custGeom>
              <a:avLst/>
              <a:gdLst>
                <a:gd name="T0" fmla="*/ 145 w 149"/>
                <a:gd name="T1" fmla="*/ 149 h 149"/>
                <a:gd name="T2" fmla="*/ 141 w 149"/>
                <a:gd name="T3" fmla="*/ 145 h 149"/>
                <a:gd name="T4" fmla="*/ 4 w 149"/>
                <a:gd name="T5" fmla="*/ 8 h 149"/>
                <a:gd name="T6" fmla="*/ 0 w 149"/>
                <a:gd name="T7" fmla="*/ 4 h 149"/>
                <a:gd name="T8" fmla="*/ 4 w 149"/>
                <a:gd name="T9" fmla="*/ 0 h 149"/>
                <a:gd name="T10" fmla="*/ 149 w 149"/>
                <a:gd name="T11" fmla="*/ 145 h 149"/>
                <a:gd name="T12" fmla="*/ 145 w 149"/>
                <a:gd name="T13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49">
                  <a:moveTo>
                    <a:pt x="145" y="149"/>
                  </a:moveTo>
                  <a:cubicBezTo>
                    <a:pt x="143" y="149"/>
                    <a:pt x="141" y="148"/>
                    <a:pt x="141" y="145"/>
                  </a:cubicBezTo>
                  <a:cubicBezTo>
                    <a:pt x="141" y="97"/>
                    <a:pt x="101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07" y="0"/>
                    <a:pt x="149" y="95"/>
                    <a:pt x="149" y="145"/>
                  </a:cubicBezTo>
                  <a:cubicBezTo>
                    <a:pt x="149" y="148"/>
                    <a:pt x="148" y="149"/>
                    <a:pt x="145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3"/>
            <p:cNvSpPr>
              <a:spLocks noEditPoints="1"/>
            </p:cNvSpPr>
            <p:nvPr/>
          </p:nvSpPr>
          <p:spPr bwMode="auto">
            <a:xfrm>
              <a:off x="4845052" y="1665861"/>
              <a:ext cx="142875" cy="142875"/>
            </a:xfrm>
            <a:custGeom>
              <a:avLst/>
              <a:gdLst>
                <a:gd name="T0" fmla="*/ 27 w 54"/>
                <a:gd name="T1" fmla="*/ 54 h 54"/>
                <a:gd name="T2" fmla="*/ 0 w 54"/>
                <a:gd name="T3" fmla="*/ 27 h 54"/>
                <a:gd name="T4" fmla="*/ 27 w 54"/>
                <a:gd name="T5" fmla="*/ 0 h 54"/>
                <a:gd name="T6" fmla="*/ 54 w 54"/>
                <a:gd name="T7" fmla="*/ 27 h 54"/>
                <a:gd name="T8" fmla="*/ 27 w 54"/>
                <a:gd name="T9" fmla="*/ 54 h 54"/>
                <a:gd name="T10" fmla="*/ 27 w 54"/>
                <a:gd name="T11" fmla="*/ 8 h 54"/>
                <a:gd name="T12" fmla="*/ 8 w 54"/>
                <a:gd name="T13" fmla="*/ 27 h 54"/>
                <a:gd name="T14" fmla="*/ 27 w 54"/>
                <a:gd name="T15" fmla="*/ 46 h 54"/>
                <a:gd name="T16" fmla="*/ 46 w 54"/>
                <a:gd name="T17" fmla="*/ 27 h 54"/>
                <a:gd name="T18" fmla="*/ 27 w 54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  <a:cubicBezTo>
                    <a:pt x="54" y="42"/>
                    <a:pt x="42" y="54"/>
                    <a:pt x="27" y="54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6"/>
                    <a:pt x="27" y="46"/>
                  </a:cubicBezTo>
                  <a:cubicBezTo>
                    <a:pt x="37" y="46"/>
                    <a:pt x="46" y="38"/>
                    <a:pt x="46" y="27"/>
                  </a:cubicBezTo>
                  <a:cubicBezTo>
                    <a:pt x="46" y="17"/>
                    <a:pt x="37" y="8"/>
                    <a:pt x="2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174387" y="1924038"/>
            <a:ext cx="628650" cy="627063"/>
            <a:chOff x="6349389" y="445670"/>
            <a:chExt cx="628650" cy="627063"/>
          </a:xfrm>
        </p:grpSpPr>
        <p:sp>
          <p:nvSpPr>
            <p:cNvPr id="83" name="Freeform 42"/>
            <p:cNvSpPr>
              <a:spLocks noEditPoints="1"/>
            </p:cNvSpPr>
            <p:nvPr/>
          </p:nvSpPr>
          <p:spPr bwMode="auto">
            <a:xfrm>
              <a:off x="6349389" y="445670"/>
              <a:ext cx="628650" cy="627063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6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7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7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9"/>
            <p:cNvSpPr>
              <a:spLocks noEditPoints="1"/>
            </p:cNvSpPr>
            <p:nvPr/>
          </p:nvSpPr>
          <p:spPr bwMode="auto">
            <a:xfrm>
              <a:off x="6676414" y="666332"/>
              <a:ext cx="87313" cy="276225"/>
            </a:xfrm>
            <a:custGeom>
              <a:avLst/>
              <a:gdLst>
                <a:gd name="T0" fmla="*/ 29 w 33"/>
                <a:gd name="T1" fmla="*/ 105 h 105"/>
                <a:gd name="T2" fmla="*/ 4 w 33"/>
                <a:gd name="T3" fmla="*/ 105 h 105"/>
                <a:gd name="T4" fmla="*/ 0 w 33"/>
                <a:gd name="T5" fmla="*/ 101 h 105"/>
                <a:gd name="T6" fmla="*/ 0 w 33"/>
                <a:gd name="T7" fmla="*/ 25 h 105"/>
                <a:gd name="T8" fmla="*/ 2 w 33"/>
                <a:gd name="T9" fmla="*/ 22 h 105"/>
                <a:gd name="T10" fmla="*/ 26 w 33"/>
                <a:gd name="T11" fmla="*/ 1 h 105"/>
                <a:gd name="T12" fmla="*/ 31 w 33"/>
                <a:gd name="T13" fmla="*/ 1 h 105"/>
                <a:gd name="T14" fmla="*/ 33 w 33"/>
                <a:gd name="T15" fmla="*/ 5 h 105"/>
                <a:gd name="T16" fmla="*/ 33 w 33"/>
                <a:gd name="T17" fmla="*/ 101 h 105"/>
                <a:gd name="T18" fmla="*/ 29 w 33"/>
                <a:gd name="T19" fmla="*/ 105 h 105"/>
                <a:gd name="T20" fmla="*/ 8 w 33"/>
                <a:gd name="T21" fmla="*/ 97 h 105"/>
                <a:gd name="T22" fmla="*/ 25 w 33"/>
                <a:gd name="T23" fmla="*/ 97 h 105"/>
                <a:gd name="T24" fmla="*/ 25 w 33"/>
                <a:gd name="T25" fmla="*/ 13 h 105"/>
                <a:gd name="T26" fmla="*/ 8 w 33"/>
                <a:gd name="T27" fmla="*/ 27 h 105"/>
                <a:gd name="T28" fmla="*/ 8 w 33"/>
                <a:gd name="T29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105">
                  <a:moveTo>
                    <a:pt x="29" y="105"/>
                  </a:moveTo>
                  <a:cubicBezTo>
                    <a:pt x="4" y="105"/>
                    <a:pt x="4" y="105"/>
                    <a:pt x="4" y="105"/>
                  </a:cubicBezTo>
                  <a:cubicBezTo>
                    <a:pt x="2" y="105"/>
                    <a:pt x="0" y="103"/>
                    <a:pt x="0" y="10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2" y="2"/>
                    <a:pt x="33" y="3"/>
                    <a:pt x="33" y="5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3" y="103"/>
                    <a:pt x="31" y="105"/>
                    <a:pt x="29" y="105"/>
                  </a:cubicBezTo>
                  <a:close/>
                  <a:moveTo>
                    <a:pt x="8" y="97"/>
                  </a:moveTo>
                  <a:cubicBezTo>
                    <a:pt x="25" y="97"/>
                    <a:pt x="25" y="97"/>
                    <a:pt x="25" y="97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30"/>
            <p:cNvSpPr>
              <a:spLocks noEditPoints="1"/>
            </p:cNvSpPr>
            <p:nvPr/>
          </p:nvSpPr>
          <p:spPr bwMode="auto">
            <a:xfrm>
              <a:off x="6568464" y="750470"/>
              <a:ext cx="87313" cy="192088"/>
            </a:xfrm>
            <a:custGeom>
              <a:avLst/>
              <a:gdLst>
                <a:gd name="T0" fmla="*/ 29 w 33"/>
                <a:gd name="T1" fmla="*/ 73 h 73"/>
                <a:gd name="T2" fmla="*/ 4 w 33"/>
                <a:gd name="T3" fmla="*/ 73 h 73"/>
                <a:gd name="T4" fmla="*/ 0 w 33"/>
                <a:gd name="T5" fmla="*/ 69 h 73"/>
                <a:gd name="T6" fmla="*/ 0 w 33"/>
                <a:gd name="T7" fmla="*/ 25 h 73"/>
                <a:gd name="T8" fmla="*/ 2 w 33"/>
                <a:gd name="T9" fmla="*/ 22 h 73"/>
                <a:gd name="T10" fmla="*/ 26 w 33"/>
                <a:gd name="T11" fmla="*/ 2 h 73"/>
                <a:gd name="T12" fmla="*/ 30 w 33"/>
                <a:gd name="T13" fmla="*/ 1 h 73"/>
                <a:gd name="T14" fmla="*/ 33 w 33"/>
                <a:gd name="T15" fmla="*/ 5 h 73"/>
                <a:gd name="T16" fmla="*/ 33 w 33"/>
                <a:gd name="T17" fmla="*/ 69 h 73"/>
                <a:gd name="T18" fmla="*/ 29 w 33"/>
                <a:gd name="T19" fmla="*/ 73 h 73"/>
                <a:gd name="T20" fmla="*/ 8 w 33"/>
                <a:gd name="T21" fmla="*/ 65 h 73"/>
                <a:gd name="T22" fmla="*/ 25 w 33"/>
                <a:gd name="T23" fmla="*/ 65 h 73"/>
                <a:gd name="T24" fmla="*/ 25 w 33"/>
                <a:gd name="T25" fmla="*/ 13 h 73"/>
                <a:gd name="T26" fmla="*/ 8 w 33"/>
                <a:gd name="T27" fmla="*/ 27 h 73"/>
                <a:gd name="T28" fmla="*/ 8 w 33"/>
                <a:gd name="T29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73">
                  <a:moveTo>
                    <a:pt x="29" y="73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1"/>
                    <a:pt x="29" y="0"/>
                    <a:pt x="30" y="1"/>
                  </a:cubicBezTo>
                  <a:cubicBezTo>
                    <a:pt x="32" y="2"/>
                    <a:pt x="33" y="3"/>
                    <a:pt x="33" y="5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71"/>
                    <a:pt x="31" y="73"/>
                    <a:pt x="29" y="73"/>
                  </a:cubicBezTo>
                  <a:close/>
                  <a:moveTo>
                    <a:pt x="8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31"/>
            <p:cNvSpPr>
              <a:spLocks noEditPoints="1"/>
            </p:cNvSpPr>
            <p:nvPr/>
          </p:nvSpPr>
          <p:spPr bwMode="auto">
            <a:xfrm>
              <a:off x="6460514" y="837782"/>
              <a:ext cx="84138" cy="104775"/>
            </a:xfrm>
            <a:custGeom>
              <a:avLst/>
              <a:gdLst>
                <a:gd name="T0" fmla="*/ 28 w 32"/>
                <a:gd name="T1" fmla="*/ 40 h 40"/>
                <a:gd name="T2" fmla="*/ 4 w 32"/>
                <a:gd name="T3" fmla="*/ 40 h 40"/>
                <a:gd name="T4" fmla="*/ 0 w 32"/>
                <a:gd name="T5" fmla="*/ 36 h 40"/>
                <a:gd name="T6" fmla="*/ 0 w 32"/>
                <a:gd name="T7" fmla="*/ 24 h 40"/>
                <a:gd name="T8" fmla="*/ 2 w 32"/>
                <a:gd name="T9" fmla="*/ 21 h 40"/>
                <a:gd name="T10" fmla="*/ 26 w 32"/>
                <a:gd name="T11" fmla="*/ 1 h 40"/>
                <a:gd name="T12" fmla="*/ 30 w 32"/>
                <a:gd name="T13" fmla="*/ 0 h 40"/>
                <a:gd name="T14" fmla="*/ 32 w 32"/>
                <a:gd name="T15" fmla="*/ 4 h 40"/>
                <a:gd name="T16" fmla="*/ 32 w 32"/>
                <a:gd name="T17" fmla="*/ 36 h 40"/>
                <a:gd name="T18" fmla="*/ 28 w 32"/>
                <a:gd name="T19" fmla="*/ 40 h 40"/>
                <a:gd name="T20" fmla="*/ 8 w 32"/>
                <a:gd name="T21" fmla="*/ 32 h 40"/>
                <a:gd name="T22" fmla="*/ 24 w 32"/>
                <a:gd name="T23" fmla="*/ 32 h 40"/>
                <a:gd name="T24" fmla="*/ 24 w 32"/>
                <a:gd name="T25" fmla="*/ 12 h 40"/>
                <a:gd name="T26" fmla="*/ 8 w 32"/>
                <a:gd name="T27" fmla="*/ 26 h 40"/>
                <a:gd name="T28" fmla="*/ 8 w 32"/>
                <a:gd name="T2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0">
                  <a:moveTo>
                    <a:pt x="2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2"/>
                    <a:pt x="2" y="2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9" y="0"/>
                    <a:pt x="30" y="0"/>
                  </a:cubicBezTo>
                  <a:cubicBezTo>
                    <a:pt x="32" y="1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1" y="40"/>
                    <a:pt x="28" y="40"/>
                  </a:cubicBez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32"/>
            <p:cNvSpPr>
              <a:spLocks noEditPoints="1"/>
            </p:cNvSpPr>
            <p:nvPr/>
          </p:nvSpPr>
          <p:spPr bwMode="auto">
            <a:xfrm>
              <a:off x="6787539" y="582195"/>
              <a:ext cx="84138" cy="360363"/>
            </a:xfrm>
            <a:custGeom>
              <a:avLst/>
              <a:gdLst>
                <a:gd name="T0" fmla="*/ 28 w 32"/>
                <a:gd name="T1" fmla="*/ 137 h 137"/>
                <a:gd name="T2" fmla="*/ 4 w 32"/>
                <a:gd name="T3" fmla="*/ 137 h 137"/>
                <a:gd name="T4" fmla="*/ 0 w 32"/>
                <a:gd name="T5" fmla="*/ 133 h 137"/>
                <a:gd name="T6" fmla="*/ 0 w 32"/>
                <a:gd name="T7" fmla="*/ 24 h 137"/>
                <a:gd name="T8" fmla="*/ 1 w 32"/>
                <a:gd name="T9" fmla="*/ 21 h 137"/>
                <a:gd name="T10" fmla="*/ 25 w 32"/>
                <a:gd name="T11" fmla="*/ 1 h 137"/>
                <a:gd name="T12" fmla="*/ 30 w 32"/>
                <a:gd name="T13" fmla="*/ 1 h 137"/>
                <a:gd name="T14" fmla="*/ 32 w 32"/>
                <a:gd name="T15" fmla="*/ 4 h 137"/>
                <a:gd name="T16" fmla="*/ 32 w 32"/>
                <a:gd name="T17" fmla="*/ 133 h 137"/>
                <a:gd name="T18" fmla="*/ 28 w 32"/>
                <a:gd name="T19" fmla="*/ 137 h 137"/>
                <a:gd name="T20" fmla="*/ 8 w 32"/>
                <a:gd name="T21" fmla="*/ 129 h 137"/>
                <a:gd name="T22" fmla="*/ 24 w 32"/>
                <a:gd name="T23" fmla="*/ 129 h 137"/>
                <a:gd name="T24" fmla="*/ 24 w 32"/>
                <a:gd name="T25" fmla="*/ 13 h 137"/>
                <a:gd name="T26" fmla="*/ 8 w 32"/>
                <a:gd name="T27" fmla="*/ 26 h 137"/>
                <a:gd name="T28" fmla="*/ 8 w 32"/>
                <a:gd name="T29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37">
                  <a:moveTo>
                    <a:pt x="28" y="137"/>
                  </a:moveTo>
                  <a:cubicBezTo>
                    <a:pt x="4" y="137"/>
                    <a:pt x="4" y="137"/>
                    <a:pt x="4" y="137"/>
                  </a:cubicBezTo>
                  <a:cubicBezTo>
                    <a:pt x="1" y="137"/>
                    <a:pt x="0" y="135"/>
                    <a:pt x="0" y="1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0"/>
                    <a:pt x="28" y="0"/>
                    <a:pt x="30" y="1"/>
                  </a:cubicBezTo>
                  <a:cubicBezTo>
                    <a:pt x="31" y="1"/>
                    <a:pt x="32" y="3"/>
                    <a:pt x="32" y="4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2" y="135"/>
                    <a:pt x="30" y="137"/>
                    <a:pt x="28" y="137"/>
                  </a:cubicBezTo>
                  <a:close/>
                  <a:moveTo>
                    <a:pt x="8" y="129"/>
                  </a:moveTo>
                  <a:cubicBezTo>
                    <a:pt x="24" y="129"/>
                    <a:pt x="24" y="129"/>
                    <a:pt x="24" y="129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77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343582" y="1924050"/>
            <a:ext cx="2441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DOWN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6343582" y="2510163"/>
            <a:ext cx="2177279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图片占位符 4"/>
          <p:cNvSpPr>
            <a:spLocks noGrp="1"/>
          </p:cNvSpPr>
          <p:nvPr>
            <p:ph type="pic" idx="11"/>
          </p:nvPr>
        </p:nvSpPr>
        <p:spPr>
          <a:xfrm>
            <a:off x="3141106" y="1376135"/>
            <a:ext cx="2861788" cy="2259694"/>
          </a:xfrm>
          <a:prstGeom prst="roundRect">
            <a:avLst/>
          </a:prstGeom>
          <a:solidFill>
            <a:srgbClr val="84C0CB"/>
          </a:solidFill>
          <a:ln w="19050">
            <a:solidFill>
              <a:schemeClr val="bg2"/>
            </a:solidFill>
          </a:ln>
        </p:spPr>
      </p:sp>
      <p:sp>
        <p:nvSpPr>
          <p:cNvPr id="16" name="文本框 15"/>
          <p:cNvSpPr txBox="1"/>
          <p:nvPr/>
        </p:nvSpPr>
        <p:spPr>
          <a:xfrm>
            <a:off x="323850" y="1919869"/>
            <a:ext cx="239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UP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37704" y="2505982"/>
            <a:ext cx="2177279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Freeform 95"/>
          <p:cNvSpPr>
            <a:spLocks noEditPoints="1"/>
          </p:cNvSpPr>
          <p:nvPr/>
        </p:nvSpPr>
        <p:spPr bwMode="auto">
          <a:xfrm rot="16200000">
            <a:off x="2162940" y="1579471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95"/>
          <p:cNvSpPr>
            <a:spLocks noEditPoints="1"/>
          </p:cNvSpPr>
          <p:nvPr/>
        </p:nvSpPr>
        <p:spPr bwMode="auto">
          <a:xfrm rot="5400000" flipV="1">
            <a:off x="6642219" y="1584990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5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332222" y="1953453"/>
            <a:ext cx="1278068" cy="628650"/>
            <a:chOff x="2545274" y="3121025"/>
            <a:chExt cx="1278068" cy="628650"/>
          </a:xfrm>
        </p:grpSpPr>
        <p:sp>
          <p:nvSpPr>
            <p:cNvPr id="5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8366" y="3147319"/>
            <a:ext cx="1278068" cy="628650"/>
            <a:chOff x="2545274" y="3121025"/>
            <a:chExt cx="1278068" cy="628650"/>
          </a:xfrm>
        </p:grpSpPr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32774" y="1951037"/>
            <a:ext cx="1278068" cy="628650"/>
            <a:chOff x="2545274" y="3121025"/>
            <a:chExt cx="1278068" cy="628650"/>
          </a:xfrm>
        </p:grpSpPr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6246484" y="3184525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0800000" flipV="1">
            <a:off x="5819286" y="2005620"/>
            <a:ext cx="89157" cy="574067"/>
            <a:chOff x="3029527" y="2086985"/>
            <a:chExt cx="89157" cy="574067"/>
          </a:xfrm>
        </p:grpSpPr>
        <p:sp>
          <p:nvSpPr>
            <p:cNvPr id="42" name="椭圆 4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5274" y="1952243"/>
            <a:ext cx="1278068" cy="628650"/>
            <a:chOff x="2545274" y="3121025"/>
            <a:chExt cx="1278068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52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文本框 267"/>
          <p:cNvSpPr txBox="1"/>
          <p:nvPr/>
        </p:nvSpPr>
        <p:spPr>
          <a:xfrm>
            <a:off x="2724628" y="1258067"/>
            <a:ext cx="4681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/>
                </a:solidFill>
                <a:cs typeface="+mn-ea"/>
                <a:sym typeface="+mn-lt"/>
              </a:rPr>
              <a:t>OUR QC PROJECT</a:t>
            </a:r>
            <a:endParaRPr lang="zh-CN" altLang="en-US" sz="4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69" name="矩形 268"/>
          <p:cNvSpPr/>
          <p:nvPr/>
        </p:nvSpPr>
        <p:spPr>
          <a:xfrm rot="10800000">
            <a:off x="2220628" y="1583906"/>
            <a:ext cx="504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2054531" y="1370727"/>
            <a:ext cx="481348" cy="482566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2804457" y="2098785"/>
            <a:ext cx="3714311" cy="18999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Ipsum has been the industry's standard dummy text ever since the 1500s, when an unknown printer took a galley of type and scrambled it to make a type specimen book. It has survived not only five 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centuries.</a:t>
            </a:r>
          </a:p>
          <a:p>
            <a:pPr marL="0" indent="0">
              <a:buFont typeface="Arial" pitchFamily="34" charset="0"/>
              <a:buNone/>
            </a:pP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altLang="zh-CN" sz="1200" dirty="0">
              <a:solidFill>
                <a:schemeClr val="bg2"/>
              </a:solidFill>
              <a:cs typeface="+mn-ea"/>
              <a:sym typeface="+mn-lt"/>
            </a:endParaRPr>
          </a:p>
          <a:p>
            <a:pPr marL="0" indent="0">
              <a:buFont typeface="Arial" pitchFamily="34" charset="0"/>
              <a:buNone/>
            </a:pP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054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1655741" y="2154412"/>
            <a:ext cx="366347" cy="366347"/>
            <a:chOff x="2847583" y="1563569"/>
            <a:chExt cx="524063" cy="524063"/>
          </a:xfrm>
        </p:grpSpPr>
        <p:sp>
          <p:nvSpPr>
            <p:cNvPr id="45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47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659" y="2298010"/>
            <a:ext cx="2120510" cy="1270573"/>
            <a:chOff x="1121852" y="1663551"/>
            <a:chExt cx="1525834" cy="1004301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870857" y="1944409"/>
            <a:ext cx="1942646" cy="1551441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3315098" y="637506"/>
            <a:ext cx="2552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/>
                </a:solidFill>
                <a:cs typeface="+mn-ea"/>
                <a:sym typeface="+mn-lt"/>
              </a:rPr>
              <a:t>ICONIC LIST</a:t>
            </a:r>
            <a:endParaRPr lang="zh-CN" altLang="en-US" sz="3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449800" y="2154412"/>
            <a:ext cx="366347" cy="366347"/>
            <a:chOff x="2847583" y="1563569"/>
            <a:chExt cx="524063" cy="524063"/>
          </a:xfrm>
        </p:grpSpPr>
        <p:sp>
          <p:nvSpPr>
            <p:cNvPr id="54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椭圆 54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56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572718" y="2298010"/>
            <a:ext cx="2120510" cy="1270573"/>
            <a:chOff x="1121852" y="1663551"/>
            <a:chExt cx="1525834" cy="1004301"/>
          </a:xfrm>
        </p:grpSpPr>
        <p:sp>
          <p:nvSpPr>
            <p:cNvPr id="58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59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3664916" y="1944409"/>
            <a:ext cx="1942646" cy="1551441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7250391" y="2134053"/>
            <a:ext cx="366347" cy="366347"/>
            <a:chOff x="2847583" y="1563569"/>
            <a:chExt cx="524063" cy="524063"/>
          </a:xfrm>
        </p:grpSpPr>
        <p:sp>
          <p:nvSpPr>
            <p:cNvPr id="62" name="Oval 115"/>
            <p:cNvSpPr/>
            <p:nvPr/>
          </p:nvSpPr>
          <p:spPr>
            <a:xfrm>
              <a:off x="2847583" y="1563569"/>
              <a:ext cx="524063" cy="524063"/>
            </a:xfrm>
            <a:prstGeom prst="ellipse">
              <a:avLst/>
            </a:prstGeom>
            <a:noFill/>
            <a:ln w="9525">
              <a:solidFill>
                <a:schemeClr val="bg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3" name="椭圆 62"/>
            <p:cNvSpPr/>
            <p:nvPr/>
          </p:nvSpPr>
          <p:spPr>
            <a:xfrm>
              <a:off x="2901354" y="1617282"/>
              <a:ext cx="416520" cy="416636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763" tIns="67763" rIns="67763" bIns="67763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solidFill>
                  <a:schemeClr val="bg2"/>
                </a:solidFill>
              </a:endParaRPr>
            </a:p>
          </p:txBody>
        </p:sp>
        <p:sp>
          <p:nvSpPr>
            <p:cNvPr id="64" name="Freeform 153"/>
            <p:cNvSpPr>
              <a:spLocks/>
            </p:cNvSpPr>
            <p:nvPr/>
          </p:nvSpPr>
          <p:spPr bwMode="auto">
            <a:xfrm>
              <a:off x="2995715" y="1739863"/>
              <a:ext cx="227799" cy="171475"/>
            </a:xfrm>
            <a:custGeom>
              <a:avLst/>
              <a:gdLst>
                <a:gd name="T0" fmla="*/ 66 w 212"/>
                <a:gd name="T1" fmla="*/ 160 h 160"/>
                <a:gd name="T2" fmla="*/ 4 w 212"/>
                <a:gd name="T3" fmla="*/ 98 h 160"/>
                <a:gd name="T4" fmla="*/ 4 w 212"/>
                <a:gd name="T5" fmla="*/ 84 h 160"/>
                <a:gd name="T6" fmla="*/ 19 w 212"/>
                <a:gd name="T7" fmla="*/ 84 h 160"/>
                <a:gd name="T8" fmla="*/ 66 w 212"/>
                <a:gd name="T9" fmla="*/ 132 h 160"/>
                <a:gd name="T10" fmla="*/ 194 w 212"/>
                <a:gd name="T11" fmla="*/ 4 h 160"/>
                <a:gd name="T12" fmla="*/ 209 w 212"/>
                <a:gd name="T13" fmla="*/ 4 h 160"/>
                <a:gd name="T14" fmla="*/ 209 w 212"/>
                <a:gd name="T15" fmla="*/ 18 h 160"/>
                <a:gd name="T16" fmla="*/ 66 w 212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0">
                  <a:moveTo>
                    <a:pt x="66" y="160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0" y="94"/>
                    <a:pt x="0" y="88"/>
                    <a:pt x="4" y="84"/>
                  </a:cubicBezTo>
                  <a:cubicBezTo>
                    <a:pt x="8" y="80"/>
                    <a:pt x="15" y="80"/>
                    <a:pt x="19" y="84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8" y="0"/>
                    <a:pt x="205" y="0"/>
                    <a:pt x="209" y="4"/>
                  </a:cubicBezTo>
                  <a:cubicBezTo>
                    <a:pt x="212" y="8"/>
                    <a:pt x="212" y="14"/>
                    <a:pt x="209" y="18"/>
                  </a:cubicBezTo>
                  <a:lnTo>
                    <a:pt x="66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73309" y="2277651"/>
            <a:ext cx="2120510" cy="1270573"/>
            <a:chOff x="1121852" y="1663551"/>
            <a:chExt cx="1525834" cy="1004301"/>
          </a:xfrm>
        </p:grpSpPr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1149498" y="2113588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2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67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sz="2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6465507" y="1924050"/>
            <a:ext cx="1942646" cy="1551441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232"/>
          <p:cNvSpPr>
            <a:spLocks/>
          </p:cNvSpPr>
          <p:nvPr/>
        </p:nvSpPr>
        <p:spPr bwMode="auto">
          <a:xfrm flipH="1">
            <a:off x="1465962" y="2262339"/>
            <a:ext cx="699209" cy="155042"/>
          </a:xfrm>
          <a:custGeom>
            <a:avLst/>
            <a:gdLst>
              <a:gd name="T0" fmla="*/ 402 w 404"/>
              <a:gd name="T1" fmla="*/ 84 h 90"/>
              <a:gd name="T2" fmla="*/ 402 w 404"/>
              <a:gd name="T3" fmla="*/ 74 h 90"/>
              <a:gd name="T4" fmla="*/ 295 w 404"/>
              <a:gd name="T5" fmla="*/ 71 h 90"/>
              <a:gd name="T6" fmla="*/ 295 w 404"/>
              <a:gd name="T7" fmla="*/ 61 h 90"/>
              <a:gd name="T8" fmla="*/ 402 w 404"/>
              <a:gd name="T9" fmla="*/ 64 h 90"/>
              <a:gd name="T10" fmla="*/ 403 w 404"/>
              <a:gd name="T11" fmla="*/ 53 h 90"/>
              <a:gd name="T12" fmla="*/ 294 w 404"/>
              <a:gd name="T13" fmla="*/ 50 h 90"/>
              <a:gd name="T14" fmla="*/ 295 w 404"/>
              <a:gd name="T15" fmla="*/ 40 h 90"/>
              <a:gd name="T16" fmla="*/ 403 w 404"/>
              <a:gd name="T17" fmla="*/ 42 h 90"/>
              <a:gd name="T18" fmla="*/ 403 w 404"/>
              <a:gd name="T19" fmla="*/ 30 h 90"/>
              <a:gd name="T20" fmla="*/ 295 w 404"/>
              <a:gd name="T21" fmla="*/ 28 h 90"/>
              <a:gd name="T22" fmla="*/ 295 w 404"/>
              <a:gd name="T23" fmla="*/ 18 h 90"/>
              <a:gd name="T24" fmla="*/ 404 w 404"/>
              <a:gd name="T25" fmla="*/ 20 h 90"/>
              <a:gd name="T26" fmla="*/ 404 w 404"/>
              <a:gd name="T27" fmla="*/ 11 h 90"/>
              <a:gd name="T28" fmla="*/ 312 w 404"/>
              <a:gd name="T29" fmla="*/ 1 h 90"/>
              <a:gd name="T30" fmla="*/ 308 w 404"/>
              <a:gd name="T31" fmla="*/ 0 h 90"/>
              <a:gd name="T32" fmla="*/ 272 w 404"/>
              <a:gd name="T33" fmla="*/ 16 h 90"/>
              <a:gd name="T34" fmla="*/ 186 w 404"/>
              <a:gd name="T35" fmla="*/ 25 h 90"/>
              <a:gd name="T36" fmla="*/ 18 w 404"/>
              <a:gd name="T37" fmla="*/ 21 h 90"/>
              <a:gd name="T38" fmla="*/ 18 w 404"/>
              <a:gd name="T39" fmla="*/ 21 h 90"/>
              <a:gd name="T40" fmla="*/ 0 w 404"/>
              <a:gd name="T41" fmla="*/ 38 h 90"/>
              <a:gd name="T42" fmla="*/ 17 w 404"/>
              <a:gd name="T43" fmla="*/ 56 h 90"/>
              <a:gd name="T44" fmla="*/ 18 w 404"/>
              <a:gd name="T45" fmla="*/ 56 h 90"/>
              <a:gd name="T46" fmla="*/ 18 w 404"/>
              <a:gd name="T47" fmla="*/ 56 h 90"/>
              <a:gd name="T48" fmla="*/ 185 w 404"/>
              <a:gd name="T49" fmla="*/ 60 h 90"/>
              <a:gd name="T50" fmla="*/ 273 w 404"/>
              <a:gd name="T51" fmla="*/ 75 h 90"/>
              <a:gd name="T52" fmla="*/ 273 w 404"/>
              <a:gd name="T53" fmla="*/ 75 h 90"/>
              <a:gd name="T54" fmla="*/ 302 w 404"/>
              <a:gd name="T55" fmla="*/ 90 h 90"/>
              <a:gd name="T56" fmla="*/ 305 w 404"/>
              <a:gd name="T57" fmla="*/ 90 h 90"/>
              <a:gd name="T58" fmla="*/ 402 w 404"/>
              <a:gd name="T59" fmla="*/ 8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4" h="90">
                <a:moveTo>
                  <a:pt x="402" y="84"/>
                </a:moveTo>
                <a:cubicBezTo>
                  <a:pt x="402" y="74"/>
                  <a:pt x="402" y="74"/>
                  <a:pt x="402" y="74"/>
                </a:cubicBezTo>
                <a:cubicBezTo>
                  <a:pt x="295" y="71"/>
                  <a:pt x="295" y="71"/>
                  <a:pt x="295" y="71"/>
                </a:cubicBezTo>
                <a:cubicBezTo>
                  <a:pt x="295" y="61"/>
                  <a:pt x="295" y="61"/>
                  <a:pt x="295" y="61"/>
                </a:cubicBezTo>
                <a:cubicBezTo>
                  <a:pt x="402" y="64"/>
                  <a:pt x="402" y="64"/>
                  <a:pt x="402" y="64"/>
                </a:cubicBezTo>
                <a:cubicBezTo>
                  <a:pt x="403" y="53"/>
                  <a:pt x="403" y="53"/>
                  <a:pt x="403" y="53"/>
                </a:cubicBezTo>
                <a:cubicBezTo>
                  <a:pt x="294" y="50"/>
                  <a:pt x="294" y="50"/>
                  <a:pt x="294" y="50"/>
                </a:cubicBezTo>
                <a:cubicBezTo>
                  <a:pt x="295" y="40"/>
                  <a:pt x="295" y="40"/>
                  <a:pt x="295" y="40"/>
                </a:cubicBezTo>
                <a:cubicBezTo>
                  <a:pt x="403" y="42"/>
                  <a:pt x="403" y="42"/>
                  <a:pt x="403" y="42"/>
                </a:cubicBezTo>
                <a:cubicBezTo>
                  <a:pt x="403" y="30"/>
                  <a:pt x="403" y="30"/>
                  <a:pt x="403" y="30"/>
                </a:cubicBezTo>
                <a:cubicBezTo>
                  <a:pt x="295" y="28"/>
                  <a:pt x="295" y="28"/>
                  <a:pt x="295" y="28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404" y="20"/>
                  <a:pt x="404" y="20"/>
                  <a:pt x="404" y="20"/>
                </a:cubicBezTo>
                <a:cubicBezTo>
                  <a:pt x="404" y="11"/>
                  <a:pt x="404" y="11"/>
                  <a:pt x="404" y="11"/>
                </a:cubicBezTo>
                <a:cubicBezTo>
                  <a:pt x="312" y="1"/>
                  <a:pt x="312" y="1"/>
                  <a:pt x="312" y="1"/>
                </a:cubicBezTo>
                <a:cubicBezTo>
                  <a:pt x="312" y="1"/>
                  <a:pt x="309" y="0"/>
                  <a:pt x="308" y="0"/>
                </a:cubicBezTo>
                <a:cubicBezTo>
                  <a:pt x="294" y="0"/>
                  <a:pt x="281" y="6"/>
                  <a:pt x="272" y="16"/>
                </a:cubicBezTo>
                <a:cubicBezTo>
                  <a:pt x="233" y="49"/>
                  <a:pt x="195" y="25"/>
                  <a:pt x="186" y="25"/>
                </a:cubicBezTo>
                <a:cubicBezTo>
                  <a:pt x="176" y="25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21"/>
                  <a:pt x="0" y="28"/>
                  <a:pt x="0" y="38"/>
                </a:cubicBezTo>
                <a:cubicBezTo>
                  <a:pt x="0" y="47"/>
                  <a:pt x="8" y="55"/>
                  <a:pt x="17" y="56"/>
                </a:cubicBezTo>
                <a:cubicBezTo>
                  <a:pt x="17" y="56"/>
                  <a:pt x="17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3" y="59"/>
                  <a:pt x="185" y="60"/>
                </a:cubicBezTo>
                <a:cubicBezTo>
                  <a:pt x="195" y="60"/>
                  <a:pt x="241" y="42"/>
                  <a:pt x="273" y="75"/>
                </a:cubicBezTo>
                <a:cubicBezTo>
                  <a:pt x="273" y="75"/>
                  <a:pt x="273" y="75"/>
                  <a:pt x="273" y="75"/>
                </a:cubicBezTo>
                <a:cubicBezTo>
                  <a:pt x="280" y="83"/>
                  <a:pt x="291" y="89"/>
                  <a:pt x="302" y="90"/>
                </a:cubicBezTo>
                <a:cubicBezTo>
                  <a:pt x="303" y="90"/>
                  <a:pt x="305" y="90"/>
                  <a:pt x="305" y="90"/>
                </a:cubicBezTo>
                <a:lnTo>
                  <a:pt x="402" y="84"/>
                </a:lnTo>
                <a:close/>
              </a:path>
            </a:pathLst>
          </a:custGeom>
          <a:solidFill>
            <a:srgbClr val="B0D05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233"/>
          <p:cNvSpPr>
            <a:spLocks/>
          </p:cNvSpPr>
          <p:nvPr/>
        </p:nvSpPr>
        <p:spPr bwMode="auto">
          <a:xfrm>
            <a:off x="4257596" y="2303142"/>
            <a:ext cx="730250" cy="96838"/>
          </a:xfrm>
          <a:custGeom>
            <a:avLst/>
            <a:gdLst>
              <a:gd name="T0" fmla="*/ 0 w 404"/>
              <a:gd name="T1" fmla="*/ 1 h 53"/>
              <a:gd name="T2" fmla="*/ 0 w 404"/>
              <a:gd name="T3" fmla="*/ 9 h 53"/>
              <a:gd name="T4" fmla="*/ 221 w 404"/>
              <a:gd name="T5" fmla="*/ 53 h 53"/>
              <a:gd name="T6" fmla="*/ 275 w 404"/>
              <a:gd name="T7" fmla="*/ 35 h 53"/>
              <a:gd name="T8" fmla="*/ 387 w 404"/>
              <a:gd name="T9" fmla="*/ 34 h 53"/>
              <a:gd name="T10" fmla="*/ 387 w 404"/>
              <a:gd name="T11" fmla="*/ 34 h 53"/>
              <a:gd name="T12" fmla="*/ 387 w 404"/>
              <a:gd name="T13" fmla="*/ 34 h 53"/>
              <a:gd name="T14" fmla="*/ 404 w 404"/>
              <a:gd name="T15" fmla="*/ 17 h 53"/>
              <a:gd name="T16" fmla="*/ 387 w 404"/>
              <a:gd name="T17" fmla="*/ 1 h 53"/>
              <a:gd name="T18" fmla="*/ 387 w 404"/>
              <a:gd name="T19" fmla="*/ 1 h 53"/>
              <a:gd name="T20" fmla="*/ 387 w 404"/>
              <a:gd name="T21" fmla="*/ 0 h 53"/>
              <a:gd name="T22" fmla="*/ 260 w 404"/>
              <a:gd name="T23" fmla="*/ 1 h 53"/>
              <a:gd name="T24" fmla="*/ 0 w 404"/>
              <a:gd name="T25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4" h="53">
                <a:moveTo>
                  <a:pt x="0" y="1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26" y="53"/>
                  <a:pt x="221" y="53"/>
                </a:cubicBezTo>
                <a:cubicBezTo>
                  <a:pt x="231" y="17"/>
                  <a:pt x="270" y="32"/>
                  <a:pt x="275" y="35"/>
                </a:cubicBezTo>
                <a:cubicBezTo>
                  <a:pt x="285" y="35"/>
                  <a:pt x="387" y="34"/>
                  <a:pt x="387" y="34"/>
                </a:cubicBezTo>
                <a:cubicBezTo>
                  <a:pt x="387" y="34"/>
                  <a:pt x="387" y="34"/>
                  <a:pt x="387" y="34"/>
                </a:cubicBezTo>
                <a:cubicBezTo>
                  <a:pt x="387" y="34"/>
                  <a:pt x="387" y="34"/>
                  <a:pt x="387" y="34"/>
                </a:cubicBezTo>
                <a:cubicBezTo>
                  <a:pt x="396" y="34"/>
                  <a:pt x="404" y="27"/>
                  <a:pt x="404" y="17"/>
                </a:cubicBezTo>
                <a:cubicBezTo>
                  <a:pt x="404" y="8"/>
                  <a:pt x="396" y="0"/>
                  <a:pt x="387" y="1"/>
                </a:cubicBezTo>
                <a:cubicBezTo>
                  <a:pt x="387" y="0"/>
                  <a:pt x="387" y="0"/>
                  <a:pt x="387" y="1"/>
                </a:cubicBezTo>
                <a:cubicBezTo>
                  <a:pt x="387" y="0"/>
                  <a:pt x="387" y="0"/>
                  <a:pt x="387" y="0"/>
                </a:cubicBezTo>
                <a:cubicBezTo>
                  <a:pt x="387" y="0"/>
                  <a:pt x="272" y="0"/>
                  <a:pt x="260" y="1"/>
                </a:cubicBezTo>
                <a:cubicBezTo>
                  <a:pt x="250" y="1"/>
                  <a:pt x="0" y="1"/>
                  <a:pt x="0" y="1"/>
                </a:cubicBezTo>
              </a:path>
            </a:pathLst>
          </a:custGeom>
          <a:solidFill>
            <a:srgbClr val="B0D05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Freeform 304"/>
          <p:cNvSpPr>
            <a:spLocks noEditPoints="1"/>
          </p:cNvSpPr>
          <p:nvPr/>
        </p:nvSpPr>
        <p:spPr bwMode="auto">
          <a:xfrm flipH="1">
            <a:off x="7064197" y="2225956"/>
            <a:ext cx="738733" cy="202164"/>
          </a:xfrm>
          <a:custGeom>
            <a:avLst/>
            <a:gdLst>
              <a:gd name="T0" fmla="*/ 347 w 426"/>
              <a:gd name="T1" fmla="*/ 115 h 116"/>
              <a:gd name="T2" fmla="*/ 426 w 426"/>
              <a:gd name="T3" fmla="*/ 59 h 116"/>
              <a:gd name="T4" fmla="*/ 426 w 426"/>
              <a:gd name="T5" fmla="*/ 59 h 116"/>
              <a:gd name="T6" fmla="*/ 426 w 426"/>
              <a:gd name="T7" fmla="*/ 58 h 116"/>
              <a:gd name="T8" fmla="*/ 426 w 426"/>
              <a:gd name="T9" fmla="*/ 58 h 116"/>
              <a:gd name="T10" fmla="*/ 348 w 426"/>
              <a:gd name="T11" fmla="*/ 0 h 116"/>
              <a:gd name="T12" fmla="*/ 271 w 426"/>
              <a:gd name="T13" fmla="*/ 42 h 116"/>
              <a:gd name="T14" fmla="*/ 194 w 426"/>
              <a:gd name="T15" fmla="*/ 37 h 116"/>
              <a:gd name="T16" fmla="*/ 19 w 426"/>
              <a:gd name="T17" fmla="*/ 35 h 116"/>
              <a:gd name="T18" fmla="*/ 19 w 426"/>
              <a:gd name="T19" fmla="*/ 35 h 116"/>
              <a:gd name="T20" fmla="*/ 18 w 426"/>
              <a:gd name="T21" fmla="*/ 35 h 116"/>
              <a:gd name="T22" fmla="*/ 0 w 426"/>
              <a:gd name="T23" fmla="*/ 52 h 116"/>
              <a:gd name="T24" fmla="*/ 0 w 426"/>
              <a:gd name="T25" fmla="*/ 55 h 116"/>
              <a:gd name="T26" fmla="*/ 18 w 426"/>
              <a:gd name="T27" fmla="*/ 72 h 116"/>
              <a:gd name="T28" fmla="*/ 18 w 426"/>
              <a:gd name="T29" fmla="*/ 72 h 116"/>
              <a:gd name="T30" fmla="*/ 18 w 426"/>
              <a:gd name="T31" fmla="*/ 72 h 116"/>
              <a:gd name="T32" fmla="*/ 193 w 426"/>
              <a:gd name="T33" fmla="*/ 74 h 116"/>
              <a:gd name="T34" fmla="*/ 271 w 426"/>
              <a:gd name="T35" fmla="*/ 71 h 116"/>
              <a:gd name="T36" fmla="*/ 347 w 426"/>
              <a:gd name="T37" fmla="*/ 115 h 116"/>
              <a:gd name="T38" fmla="*/ 287 w 426"/>
              <a:gd name="T39" fmla="*/ 38 h 116"/>
              <a:gd name="T40" fmla="*/ 296 w 426"/>
              <a:gd name="T41" fmla="*/ 30 h 116"/>
              <a:gd name="T42" fmla="*/ 311 w 426"/>
              <a:gd name="T43" fmla="*/ 21 h 116"/>
              <a:gd name="T44" fmla="*/ 320 w 426"/>
              <a:gd name="T45" fmla="*/ 17 h 116"/>
              <a:gd name="T46" fmla="*/ 330 w 426"/>
              <a:gd name="T47" fmla="*/ 14 h 116"/>
              <a:gd name="T48" fmla="*/ 351 w 426"/>
              <a:gd name="T49" fmla="*/ 14 h 116"/>
              <a:gd name="T50" fmla="*/ 368 w 426"/>
              <a:gd name="T51" fmla="*/ 18 h 116"/>
              <a:gd name="T52" fmla="*/ 379 w 426"/>
              <a:gd name="T53" fmla="*/ 22 h 116"/>
              <a:gd name="T54" fmla="*/ 383 w 426"/>
              <a:gd name="T55" fmla="*/ 25 h 116"/>
              <a:gd name="T56" fmla="*/ 379 w 426"/>
              <a:gd name="T57" fmla="*/ 24 h 116"/>
              <a:gd name="T58" fmla="*/ 367 w 426"/>
              <a:gd name="T59" fmla="*/ 24 h 116"/>
              <a:gd name="T60" fmla="*/ 332 w 426"/>
              <a:gd name="T61" fmla="*/ 24 h 116"/>
              <a:gd name="T62" fmla="*/ 323 w 426"/>
              <a:gd name="T63" fmla="*/ 26 h 116"/>
              <a:gd name="T64" fmla="*/ 315 w 426"/>
              <a:gd name="T65" fmla="*/ 29 h 116"/>
              <a:gd name="T66" fmla="*/ 299 w 426"/>
              <a:gd name="T67" fmla="*/ 35 h 116"/>
              <a:gd name="T68" fmla="*/ 289 w 426"/>
              <a:gd name="T69" fmla="*/ 40 h 116"/>
              <a:gd name="T70" fmla="*/ 285 w 426"/>
              <a:gd name="T71" fmla="*/ 42 h 116"/>
              <a:gd name="T72" fmla="*/ 287 w 426"/>
              <a:gd name="T73" fmla="*/ 3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6" h="116">
                <a:moveTo>
                  <a:pt x="347" y="115"/>
                </a:moveTo>
                <a:cubicBezTo>
                  <a:pt x="388" y="116"/>
                  <a:pt x="425" y="96"/>
                  <a:pt x="426" y="59"/>
                </a:cubicBezTo>
                <a:cubicBezTo>
                  <a:pt x="426" y="59"/>
                  <a:pt x="426" y="59"/>
                  <a:pt x="426" y="59"/>
                </a:cubicBezTo>
                <a:cubicBezTo>
                  <a:pt x="426" y="59"/>
                  <a:pt x="426" y="58"/>
                  <a:pt x="426" y="58"/>
                </a:cubicBezTo>
                <a:cubicBezTo>
                  <a:pt x="426" y="58"/>
                  <a:pt x="426" y="58"/>
                  <a:pt x="426" y="58"/>
                </a:cubicBezTo>
                <a:cubicBezTo>
                  <a:pt x="426" y="22"/>
                  <a:pt x="389" y="1"/>
                  <a:pt x="348" y="0"/>
                </a:cubicBezTo>
                <a:cubicBezTo>
                  <a:pt x="307" y="0"/>
                  <a:pt x="278" y="22"/>
                  <a:pt x="271" y="42"/>
                </a:cubicBezTo>
                <a:cubicBezTo>
                  <a:pt x="255" y="53"/>
                  <a:pt x="216" y="45"/>
                  <a:pt x="194" y="37"/>
                </a:cubicBezTo>
                <a:cubicBezTo>
                  <a:pt x="183" y="37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42"/>
                  <a:pt x="0" y="52"/>
                </a:cubicBezTo>
                <a:cubicBezTo>
                  <a:pt x="0" y="52"/>
                  <a:pt x="0" y="54"/>
                  <a:pt x="0" y="55"/>
                </a:cubicBezTo>
                <a:cubicBezTo>
                  <a:pt x="0" y="64"/>
                  <a:pt x="8" y="72"/>
                  <a:pt x="18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72"/>
                  <a:pt x="183" y="74"/>
                  <a:pt x="193" y="74"/>
                </a:cubicBezTo>
                <a:cubicBezTo>
                  <a:pt x="216" y="67"/>
                  <a:pt x="255" y="60"/>
                  <a:pt x="271" y="71"/>
                </a:cubicBezTo>
                <a:cubicBezTo>
                  <a:pt x="277" y="91"/>
                  <a:pt x="306" y="115"/>
                  <a:pt x="347" y="115"/>
                </a:cubicBezTo>
                <a:moveTo>
                  <a:pt x="287" y="38"/>
                </a:moveTo>
                <a:cubicBezTo>
                  <a:pt x="289" y="36"/>
                  <a:pt x="292" y="33"/>
                  <a:pt x="296" y="30"/>
                </a:cubicBezTo>
                <a:cubicBezTo>
                  <a:pt x="300" y="27"/>
                  <a:pt x="305" y="24"/>
                  <a:pt x="311" y="21"/>
                </a:cubicBezTo>
                <a:cubicBezTo>
                  <a:pt x="314" y="20"/>
                  <a:pt x="317" y="18"/>
                  <a:pt x="320" y="17"/>
                </a:cubicBezTo>
                <a:cubicBezTo>
                  <a:pt x="323" y="16"/>
                  <a:pt x="326" y="15"/>
                  <a:pt x="330" y="14"/>
                </a:cubicBezTo>
                <a:cubicBezTo>
                  <a:pt x="337" y="13"/>
                  <a:pt x="344" y="13"/>
                  <a:pt x="351" y="14"/>
                </a:cubicBezTo>
                <a:cubicBezTo>
                  <a:pt x="357" y="15"/>
                  <a:pt x="363" y="16"/>
                  <a:pt x="368" y="18"/>
                </a:cubicBezTo>
                <a:cubicBezTo>
                  <a:pt x="373" y="19"/>
                  <a:pt x="377" y="21"/>
                  <a:pt x="379" y="22"/>
                </a:cubicBezTo>
                <a:cubicBezTo>
                  <a:pt x="382" y="24"/>
                  <a:pt x="383" y="25"/>
                  <a:pt x="383" y="25"/>
                </a:cubicBezTo>
                <a:cubicBezTo>
                  <a:pt x="383" y="25"/>
                  <a:pt x="382" y="24"/>
                  <a:pt x="379" y="24"/>
                </a:cubicBezTo>
                <a:cubicBezTo>
                  <a:pt x="376" y="24"/>
                  <a:pt x="372" y="24"/>
                  <a:pt x="367" y="24"/>
                </a:cubicBezTo>
                <a:cubicBezTo>
                  <a:pt x="357" y="23"/>
                  <a:pt x="344" y="23"/>
                  <a:pt x="332" y="24"/>
                </a:cubicBezTo>
                <a:cubicBezTo>
                  <a:pt x="329" y="24"/>
                  <a:pt x="326" y="25"/>
                  <a:pt x="323" y="26"/>
                </a:cubicBezTo>
                <a:cubicBezTo>
                  <a:pt x="320" y="27"/>
                  <a:pt x="317" y="28"/>
                  <a:pt x="315" y="29"/>
                </a:cubicBezTo>
                <a:cubicBezTo>
                  <a:pt x="309" y="31"/>
                  <a:pt x="304" y="33"/>
                  <a:pt x="299" y="35"/>
                </a:cubicBezTo>
                <a:cubicBezTo>
                  <a:pt x="295" y="37"/>
                  <a:pt x="291" y="38"/>
                  <a:pt x="289" y="40"/>
                </a:cubicBezTo>
                <a:cubicBezTo>
                  <a:pt x="286" y="41"/>
                  <a:pt x="285" y="42"/>
                  <a:pt x="285" y="42"/>
                </a:cubicBezTo>
                <a:cubicBezTo>
                  <a:pt x="285" y="42"/>
                  <a:pt x="285" y="41"/>
                  <a:pt x="287" y="38"/>
                </a:cubicBezTo>
              </a:path>
            </a:pathLst>
          </a:custGeom>
          <a:solidFill>
            <a:srgbClr val="B0D0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115"/>
          <p:cNvSpPr/>
          <p:nvPr/>
        </p:nvSpPr>
        <p:spPr>
          <a:xfrm>
            <a:off x="5484004" y="672729"/>
            <a:ext cx="392353" cy="392353"/>
          </a:xfrm>
          <a:prstGeom prst="ellipse">
            <a:avLst/>
          </a:prstGeom>
          <a:noFill/>
          <a:ln w="9525">
            <a:solidFill>
              <a:srgbClr val="FFC66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3622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5655" y="0"/>
            <a:ext cx="4587655" cy="5143500"/>
          </a:xfrm>
          <a:prstGeom prst="rect">
            <a:avLst/>
          </a:prstGeom>
          <a:solidFill>
            <a:srgbClr val="BBD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92007" y="2919468"/>
            <a:ext cx="2100006" cy="1363450"/>
            <a:chOff x="1121852" y="1663551"/>
            <a:chExt cx="1511080" cy="1077714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2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rgbClr val="DE8F00"/>
                  </a:solidFill>
                  <a:latin typeface="+mn-lt"/>
                  <a:ea typeface="+mn-ea"/>
                  <a:cs typeface="+mn-ea"/>
                  <a:sym typeface="+mn-lt"/>
                </a:rPr>
                <a:t>PHOTO1</a:t>
              </a:r>
              <a:endParaRPr lang="en-US" sz="2400" b="1" dirty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08221" y="2919468"/>
            <a:ext cx="2100006" cy="1363450"/>
            <a:chOff x="1121852" y="1663551"/>
            <a:chExt cx="1511080" cy="1077714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rgbClr val="82A02C"/>
                  </a:solidFill>
                  <a:latin typeface="+mn-lt"/>
                  <a:ea typeface="+mn-ea"/>
                  <a:cs typeface="+mn-ea"/>
                  <a:sym typeface="+mn-lt"/>
                </a:rPr>
                <a:t>PHOTO2</a:t>
              </a:r>
              <a:endParaRPr lang="en-US" sz="2400" b="1" dirty="0">
                <a:solidFill>
                  <a:srgbClr val="82A02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图片占位符 18"/>
          <p:cNvSpPr>
            <a:spLocks noGrp="1"/>
          </p:cNvSpPr>
          <p:nvPr>
            <p:ph type="pic" idx="1"/>
          </p:nvPr>
        </p:nvSpPr>
        <p:spPr>
          <a:xfrm>
            <a:off x="1196794" y="1011732"/>
            <a:ext cx="2162756" cy="1707732"/>
          </a:xfrm>
          <a:solidFill>
            <a:schemeClr val="accent3"/>
          </a:solidFill>
        </p:spPr>
      </p:sp>
      <p:sp>
        <p:nvSpPr>
          <p:cNvPr id="27" name="图片占位符 26"/>
          <p:cNvSpPr>
            <a:spLocks noGrp="1"/>
          </p:cNvSpPr>
          <p:nvPr>
            <p:ph type="pic" idx="10"/>
          </p:nvPr>
        </p:nvSpPr>
        <p:spPr>
          <a:xfrm>
            <a:off x="5776845" y="1011732"/>
            <a:ext cx="2162756" cy="1728461"/>
          </a:xfrm>
          <a:solidFill>
            <a:srgbClr val="F29C00"/>
          </a:solidFill>
        </p:spPr>
      </p:sp>
      <p:grpSp>
        <p:nvGrpSpPr>
          <p:cNvPr id="34" name="组合 33"/>
          <p:cNvGrpSpPr/>
          <p:nvPr/>
        </p:nvGrpSpPr>
        <p:grpSpPr>
          <a:xfrm rot="18008624">
            <a:off x="4373690" y="1642797"/>
            <a:ext cx="381411" cy="459351"/>
            <a:chOff x="4617039" y="2205270"/>
            <a:chExt cx="381411" cy="459351"/>
          </a:xfrm>
        </p:grpSpPr>
        <p:sp>
          <p:nvSpPr>
            <p:cNvPr id="30" name="等腰三角形 29"/>
            <p:cNvSpPr/>
            <p:nvPr/>
          </p:nvSpPr>
          <p:spPr>
            <a:xfrm rot="19760552">
              <a:off x="4617039" y="2205270"/>
              <a:ext cx="261683" cy="248384"/>
            </a:xfrm>
            <a:prstGeom prst="triangle">
              <a:avLst/>
            </a:prstGeom>
            <a:solidFill>
              <a:srgbClr val="FFC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9014685">
              <a:off x="4736767" y="2416237"/>
              <a:ext cx="261683" cy="248384"/>
            </a:xfrm>
            <a:prstGeom prst="triangle">
              <a:avLst/>
            </a:prstGeom>
            <a:solidFill>
              <a:srgbClr val="BBD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00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59655" cy="2571750"/>
          </a:xfrm>
          <a:prstGeom prst="rect">
            <a:avLst/>
          </a:prstGeom>
          <a:solidFill>
            <a:srgbClr val="84C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524542" y="3740380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5422543" y="1377182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5312471" y="529549"/>
            <a:ext cx="2181218" cy="987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9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365</a:t>
            </a:r>
            <a:endParaRPr lang="en-US" sz="59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1430636" y="2966427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endParaRPr lang="en-US" sz="6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0800000">
            <a:off x="4389120" y="2571750"/>
            <a:ext cx="365760" cy="286613"/>
          </a:xfrm>
          <a:prstGeom prst="triangle">
            <a:avLst/>
          </a:prstGeom>
          <a:solidFill>
            <a:srgbClr val="84C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46737" y="690901"/>
            <a:ext cx="1240938" cy="1240940"/>
            <a:chOff x="2189666" y="1593850"/>
            <a:chExt cx="625475" cy="625476"/>
          </a:xfrm>
        </p:grpSpPr>
        <p:sp>
          <p:nvSpPr>
            <p:cNvPr id="13" name="Freeform 131"/>
            <p:cNvSpPr>
              <a:spLocks noEditPoints="1"/>
            </p:cNvSpPr>
            <p:nvPr/>
          </p:nvSpPr>
          <p:spPr bwMode="auto">
            <a:xfrm>
              <a:off x="2305554" y="1708150"/>
              <a:ext cx="395288" cy="395288"/>
            </a:xfrm>
            <a:custGeom>
              <a:avLst/>
              <a:gdLst>
                <a:gd name="T0" fmla="*/ 145 w 290"/>
                <a:gd name="T1" fmla="*/ 290 h 290"/>
                <a:gd name="T2" fmla="*/ 0 w 290"/>
                <a:gd name="T3" fmla="*/ 145 h 290"/>
                <a:gd name="T4" fmla="*/ 145 w 290"/>
                <a:gd name="T5" fmla="*/ 0 h 290"/>
                <a:gd name="T6" fmla="*/ 290 w 290"/>
                <a:gd name="T7" fmla="*/ 145 h 290"/>
                <a:gd name="T8" fmla="*/ 145 w 290"/>
                <a:gd name="T9" fmla="*/ 290 h 290"/>
                <a:gd name="T10" fmla="*/ 145 w 290"/>
                <a:gd name="T11" fmla="*/ 20 h 290"/>
                <a:gd name="T12" fmla="*/ 20 w 290"/>
                <a:gd name="T13" fmla="*/ 145 h 290"/>
                <a:gd name="T14" fmla="*/ 145 w 290"/>
                <a:gd name="T15" fmla="*/ 270 h 290"/>
                <a:gd name="T16" fmla="*/ 270 w 290"/>
                <a:gd name="T17" fmla="*/ 145 h 290"/>
                <a:gd name="T18" fmla="*/ 145 w 290"/>
                <a:gd name="T19" fmla="*/ 2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65" y="290"/>
                    <a:pt x="0" y="225"/>
                    <a:pt x="0" y="145"/>
                  </a:cubicBezTo>
                  <a:cubicBezTo>
                    <a:pt x="0" y="65"/>
                    <a:pt x="65" y="0"/>
                    <a:pt x="145" y="0"/>
                  </a:cubicBezTo>
                  <a:cubicBezTo>
                    <a:pt x="224" y="0"/>
                    <a:pt x="290" y="65"/>
                    <a:pt x="290" y="145"/>
                  </a:cubicBezTo>
                  <a:cubicBezTo>
                    <a:pt x="290" y="225"/>
                    <a:pt x="224" y="290"/>
                    <a:pt x="145" y="290"/>
                  </a:cubicBezTo>
                  <a:moveTo>
                    <a:pt x="145" y="20"/>
                  </a:moveTo>
                  <a:cubicBezTo>
                    <a:pt x="76" y="20"/>
                    <a:pt x="20" y="76"/>
                    <a:pt x="20" y="145"/>
                  </a:cubicBezTo>
                  <a:cubicBezTo>
                    <a:pt x="20" y="214"/>
                    <a:pt x="76" y="270"/>
                    <a:pt x="145" y="270"/>
                  </a:cubicBezTo>
                  <a:cubicBezTo>
                    <a:pt x="213" y="270"/>
                    <a:pt x="270" y="214"/>
                    <a:pt x="270" y="145"/>
                  </a:cubicBezTo>
                  <a:cubicBezTo>
                    <a:pt x="270" y="76"/>
                    <a:pt x="213" y="20"/>
                    <a:pt x="145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32"/>
            <p:cNvSpPr>
              <a:spLocks/>
            </p:cNvSpPr>
            <p:nvPr/>
          </p:nvSpPr>
          <p:spPr bwMode="auto">
            <a:xfrm>
              <a:off x="2489704" y="2125663"/>
              <a:ext cx="26988" cy="93663"/>
            </a:xfrm>
            <a:custGeom>
              <a:avLst/>
              <a:gdLst>
                <a:gd name="T0" fmla="*/ 10 w 20"/>
                <a:gd name="T1" fmla="*/ 69 h 69"/>
                <a:gd name="T2" fmla="*/ 0 w 20"/>
                <a:gd name="T3" fmla="*/ 59 h 69"/>
                <a:gd name="T4" fmla="*/ 0 w 20"/>
                <a:gd name="T5" fmla="*/ 10 h 69"/>
                <a:gd name="T6" fmla="*/ 10 w 20"/>
                <a:gd name="T7" fmla="*/ 0 h 69"/>
                <a:gd name="T8" fmla="*/ 20 w 20"/>
                <a:gd name="T9" fmla="*/ 10 h 69"/>
                <a:gd name="T10" fmla="*/ 20 w 20"/>
                <a:gd name="T11" fmla="*/ 59 h 69"/>
                <a:gd name="T12" fmla="*/ 10 w 20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9">
                  <a:moveTo>
                    <a:pt x="10" y="69"/>
                  </a:moveTo>
                  <a:cubicBezTo>
                    <a:pt x="4" y="69"/>
                    <a:pt x="0" y="65"/>
                    <a:pt x="0" y="5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65"/>
                    <a:pt x="15" y="69"/>
                    <a:pt x="10" y="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33"/>
            <p:cNvSpPr>
              <a:spLocks/>
            </p:cNvSpPr>
            <p:nvPr/>
          </p:nvSpPr>
          <p:spPr bwMode="auto">
            <a:xfrm>
              <a:off x="2489704" y="1593850"/>
              <a:ext cx="26988" cy="93663"/>
            </a:xfrm>
            <a:custGeom>
              <a:avLst/>
              <a:gdLst>
                <a:gd name="T0" fmla="*/ 10 w 20"/>
                <a:gd name="T1" fmla="*/ 68 h 68"/>
                <a:gd name="T2" fmla="*/ 0 w 20"/>
                <a:gd name="T3" fmla="*/ 58 h 68"/>
                <a:gd name="T4" fmla="*/ 0 w 20"/>
                <a:gd name="T5" fmla="*/ 10 h 68"/>
                <a:gd name="T6" fmla="*/ 10 w 20"/>
                <a:gd name="T7" fmla="*/ 0 h 68"/>
                <a:gd name="T8" fmla="*/ 20 w 20"/>
                <a:gd name="T9" fmla="*/ 10 h 68"/>
                <a:gd name="T10" fmla="*/ 20 w 20"/>
                <a:gd name="T11" fmla="*/ 58 h 68"/>
                <a:gd name="T12" fmla="*/ 10 w 20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8">
                  <a:moveTo>
                    <a:pt x="10" y="68"/>
                  </a:moveTo>
                  <a:cubicBezTo>
                    <a:pt x="4" y="68"/>
                    <a:pt x="0" y="64"/>
                    <a:pt x="0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64"/>
                    <a:pt x="15" y="68"/>
                    <a:pt x="10" y="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34"/>
            <p:cNvSpPr>
              <a:spLocks/>
            </p:cNvSpPr>
            <p:nvPr/>
          </p:nvSpPr>
          <p:spPr bwMode="auto">
            <a:xfrm>
              <a:off x="2719891" y="1892300"/>
              <a:ext cx="95250" cy="26988"/>
            </a:xfrm>
            <a:custGeom>
              <a:avLst/>
              <a:gdLst>
                <a:gd name="T0" fmla="*/ 59 w 69"/>
                <a:gd name="T1" fmla="*/ 20 h 20"/>
                <a:gd name="T2" fmla="*/ 10 w 69"/>
                <a:gd name="T3" fmla="*/ 20 h 20"/>
                <a:gd name="T4" fmla="*/ 0 w 69"/>
                <a:gd name="T5" fmla="*/ 10 h 20"/>
                <a:gd name="T6" fmla="*/ 10 w 69"/>
                <a:gd name="T7" fmla="*/ 0 h 20"/>
                <a:gd name="T8" fmla="*/ 59 w 69"/>
                <a:gd name="T9" fmla="*/ 0 h 20"/>
                <a:gd name="T10" fmla="*/ 69 w 69"/>
                <a:gd name="T11" fmla="*/ 10 h 20"/>
                <a:gd name="T12" fmla="*/ 59 w 6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0">
                  <a:moveTo>
                    <a:pt x="5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5" y="0"/>
                    <a:pt x="69" y="5"/>
                    <a:pt x="69" y="10"/>
                  </a:cubicBezTo>
                  <a:cubicBezTo>
                    <a:pt x="69" y="16"/>
                    <a:pt x="65" y="20"/>
                    <a:pt x="5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35"/>
            <p:cNvSpPr>
              <a:spLocks/>
            </p:cNvSpPr>
            <p:nvPr/>
          </p:nvSpPr>
          <p:spPr bwMode="auto">
            <a:xfrm>
              <a:off x="2189666" y="1892300"/>
              <a:ext cx="93663" cy="26988"/>
            </a:xfrm>
            <a:custGeom>
              <a:avLst/>
              <a:gdLst>
                <a:gd name="T0" fmla="*/ 59 w 69"/>
                <a:gd name="T1" fmla="*/ 20 h 20"/>
                <a:gd name="T2" fmla="*/ 10 w 69"/>
                <a:gd name="T3" fmla="*/ 20 h 20"/>
                <a:gd name="T4" fmla="*/ 0 w 69"/>
                <a:gd name="T5" fmla="*/ 10 h 20"/>
                <a:gd name="T6" fmla="*/ 10 w 69"/>
                <a:gd name="T7" fmla="*/ 0 h 20"/>
                <a:gd name="T8" fmla="*/ 59 w 69"/>
                <a:gd name="T9" fmla="*/ 0 h 20"/>
                <a:gd name="T10" fmla="*/ 69 w 69"/>
                <a:gd name="T11" fmla="*/ 10 h 20"/>
                <a:gd name="T12" fmla="*/ 59 w 6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0">
                  <a:moveTo>
                    <a:pt x="5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9" y="5"/>
                    <a:pt x="69" y="10"/>
                  </a:cubicBezTo>
                  <a:cubicBezTo>
                    <a:pt x="69" y="16"/>
                    <a:pt x="64" y="20"/>
                    <a:pt x="5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36"/>
            <p:cNvSpPr>
              <a:spLocks/>
            </p:cNvSpPr>
            <p:nvPr/>
          </p:nvSpPr>
          <p:spPr bwMode="auto">
            <a:xfrm>
              <a:off x="2651629" y="2055813"/>
              <a:ext cx="77788" cy="76200"/>
            </a:xfrm>
            <a:custGeom>
              <a:avLst/>
              <a:gdLst>
                <a:gd name="T0" fmla="*/ 46 w 57"/>
                <a:gd name="T1" fmla="*/ 56 h 56"/>
                <a:gd name="T2" fmla="*/ 39 w 57"/>
                <a:gd name="T3" fmla="*/ 53 h 56"/>
                <a:gd name="T4" fmla="*/ 4 w 57"/>
                <a:gd name="T5" fmla="*/ 18 h 56"/>
                <a:gd name="T6" fmla="*/ 4 w 57"/>
                <a:gd name="T7" fmla="*/ 4 h 56"/>
                <a:gd name="T8" fmla="*/ 18 w 57"/>
                <a:gd name="T9" fmla="*/ 4 h 56"/>
                <a:gd name="T10" fmla="*/ 53 w 57"/>
                <a:gd name="T11" fmla="*/ 39 h 56"/>
                <a:gd name="T12" fmla="*/ 53 w 57"/>
                <a:gd name="T13" fmla="*/ 53 h 56"/>
                <a:gd name="T14" fmla="*/ 46 w 57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6">
                  <a:moveTo>
                    <a:pt x="46" y="56"/>
                  </a:moveTo>
                  <a:cubicBezTo>
                    <a:pt x="43" y="56"/>
                    <a:pt x="41" y="55"/>
                    <a:pt x="39" y="5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7" y="42"/>
                    <a:pt x="57" y="49"/>
                    <a:pt x="53" y="53"/>
                  </a:cubicBezTo>
                  <a:cubicBezTo>
                    <a:pt x="51" y="55"/>
                    <a:pt x="48" y="56"/>
                    <a:pt x="46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37"/>
            <p:cNvSpPr>
              <a:spLocks/>
            </p:cNvSpPr>
            <p:nvPr/>
          </p:nvSpPr>
          <p:spPr bwMode="auto">
            <a:xfrm>
              <a:off x="2275391" y="1679575"/>
              <a:ext cx="77788" cy="74613"/>
            </a:xfrm>
            <a:custGeom>
              <a:avLst/>
              <a:gdLst>
                <a:gd name="T0" fmla="*/ 46 w 57"/>
                <a:gd name="T1" fmla="*/ 55 h 55"/>
                <a:gd name="T2" fmla="*/ 39 w 57"/>
                <a:gd name="T3" fmla="*/ 53 h 55"/>
                <a:gd name="T4" fmla="*/ 4 w 57"/>
                <a:gd name="T5" fmla="*/ 18 h 55"/>
                <a:gd name="T6" fmla="*/ 4 w 57"/>
                <a:gd name="T7" fmla="*/ 4 h 55"/>
                <a:gd name="T8" fmla="*/ 18 w 57"/>
                <a:gd name="T9" fmla="*/ 4 h 55"/>
                <a:gd name="T10" fmla="*/ 53 w 57"/>
                <a:gd name="T11" fmla="*/ 38 h 55"/>
                <a:gd name="T12" fmla="*/ 53 w 57"/>
                <a:gd name="T13" fmla="*/ 53 h 55"/>
                <a:gd name="T14" fmla="*/ 46 w 57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46" y="55"/>
                  </a:moveTo>
                  <a:cubicBezTo>
                    <a:pt x="43" y="55"/>
                    <a:pt x="41" y="54"/>
                    <a:pt x="39" y="5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4" y="0"/>
                    <a:pt x="18" y="4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7" y="42"/>
                    <a:pt x="57" y="49"/>
                    <a:pt x="53" y="53"/>
                  </a:cubicBezTo>
                  <a:cubicBezTo>
                    <a:pt x="51" y="54"/>
                    <a:pt x="48" y="55"/>
                    <a:pt x="46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38"/>
            <p:cNvSpPr>
              <a:spLocks/>
            </p:cNvSpPr>
            <p:nvPr/>
          </p:nvSpPr>
          <p:spPr bwMode="auto">
            <a:xfrm>
              <a:off x="2651629" y="1679575"/>
              <a:ext cx="77788" cy="74613"/>
            </a:xfrm>
            <a:custGeom>
              <a:avLst/>
              <a:gdLst>
                <a:gd name="T0" fmla="*/ 11 w 57"/>
                <a:gd name="T1" fmla="*/ 55 h 55"/>
                <a:gd name="T2" fmla="*/ 4 w 57"/>
                <a:gd name="T3" fmla="*/ 53 h 55"/>
                <a:gd name="T4" fmla="*/ 4 w 57"/>
                <a:gd name="T5" fmla="*/ 38 h 55"/>
                <a:gd name="T6" fmla="*/ 39 w 57"/>
                <a:gd name="T7" fmla="*/ 4 h 55"/>
                <a:gd name="T8" fmla="*/ 53 w 57"/>
                <a:gd name="T9" fmla="*/ 4 h 55"/>
                <a:gd name="T10" fmla="*/ 53 w 57"/>
                <a:gd name="T11" fmla="*/ 18 h 55"/>
                <a:gd name="T12" fmla="*/ 18 w 57"/>
                <a:gd name="T13" fmla="*/ 53 h 55"/>
                <a:gd name="T14" fmla="*/ 11 w 57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11" y="55"/>
                  </a:moveTo>
                  <a:cubicBezTo>
                    <a:pt x="9" y="55"/>
                    <a:pt x="6" y="54"/>
                    <a:pt x="4" y="53"/>
                  </a:cubicBezTo>
                  <a:cubicBezTo>
                    <a:pt x="0" y="49"/>
                    <a:pt x="0" y="42"/>
                    <a:pt x="4" y="3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3" y="0"/>
                    <a:pt x="49" y="0"/>
                    <a:pt x="53" y="4"/>
                  </a:cubicBezTo>
                  <a:cubicBezTo>
                    <a:pt x="57" y="8"/>
                    <a:pt x="57" y="14"/>
                    <a:pt x="53" y="18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7" y="54"/>
                    <a:pt x="14" y="55"/>
                    <a:pt x="11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39"/>
            <p:cNvSpPr>
              <a:spLocks/>
            </p:cNvSpPr>
            <p:nvPr/>
          </p:nvSpPr>
          <p:spPr bwMode="auto">
            <a:xfrm>
              <a:off x="2275391" y="2055813"/>
              <a:ext cx="77788" cy="76200"/>
            </a:xfrm>
            <a:custGeom>
              <a:avLst/>
              <a:gdLst>
                <a:gd name="T0" fmla="*/ 11 w 57"/>
                <a:gd name="T1" fmla="*/ 56 h 56"/>
                <a:gd name="T2" fmla="*/ 4 w 57"/>
                <a:gd name="T3" fmla="*/ 53 h 56"/>
                <a:gd name="T4" fmla="*/ 4 w 57"/>
                <a:gd name="T5" fmla="*/ 39 h 56"/>
                <a:gd name="T6" fmla="*/ 39 w 57"/>
                <a:gd name="T7" fmla="*/ 4 h 56"/>
                <a:gd name="T8" fmla="*/ 53 w 57"/>
                <a:gd name="T9" fmla="*/ 4 h 56"/>
                <a:gd name="T10" fmla="*/ 53 w 57"/>
                <a:gd name="T11" fmla="*/ 18 h 56"/>
                <a:gd name="T12" fmla="*/ 18 w 57"/>
                <a:gd name="T13" fmla="*/ 53 h 56"/>
                <a:gd name="T14" fmla="*/ 11 w 57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6">
                  <a:moveTo>
                    <a:pt x="11" y="56"/>
                  </a:moveTo>
                  <a:cubicBezTo>
                    <a:pt x="9" y="56"/>
                    <a:pt x="6" y="55"/>
                    <a:pt x="4" y="53"/>
                  </a:cubicBezTo>
                  <a:cubicBezTo>
                    <a:pt x="0" y="49"/>
                    <a:pt x="0" y="42"/>
                    <a:pt x="4" y="39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3" y="0"/>
                    <a:pt x="49" y="0"/>
                    <a:pt x="53" y="4"/>
                  </a:cubicBezTo>
                  <a:cubicBezTo>
                    <a:pt x="57" y="8"/>
                    <a:pt x="57" y="14"/>
                    <a:pt x="53" y="18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6" y="55"/>
                    <a:pt x="14" y="56"/>
                    <a:pt x="1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938677" y="3108148"/>
            <a:ext cx="1179355" cy="1152000"/>
            <a:chOff x="1103314" y="5779166"/>
            <a:chExt cx="615950" cy="601663"/>
          </a:xfrm>
          <a:solidFill>
            <a:srgbClr val="02172D"/>
          </a:solidFill>
        </p:grpSpPr>
        <p:sp>
          <p:nvSpPr>
            <p:cNvPr id="31" name="Freeform 65"/>
            <p:cNvSpPr>
              <a:spLocks/>
            </p:cNvSpPr>
            <p:nvPr/>
          </p:nvSpPr>
          <p:spPr bwMode="auto">
            <a:xfrm>
              <a:off x="1103314" y="5779166"/>
              <a:ext cx="615950" cy="322263"/>
            </a:xfrm>
            <a:custGeom>
              <a:avLst/>
              <a:gdLst>
                <a:gd name="T0" fmla="*/ 443 w 453"/>
                <a:gd name="T1" fmla="*/ 237 h 237"/>
                <a:gd name="T2" fmla="*/ 433 w 453"/>
                <a:gd name="T3" fmla="*/ 227 h 237"/>
                <a:gd name="T4" fmla="*/ 226 w 453"/>
                <a:gd name="T5" fmla="*/ 20 h 237"/>
                <a:gd name="T6" fmla="*/ 20 w 453"/>
                <a:gd name="T7" fmla="*/ 227 h 237"/>
                <a:gd name="T8" fmla="*/ 10 w 453"/>
                <a:gd name="T9" fmla="*/ 237 h 237"/>
                <a:gd name="T10" fmla="*/ 0 w 453"/>
                <a:gd name="T11" fmla="*/ 227 h 237"/>
                <a:gd name="T12" fmla="*/ 226 w 453"/>
                <a:gd name="T13" fmla="*/ 0 h 237"/>
                <a:gd name="T14" fmla="*/ 453 w 453"/>
                <a:gd name="T15" fmla="*/ 227 h 237"/>
                <a:gd name="T16" fmla="*/ 443 w 453"/>
                <a:gd name="T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237">
                  <a:moveTo>
                    <a:pt x="443" y="237"/>
                  </a:moveTo>
                  <a:cubicBezTo>
                    <a:pt x="437" y="237"/>
                    <a:pt x="433" y="233"/>
                    <a:pt x="433" y="227"/>
                  </a:cubicBezTo>
                  <a:cubicBezTo>
                    <a:pt x="433" y="113"/>
                    <a:pt x="340" y="20"/>
                    <a:pt x="226" y="20"/>
                  </a:cubicBezTo>
                  <a:cubicBezTo>
                    <a:pt x="112" y="20"/>
                    <a:pt x="20" y="113"/>
                    <a:pt x="20" y="227"/>
                  </a:cubicBezTo>
                  <a:cubicBezTo>
                    <a:pt x="20" y="233"/>
                    <a:pt x="15" y="237"/>
                    <a:pt x="10" y="237"/>
                  </a:cubicBezTo>
                  <a:cubicBezTo>
                    <a:pt x="4" y="237"/>
                    <a:pt x="0" y="233"/>
                    <a:pt x="0" y="227"/>
                  </a:cubicBezTo>
                  <a:cubicBezTo>
                    <a:pt x="0" y="102"/>
                    <a:pt x="101" y="0"/>
                    <a:pt x="226" y="0"/>
                  </a:cubicBezTo>
                  <a:cubicBezTo>
                    <a:pt x="351" y="0"/>
                    <a:pt x="453" y="102"/>
                    <a:pt x="453" y="227"/>
                  </a:cubicBezTo>
                  <a:cubicBezTo>
                    <a:pt x="453" y="233"/>
                    <a:pt x="449" y="237"/>
                    <a:pt x="443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66"/>
            <p:cNvSpPr>
              <a:spLocks/>
            </p:cNvSpPr>
            <p:nvPr/>
          </p:nvSpPr>
          <p:spPr bwMode="auto">
            <a:xfrm>
              <a:off x="1103314" y="6004591"/>
              <a:ext cx="615950" cy="104775"/>
            </a:xfrm>
            <a:custGeom>
              <a:avLst/>
              <a:gdLst>
                <a:gd name="T0" fmla="*/ 443 w 453"/>
                <a:gd name="T1" fmla="*/ 77 h 77"/>
                <a:gd name="T2" fmla="*/ 433 w 453"/>
                <a:gd name="T3" fmla="*/ 67 h 77"/>
                <a:gd name="T4" fmla="*/ 388 w 453"/>
                <a:gd name="T5" fmla="*/ 23 h 77"/>
                <a:gd name="T6" fmla="*/ 344 w 453"/>
                <a:gd name="T7" fmla="*/ 67 h 77"/>
                <a:gd name="T8" fmla="*/ 334 w 453"/>
                <a:gd name="T9" fmla="*/ 77 h 77"/>
                <a:gd name="T10" fmla="*/ 324 w 453"/>
                <a:gd name="T11" fmla="*/ 67 h 77"/>
                <a:gd name="T12" fmla="*/ 324 w 453"/>
                <a:gd name="T13" fmla="*/ 65 h 77"/>
                <a:gd name="T14" fmla="*/ 280 w 453"/>
                <a:gd name="T15" fmla="*/ 20 h 77"/>
                <a:gd name="T16" fmla="*/ 236 w 453"/>
                <a:gd name="T17" fmla="*/ 65 h 77"/>
                <a:gd name="T18" fmla="*/ 236 w 453"/>
                <a:gd name="T19" fmla="*/ 67 h 77"/>
                <a:gd name="T20" fmla="*/ 226 w 453"/>
                <a:gd name="T21" fmla="*/ 77 h 77"/>
                <a:gd name="T22" fmla="*/ 216 w 453"/>
                <a:gd name="T23" fmla="*/ 67 h 77"/>
                <a:gd name="T24" fmla="*/ 172 w 453"/>
                <a:gd name="T25" fmla="*/ 23 h 77"/>
                <a:gd name="T26" fmla="*/ 128 w 453"/>
                <a:gd name="T27" fmla="*/ 67 h 77"/>
                <a:gd name="T28" fmla="*/ 118 w 453"/>
                <a:gd name="T29" fmla="*/ 77 h 77"/>
                <a:gd name="T30" fmla="*/ 108 w 453"/>
                <a:gd name="T31" fmla="*/ 67 h 77"/>
                <a:gd name="T32" fmla="*/ 64 w 453"/>
                <a:gd name="T33" fmla="*/ 23 h 77"/>
                <a:gd name="T34" fmla="*/ 20 w 453"/>
                <a:gd name="T35" fmla="*/ 67 h 77"/>
                <a:gd name="T36" fmla="*/ 10 w 453"/>
                <a:gd name="T37" fmla="*/ 77 h 77"/>
                <a:gd name="T38" fmla="*/ 0 w 453"/>
                <a:gd name="T39" fmla="*/ 67 h 77"/>
                <a:gd name="T40" fmla="*/ 64 w 453"/>
                <a:gd name="T41" fmla="*/ 3 h 77"/>
                <a:gd name="T42" fmla="*/ 118 w 453"/>
                <a:gd name="T43" fmla="*/ 33 h 77"/>
                <a:gd name="T44" fmla="*/ 172 w 453"/>
                <a:gd name="T45" fmla="*/ 3 h 77"/>
                <a:gd name="T46" fmla="*/ 225 w 453"/>
                <a:gd name="T47" fmla="*/ 32 h 77"/>
                <a:gd name="T48" fmla="*/ 280 w 453"/>
                <a:gd name="T49" fmla="*/ 0 h 77"/>
                <a:gd name="T50" fmla="*/ 335 w 453"/>
                <a:gd name="T51" fmla="*/ 32 h 77"/>
                <a:gd name="T52" fmla="*/ 388 w 453"/>
                <a:gd name="T53" fmla="*/ 3 h 77"/>
                <a:gd name="T54" fmla="*/ 453 w 453"/>
                <a:gd name="T55" fmla="*/ 67 h 77"/>
                <a:gd name="T56" fmla="*/ 443 w 453"/>
                <a:gd name="T5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3" h="77">
                  <a:moveTo>
                    <a:pt x="443" y="77"/>
                  </a:moveTo>
                  <a:cubicBezTo>
                    <a:pt x="437" y="77"/>
                    <a:pt x="433" y="73"/>
                    <a:pt x="433" y="67"/>
                  </a:cubicBezTo>
                  <a:cubicBezTo>
                    <a:pt x="433" y="43"/>
                    <a:pt x="413" y="23"/>
                    <a:pt x="388" y="23"/>
                  </a:cubicBezTo>
                  <a:cubicBezTo>
                    <a:pt x="364" y="23"/>
                    <a:pt x="344" y="43"/>
                    <a:pt x="344" y="67"/>
                  </a:cubicBezTo>
                  <a:cubicBezTo>
                    <a:pt x="344" y="73"/>
                    <a:pt x="340" y="77"/>
                    <a:pt x="334" y="77"/>
                  </a:cubicBezTo>
                  <a:cubicBezTo>
                    <a:pt x="329" y="77"/>
                    <a:pt x="324" y="73"/>
                    <a:pt x="324" y="67"/>
                  </a:cubicBezTo>
                  <a:cubicBezTo>
                    <a:pt x="324" y="65"/>
                    <a:pt x="324" y="65"/>
                    <a:pt x="324" y="65"/>
                  </a:cubicBezTo>
                  <a:cubicBezTo>
                    <a:pt x="324" y="40"/>
                    <a:pt x="305" y="20"/>
                    <a:pt x="280" y="20"/>
                  </a:cubicBezTo>
                  <a:cubicBezTo>
                    <a:pt x="256" y="20"/>
                    <a:pt x="236" y="40"/>
                    <a:pt x="236" y="6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73"/>
                    <a:pt x="232" y="77"/>
                    <a:pt x="226" y="77"/>
                  </a:cubicBezTo>
                  <a:cubicBezTo>
                    <a:pt x="221" y="77"/>
                    <a:pt x="216" y="73"/>
                    <a:pt x="216" y="67"/>
                  </a:cubicBezTo>
                  <a:cubicBezTo>
                    <a:pt x="216" y="43"/>
                    <a:pt x="196" y="23"/>
                    <a:pt x="172" y="23"/>
                  </a:cubicBezTo>
                  <a:cubicBezTo>
                    <a:pt x="148" y="23"/>
                    <a:pt x="128" y="43"/>
                    <a:pt x="128" y="67"/>
                  </a:cubicBezTo>
                  <a:cubicBezTo>
                    <a:pt x="128" y="73"/>
                    <a:pt x="123" y="77"/>
                    <a:pt x="118" y="77"/>
                  </a:cubicBezTo>
                  <a:cubicBezTo>
                    <a:pt x="112" y="77"/>
                    <a:pt x="108" y="73"/>
                    <a:pt x="108" y="67"/>
                  </a:cubicBezTo>
                  <a:cubicBezTo>
                    <a:pt x="108" y="43"/>
                    <a:pt x="88" y="23"/>
                    <a:pt x="64" y="23"/>
                  </a:cubicBezTo>
                  <a:cubicBezTo>
                    <a:pt x="39" y="23"/>
                    <a:pt x="20" y="43"/>
                    <a:pt x="20" y="67"/>
                  </a:cubicBezTo>
                  <a:cubicBezTo>
                    <a:pt x="20" y="73"/>
                    <a:pt x="15" y="77"/>
                    <a:pt x="10" y="77"/>
                  </a:cubicBezTo>
                  <a:cubicBezTo>
                    <a:pt x="4" y="77"/>
                    <a:pt x="0" y="73"/>
                    <a:pt x="0" y="67"/>
                  </a:cubicBezTo>
                  <a:cubicBezTo>
                    <a:pt x="0" y="32"/>
                    <a:pt x="28" y="3"/>
                    <a:pt x="64" y="3"/>
                  </a:cubicBezTo>
                  <a:cubicBezTo>
                    <a:pt x="87" y="3"/>
                    <a:pt x="107" y="15"/>
                    <a:pt x="118" y="33"/>
                  </a:cubicBezTo>
                  <a:cubicBezTo>
                    <a:pt x="129" y="15"/>
                    <a:pt x="149" y="3"/>
                    <a:pt x="172" y="3"/>
                  </a:cubicBezTo>
                  <a:cubicBezTo>
                    <a:pt x="194" y="3"/>
                    <a:pt x="214" y="14"/>
                    <a:pt x="225" y="32"/>
                  </a:cubicBezTo>
                  <a:cubicBezTo>
                    <a:pt x="237" y="13"/>
                    <a:pt x="257" y="0"/>
                    <a:pt x="280" y="0"/>
                  </a:cubicBezTo>
                  <a:cubicBezTo>
                    <a:pt x="303" y="0"/>
                    <a:pt x="324" y="13"/>
                    <a:pt x="335" y="32"/>
                  </a:cubicBezTo>
                  <a:cubicBezTo>
                    <a:pt x="347" y="14"/>
                    <a:pt x="366" y="3"/>
                    <a:pt x="388" y="3"/>
                  </a:cubicBezTo>
                  <a:cubicBezTo>
                    <a:pt x="424" y="3"/>
                    <a:pt x="453" y="32"/>
                    <a:pt x="453" y="67"/>
                  </a:cubicBezTo>
                  <a:cubicBezTo>
                    <a:pt x="453" y="73"/>
                    <a:pt x="448" y="77"/>
                    <a:pt x="443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67"/>
            <p:cNvSpPr>
              <a:spLocks/>
            </p:cNvSpPr>
            <p:nvPr/>
          </p:nvSpPr>
          <p:spPr bwMode="auto">
            <a:xfrm>
              <a:off x="1397002" y="6074441"/>
              <a:ext cx="26988" cy="268288"/>
            </a:xfrm>
            <a:custGeom>
              <a:avLst/>
              <a:gdLst>
                <a:gd name="T0" fmla="*/ 10 w 20"/>
                <a:gd name="T1" fmla="*/ 197 h 197"/>
                <a:gd name="T2" fmla="*/ 0 w 20"/>
                <a:gd name="T3" fmla="*/ 187 h 197"/>
                <a:gd name="T4" fmla="*/ 0 w 20"/>
                <a:gd name="T5" fmla="*/ 10 h 197"/>
                <a:gd name="T6" fmla="*/ 10 w 20"/>
                <a:gd name="T7" fmla="*/ 0 h 197"/>
                <a:gd name="T8" fmla="*/ 20 w 20"/>
                <a:gd name="T9" fmla="*/ 10 h 197"/>
                <a:gd name="T10" fmla="*/ 20 w 20"/>
                <a:gd name="T11" fmla="*/ 187 h 197"/>
                <a:gd name="T12" fmla="*/ 10 w 20"/>
                <a:gd name="T1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7">
                  <a:moveTo>
                    <a:pt x="10" y="197"/>
                  </a:moveTo>
                  <a:cubicBezTo>
                    <a:pt x="4" y="197"/>
                    <a:pt x="0" y="193"/>
                    <a:pt x="0" y="1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20" y="193"/>
                    <a:pt x="15" y="197"/>
                    <a:pt x="10" y="1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8"/>
            <p:cNvSpPr>
              <a:spLocks/>
            </p:cNvSpPr>
            <p:nvPr/>
          </p:nvSpPr>
          <p:spPr bwMode="auto">
            <a:xfrm>
              <a:off x="1397002" y="6315741"/>
              <a:ext cx="106363" cy="65088"/>
            </a:xfrm>
            <a:custGeom>
              <a:avLst/>
              <a:gdLst>
                <a:gd name="T0" fmla="*/ 39 w 78"/>
                <a:gd name="T1" fmla="*/ 48 h 48"/>
                <a:gd name="T2" fmla="*/ 38 w 78"/>
                <a:gd name="T3" fmla="*/ 48 h 48"/>
                <a:gd name="T4" fmla="*/ 0 w 78"/>
                <a:gd name="T5" fmla="*/ 10 h 48"/>
                <a:gd name="T6" fmla="*/ 10 w 78"/>
                <a:gd name="T7" fmla="*/ 0 h 48"/>
                <a:gd name="T8" fmla="*/ 20 w 78"/>
                <a:gd name="T9" fmla="*/ 10 h 48"/>
                <a:gd name="T10" fmla="*/ 38 w 78"/>
                <a:gd name="T11" fmla="*/ 28 h 48"/>
                <a:gd name="T12" fmla="*/ 39 w 78"/>
                <a:gd name="T13" fmla="*/ 28 h 48"/>
                <a:gd name="T14" fmla="*/ 58 w 78"/>
                <a:gd name="T15" fmla="*/ 10 h 48"/>
                <a:gd name="T16" fmla="*/ 68 w 78"/>
                <a:gd name="T17" fmla="*/ 0 h 48"/>
                <a:gd name="T18" fmla="*/ 78 w 78"/>
                <a:gd name="T19" fmla="*/ 10 h 48"/>
                <a:gd name="T20" fmla="*/ 39 w 78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48">
                  <a:moveTo>
                    <a:pt x="39" y="48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17" y="48"/>
                    <a:pt x="0" y="31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20"/>
                    <a:pt x="2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9" y="28"/>
                    <a:pt x="58" y="20"/>
                    <a:pt x="58" y="10"/>
                  </a:cubicBezTo>
                  <a:cubicBezTo>
                    <a:pt x="58" y="5"/>
                    <a:pt x="62" y="0"/>
                    <a:pt x="68" y="0"/>
                  </a:cubicBezTo>
                  <a:cubicBezTo>
                    <a:pt x="73" y="0"/>
                    <a:pt x="78" y="5"/>
                    <a:pt x="78" y="10"/>
                  </a:cubicBezTo>
                  <a:cubicBezTo>
                    <a:pt x="78" y="31"/>
                    <a:pt x="60" y="48"/>
                    <a:pt x="3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58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泪滴形 186"/>
          <p:cNvSpPr/>
          <p:nvPr/>
        </p:nvSpPr>
        <p:spPr>
          <a:xfrm rot="10800000">
            <a:off x="1788448" y="494709"/>
            <a:ext cx="1488152" cy="1488152"/>
          </a:xfrm>
          <a:prstGeom prst="teardrop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992389" y="3481970"/>
            <a:ext cx="1329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SERIES a</a:t>
            </a:r>
            <a:endParaRPr lang="zh-CN" altLang="en-US" sz="3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1861919" y="853256"/>
            <a:ext cx="1341207" cy="10252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6769139" y="3481970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SERIES 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c</a:t>
            </a:r>
            <a:endParaRPr lang="zh-CN" altLang="en-US" sz="3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3845004" y="3481970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2"/>
                </a:solidFill>
                <a:cs typeface="+mn-ea"/>
                <a:sym typeface="+mn-lt"/>
              </a:rPr>
              <a:t>SERIES 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b</a:t>
            </a:r>
            <a:endParaRPr lang="zh-CN" altLang="en-US" sz="3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aphicFrame>
        <p:nvGraphicFramePr>
          <p:cNvPr id="89" name="Chart 42"/>
          <p:cNvGraphicFramePr/>
          <p:nvPr>
            <p:extLst>
              <p:ext uri="{D42A27DB-BD31-4B8C-83A1-F6EECF244321}">
                <p14:modId xmlns:p14="http://schemas.microsoft.com/office/powerpoint/2010/main" val="2398647670"/>
              </p:ext>
            </p:extLst>
          </p:nvPr>
        </p:nvGraphicFramePr>
        <p:xfrm>
          <a:off x="2937549" y="1452405"/>
          <a:ext cx="2974418" cy="1982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0" name="矩形 89"/>
          <p:cNvSpPr/>
          <p:nvPr/>
        </p:nvSpPr>
        <p:spPr>
          <a:xfrm>
            <a:off x="3623904" y="2168648"/>
            <a:ext cx="1632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976CB4"/>
                </a:solidFill>
              </a:rPr>
              <a:t>70%</a:t>
            </a:r>
            <a:endParaRPr lang="en-US" altLang="zh-CN" sz="3200" dirty="0">
              <a:solidFill>
                <a:srgbClr val="976CB4"/>
              </a:solidFill>
            </a:endParaRPr>
          </a:p>
        </p:txBody>
      </p:sp>
      <p:graphicFrame>
        <p:nvGraphicFramePr>
          <p:cNvPr id="91" name="Chart 43"/>
          <p:cNvGraphicFramePr/>
          <p:nvPr>
            <p:extLst>
              <p:ext uri="{D42A27DB-BD31-4B8C-83A1-F6EECF244321}">
                <p14:modId xmlns:p14="http://schemas.microsoft.com/office/powerpoint/2010/main" val="524955469"/>
              </p:ext>
            </p:extLst>
          </p:nvPr>
        </p:nvGraphicFramePr>
        <p:xfrm>
          <a:off x="437662" y="1844959"/>
          <a:ext cx="2385587" cy="1590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" name="矩形 91"/>
          <p:cNvSpPr/>
          <p:nvPr/>
        </p:nvSpPr>
        <p:spPr>
          <a:xfrm>
            <a:off x="840532" y="2417119"/>
            <a:ext cx="1632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5CB9E2"/>
                </a:solidFill>
              </a:rPr>
              <a:t>50%</a:t>
            </a:r>
            <a:endParaRPr lang="en-US" altLang="zh-CN" sz="2400" dirty="0">
              <a:solidFill>
                <a:srgbClr val="5CB9E2"/>
              </a:solidFill>
            </a:endParaRPr>
          </a:p>
        </p:txBody>
      </p:sp>
      <p:graphicFrame>
        <p:nvGraphicFramePr>
          <p:cNvPr id="93" name="Chart 45"/>
          <p:cNvGraphicFramePr/>
          <p:nvPr>
            <p:extLst>
              <p:ext uri="{D42A27DB-BD31-4B8C-83A1-F6EECF244321}">
                <p14:modId xmlns:p14="http://schemas.microsoft.com/office/powerpoint/2010/main" val="3438246225"/>
              </p:ext>
            </p:extLst>
          </p:nvPr>
        </p:nvGraphicFramePr>
        <p:xfrm>
          <a:off x="5558518" y="1076228"/>
          <a:ext cx="3585482" cy="2390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4" name="矩形 93"/>
          <p:cNvSpPr/>
          <p:nvPr/>
        </p:nvSpPr>
        <p:spPr>
          <a:xfrm>
            <a:off x="6602855" y="1878511"/>
            <a:ext cx="16329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C663"/>
                </a:solidFill>
              </a:rPr>
              <a:t>90%</a:t>
            </a:r>
            <a:endParaRPr lang="en-US" altLang="zh-CN" sz="4400" dirty="0">
              <a:solidFill>
                <a:srgbClr val="FFC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293"/>
          <p:cNvSpPr>
            <a:spLocks noChangeArrowheads="1"/>
          </p:cNvSpPr>
          <p:nvPr/>
        </p:nvSpPr>
        <p:spPr bwMode="auto">
          <a:xfrm>
            <a:off x="-7939" y="3785755"/>
            <a:ext cx="9151939" cy="285750"/>
          </a:xfrm>
          <a:prstGeom prst="rect">
            <a:avLst/>
          </a:prstGeom>
          <a:solidFill>
            <a:srgbClr val="463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61" name="图片占位符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0609700"/>
              </p:ext>
            </p:extLst>
          </p:nvPr>
        </p:nvGraphicFramePr>
        <p:xfrm>
          <a:off x="738641" y="687057"/>
          <a:ext cx="7629503" cy="343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6" name="Rectangle 277"/>
          <p:cNvSpPr>
            <a:spLocks noChangeArrowheads="1"/>
          </p:cNvSpPr>
          <p:nvPr/>
        </p:nvSpPr>
        <p:spPr bwMode="auto">
          <a:xfrm>
            <a:off x="-7939" y="4071505"/>
            <a:ext cx="9151939" cy="1071995"/>
          </a:xfrm>
          <a:prstGeom prst="rect">
            <a:avLst/>
          </a:prstGeom>
          <a:solidFill>
            <a:srgbClr val="7951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96104" y="428946"/>
            <a:ext cx="1702956" cy="2142804"/>
            <a:chOff x="3276598" y="-659486"/>
            <a:chExt cx="1702956" cy="2142804"/>
          </a:xfrm>
        </p:grpSpPr>
        <p:sp>
          <p:nvSpPr>
            <p:cNvPr id="29" name="Flowchart: Process 24"/>
            <p:cNvSpPr/>
            <p:nvPr/>
          </p:nvSpPr>
          <p:spPr>
            <a:xfrm>
              <a:off x="3276600" y="-157129"/>
              <a:ext cx="1702954" cy="1640447"/>
            </a:xfrm>
            <a:prstGeom prst="flowChartProcess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tx1"/>
                </a:solidFill>
              </a:endParaRPr>
            </a:p>
          </p:txBody>
        </p:sp>
        <p:sp>
          <p:nvSpPr>
            <p:cNvPr id="30" name="Rectangle 25"/>
            <p:cNvSpPr/>
            <p:nvPr/>
          </p:nvSpPr>
          <p:spPr>
            <a:xfrm>
              <a:off x="3418960" y="48654"/>
              <a:ext cx="1418230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sz="900" dirty="0">
                  <a:solidFill>
                    <a:schemeClr val="accent3">
                      <a:lumMod val="75000"/>
                    </a:schemeClr>
                  </a:solidFill>
                </a:rPr>
                <a:t>Disk Space 150 GB</a:t>
              </a:r>
            </a:p>
            <a:p>
              <a:pPr algn="ctr">
                <a:lnSpc>
                  <a:spcPct val="200000"/>
                </a:lnSpc>
              </a:pPr>
              <a:r>
                <a:rPr lang="en-US" sz="900" dirty="0">
                  <a:solidFill>
                    <a:schemeClr val="accent3">
                      <a:lumMod val="75000"/>
                    </a:schemeClr>
                  </a:solidFill>
                </a:rPr>
                <a:t>Bandwidth 500  GB</a:t>
              </a:r>
            </a:p>
            <a:p>
              <a:pPr algn="ctr">
                <a:lnSpc>
                  <a:spcPct val="200000"/>
                </a:lnSpc>
              </a:pPr>
              <a:r>
                <a:rPr lang="en-US" sz="900" dirty="0">
                  <a:solidFill>
                    <a:schemeClr val="accent3">
                      <a:lumMod val="75000"/>
                    </a:schemeClr>
                  </a:solidFill>
                </a:rPr>
                <a:t>Unlimited </a:t>
              </a:r>
              <a:r>
                <a:rPr lang="en-US" sz="900" dirty="0" smtClean="0">
                  <a:solidFill>
                    <a:schemeClr val="accent3">
                      <a:lumMod val="75000"/>
                    </a:schemeClr>
                  </a:solidFill>
                </a:rPr>
                <a:t>emails</a:t>
              </a:r>
              <a:endParaRPr lang="en-US" sz="9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cxnSp>
          <p:nvCxnSpPr>
            <p:cNvPr id="31" name="Straight Connector 26"/>
            <p:cNvCxnSpPr/>
            <p:nvPr/>
          </p:nvCxnSpPr>
          <p:spPr>
            <a:xfrm>
              <a:off x="3418959" y="357172"/>
              <a:ext cx="141823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7"/>
            <p:cNvCxnSpPr/>
            <p:nvPr/>
          </p:nvCxnSpPr>
          <p:spPr>
            <a:xfrm>
              <a:off x="3418959" y="630917"/>
              <a:ext cx="141823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29"/>
            <p:cNvSpPr/>
            <p:nvPr/>
          </p:nvSpPr>
          <p:spPr>
            <a:xfrm rot="5400000">
              <a:off x="3813505" y="-1189558"/>
              <a:ext cx="629142" cy="17029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2"/>
                </a:solidFill>
              </a:endParaRPr>
            </a:p>
          </p:txBody>
        </p:sp>
        <p:sp>
          <p:nvSpPr>
            <p:cNvPr id="35" name="Rectangle 30"/>
            <p:cNvSpPr/>
            <p:nvPr/>
          </p:nvSpPr>
          <p:spPr>
            <a:xfrm>
              <a:off x="3276598" y="-659486"/>
              <a:ext cx="16879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2"/>
                  </a:solidFill>
                  <a:latin typeface="Lato Black" panose="020F0A02020204030203" pitchFamily="34" charset="0"/>
                </a:rPr>
                <a:t>12</a:t>
              </a:r>
              <a:r>
                <a:rPr lang="en-US" sz="3200" dirty="0">
                  <a:solidFill>
                    <a:schemeClr val="bg2"/>
                  </a:solidFill>
                  <a:latin typeface="Lato Black" panose="020F0A02020204030203" pitchFamily="34" charset="0"/>
                </a:rPr>
                <a:t>,</a:t>
              </a:r>
              <a:r>
                <a:rPr lang="en-US" sz="3200" dirty="0" smtClean="0">
                  <a:solidFill>
                    <a:schemeClr val="bg2"/>
                  </a:solidFill>
                  <a:latin typeface="Lato Black" panose="020F0A02020204030203" pitchFamily="34" charset="0"/>
                </a:rPr>
                <a:t>580</a:t>
              </a:r>
              <a:endParaRPr lang="en-US" sz="1200" dirty="0">
                <a:solidFill>
                  <a:schemeClr val="bg2"/>
                </a:solidFill>
              </a:endParaRPr>
            </a:p>
          </p:txBody>
        </p:sp>
        <p:sp>
          <p:nvSpPr>
            <p:cNvPr id="38" name="Rectangle 33"/>
            <p:cNvSpPr/>
            <p:nvPr/>
          </p:nvSpPr>
          <p:spPr>
            <a:xfrm>
              <a:off x="3418959" y="1003025"/>
              <a:ext cx="1418230" cy="30073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j-lt"/>
                </a:rPr>
                <a:t>T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j-lt"/>
                </a:rPr>
                <a:t>ext </a:t>
              </a:r>
              <a:r>
                <a:rPr lang="en-US" sz="1200" dirty="0" smtClean="0">
                  <a:solidFill>
                    <a:schemeClr val="bg2"/>
                  </a:solidFill>
                  <a:latin typeface="+mj-lt"/>
                </a:rPr>
                <a:t>Here</a:t>
              </a:r>
              <a:endParaRPr lang="id-ID" sz="12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41" name="TextBox 26"/>
          <p:cNvSpPr txBox="1"/>
          <p:nvPr/>
        </p:nvSpPr>
        <p:spPr>
          <a:xfrm>
            <a:off x="1238465" y="4275095"/>
            <a:ext cx="556783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40000"/>
                    <a:lumOff val="60000"/>
                  </a:schemeClr>
                </a:solidFill>
              </a:rPr>
              <a:t>amet</a:t>
            </a:r>
            <a:r>
              <a:rPr lang="en-US" sz="1000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, </a:t>
            </a:r>
            <a:r>
              <a:rPr lang="en-US" sz="1000" dirty="0">
                <a:solidFill>
                  <a:schemeClr val="tx1">
                    <a:lumMod val="40000"/>
                    <a:lumOff val="60000"/>
                  </a:schemeClr>
                </a:solidFill>
              </a:rPr>
              <a:t>Aenean commodo ligula eget dolor. Aenean massa. Cum sociis natoque penatibus et magnis dis parturient montes, nascetur ridiculus mus.</a:t>
            </a:r>
            <a:endParaRPr lang="en-US" sz="1000" b="1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07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4676143" y="2166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/>
                </a:solidFill>
                <a:cs typeface="+mn-ea"/>
                <a:sym typeface="+mn-lt"/>
              </a:rPr>
              <a:t>巩固措施</a:t>
            </a:r>
            <a:endParaRPr lang="zh-CN" altLang="en-US" sz="2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6088" y="1303564"/>
            <a:ext cx="627063" cy="628650"/>
            <a:chOff x="241302" y="1291211"/>
            <a:chExt cx="627063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41302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373064" y="1446786"/>
              <a:ext cx="355600" cy="53975"/>
            </a:xfrm>
            <a:custGeom>
              <a:avLst/>
              <a:gdLst>
                <a:gd name="T0" fmla="*/ 131 w 135"/>
                <a:gd name="T1" fmla="*/ 20 h 20"/>
                <a:gd name="T2" fmla="*/ 64 w 135"/>
                <a:gd name="T3" fmla="*/ 20 h 20"/>
                <a:gd name="T4" fmla="*/ 60 w 135"/>
                <a:gd name="T5" fmla="*/ 16 h 20"/>
                <a:gd name="T6" fmla="*/ 52 w 135"/>
                <a:gd name="T7" fmla="*/ 8 h 20"/>
                <a:gd name="T8" fmla="*/ 16 w 135"/>
                <a:gd name="T9" fmla="*/ 8 h 20"/>
                <a:gd name="T10" fmla="*/ 8 w 135"/>
                <a:gd name="T11" fmla="*/ 16 h 20"/>
                <a:gd name="T12" fmla="*/ 4 w 135"/>
                <a:gd name="T13" fmla="*/ 20 h 20"/>
                <a:gd name="T14" fmla="*/ 0 w 135"/>
                <a:gd name="T15" fmla="*/ 16 h 20"/>
                <a:gd name="T16" fmla="*/ 16 w 135"/>
                <a:gd name="T17" fmla="*/ 0 h 20"/>
                <a:gd name="T18" fmla="*/ 52 w 135"/>
                <a:gd name="T19" fmla="*/ 0 h 20"/>
                <a:gd name="T20" fmla="*/ 68 w 135"/>
                <a:gd name="T21" fmla="*/ 12 h 20"/>
                <a:gd name="T22" fmla="*/ 131 w 135"/>
                <a:gd name="T23" fmla="*/ 12 h 20"/>
                <a:gd name="T24" fmla="*/ 135 w 135"/>
                <a:gd name="T25" fmla="*/ 16 h 20"/>
                <a:gd name="T26" fmla="*/ 131 w 135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">
                  <a:moveTo>
                    <a:pt x="131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9"/>
                    <a:pt x="60" y="16"/>
                  </a:cubicBezTo>
                  <a:cubicBezTo>
                    <a:pt x="60" y="12"/>
                    <a:pt x="57" y="8"/>
                    <a:pt x="5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2"/>
                    <a:pt x="8" y="16"/>
                  </a:cubicBezTo>
                  <a:cubicBezTo>
                    <a:pt x="8" y="19"/>
                    <a:pt x="6" y="20"/>
                    <a:pt x="4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6" y="5"/>
                    <a:pt x="68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4" y="12"/>
                    <a:pt x="135" y="14"/>
                    <a:pt x="135" y="16"/>
                  </a:cubicBezTo>
                  <a:cubicBezTo>
                    <a:pt x="135" y="19"/>
                    <a:pt x="134" y="20"/>
                    <a:pt x="1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03"/>
            <p:cNvSpPr>
              <a:spLocks noEditPoints="1"/>
            </p:cNvSpPr>
            <p:nvPr/>
          </p:nvSpPr>
          <p:spPr bwMode="auto">
            <a:xfrm>
              <a:off x="479427" y="1549973"/>
              <a:ext cx="144463" cy="146050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8 h 55"/>
                <a:gd name="T4" fmla="*/ 28 w 55"/>
                <a:gd name="T5" fmla="*/ 0 h 55"/>
                <a:gd name="T6" fmla="*/ 55 w 55"/>
                <a:gd name="T7" fmla="*/ 28 h 55"/>
                <a:gd name="T8" fmla="*/ 28 w 55"/>
                <a:gd name="T9" fmla="*/ 55 h 55"/>
                <a:gd name="T10" fmla="*/ 28 w 55"/>
                <a:gd name="T11" fmla="*/ 8 h 55"/>
                <a:gd name="T12" fmla="*/ 8 w 55"/>
                <a:gd name="T13" fmla="*/ 28 h 55"/>
                <a:gd name="T14" fmla="*/ 28 w 55"/>
                <a:gd name="T15" fmla="*/ 47 h 55"/>
                <a:gd name="T16" fmla="*/ 47 w 55"/>
                <a:gd name="T17" fmla="*/ 28 h 55"/>
                <a:gd name="T18" fmla="*/ 28 w 55"/>
                <a:gd name="T1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43"/>
                    <a:pt x="43" y="55"/>
                    <a:pt x="28" y="55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8"/>
                    <a:pt x="17" y="47"/>
                    <a:pt x="28" y="47"/>
                  </a:cubicBezTo>
                  <a:cubicBezTo>
                    <a:pt x="38" y="47"/>
                    <a:pt x="47" y="38"/>
                    <a:pt x="47" y="28"/>
                  </a:cubicBezTo>
                  <a:cubicBezTo>
                    <a:pt x="47" y="17"/>
                    <a:pt x="38" y="8"/>
                    <a:pt x="2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04"/>
            <p:cNvSpPr>
              <a:spLocks/>
            </p:cNvSpPr>
            <p:nvPr/>
          </p:nvSpPr>
          <p:spPr bwMode="auto">
            <a:xfrm>
              <a:off x="636589" y="1526161"/>
              <a:ext cx="74613" cy="11113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05"/>
            <p:cNvSpPr>
              <a:spLocks/>
            </p:cNvSpPr>
            <p:nvPr/>
          </p:nvSpPr>
          <p:spPr bwMode="auto">
            <a:xfrm>
              <a:off x="703264" y="1708723"/>
              <a:ext cx="55563" cy="57150"/>
            </a:xfrm>
            <a:custGeom>
              <a:avLst/>
              <a:gdLst>
                <a:gd name="T0" fmla="*/ 4 w 21"/>
                <a:gd name="T1" fmla="*/ 22 h 22"/>
                <a:gd name="T2" fmla="*/ 0 w 21"/>
                <a:gd name="T3" fmla="*/ 18 h 22"/>
                <a:gd name="T4" fmla="*/ 4 w 21"/>
                <a:gd name="T5" fmla="*/ 14 h 22"/>
                <a:gd name="T6" fmla="*/ 13 w 21"/>
                <a:gd name="T7" fmla="*/ 4 h 22"/>
                <a:gd name="T8" fmla="*/ 17 w 21"/>
                <a:gd name="T9" fmla="*/ 0 h 22"/>
                <a:gd name="T10" fmla="*/ 21 w 21"/>
                <a:gd name="T11" fmla="*/ 4 h 22"/>
                <a:gd name="T12" fmla="*/ 4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16"/>
                    <a:pt x="2" y="14"/>
                    <a:pt x="4" y="14"/>
                  </a:cubicBezTo>
                  <a:cubicBezTo>
                    <a:pt x="9" y="14"/>
                    <a:pt x="13" y="10"/>
                    <a:pt x="13" y="4"/>
                  </a:cubicBezTo>
                  <a:cubicBezTo>
                    <a:pt x="13" y="2"/>
                    <a:pt x="15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4"/>
                    <a:pt x="13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6"/>
            <p:cNvSpPr>
              <a:spLocks/>
            </p:cNvSpPr>
            <p:nvPr/>
          </p:nvSpPr>
          <p:spPr bwMode="auto">
            <a:xfrm>
              <a:off x="344489" y="1708723"/>
              <a:ext cx="55563" cy="57150"/>
            </a:xfrm>
            <a:custGeom>
              <a:avLst/>
              <a:gdLst>
                <a:gd name="T0" fmla="*/ 17 w 21"/>
                <a:gd name="T1" fmla="*/ 22 h 22"/>
                <a:gd name="T2" fmla="*/ 0 w 21"/>
                <a:gd name="T3" fmla="*/ 4 h 22"/>
                <a:gd name="T4" fmla="*/ 4 w 21"/>
                <a:gd name="T5" fmla="*/ 0 h 22"/>
                <a:gd name="T6" fmla="*/ 8 w 21"/>
                <a:gd name="T7" fmla="*/ 4 h 22"/>
                <a:gd name="T8" fmla="*/ 17 w 21"/>
                <a:gd name="T9" fmla="*/ 14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8" y="22"/>
                    <a:pt x="0" y="1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12" y="14"/>
                    <a:pt x="17" y="14"/>
                  </a:cubicBezTo>
                  <a:cubicBezTo>
                    <a:pt x="19" y="14"/>
                    <a:pt x="21" y="16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>
              <a:off x="344489" y="1478536"/>
              <a:ext cx="57150" cy="58738"/>
            </a:xfrm>
            <a:custGeom>
              <a:avLst/>
              <a:gdLst>
                <a:gd name="T0" fmla="*/ 4 w 22"/>
                <a:gd name="T1" fmla="*/ 22 h 22"/>
                <a:gd name="T2" fmla="*/ 0 w 22"/>
                <a:gd name="T3" fmla="*/ 18 h 22"/>
                <a:gd name="T4" fmla="*/ 18 w 22"/>
                <a:gd name="T5" fmla="*/ 0 h 22"/>
                <a:gd name="T6" fmla="*/ 22 w 22"/>
                <a:gd name="T7" fmla="*/ 4 h 22"/>
                <a:gd name="T8" fmla="*/ 18 w 22"/>
                <a:gd name="T9" fmla="*/ 8 h 22"/>
                <a:gd name="T10" fmla="*/ 8 w 22"/>
                <a:gd name="T11" fmla="*/ 18 h 22"/>
                <a:gd name="T12" fmla="*/ 4 w 2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7"/>
                    <a:pt x="20" y="8"/>
                    <a:pt x="18" y="8"/>
                  </a:cubicBezTo>
                  <a:cubicBezTo>
                    <a:pt x="13" y="8"/>
                    <a:pt x="8" y="13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>
              <a:off x="703264" y="1478536"/>
              <a:ext cx="55563" cy="58738"/>
            </a:xfrm>
            <a:custGeom>
              <a:avLst/>
              <a:gdLst>
                <a:gd name="T0" fmla="*/ 17 w 21"/>
                <a:gd name="T1" fmla="*/ 22 h 22"/>
                <a:gd name="T2" fmla="*/ 13 w 21"/>
                <a:gd name="T3" fmla="*/ 18 h 22"/>
                <a:gd name="T4" fmla="*/ 4 w 21"/>
                <a:gd name="T5" fmla="*/ 8 h 22"/>
                <a:gd name="T6" fmla="*/ 0 w 21"/>
                <a:gd name="T7" fmla="*/ 4 h 22"/>
                <a:gd name="T8" fmla="*/ 4 w 21"/>
                <a:gd name="T9" fmla="*/ 0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15" y="22"/>
                    <a:pt x="13" y="20"/>
                    <a:pt x="13" y="18"/>
                  </a:cubicBezTo>
                  <a:cubicBezTo>
                    <a:pt x="13" y="13"/>
                    <a:pt x="9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21" y="8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09"/>
            <p:cNvSpPr>
              <a:spLocks/>
            </p:cNvSpPr>
            <p:nvPr/>
          </p:nvSpPr>
          <p:spPr bwMode="auto">
            <a:xfrm>
              <a:off x="736602" y="1516636"/>
              <a:ext cx="22225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10"/>
            <p:cNvSpPr>
              <a:spLocks/>
            </p:cNvSpPr>
            <p:nvPr/>
          </p:nvSpPr>
          <p:spPr bwMode="auto">
            <a:xfrm>
              <a:off x="377827" y="1745236"/>
              <a:ext cx="346075" cy="20638"/>
            </a:xfrm>
            <a:custGeom>
              <a:avLst/>
              <a:gdLst>
                <a:gd name="T0" fmla="*/ 127 w 131"/>
                <a:gd name="T1" fmla="*/ 8 h 8"/>
                <a:gd name="T2" fmla="*/ 4 w 131"/>
                <a:gd name="T3" fmla="*/ 8 h 8"/>
                <a:gd name="T4" fmla="*/ 0 w 131"/>
                <a:gd name="T5" fmla="*/ 4 h 8"/>
                <a:gd name="T6" fmla="*/ 4 w 131"/>
                <a:gd name="T7" fmla="*/ 0 h 8"/>
                <a:gd name="T8" fmla="*/ 127 w 131"/>
                <a:gd name="T9" fmla="*/ 0 h 8"/>
                <a:gd name="T10" fmla="*/ 131 w 131"/>
                <a:gd name="T11" fmla="*/ 4 h 8"/>
                <a:gd name="T12" fmla="*/ 127 w 13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8">
                  <a:moveTo>
                    <a:pt x="12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1" y="2"/>
                    <a:pt x="131" y="4"/>
                  </a:cubicBezTo>
                  <a:cubicBezTo>
                    <a:pt x="131" y="6"/>
                    <a:pt x="129" y="8"/>
                    <a:pt x="12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>
              <a:spLocks/>
            </p:cNvSpPr>
            <p:nvPr/>
          </p:nvSpPr>
          <p:spPr bwMode="auto">
            <a:xfrm>
              <a:off x="344489" y="1516636"/>
              <a:ext cx="20638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83276" y="2799103"/>
            <a:ext cx="628650" cy="628650"/>
            <a:chOff x="2930527" y="1291211"/>
            <a:chExt cx="628650" cy="628650"/>
          </a:xfrm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930527" y="1291211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3046414" y="1700786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20 h 39"/>
                <a:gd name="T4" fmla="*/ 26 w 51"/>
                <a:gd name="T5" fmla="*/ 0 h 39"/>
                <a:gd name="T6" fmla="*/ 51 w 51"/>
                <a:gd name="T7" fmla="*/ 20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20 h 39"/>
                <a:gd name="T14" fmla="*/ 26 w 51"/>
                <a:gd name="T15" fmla="*/ 31 h 39"/>
                <a:gd name="T16" fmla="*/ 43 w 51"/>
                <a:gd name="T17" fmla="*/ 20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20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20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20"/>
                  </a:cubicBezTo>
                  <a:cubicBezTo>
                    <a:pt x="8" y="26"/>
                    <a:pt x="16" y="31"/>
                    <a:pt x="26" y="31"/>
                  </a:cubicBezTo>
                  <a:cubicBezTo>
                    <a:pt x="35" y="31"/>
                    <a:pt x="43" y="26"/>
                    <a:pt x="43" y="20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3"/>
            <p:cNvSpPr>
              <a:spLocks noEditPoints="1"/>
            </p:cNvSpPr>
            <p:nvPr/>
          </p:nvSpPr>
          <p:spPr bwMode="auto">
            <a:xfrm>
              <a:off x="3294064" y="1661098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19 h 39"/>
                <a:gd name="T4" fmla="*/ 26 w 51"/>
                <a:gd name="T5" fmla="*/ 0 h 39"/>
                <a:gd name="T6" fmla="*/ 51 w 51"/>
                <a:gd name="T7" fmla="*/ 19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19 h 39"/>
                <a:gd name="T14" fmla="*/ 26 w 51"/>
                <a:gd name="T15" fmla="*/ 31 h 39"/>
                <a:gd name="T16" fmla="*/ 43 w 51"/>
                <a:gd name="T17" fmla="*/ 19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19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19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19"/>
                  </a:cubicBezTo>
                  <a:cubicBezTo>
                    <a:pt x="8" y="25"/>
                    <a:pt x="16" y="31"/>
                    <a:pt x="26" y="31"/>
                  </a:cubicBezTo>
                  <a:cubicBezTo>
                    <a:pt x="35" y="31"/>
                    <a:pt x="43" y="25"/>
                    <a:pt x="43" y="19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4"/>
            <p:cNvSpPr>
              <a:spLocks/>
            </p:cNvSpPr>
            <p:nvPr/>
          </p:nvSpPr>
          <p:spPr bwMode="auto">
            <a:xfrm>
              <a:off x="3160714" y="1402336"/>
              <a:ext cx="268288" cy="361950"/>
            </a:xfrm>
            <a:custGeom>
              <a:avLst/>
              <a:gdLst>
                <a:gd name="T0" fmla="*/ 4 w 102"/>
                <a:gd name="T1" fmla="*/ 137 h 137"/>
                <a:gd name="T2" fmla="*/ 0 w 102"/>
                <a:gd name="T3" fmla="*/ 133 h 137"/>
                <a:gd name="T4" fmla="*/ 0 w 102"/>
                <a:gd name="T5" fmla="*/ 23 h 137"/>
                <a:gd name="T6" fmla="*/ 3 w 102"/>
                <a:gd name="T7" fmla="*/ 19 h 137"/>
                <a:gd name="T8" fmla="*/ 97 w 102"/>
                <a:gd name="T9" fmla="*/ 0 h 137"/>
                <a:gd name="T10" fmla="*/ 101 w 102"/>
                <a:gd name="T11" fmla="*/ 1 h 137"/>
                <a:gd name="T12" fmla="*/ 102 w 102"/>
                <a:gd name="T13" fmla="*/ 4 h 137"/>
                <a:gd name="T14" fmla="*/ 102 w 102"/>
                <a:gd name="T15" fmla="*/ 114 h 137"/>
                <a:gd name="T16" fmla="*/ 98 w 102"/>
                <a:gd name="T17" fmla="*/ 118 h 137"/>
                <a:gd name="T18" fmla="*/ 94 w 102"/>
                <a:gd name="T19" fmla="*/ 114 h 137"/>
                <a:gd name="T20" fmla="*/ 94 w 102"/>
                <a:gd name="T21" fmla="*/ 9 h 137"/>
                <a:gd name="T22" fmla="*/ 8 w 102"/>
                <a:gd name="T23" fmla="*/ 26 h 137"/>
                <a:gd name="T24" fmla="*/ 8 w 102"/>
                <a:gd name="T25" fmla="*/ 133 h 137"/>
                <a:gd name="T26" fmla="*/ 4 w 102"/>
                <a:gd name="T2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37">
                  <a:moveTo>
                    <a:pt x="4" y="137"/>
                  </a:moveTo>
                  <a:cubicBezTo>
                    <a:pt x="2" y="137"/>
                    <a:pt x="0" y="135"/>
                    <a:pt x="0" y="13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1" y="1"/>
                  </a:cubicBezTo>
                  <a:cubicBezTo>
                    <a:pt x="101" y="2"/>
                    <a:pt x="102" y="3"/>
                    <a:pt x="102" y="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6"/>
                    <a:pt x="100" y="118"/>
                    <a:pt x="98" y="118"/>
                  </a:cubicBezTo>
                  <a:cubicBezTo>
                    <a:pt x="96" y="118"/>
                    <a:pt x="94" y="116"/>
                    <a:pt x="94" y="1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5"/>
                    <a:pt x="6" y="137"/>
                    <a:pt x="4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160714" y="1461073"/>
              <a:ext cx="268288" cy="71438"/>
            </a:xfrm>
            <a:custGeom>
              <a:avLst/>
              <a:gdLst>
                <a:gd name="T0" fmla="*/ 4 w 102"/>
                <a:gd name="T1" fmla="*/ 27 h 27"/>
                <a:gd name="T2" fmla="*/ 0 w 102"/>
                <a:gd name="T3" fmla="*/ 23 h 27"/>
                <a:gd name="T4" fmla="*/ 3 w 102"/>
                <a:gd name="T5" fmla="*/ 19 h 27"/>
                <a:gd name="T6" fmla="*/ 97 w 102"/>
                <a:gd name="T7" fmla="*/ 0 h 27"/>
                <a:gd name="T8" fmla="*/ 102 w 102"/>
                <a:gd name="T9" fmla="*/ 3 h 27"/>
                <a:gd name="T10" fmla="*/ 99 w 102"/>
                <a:gd name="T11" fmla="*/ 8 h 27"/>
                <a:gd name="T12" fmla="*/ 5 w 102"/>
                <a:gd name="T13" fmla="*/ 27 h 27"/>
                <a:gd name="T14" fmla="*/ 4 w 10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7">
                  <a:moveTo>
                    <a:pt x="4" y="27"/>
                  </a:moveTo>
                  <a:cubicBezTo>
                    <a:pt x="2" y="27"/>
                    <a:pt x="0" y="25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1" y="1"/>
                    <a:pt x="102" y="3"/>
                  </a:cubicBezTo>
                  <a:cubicBezTo>
                    <a:pt x="102" y="6"/>
                    <a:pt x="101" y="8"/>
                    <a:pt x="99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25317" y="1296564"/>
            <a:ext cx="627063" cy="628650"/>
            <a:chOff x="1138239" y="1291211"/>
            <a:chExt cx="627063" cy="628650"/>
          </a:xfrm>
        </p:grpSpPr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1138239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1489077" y="1689673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4 w 18"/>
                <a:gd name="T5" fmla="*/ 13 h 21"/>
                <a:gd name="T6" fmla="*/ 10 w 18"/>
                <a:gd name="T7" fmla="*/ 4 h 21"/>
                <a:gd name="T8" fmla="*/ 14 w 18"/>
                <a:gd name="T9" fmla="*/ 0 h 21"/>
                <a:gd name="T10" fmla="*/ 18 w 18"/>
                <a:gd name="T11" fmla="*/ 4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15"/>
                    <a:pt x="2" y="13"/>
                    <a:pt x="4" y="13"/>
                  </a:cubicBezTo>
                  <a:cubicBezTo>
                    <a:pt x="7" y="13"/>
                    <a:pt x="10" y="9"/>
                    <a:pt x="10" y="4"/>
                  </a:cubicBezTo>
                  <a:cubicBezTo>
                    <a:pt x="10" y="2"/>
                    <a:pt x="11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13"/>
                    <a:pt x="11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1222377" y="1689673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0 w 18"/>
                <a:gd name="T3" fmla="*/ 4 h 21"/>
                <a:gd name="T4" fmla="*/ 4 w 18"/>
                <a:gd name="T5" fmla="*/ 0 h 21"/>
                <a:gd name="T6" fmla="*/ 8 w 18"/>
                <a:gd name="T7" fmla="*/ 4 h 21"/>
                <a:gd name="T8" fmla="*/ 14 w 18"/>
                <a:gd name="T9" fmla="*/ 13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6" y="21"/>
                    <a:pt x="0" y="13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"/>
                    <a:pt x="10" y="13"/>
                    <a:pt x="14" y="13"/>
                  </a:cubicBezTo>
                  <a:cubicBezTo>
                    <a:pt x="16" y="13"/>
                    <a:pt x="18" y="15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1222377" y="1470598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14 w 18"/>
                <a:gd name="T5" fmla="*/ 0 h 21"/>
                <a:gd name="T6" fmla="*/ 18 w 18"/>
                <a:gd name="T7" fmla="*/ 4 h 21"/>
                <a:gd name="T8" fmla="*/ 14 w 18"/>
                <a:gd name="T9" fmla="*/ 8 h 21"/>
                <a:gd name="T10" fmla="*/ 8 w 18"/>
                <a:gd name="T11" fmla="*/ 17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7"/>
                    <a:pt x="16" y="8"/>
                    <a:pt x="14" y="8"/>
                  </a:cubicBezTo>
                  <a:cubicBezTo>
                    <a:pt x="10" y="8"/>
                    <a:pt x="8" y="12"/>
                    <a:pt x="8" y="17"/>
                  </a:cubicBezTo>
                  <a:cubicBezTo>
                    <a:pt x="8" y="19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1489077" y="1470598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10 w 18"/>
                <a:gd name="T3" fmla="*/ 17 h 21"/>
                <a:gd name="T4" fmla="*/ 4 w 18"/>
                <a:gd name="T5" fmla="*/ 8 h 21"/>
                <a:gd name="T6" fmla="*/ 0 w 18"/>
                <a:gd name="T7" fmla="*/ 4 h 21"/>
                <a:gd name="T8" fmla="*/ 4 w 18"/>
                <a:gd name="T9" fmla="*/ 0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11" y="21"/>
                    <a:pt x="10" y="19"/>
                    <a:pt x="10" y="17"/>
                  </a:cubicBezTo>
                  <a:cubicBezTo>
                    <a:pt x="10" y="12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8" y="8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1514477" y="1505523"/>
              <a:ext cx="22225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1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1249364" y="1724598"/>
              <a:ext cx="260350" cy="20638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6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1222377" y="1505523"/>
              <a:ext cx="20638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2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1249364" y="1470598"/>
              <a:ext cx="260350" cy="22225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4"/>
            <p:cNvSpPr>
              <a:spLocks noEditPoints="1"/>
            </p:cNvSpPr>
            <p:nvPr/>
          </p:nvSpPr>
          <p:spPr bwMode="auto">
            <a:xfrm>
              <a:off x="1560514" y="1476948"/>
              <a:ext cx="131763" cy="273050"/>
            </a:xfrm>
            <a:custGeom>
              <a:avLst/>
              <a:gdLst>
                <a:gd name="T0" fmla="*/ 46 w 50"/>
                <a:gd name="T1" fmla="*/ 104 h 104"/>
                <a:gd name="T2" fmla="*/ 44 w 50"/>
                <a:gd name="T3" fmla="*/ 103 h 104"/>
                <a:gd name="T4" fmla="*/ 2 w 50"/>
                <a:gd name="T5" fmla="*/ 79 h 104"/>
                <a:gd name="T6" fmla="*/ 0 w 50"/>
                <a:gd name="T7" fmla="*/ 75 h 104"/>
                <a:gd name="T8" fmla="*/ 0 w 50"/>
                <a:gd name="T9" fmla="*/ 29 h 104"/>
                <a:gd name="T10" fmla="*/ 2 w 50"/>
                <a:gd name="T11" fmla="*/ 25 h 104"/>
                <a:gd name="T12" fmla="*/ 44 w 50"/>
                <a:gd name="T13" fmla="*/ 1 h 104"/>
                <a:gd name="T14" fmla="*/ 48 w 50"/>
                <a:gd name="T15" fmla="*/ 1 h 104"/>
                <a:gd name="T16" fmla="*/ 50 w 50"/>
                <a:gd name="T17" fmla="*/ 4 h 104"/>
                <a:gd name="T18" fmla="*/ 50 w 50"/>
                <a:gd name="T19" fmla="*/ 100 h 104"/>
                <a:gd name="T20" fmla="*/ 48 w 50"/>
                <a:gd name="T21" fmla="*/ 103 h 104"/>
                <a:gd name="T22" fmla="*/ 46 w 50"/>
                <a:gd name="T23" fmla="*/ 104 h 104"/>
                <a:gd name="T24" fmla="*/ 8 w 50"/>
                <a:gd name="T25" fmla="*/ 73 h 104"/>
                <a:gd name="T26" fmla="*/ 42 w 50"/>
                <a:gd name="T27" fmla="*/ 93 h 104"/>
                <a:gd name="T28" fmla="*/ 42 w 50"/>
                <a:gd name="T29" fmla="*/ 11 h 104"/>
                <a:gd name="T30" fmla="*/ 8 w 50"/>
                <a:gd name="T31" fmla="*/ 31 h 104"/>
                <a:gd name="T32" fmla="*/ 8 w 50"/>
                <a:gd name="T33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04">
                  <a:moveTo>
                    <a:pt x="46" y="104"/>
                  </a:moveTo>
                  <a:cubicBezTo>
                    <a:pt x="45" y="104"/>
                    <a:pt x="45" y="103"/>
                    <a:pt x="44" y="10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8"/>
                    <a:pt x="0" y="76"/>
                    <a:pt x="0" y="7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49" y="102"/>
                    <a:pt x="48" y="103"/>
                  </a:cubicBezTo>
                  <a:cubicBezTo>
                    <a:pt x="47" y="103"/>
                    <a:pt x="47" y="104"/>
                    <a:pt x="46" y="104"/>
                  </a:cubicBezTo>
                  <a:close/>
                  <a:moveTo>
                    <a:pt x="8" y="7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8" y="31"/>
                    <a:pt x="8" y="31"/>
                    <a:pt x="8" y="31"/>
                  </a:cubicBezTo>
                  <a:lnTo>
                    <a:pt x="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86088" y="2806700"/>
            <a:ext cx="627063" cy="628650"/>
            <a:chOff x="2035177" y="1291211"/>
            <a:chExt cx="627063" cy="628650"/>
          </a:xfrm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2035177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5"/>
            <p:cNvSpPr>
              <a:spLocks noEditPoints="1"/>
            </p:cNvSpPr>
            <p:nvPr/>
          </p:nvSpPr>
          <p:spPr bwMode="auto">
            <a:xfrm>
              <a:off x="2139952" y="1489648"/>
              <a:ext cx="361950" cy="242888"/>
            </a:xfrm>
            <a:custGeom>
              <a:avLst/>
              <a:gdLst>
                <a:gd name="T0" fmla="*/ 133 w 137"/>
                <a:gd name="T1" fmla="*/ 92 h 92"/>
                <a:gd name="T2" fmla="*/ 130 w 137"/>
                <a:gd name="T3" fmla="*/ 90 h 92"/>
                <a:gd name="T4" fmla="*/ 95 w 137"/>
                <a:gd name="T5" fmla="*/ 50 h 92"/>
                <a:gd name="T6" fmla="*/ 77 w 137"/>
                <a:gd name="T7" fmla="*/ 70 h 92"/>
                <a:gd name="T8" fmla="*/ 71 w 137"/>
                <a:gd name="T9" fmla="*/ 70 h 92"/>
                <a:gd name="T10" fmla="*/ 43 w 137"/>
                <a:gd name="T11" fmla="*/ 38 h 92"/>
                <a:gd name="T12" fmla="*/ 7 w 137"/>
                <a:gd name="T13" fmla="*/ 79 h 92"/>
                <a:gd name="T14" fmla="*/ 3 w 137"/>
                <a:gd name="T15" fmla="*/ 80 h 92"/>
                <a:gd name="T16" fmla="*/ 0 w 137"/>
                <a:gd name="T17" fmla="*/ 77 h 92"/>
                <a:gd name="T18" fmla="*/ 0 w 137"/>
                <a:gd name="T19" fmla="*/ 4 h 92"/>
                <a:gd name="T20" fmla="*/ 4 w 137"/>
                <a:gd name="T21" fmla="*/ 0 h 92"/>
                <a:gd name="T22" fmla="*/ 133 w 137"/>
                <a:gd name="T23" fmla="*/ 0 h 92"/>
                <a:gd name="T24" fmla="*/ 137 w 137"/>
                <a:gd name="T25" fmla="*/ 4 h 92"/>
                <a:gd name="T26" fmla="*/ 137 w 137"/>
                <a:gd name="T27" fmla="*/ 88 h 92"/>
                <a:gd name="T28" fmla="*/ 134 w 137"/>
                <a:gd name="T29" fmla="*/ 91 h 92"/>
                <a:gd name="T30" fmla="*/ 133 w 137"/>
                <a:gd name="T31" fmla="*/ 92 h 92"/>
                <a:gd name="T32" fmla="*/ 95 w 137"/>
                <a:gd name="T33" fmla="*/ 39 h 92"/>
                <a:gd name="T34" fmla="*/ 98 w 137"/>
                <a:gd name="T35" fmla="*/ 41 h 92"/>
                <a:gd name="T36" fmla="*/ 129 w 137"/>
                <a:gd name="T37" fmla="*/ 77 h 92"/>
                <a:gd name="T38" fmla="*/ 129 w 137"/>
                <a:gd name="T39" fmla="*/ 8 h 92"/>
                <a:gd name="T40" fmla="*/ 8 w 137"/>
                <a:gd name="T41" fmla="*/ 8 h 92"/>
                <a:gd name="T42" fmla="*/ 8 w 137"/>
                <a:gd name="T43" fmla="*/ 66 h 92"/>
                <a:gd name="T44" fmla="*/ 40 w 137"/>
                <a:gd name="T45" fmla="*/ 29 h 92"/>
                <a:gd name="T46" fmla="*/ 46 w 137"/>
                <a:gd name="T47" fmla="*/ 29 h 92"/>
                <a:gd name="T48" fmla="*/ 74 w 137"/>
                <a:gd name="T49" fmla="*/ 61 h 92"/>
                <a:gd name="T50" fmla="*/ 92 w 137"/>
                <a:gd name="T51" fmla="*/ 41 h 92"/>
                <a:gd name="T52" fmla="*/ 95 w 137"/>
                <a:gd name="T53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92">
                  <a:moveTo>
                    <a:pt x="133" y="92"/>
                  </a:moveTo>
                  <a:cubicBezTo>
                    <a:pt x="132" y="92"/>
                    <a:pt x="130" y="91"/>
                    <a:pt x="130" y="9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5" y="72"/>
                    <a:pt x="72" y="72"/>
                    <a:pt x="71" y="7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4" y="81"/>
                    <a:pt x="3" y="80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1"/>
                    <a:pt x="137" y="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9"/>
                    <a:pt x="136" y="91"/>
                    <a:pt x="134" y="91"/>
                  </a:cubicBezTo>
                  <a:cubicBezTo>
                    <a:pt x="134" y="91"/>
                    <a:pt x="133" y="92"/>
                    <a:pt x="133" y="92"/>
                  </a:cubicBezTo>
                  <a:close/>
                  <a:moveTo>
                    <a:pt x="95" y="39"/>
                  </a:moveTo>
                  <a:cubicBezTo>
                    <a:pt x="96" y="39"/>
                    <a:pt x="97" y="40"/>
                    <a:pt x="98" y="41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7"/>
                    <a:pt x="44" y="27"/>
                    <a:pt x="46" y="2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0"/>
                    <a:pt x="94" y="39"/>
                    <a:pt x="9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6"/>
            <p:cNvSpPr>
              <a:spLocks/>
            </p:cNvSpPr>
            <p:nvPr/>
          </p:nvSpPr>
          <p:spPr bwMode="auto">
            <a:xfrm>
              <a:off x="2139952" y="1681736"/>
              <a:ext cx="361950" cy="74613"/>
            </a:xfrm>
            <a:custGeom>
              <a:avLst/>
              <a:gdLst>
                <a:gd name="T0" fmla="*/ 133 w 137"/>
                <a:gd name="T1" fmla="*/ 28 h 28"/>
                <a:gd name="T2" fmla="*/ 4 w 137"/>
                <a:gd name="T3" fmla="*/ 28 h 28"/>
                <a:gd name="T4" fmla="*/ 0 w 137"/>
                <a:gd name="T5" fmla="*/ 24 h 28"/>
                <a:gd name="T6" fmla="*/ 0 w 137"/>
                <a:gd name="T7" fmla="*/ 4 h 28"/>
                <a:gd name="T8" fmla="*/ 4 w 137"/>
                <a:gd name="T9" fmla="*/ 0 h 28"/>
                <a:gd name="T10" fmla="*/ 8 w 137"/>
                <a:gd name="T11" fmla="*/ 4 h 28"/>
                <a:gd name="T12" fmla="*/ 8 w 137"/>
                <a:gd name="T13" fmla="*/ 20 h 28"/>
                <a:gd name="T14" fmla="*/ 129 w 137"/>
                <a:gd name="T15" fmla="*/ 20 h 28"/>
                <a:gd name="T16" fmla="*/ 129 w 137"/>
                <a:gd name="T17" fmla="*/ 15 h 28"/>
                <a:gd name="T18" fmla="*/ 133 w 137"/>
                <a:gd name="T19" fmla="*/ 11 h 28"/>
                <a:gd name="T20" fmla="*/ 137 w 137"/>
                <a:gd name="T21" fmla="*/ 15 h 28"/>
                <a:gd name="T22" fmla="*/ 137 w 137"/>
                <a:gd name="T23" fmla="*/ 24 h 28"/>
                <a:gd name="T24" fmla="*/ 133 w 137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28">
                  <a:moveTo>
                    <a:pt x="133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2"/>
                    <a:pt x="130" y="11"/>
                    <a:pt x="133" y="11"/>
                  </a:cubicBezTo>
                  <a:cubicBezTo>
                    <a:pt x="135" y="11"/>
                    <a:pt x="137" y="12"/>
                    <a:pt x="137" y="1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6"/>
                    <a:pt x="135" y="28"/>
                    <a:pt x="13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7"/>
            <p:cNvSpPr>
              <a:spLocks/>
            </p:cNvSpPr>
            <p:nvPr/>
          </p:nvSpPr>
          <p:spPr bwMode="auto">
            <a:xfrm>
              <a:off x="2182814" y="1446786"/>
              <a:ext cx="360363" cy="266700"/>
            </a:xfrm>
            <a:custGeom>
              <a:avLst/>
              <a:gdLst>
                <a:gd name="T0" fmla="*/ 133 w 137"/>
                <a:gd name="T1" fmla="*/ 101 h 101"/>
                <a:gd name="T2" fmla="*/ 117 w 137"/>
                <a:gd name="T3" fmla="*/ 101 h 101"/>
                <a:gd name="T4" fmla="*/ 113 w 137"/>
                <a:gd name="T5" fmla="*/ 97 h 101"/>
                <a:gd name="T6" fmla="*/ 117 w 137"/>
                <a:gd name="T7" fmla="*/ 93 h 101"/>
                <a:gd name="T8" fmla="*/ 129 w 137"/>
                <a:gd name="T9" fmla="*/ 93 h 101"/>
                <a:gd name="T10" fmla="*/ 129 w 137"/>
                <a:gd name="T11" fmla="*/ 8 h 101"/>
                <a:gd name="T12" fmla="*/ 8 w 137"/>
                <a:gd name="T13" fmla="*/ 8 h 101"/>
                <a:gd name="T14" fmla="*/ 8 w 137"/>
                <a:gd name="T15" fmla="*/ 20 h 101"/>
                <a:gd name="T16" fmla="*/ 4 w 137"/>
                <a:gd name="T17" fmla="*/ 24 h 101"/>
                <a:gd name="T18" fmla="*/ 0 w 137"/>
                <a:gd name="T19" fmla="*/ 20 h 101"/>
                <a:gd name="T20" fmla="*/ 0 w 137"/>
                <a:gd name="T21" fmla="*/ 4 h 101"/>
                <a:gd name="T22" fmla="*/ 4 w 137"/>
                <a:gd name="T23" fmla="*/ 0 h 101"/>
                <a:gd name="T24" fmla="*/ 133 w 137"/>
                <a:gd name="T25" fmla="*/ 0 h 101"/>
                <a:gd name="T26" fmla="*/ 137 w 137"/>
                <a:gd name="T27" fmla="*/ 4 h 101"/>
                <a:gd name="T28" fmla="*/ 137 w 137"/>
                <a:gd name="T29" fmla="*/ 97 h 101"/>
                <a:gd name="T30" fmla="*/ 133 w 137"/>
                <a:gd name="T3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01">
                  <a:moveTo>
                    <a:pt x="133" y="101"/>
                  </a:moveTo>
                  <a:cubicBezTo>
                    <a:pt x="117" y="101"/>
                    <a:pt x="117" y="101"/>
                    <a:pt x="117" y="101"/>
                  </a:cubicBezTo>
                  <a:cubicBezTo>
                    <a:pt x="114" y="101"/>
                    <a:pt x="113" y="99"/>
                    <a:pt x="113" y="97"/>
                  </a:cubicBezTo>
                  <a:cubicBezTo>
                    <a:pt x="113" y="95"/>
                    <a:pt x="114" y="93"/>
                    <a:pt x="117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2"/>
                    <a:pt x="137" y="4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9"/>
                    <a:pt x="135" y="101"/>
                    <a:pt x="13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8"/>
            <p:cNvSpPr>
              <a:spLocks noEditPoints="1"/>
            </p:cNvSpPr>
            <p:nvPr/>
          </p:nvSpPr>
          <p:spPr bwMode="auto">
            <a:xfrm>
              <a:off x="2374902" y="1521398"/>
              <a:ext cx="68263" cy="68263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1" y="8"/>
                    <a:pt x="8" y="10"/>
                    <a:pt x="8" y="13"/>
                  </a:cubicBezTo>
                  <a:cubicBezTo>
                    <a:pt x="8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Title 13"/>
          <p:cNvSpPr txBox="1">
            <a:spLocks/>
          </p:cNvSpPr>
          <p:nvPr/>
        </p:nvSpPr>
        <p:spPr>
          <a:xfrm>
            <a:off x="375810" y="1743141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Camera</a:t>
            </a:r>
            <a:endParaRPr lang="en-US" sz="2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2346789" y="1743141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Video</a:t>
            </a:r>
            <a:endParaRPr lang="en-US" sz="2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338616" y="3228975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Photo</a:t>
            </a:r>
            <a:endParaRPr lang="en-US" sz="2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>
            <a:spLocks/>
          </p:cNvSpPr>
          <p:nvPr/>
        </p:nvSpPr>
        <p:spPr>
          <a:xfrm>
            <a:off x="2216614" y="3228975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Music</a:t>
            </a:r>
            <a:endParaRPr lang="en-US" sz="2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6510354" y="2255678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 rot="5400000" flipV="1">
            <a:off x="5032389" y="1859628"/>
            <a:ext cx="89157" cy="574067"/>
            <a:chOff x="3029527" y="2086985"/>
            <a:chExt cx="89157" cy="574067"/>
          </a:xfrm>
        </p:grpSpPr>
        <p:sp>
          <p:nvSpPr>
            <p:cNvPr id="48" name="椭圆 47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62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107096"/>
              </p:ext>
            </p:extLst>
          </p:nvPr>
        </p:nvGraphicFramePr>
        <p:xfrm>
          <a:off x="-835025" y="865187"/>
          <a:ext cx="7283450" cy="34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圆角矩形 18"/>
          <p:cNvSpPr/>
          <p:nvPr/>
        </p:nvSpPr>
        <p:spPr>
          <a:xfrm>
            <a:off x="6207864" y="897469"/>
            <a:ext cx="1661886" cy="588965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929775" y="897469"/>
            <a:ext cx="2239061" cy="611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dirty="0" smtClean="0">
                <a:solidFill>
                  <a:schemeClr val="bg2"/>
                </a:solidFill>
                <a:cs typeface="+mn-ea"/>
                <a:sym typeface="+mn-lt"/>
              </a:rPr>
              <a:t>BEFORE</a:t>
            </a:r>
            <a:endParaRPr 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096571" y="1610167"/>
            <a:ext cx="2361693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07864" y="2894634"/>
            <a:ext cx="1661886" cy="588965"/>
          </a:xfrm>
          <a:prstGeom prst="roundRect">
            <a:avLst/>
          </a:prstGeom>
          <a:noFill/>
          <a:ln w="19050">
            <a:solidFill>
              <a:srgbClr val="FFC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919276" y="2894634"/>
            <a:ext cx="2239061" cy="611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dirty="0" smtClean="0">
                <a:solidFill>
                  <a:srgbClr val="FFC663"/>
                </a:solidFill>
                <a:cs typeface="+mn-ea"/>
                <a:sym typeface="+mn-lt"/>
              </a:rPr>
              <a:t>AFTER</a:t>
            </a:r>
            <a:endParaRPr lang="en-US" sz="2800" dirty="0">
              <a:solidFill>
                <a:srgbClr val="FFC663"/>
              </a:solidFill>
              <a:cs typeface="+mn-ea"/>
              <a:sym typeface="+mn-lt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571" y="3607332"/>
            <a:ext cx="2361693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C663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C663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C66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108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7"/>
          <p:cNvSpPr>
            <a:spLocks noEditPoints="1"/>
          </p:cNvSpPr>
          <p:nvPr/>
        </p:nvSpPr>
        <p:spPr bwMode="auto">
          <a:xfrm>
            <a:off x="3394606" y="2625148"/>
            <a:ext cx="481348" cy="482566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87675" y="1188199"/>
            <a:ext cx="31277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/>
                </a:solidFill>
                <a:cs typeface="+mn-ea"/>
                <a:sym typeface="+mn-lt"/>
              </a:rPr>
              <a:t>THANK YOU</a:t>
            </a:r>
            <a:endParaRPr lang="zh-CN" altLang="en-US" sz="4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498604" y="1869135"/>
            <a:ext cx="2105919" cy="2865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mtClean="0">
                <a:solidFill>
                  <a:schemeClr val="bg2"/>
                </a:solidFill>
                <a:cs typeface="+mn-ea"/>
                <a:sym typeface="+mn-lt"/>
              </a:rPr>
              <a:t>J</a:t>
            </a:r>
            <a:r>
              <a:rPr lang="en-US" altLang="zh-CN" smtClean="0">
                <a:solidFill>
                  <a:schemeClr val="bg2"/>
                </a:solidFill>
                <a:cs typeface="+mn-ea"/>
                <a:sym typeface="+mn-lt"/>
              </a:rPr>
              <a:t>ust use </a:t>
            </a:r>
            <a:r>
              <a:rPr lang="en-US" smtClean="0">
                <a:solidFill>
                  <a:schemeClr val="bg2"/>
                </a:solidFill>
                <a:cs typeface="+mn-ea"/>
                <a:sym typeface="+mn-lt"/>
              </a:rPr>
              <a:t>it 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for fun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3746070" y="2701959"/>
            <a:ext cx="1901101" cy="336482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chemeClr val="tx1"/>
                </a:solidFill>
                <a:cs typeface="+mn-ea"/>
                <a:sym typeface="+mn-lt"/>
              </a:rPr>
              <a:t>ABOOBEE PPT</a:t>
            </a:r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71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6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8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3418" y="2421709"/>
            <a:ext cx="36120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3"/>
              </a:rPr>
              <a:t>大目</a:t>
            </a:r>
            <a:r>
              <a:rPr lang="zh-CN" altLang="en-US" dirty="0" smtClean="0">
                <a:hlinkClick r:id="rId3"/>
              </a:rPr>
              <a:t>演示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4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3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332222" y="1953453"/>
            <a:ext cx="1278068" cy="628650"/>
            <a:chOff x="2545274" y="3121025"/>
            <a:chExt cx="1278068" cy="628650"/>
          </a:xfrm>
        </p:grpSpPr>
        <p:sp>
          <p:nvSpPr>
            <p:cNvPr id="5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8366" y="1951037"/>
            <a:ext cx="1278068" cy="628650"/>
            <a:chOff x="2545274" y="3121025"/>
            <a:chExt cx="1278068" cy="628650"/>
          </a:xfrm>
        </p:grpSpPr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32774" y="1951037"/>
            <a:ext cx="1278068" cy="628650"/>
            <a:chOff x="2545274" y="3121025"/>
            <a:chExt cx="1278068" cy="628650"/>
          </a:xfrm>
        </p:grpSpPr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3654539" y="3184525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0800000" flipV="1">
            <a:off x="3144838" y="2005620"/>
            <a:ext cx="89157" cy="574067"/>
            <a:chOff x="3029527" y="2086985"/>
            <a:chExt cx="89157" cy="574067"/>
          </a:xfrm>
        </p:grpSpPr>
        <p:sp>
          <p:nvSpPr>
            <p:cNvPr id="42" name="椭圆 4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5274" y="3121025"/>
            <a:ext cx="1278068" cy="628650"/>
            <a:chOff x="2545274" y="3121025"/>
            <a:chExt cx="1278068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70777" y="3121025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Title 13"/>
            <p:cNvSpPr txBox="1">
              <a:spLocks/>
            </p:cNvSpPr>
            <p:nvPr/>
          </p:nvSpPr>
          <p:spPr>
            <a:xfrm>
              <a:off x="2545274" y="3203224"/>
              <a:ext cx="1278068" cy="54645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1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US" sz="6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4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4730951" y="2950157"/>
            <a:ext cx="1226875" cy="1224000"/>
            <a:chOff x="4247257" y="2747381"/>
            <a:chExt cx="1673107" cy="1669187"/>
          </a:xfrm>
        </p:grpSpPr>
        <p:sp>
          <p:nvSpPr>
            <p:cNvPr id="126" name="Oval 144"/>
            <p:cNvSpPr>
              <a:spLocks noChangeArrowheads="1"/>
            </p:cNvSpPr>
            <p:nvPr/>
          </p:nvSpPr>
          <p:spPr bwMode="auto">
            <a:xfrm>
              <a:off x="4247257" y="2747381"/>
              <a:ext cx="1673107" cy="16691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574919" y="2891397"/>
              <a:ext cx="1043987" cy="1382480"/>
              <a:chOff x="4574919" y="2891397"/>
              <a:chExt cx="1043987" cy="1382480"/>
            </a:xfrm>
          </p:grpSpPr>
          <p:sp>
            <p:nvSpPr>
              <p:cNvPr id="150" name="Rectangle 113"/>
              <p:cNvSpPr>
                <a:spLocks noChangeArrowheads="1"/>
              </p:cNvSpPr>
              <p:nvPr/>
            </p:nvSpPr>
            <p:spPr bwMode="auto">
              <a:xfrm>
                <a:off x="4945481" y="3668151"/>
                <a:ext cx="288612" cy="523776"/>
              </a:xfrm>
              <a:prstGeom prst="rect">
                <a:avLst/>
              </a:prstGeom>
              <a:solidFill>
                <a:srgbClr val="E6B6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4"/>
              <p:cNvSpPr>
                <a:spLocks/>
              </p:cNvSpPr>
              <p:nvPr/>
            </p:nvSpPr>
            <p:spPr bwMode="auto">
              <a:xfrm>
                <a:off x="4610550" y="2891397"/>
                <a:ext cx="965599" cy="901464"/>
              </a:xfrm>
              <a:custGeom>
                <a:avLst/>
                <a:gdLst>
                  <a:gd name="T0" fmla="*/ 250 w 499"/>
                  <a:gd name="T1" fmla="*/ 29 h 466"/>
                  <a:gd name="T2" fmla="*/ 499 w 499"/>
                  <a:gd name="T3" fmla="*/ 271 h 466"/>
                  <a:gd name="T4" fmla="*/ 248 w 499"/>
                  <a:gd name="T5" fmla="*/ 466 h 466"/>
                  <a:gd name="T6" fmla="*/ 0 w 499"/>
                  <a:gd name="T7" fmla="*/ 273 h 466"/>
                  <a:gd name="T8" fmla="*/ 250 w 499"/>
                  <a:gd name="T9" fmla="*/ 2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466">
                    <a:moveTo>
                      <a:pt x="250" y="29"/>
                    </a:moveTo>
                    <a:cubicBezTo>
                      <a:pt x="375" y="0"/>
                      <a:pt x="499" y="148"/>
                      <a:pt x="499" y="271"/>
                    </a:cubicBezTo>
                    <a:cubicBezTo>
                      <a:pt x="499" y="394"/>
                      <a:pt x="380" y="466"/>
                      <a:pt x="248" y="466"/>
                    </a:cubicBezTo>
                    <a:cubicBezTo>
                      <a:pt x="115" y="466"/>
                      <a:pt x="0" y="397"/>
                      <a:pt x="0" y="273"/>
                    </a:cubicBezTo>
                    <a:cubicBezTo>
                      <a:pt x="0" y="150"/>
                      <a:pt x="108" y="4"/>
                      <a:pt x="250" y="29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5"/>
              <p:cNvSpPr>
                <a:spLocks/>
              </p:cNvSpPr>
              <p:nvPr/>
            </p:nvSpPr>
            <p:spPr bwMode="auto">
              <a:xfrm>
                <a:off x="4688938" y="3126561"/>
                <a:ext cx="801697" cy="808823"/>
              </a:xfrm>
              <a:custGeom>
                <a:avLst/>
                <a:gdLst>
                  <a:gd name="T0" fmla="*/ 215 w 415"/>
                  <a:gd name="T1" fmla="*/ 0 h 418"/>
                  <a:gd name="T2" fmla="*/ 383 w 415"/>
                  <a:gd name="T3" fmla="*/ 185 h 418"/>
                  <a:gd name="T4" fmla="*/ 415 w 415"/>
                  <a:gd name="T5" fmla="*/ 216 h 418"/>
                  <a:gd name="T6" fmla="*/ 208 w 415"/>
                  <a:gd name="T7" fmla="*/ 418 h 418"/>
                  <a:gd name="T8" fmla="*/ 0 w 415"/>
                  <a:gd name="T9" fmla="*/ 216 h 418"/>
                  <a:gd name="T10" fmla="*/ 27 w 415"/>
                  <a:gd name="T11" fmla="*/ 186 h 418"/>
                  <a:gd name="T12" fmla="*/ 215 w 41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5" h="418">
                    <a:moveTo>
                      <a:pt x="215" y="0"/>
                    </a:moveTo>
                    <a:cubicBezTo>
                      <a:pt x="316" y="0"/>
                      <a:pt x="395" y="54"/>
                      <a:pt x="383" y="185"/>
                    </a:cubicBezTo>
                    <a:cubicBezTo>
                      <a:pt x="379" y="223"/>
                      <a:pt x="415" y="203"/>
                      <a:pt x="415" y="216"/>
                    </a:cubicBezTo>
                    <a:cubicBezTo>
                      <a:pt x="415" y="328"/>
                      <a:pt x="322" y="418"/>
                      <a:pt x="208" y="418"/>
                    </a:cubicBezTo>
                    <a:cubicBezTo>
                      <a:pt x="93" y="418"/>
                      <a:pt x="0" y="328"/>
                      <a:pt x="0" y="216"/>
                    </a:cubicBezTo>
                    <a:cubicBezTo>
                      <a:pt x="25" y="252"/>
                      <a:pt x="28" y="207"/>
                      <a:pt x="27" y="186"/>
                    </a:cubicBezTo>
                    <a:cubicBezTo>
                      <a:pt x="18" y="16"/>
                      <a:pt x="110" y="0"/>
                      <a:pt x="215" y="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6"/>
              <p:cNvSpPr>
                <a:spLocks/>
              </p:cNvSpPr>
              <p:nvPr/>
            </p:nvSpPr>
            <p:spPr bwMode="auto">
              <a:xfrm>
                <a:off x="5023869" y="3593325"/>
                <a:ext cx="131836" cy="35631"/>
              </a:xfrm>
              <a:custGeom>
                <a:avLst/>
                <a:gdLst>
                  <a:gd name="T0" fmla="*/ 68 w 68"/>
                  <a:gd name="T1" fmla="*/ 0 h 19"/>
                  <a:gd name="T2" fmla="*/ 0 w 68"/>
                  <a:gd name="T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19">
                    <a:moveTo>
                      <a:pt x="68" y="0"/>
                    </a:moveTo>
                    <a:cubicBezTo>
                      <a:pt x="49" y="19"/>
                      <a:pt x="19" y="19"/>
                      <a:pt x="0" y="0"/>
                    </a:cubicBezTo>
                  </a:path>
                </a:pathLst>
              </a:custGeom>
              <a:noFill/>
              <a:ln w="12700" cap="rnd">
                <a:solidFill>
                  <a:srgbClr val="C991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17"/>
              <p:cNvSpPr>
                <a:spLocks/>
              </p:cNvSpPr>
              <p:nvPr/>
            </p:nvSpPr>
            <p:spPr bwMode="auto">
              <a:xfrm>
                <a:off x="4877783" y="3675277"/>
                <a:ext cx="424009" cy="174593"/>
              </a:xfrm>
              <a:custGeom>
                <a:avLst/>
                <a:gdLst>
                  <a:gd name="T0" fmla="*/ 220 w 220"/>
                  <a:gd name="T1" fmla="*/ 0 h 90"/>
                  <a:gd name="T2" fmla="*/ 0 w 220"/>
                  <a:gd name="T3" fmla="*/ 0 h 90"/>
                  <a:gd name="T4" fmla="*/ 220 w 220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" h="90">
                    <a:moveTo>
                      <a:pt x="220" y="0"/>
                    </a:moveTo>
                    <a:cubicBezTo>
                      <a:pt x="161" y="90"/>
                      <a:pt x="59" y="90"/>
                      <a:pt x="0" y="0"/>
                    </a:cubicBez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2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18"/>
              <p:cNvSpPr>
                <a:spLocks/>
              </p:cNvSpPr>
              <p:nvPr/>
            </p:nvSpPr>
            <p:spPr bwMode="auto">
              <a:xfrm>
                <a:off x="4963297" y="3668151"/>
                <a:ext cx="256543" cy="153214"/>
              </a:xfrm>
              <a:custGeom>
                <a:avLst/>
                <a:gdLst>
                  <a:gd name="T0" fmla="*/ 132 w 132"/>
                  <a:gd name="T1" fmla="*/ 49 h 78"/>
                  <a:gd name="T2" fmla="*/ 0 w 132"/>
                  <a:gd name="T3" fmla="*/ 49 h 78"/>
                  <a:gd name="T4" fmla="*/ 132 w 132"/>
                  <a:gd name="T5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78">
                    <a:moveTo>
                      <a:pt x="132" y="49"/>
                    </a:moveTo>
                    <a:cubicBezTo>
                      <a:pt x="90" y="78"/>
                      <a:pt x="41" y="78"/>
                      <a:pt x="0" y="49"/>
                    </a:cubicBezTo>
                    <a:cubicBezTo>
                      <a:pt x="39" y="0"/>
                      <a:pt x="92" y="0"/>
                      <a:pt x="132" y="49"/>
                    </a:cubicBezTo>
                    <a:close/>
                  </a:path>
                </a:pathLst>
              </a:custGeom>
              <a:solidFill>
                <a:srgbClr val="ED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19"/>
              <p:cNvSpPr>
                <a:spLocks noChangeArrowheads="1"/>
              </p:cNvSpPr>
              <p:nvPr/>
            </p:nvSpPr>
            <p:spPr bwMode="auto">
              <a:xfrm>
                <a:off x="4920540" y="3386666"/>
                <a:ext cx="67700" cy="11758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20"/>
              <p:cNvSpPr>
                <a:spLocks noChangeArrowheads="1"/>
              </p:cNvSpPr>
              <p:nvPr/>
            </p:nvSpPr>
            <p:spPr bwMode="auto">
              <a:xfrm>
                <a:off x="4938354" y="3397356"/>
                <a:ext cx="42757" cy="3919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Oval 121"/>
              <p:cNvSpPr>
                <a:spLocks noChangeArrowheads="1"/>
              </p:cNvSpPr>
              <p:nvPr/>
            </p:nvSpPr>
            <p:spPr bwMode="auto">
              <a:xfrm>
                <a:off x="5191335" y="3386666"/>
                <a:ext cx="71262" cy="11758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22"/>
              <p:cNvSpPr>
                <a:spLocks noChangeArrowheads="1"/>
              </p:cNvSpPr>
              <p:nvPr/>
            </p:nvSpPr>
            <p:spPr bwMode="auto">
              <a:xfrm>
                <a:off x="5209149" y="3397356"/>
                <a:ext cx="42757" cy="3919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23"/>
              <p:cNvSpPr>
                <a:spLocks/>
              </p:cNvSpPr>
              <p:nvPr/>
            </p:nvSpPr>
            <p:spPr bwMode="auto">
              <a:xfrm>
                <a:off x="4614114" y="3404482"/>
                <a:ext cx="121145" cy="220912"/>
              </a:xfrm>
              <a:custGeom>
                <a:avLst/>
                <a:gdLst>
                  <a:gd name="T0" fmla="*/ 12 w 64"/>
                  <a:gd name="T1" fmla="*/ 5 h 114"/>
                  <a:gd name="T2" fmla="*/ 53 w 64"/>
                  <a:gd name="T3" fmla="*/ 48 h 114"/>
                  <a:gd name="T4" fmla="*/ 52 w 64"/>
                  <a:gd name="T5" fmla="*/ 109 h 114"/>
                  <a:gd name="T6" fmla="*/ 11 w 64"/>
                  <a:gd name="T7" fmla="*/ 66 h 114"/>
                  <a:gd name="T8" fmla="*/ 12 w 64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12" y="5"/>
                    </a:moveTo>
                    <a:cubicBezTo>
                      <a:pt x="24" y="0"/>
                      <a:pt x="42" y="19"/>
                      <a:pt x="53" y="48"/>
                    </a:cubicBezTo>
                    <a:cubicBezTo>
                      <a:pt x="64" y="77"/>
                      <a:pt x="63" y="105"/>
                      <a:pt x="52" y="109"/>
                    </a:cubicBezTo>
                    <a:cubicBezTo>
                      <a:pt x="40" y="114"/>
                      <a:pt x="22" y="95"/>
                      <a:pt x="11" y="66"/>
                    </a:cubicBezTo>
                    <a:cubicBezTo>
                      <a:pt x="0" y="37"/>
                      <a:pt x="1" y="10"/>
                      <a:pt x="12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24"/>
              <p:cNvSpPr>
                <a:spLocks/>
              </p:cNvSpPr>
              <p:nvPr/>
            </p:nvSpPr>
            <p:spPr bwMode="auto">
              <a:xfrm>
                <a:off x="5433625" y="3404482"/>
                <a:ext cx="142524" cy="220912"/>
              </a:xfrm>
              <a:custGeom>
                <a:avLst/>
                <a:gdLst>
                  <a:gd name="T0" fmla="*/ 54 w 73"/>
                  <a:gd name="T1" fmla="*/ 5 h 114"/>
                  <a:gd name="T2" fmla="*/ 9 w 73"/>
                  <a:gd name="T3" fmla="*/ 48 h 114"/>
                  <a:gd name="T4" fmla="*/ 19 w 73"/>
                  <a:gd name="T5" fmla="*/ 109 h 114"/>
                  <a:gd name="T6" fmla="*/ 63 w 73"/>
                  <a:gd name="T7" fmla="*/ 66 h 114"/>
                  <a:gd name="T8" fmla="*/ 54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54" y="5"/>
                    </a:moveTo>
                    <a:cubicBezTo>
                      <a:pt x="39" y="0"/>
                      <a:pt x="19" y="19"/>
                      <a:pt x="9" y="48"/>
                    </a:cubicBezTo>
                    <a:cubicBezTo>
                      <a:pt x="0" y="77"/>
                      <a:pt x="4" y="105"/>
                      <a:pt x="19" y="109"/>
                    </a:cubicBezTo>
                    <a:cubicBezTo>
                      <a:pt x="34" y="114"/>
                      <a:pt x="54" y="95"/>
                      <a:pt x="63" y="66"/>
                    </a:cubicBezTo>
                    <a:cubicBezTo>
                      <a:pt x="73" y="37"/>
                      <a:pt x="69" y="10"/>
                      <a:pt x="54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25"/>
              <p:cNvSpPr>
                <a:spLocks/>
              </p:cNvSpPr>
              <p:nvPr/>
            </p:nvSpPr>
            <p:spPr bwMode="auto">
              <a:xfrm>
                <a:off x="4995364" y="3675277"/>
                <a:ext cx="188845" cy="46321"/>
              </a:xfrm>
              <a:custGeom>
                <a:avLst/>
                <a:gdLst>
                  <a:gd name="T0" fmla="*/ 97 w 97"/>
                  <a:gd name="T1" fmla="*/ 0 h 24"/>
                  <a:gd name="T2" fmla="*/ 0 w 97"/>
                  <a:gd name="T3" fmla="*/ 0 h 24"/>
                  <a:gd name="T4" fmla="*/ 97 w 97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24">
                    <a:moveTo>
                      <a:pt x="97" y="0"/>
                    </a:moveTo>
                    <a:cubicBezTo>
                      <a:pt x="95" y="24"/>
                      <a:pt x="1" y="22"/>
                      <a:pt x="0" y="0"/>
                    </a:cubicBez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26"/>
              <p:cNvSpPr>
                <a:spLocks/>
              </p:cNvSpPr>
              <p:nvPr/>
            </p:nvSpPr>
            <p:spPr bwMode="auto">
              <a:xfrm>
                <a:off x="4574919" y="2951968"/>
                <a:ext cx="1043987" cy="1243521"/>
              </a:xfrm>
              <a:custGeom>
                <a:avLst/>
                <a:gdLst>
                  <a:gd name="T0" fmla="*/ 267 w 540"/>
                  <a:gd name="T1" fmla="*/ 0 h 642"/>
                  <a:gd name="T2" fmla="*/ 522 w 540"/>
                  <a:gd name="T3" fmla="*/ 254 h 642"/>
                  <a:gd name="T4" fmla="*/ 271 w 540"/>
                  <a:gd name="T5" fmla="*/ 642 h 642"/>
                  <a:gd name="T6" fmla="*/ 15 w 540"/>
                  <a:gd name="T7" fmla="*/ 267 h 642"/>
                  <a:gd name="T8" fmla="*/ 267 w 540"/>
                  <a:gd name="T9" fmla="*/ 0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642">
                    <a:moveTo>
                      <a:pt x="267" y="0"/>
                    </a:moveTo>
                    <a:cubicBezTo>
                      <a:pt x="393" y="0"/>
                      <a:pt x="504" y="71"/>
                      <a:pt x="522" y="254"/>
                    </a:cubicBezTo>
                    <a:cubicBezTo>
                      <a:pt x="540" y="437"/>
                      <a:pt x="537" y="642"/>
                      <a:pt x="271" y="642"/>
                    </a:cubicBezTo>
                    <a:cubicBezTo>
                      <a:pt x="5" y="642"/>
                      <a:pt x="0" y="458"/>
                      <a:pt x="15" y="267"/>
                    </a:cubicBezTo>
                    <a:cubicBezTo>
                      <a:pt x="30" y="76"/>
                      <a:pt x="141" y="0"/>
                      <a:pt x="267" y="0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Rectangle 127"/>
              <p:cNvSpPr>
                <a:spLocks noChangeArrowheads="1"/>
              </p:cNvSpPr>
              <p:nvPr/>
            </p:nvSpPr>
            <p:spPr bwMode="auto">
              <a:xfrm>
                <a:off x="4963297" y="3668151"/>
                <a:ext cx="252981" cy="523776"/>
              </a:xfrm>
              <a:prstGeom prst="rect">
                <a:avLst/>
              </a:prstGeom>
              <a:solidFill>
                <a:srgbClr val="E6B6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8"/>
              <p:cNvSpPr>
                <a:spLocks/>
              </p:cNvSpPr>
              <p:nvPr/>
            </p:nvSpPr>
            <p:spPr bwMode="auto">
              <a:xfrm>
                <a:off x="4713881" y="3073114"/>
                <a:ext cx="744687" cy="862268"/>
              </a:xfrm>
              <a:custGeom>
                <a:avLst/>
                <a:gdLst>
                  <a:gd name="T0" fmla="*/ 198 w 385"/>
                  <a:gd name="T1" fmla="*/ 47 h 446"/>
                  <a:gd name="T2" fmla="*/ 363 w 385"/>
                  <a:gd name="T3" fmla="*/ 218 h 446"/>
                  <a:gd name="T4" fmla="*/ 385 w 385"/>
                  <a:gd name="T5" fmla="*/ 249 h 446"/>
                  <a:gd name="T6" fmla="*/ 194 w 385"/>
                  <a:gd name="T7" fmla="*/ 446 h 446"/>
                  <a:gd name="T8" fmla="*/ 0 w 385"/>
                  <a:gd name="T9" fmla="*/ 244 h 446"/>
                  <a:gd name="T10" fmla="*/ 25 w 385"/>
                  <a:gd name="T11" fmla="*/ 214 h 446"/>
                  <a:gd name="T12" fmla="*/ 198 w 385"/>
                  <a:gd name="T13" fmla="*/ 47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5" h="446">
                    <a:moveTo>
                      <a:pt x="198" y="47"/>
                    </a:moveTo>
                    <a:cubicBezTo>
                      <a:pt x="309" y="0"/>
                      <a:pt x="352" y="125"/>
                      <a:pt x="363" y="218"/>
                    </a:cubicBezTo>
                    <a:cubicBezTo>
                      <a:pt x="369" y="273"/>
                      <a:pt x="385" y="235"/>
                      <a:pt x="385" y="249"/>
                    </a:cubicBezTo>
                    <a:cubicBezTo>
                      <a:pt x="385" y="360"/>
                      <a:pt x="248" y="446"/>
                      <a:pt x="194" y="446"/>
                    </a:cubicBezTo>
                    <a:cubicBezTo>
                      <a:pt x="140" y="446"/>
                      <a:pt x="0" y="356"/>
                      <a:pt x="0" y="244"/>
                    </a:cubicBezTo>
                    <a:cubicBezTo>
                      <a:pt x="23" y="280"/>
                      <a:pt x="22" y="235"/>
                      <a:pt x="25" y="214"/>
                    </a:cubicBezTo>
                    <a:cubicBezTo>
                      <a:pt x="42" y="95"/>
                      <a:pt x="85" y="8"/>
                      <a:pt x="198" y="47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9"/>
              <p:cNvSpPr>
                <a:spLocks/>
              </p:cNvSpPr>
              <p:nvPr/>
            </p:nvSpPr>
            <p:spPr bwMode="auto">
              <a:xfrm>
                <a:off x="4981111" y="3653899"/>
                <a:ext cx="217350" cy="167466"/>
              </a:xfrm>
              <a:custGeom>
                <a:avLst/>
                <a:gdLst>
                  <a:gd name="T0" fmla="*/ 111 w 111"/>
                  <a:gd name="T1" fmla="*/ 17 h 88"/>
                  <a:gd name="T2" fmla="*/ 0 w 111"/>
                  <a:gd name="T3" fmla="*/ 17 h 88"/>
                  <a:gd name="T4" fmla="*/ 57 w 111"/>
                  <a:gd name="T5" fmla="*/ 21 h 88"/>
                  <a:gd name="T6" fmla="*/ 111 w 111"/>
                  <a:gd name="T7" fmla="*/ 1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88">
                    <a:moveTo>
                      <a:pt x="111" y="17"/>
                    </a:moveTo>
                    <a:cubicBezTo>
                      <a:pt x="81" y="87"/>
                      <a:pt x="30" y="88"/>
                      <a:pt x="0" y="17"/>
                    </a:cubicBezTo>
                    <a:cubicBezTo>
                      <a:pt x="25" y="1"/>
                      <a:pt x="50" y="21"/>
                      <a:pt x="57" y="21"/>
                    </a:cubicBezTo>
                    <a:cubicBezTo>
                      <a:pt x="64" y="21"/>
                      <a:pt x="85" y="0"/>
                      <a:pt x="111" y="17"/>
                    </a:cubicBezTo>
                    <a:close/>
                  </a:path>
                </a:pathLst>
              </a:custGeom>
              <a:solidFill>
                <a:srgbClr val="E2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Oval 130"/>
              <p:cNvSpPr>
                <a:spLocks noChangeArrowheads="1"/>
              </p:cNvSpPr>
              <p:nvPr/>
            </p:nvSpPr>
            <p:spPr bwMode="auto">
              <a:xfrm>
                <a:off x="4920540" y="3386666"/>
                <a:ext cx="67700" cy="11758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31"/>
              <p:cNvSpPr>
                <a:spLocks noChangeArrowheads="1"/>
              </p:cNvSpPr>
              <p:nvPr/>
            </p:nvSpPr>
            <p:spPr bwMode="auto">
              <a:xfrm>
                <a:off x="4938354" y="3397356"/>
                <a:ext cx="42757" cy="3919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132"/>
              <p:cNvSpPr>
                <a:spLocks noChangeArrowheads="1"/>
              </p:cNvSpPr>
              <p:nvPr/>
            </p:nvSpPr>
            <p:spPr bwMode="auto">
              <a:xfrm>
                <a:off x="5191335" y="3386666"/>
                <a:ext cx="71262" cy="11758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Oval 133"/>
              <p:cNvSpPr>
                <a:spLocks noChangeArrowheads="1"/>
              </p:cNvSpPr>
              <p:nvPr/>
            </p:nvSpPr>
            <p:spPr bwMode="auto">
              <a:xfrm>
                <a:off x="5209149" y="3397356"/>
                <a:ext cx="42757" cy="3919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4"/>
              <p:cNvSpPr>
                <a:spLocks/>
              </p:cNvSpPr>
              <p:nvPr/>
            </p:nvSpPr>
            <p:spPr bwMode="auto">
              <a:xfrm>
                <a:off x="5162830" y="3272647"/>
                <a:ext cx="188845" cy="78388"/>
              </a:xfrm>
              <a:custGeom>
                <a:avLst/>
                <a:gdLst>
                  <a:gd name="T0" fmla="*/ 75 w 97"/>
                  <a:gd name="T1" fmla="*/ 26 h 41"/>
                  <a:gd name="T2" fmla="*/ 16 w 97"/>
                  <a:gd name="T3" fmla="*/ 35 h 41"/>
                  <a:gd name="T4" fmla="*/ 8 w 97"/>
                  <a:gd name="T5" fmla="*/ 26 h 41"/>
                  <a:gd name="T6" fmla="*/ 75 w 97"/>
                  <a:gd name="T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41">
                    <a:moveTo>
                      <a:pt x="75" y="26"/>
                    </a:moveTo>
                    <a:cubicBezTo>
                      <a:pt x="61" y="25"/>
                      <a:pt x="37" y="14"/>
                      <a:pt x="16" y="35"/>
                    </a:cubicBezTo>
                    <a:cubicBezTo>
                      <a:pt x="9" y="41"/>
                      <a:pt x="0" y="32"/>
                      <a:pt x="8" y="26"/>
                    </a:cubicBezTo>
                    <a:cubicBezTo>
                      <a:pt x="39" y="0"/>
                      <a:pt x="97" y="28"/>
                      <a:pt x="75" y="26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35"/>
              <p:cNvSpPr>
                <a:spLocks/>
              </p:cNvSpPr>
              <p:nvPr/>
            </p:nvSpPr>
            <p:spPr bwMode="auto">
              <a:xfrm>
                <a:off x="4827900" y="3272647"/>
                <a:ext cx="188845" cy="78388"/>
              </a:xfrm>
              <a:custGeom>
                <a:avLst/>
                <a:gdLst>
                  <a:gd name="T0" fmla="*/ 21 w 96"/>
                  <a:gd name="T1" fmla="*/ 26 h 41"/>
                  <a:gd name="T2" fmla="*/ 81 w 96"/>
                  <a:gd name="T3" fmla="*/ 35 h 41"/>
                  <a:gd name="T4" fmla="*/ 88 w 96"/>
                  <a:gd name="T5" fmla="*/ 26 h 41"/>
                  <a:gd name="T6" fmla="*/ 21 w 96"/>
                  <a:gd name="T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1">
                    <a:moveTo>
                      <a:pt x="21" y="26"/>
                    </a:moveTo>
                    <a:cubicBezTo>
                      <a:pt x="35" y="25"/>
                      <a:pt x="60" y="14"/>
                      <a:pt x="81" y="35"/>
                    </a:cubicBezTo>
                    <a:cubicBezTo>
                      <a:pt x="88" y="41"/>
                      <a:pt x="96" y="32"/>
                      <a:pt x="88" y="26"/>
                    </a:cubicBezTo>
                    <a:cubicBezTo>
                      <a:pt x="58" y="0"/>
                      <a:pt x="0" y="28"/>
                      <a:pt x="21" y="26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36"/>
              <p:cNvSpPr>
                <a:spLocks/>
              </p:cNvSpPr>
              <p:nvPr/>
            </p:nvSpPr>
            <p:spPr bwMode="auto">
              <a:xfrm>
                <a:off x="4660433" y="4003082"/>
                <a:ext cx="862268" cy="270795"/>
              </a:xfrm>
              <a:custGeom>
                <a:avLst/>
                <a:gdLst>
                  <a:gd name="T0" fmla="*/ 446 w 446"/>
                  <a:gd name="T1" fmla="*/ 70 h 140"/>
                  <a:gd name="T2" fmla="*/ 298 w 446"/>
                  <a:gd name="T3" fmla="*/ 0 h 140"/>
                  <a:gd name="T4" fmla="*/ 223 w 446"/>
                  <a:gd name="T5" fmla="*/ 46 h 140"/>
                  <a:gd name="T6" fmla="*/ 148 w 446"/>
                  <a:gd name="T7" fmla="*/ 0 h 140"/>
                  <a:gd name="T8" fmla="*/ 0 w 446"/>
                  <a:gd name="T9" fmla="*/ 70 h 140"/>
                  <a:gd name="T10" fmla="*/ 223 w 446"/>
                  <a:gd name="T11" fmla="*/ 140 h 140"/>
                  <a:gd name="T12" fmla="*/ 446 w 446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6" h="140">
                    <a:moveTo>
                      <a:pt x="446" y="70"/>
                    </a:moveTo>
                    <a:cubicBezTo>
                      <a:pt x="407" y="39"/>
                      <a:pt x="336" y="14"/>
                      <a:pt x="298" y="0"/>
                    </a:cubicBezTo>
                    <a:cubicBezTo>
                      <a:pt x="291" y="26"/>
                      <a:pt x="260" y="46"/>
                      <a:pt x="223" y="46"/>
                    </a:cubicBezTo>
                    <a:cubicBezTo>
                      <a:pt x="186" y="46"/>
                      <a:pt x="155" y="26"/>
                      <a:pt x="148" y="0"/>
                    </a:cubicBezTo>
                    <a:cubicBezTo>
                      <a:pt x="110" y="14"/>
                      <a:pt x="38" y="39"/>
                      <a:pt x="0" y="70"/>
                    </a:cubicBezTo>
                    <a:cubicBezTo>
                      <a:pt x="63" y="114"/>
                      <a:pt x="140" y="140"/>
                      <a:pt x="223" y="140"/>
                    </a:cubicBezTo>
                    <a:cubicBezTo>
                      <a:pt x="306" y="140"/>
                      <a:pt x="383" y="114"/>
                      <a:pt x="446" y="70"/>
                    </a:cubicBezTo>
                    <a:close/>
                  </a:path>
                </a:pathLst>
              </a:custGeom>
              <a:solidFill>
                <a:srgbClr val="00A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37"/>
              <p:cNvSpPr>
                <a:spLocks/>
              </p:cNvSpPr>
              <p:nvPr/>
            </p:nvSpPr>
            <p:spPr bwMode="auto">
              <a:xfrm>
                <a:off x="4859966" y="3992392"/>
                <a:ext cx="231602" cy="181719"/>
              </a:xfrm>
              <a:custGeom>
                <a:avLst/>
                <a:gdLst>
                  <a:gd name="T0" fmla="*/ 119 w 119"/>
                  <a:gd name="T1" fmla="*/ 48 h 93"/>
                  <a:gd name="T2" fmla="*/ 54 w 119"/>
                  <a:gd name="T3" fmla="*/ 0 h 93"/>
                  <a:gd name="T4" fmla="*/ 1 w 119"/>
                  <a:gd name="T5" fmla="*/ 21 h 93"/>
                  <a:gd name="T6" fmla="*/ 0 w 119"/>
                  <a:gd name="T7" fmla="*/ 26 h 93"/>
                  <a:gd name="T8" fmla="*/ 60 w 119"/>
                  <a:gd name="T9" fmla="*/ 86 h 93"/>
                  <a:gd name="T10" fmla="*/ 119 w 119"/>
                  <a:gd name="T11" fmla="*/ 49 h 93"/>
                  <a:gd name="T12" fmla="*/ 119 w 119"/>
                  <a:gd name="T1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93">
                    <a:moveTo>
                      <a:pt x="119" y="48"/>
                    </a:moveTo>
                    <a:cubicBezTo>
                      <a:pt x="86" y="48"/>
                      <a:pt x="60" y="29"/>
                      <a:pt x="54" y="0"/>
                    </a:cubicBezTo>
                    <a:cubicBezTo>
                      <a:pt x="41" y="6"/>
                      <a:pt x="20" y="11"/>
                      <a:pt x="1" y="21"/>
                    </a:cubicBezTo>
                    <a:cubicBezTo>
                      <a:pt x="1" y="22"/>
                      <a:pt x="0" y="24"/>
                      <a:pt x="0" y="26"/>
                    </a:cubicBezTo>
                    <a:cubicBezTo>
                      <a:pt x="0" y="53"/>
                      <a:pt x="27" y="80"/>
                      <a:pt x="60" y="86"/>
                    </a:cubicBezTo>
                    <a:cubicBezTo>
                      <a:pt x="92" y="93"/>
                      <a:pt x="119" y="76"/>
                      <a:pt x="119" y="49"/>
                    </a:cubicBezTo>
                    <a:lnTo>
                      <a:pt x="119" y="48"/>
                    </a:lnTo>
                    <a:close/>
                  </a:path>
                </a:pathLst>
              </a:custGeom>
              <a:solidFill>
                <a:srgbClr val="3CD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38"/>
              <p:cNvSpPr>
                <a:spLocks/>
              </p:cNvSpPr>
              <p:nvPr/>
            </p:nvSpPr>
            <p:spPr bwMode="auto">
              <a:xfrm>
                <a:off x="5091568" y="3985265"/>
                <a:ext cx="228038" cy="188845"/>
              </a:xfrm>
              <a:custGeom>
                <a:avLst/>
                <a:gdLst>
                  <a:gd name="T0" fmla="*/ 118 w 118"/>
                  <a:gd name="T1" fmla="*/ 25 h 97"/>
                  <a:gd name="T2" fmla="*/ 65 w 118"/>
                  <a:gd name="T3" fmla="*/ 0 h 97"/>
                  <a:gd name="T4" fmla="*/ 0 w 118"/>
                  <a:gd name="T5" fmla="*/ 52 h 97"/>
                  <a:gd name="T6" fmla="*/ 0 w 118"/>
                  <a:gd name="T7" fmla="*/ 53 h 97"/>
                  <a:gd name="T8" fmla="*/ 59 w 118"/>
                  <a:gd name="T9" fmla="*/ 90 h 97"/>
                  <a:gd name="T10" fmla="*/ 118 w 118"/>
                  <a:gd name="T11" fmla="*/ 30 h 97"/>
                  <a:gd name="T12" fmla="*/ 118 w 118"/>
                  <a:gd name="T13" fmla="*/ 2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97">
                    <a:moveTo>
                      <a:pt x="118" y="25"/>
                    </a:moveTo>
                    <a:cubicBezTo>
                      <a:pt x="99" y="15"/>
                      <a:pt x="79" y="6"/>
                      <a:pt x="65" y="0"/>
                    </a:cubicBezTo>
                    <a:cubicBezTo>
                      <a:pt x="59" y="30"/>
                      <a:pt x="33" y="52"/>
                      <a:pt x="0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80"/>
                      <a:pt x="26" y="97"/>
                      <a:pt x="59" y="90"/>
                    </a:cubicBezTo>
                    <a:cubicBezTo>
                      <a:pt x="92" y="84"/>
                      <a:pt x="118" y="57"/>
                      <a:pt x="118" y="30"/>
                    </a:cubicBezTo>
                    <a:cubicBezTo>
                      <a:pt x="118" y="28"/>
                      <a:pt x="118" y="26"/>
                      <a:pt x="118" y="25"/>
                    </a:cubicBezTo>
                    <a:close/>
                  </a:path>
                </a:pathLst>
              </a:custGeom>
              <a:solidFill>
                <a:srgbClr val="3CD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39"/>
              <p:cNvSpPr>
                <a:spLocks/>
              </p:cNvSpPr>
              <p:nvPr/>
            </p:nvSpPr>
            <p:spPr bwMode="auto">
              <a:xfrm>
                <a:off x="4713881" y="3058861"/>
                <a:ext cx="384814" cy="687678"/>
              </a:xfrm>
              <a:custGeom>
                <a:avLst/>
                <a:gdLst>
                  <a:gd name="T0" fmla="*/ 199 w 199"/>
                  <a:gd name="T1" fmla="*/ 53 h 355"/>
                  <a:gd name="T2" fmla="*/ 39 w 199"/>
                  <a:gd name="T3" fmla="*/ 355 h 355"/>
                  <a:gd name="T4" fmla="*/ 199 w 199"/>
                  <a:gd name="T5" fmla="*/ 53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9" h="355">
                    <a:moveTo>
                      <a:pt x="199" y="53"/>
                    </a:moveTo>
                    <a:cubicBezTo>
                      <a:pt x="142" y="52"/>
                      <a:pt x="30" y="99"/>
                      <a:pt x="39" y="355"/>
                    </a:cubicBezTo>
                    <a:cubicBezTo>
                      <a:pt x="0" y="223"/>
                      <a:pt x="68" y="0"/>
                      <a:pt x="199" y="53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40"/>
              <p:cNvSpPr>
                <a:spLocks/>
              </p:cNvSpPr>
              <p:nvPr/>
            </p:nvSpPr>
            <p:spPr bwMode="auto">
              <a:xfrm>
                <a:off x="5080878" y="3058861"/>
                <a:ext cx="388378" cy="687678"/>
              </a:xfrm>
              <a:custGeom>
                <a:avLst/>
                <a:gdLst>
                  <a:gd name="T0" fmla="*/ 0 w 200"/>
                  <a:gd name="T1" fmla="*/ 53 h 355"/>
                  <a:gd name="T2" fmla="*/ 161 w 200"/>
                  <a:gd name="T3" fmla="*/ 355 h 355"/>
                  <a:gd name="T4" fmla="*/ 0 w 200"/>
                  <a:gd name="T5" fmla="*/ 53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0" h="355">
                    <a:moveTo>
                      <a:pt x="0" y="53"/>
                    </a:moveTo>
                    <a:cubicBezTo>
                      <a:pt x="58" y="52"/>
                      <a:pt x="170" y="99"/>
                      <a:pt x="161" y="355"/>
                    </a:cubicBezTo>
                    <a:cubicBezTo>
                      <a:pt x="200" y="223"/>
                      <a:pt x="132" y="0"/>
                      <a:pt x="0" y="53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41"/>
              <p:cNvSpPr>
                <a:spLocks/>
              </p:cNvSpPr>
              <p:nvPr/>
            </p:nvSpPr>
            <p:spPr bwMode="auto">
              <a:xfrm>
                <a:off x="5013180" y="3571947"/>
                <a:ext cx="149650" cy="42757"/>
              </a:xfrm>
              <a:custGeom>
                <a:avLst/>
                <a:gdLst>
                  <a:gd name="T0" fmla="*/ 63 w 78"/>
                  <a:gd name="T1" fmla="*/ 4 h 21"/>
                  <a:gd name="T2" fmla="*/ 72 w 78"/>
                  <a:gd name="T3" fmla="*/ 8 h 21"/>
                  <a:gd name="T4" fmla="*/ 6 w 78"/>
                  <a:gd name="T5" fmla="*/ 8 h 21"/>
                  <a:gd name="T6" fmla="*/ 15 w 78"/>
                  <a:gd name="T7" fmla="*/ 4 h 21"/>
                  <a:gd name="T8" fmla="*/ 63 w 78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1">
                    <a:moveTo>
                      <a:pt x="63" y="4"/>
                    </a:moveTo>
                    <a:cubicBezTo>
                      <a:pt x="69" y="0"/>
                      <a:pt x="78" y="4"/>
                      <a:pt x="72" y="8"/>
                    </a:cubicBezTo>
                    <a:cubicBezTo>
                      <a:pt x="54" y="21"/>
                      <a:pt x="24" y="21"/>
                      <a:pt x="6" y="8"/>
                    </a:cubicBezTo>
                    <a:cubicBezTo>
                      <a:pt x="0" y="4"/>
                      <a:pt x="8" y="1"/>
                      <a:pt x="15" y="4"/>
                    </a:cubicBezTo>
                    <a:cubicBezTo>
                      <a:pt x="29" y="11"/>
                      <a:pt x="50" y="11"/>
                      <a:pt x="63" y="4"/>
                    </a:cubicBezTo>
                    <a:close/>
                  </a:path>
                </a:pathLst>
              </a:custGeom>
              <a:solidFill>
                <a:srgbClr val="C79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42"/>
              <p:cNvSpPr>
                <a:spLocks/>
              </p:cNvSpPr>
              <p:nvPr/>
            </p:nvSpPr>
            <p:spPr bwMode="auto">
              <a:xfrm>
                <a:off x="5433625" y="3404482"/>
                <a:ext cx="138962" cy="220912"/>
              </a:xfrm>
              <a:custGeom>
                <a:avLst/>
                <a:gdLst>
                  <a:gd name="T0" fmla="*/ 54 w 73"/>
                  <a:gd name="T1" fmla="*/ 5 h 114"/>
                  <a:gd name="T2" fmla="*/ 10 w 73"/>
                  <a:gd name="T3" fmla="*/ 48 h 114"/>
                  <a:gd name="T4" fmla="*/ 19 w 73"/>
                  <a:gd name="T5" fmla="*/ 109 h 114"/>
                  <a:gd name="T6" fmla="*/ 64 w 73"/>
                  <a:gd name="T7" fmla="*/ 66 h 114"/>
                  <a:gd name="T8" fmla="*/ 54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54" y="5"/>
                    </a:moveTo>
                    <a:cubicBezTo>
                      <a:pt x="39" y="0"/>
                      <a:pt x="19" y="19"/>
                      <a:pt x="10" y="48"/>
                    </a:cubicBezTo>
                    <a:cubicBezTo>
                      <a:pt x="0" y="77"/>
                      <a:pt x="5" y="105"/>
                      <a:pt x="19" y="109"/>
                    </a:cubicBezTo>
                    <a:cubicBezTo>
                      <a:pt x="34" y="114"/>
                      <a:pt x="54" y="95"/>
                      <a:pt x="64" y="66"/>
                    </a:cubicBezTo>
                    <a:cubicBezTo>
                      <a:pt x="73" y="37"/>
                      <a:pt x="69" y="10"/>
                      <a:pt x="54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43"/>
              <p:cNvSpPr>
                <a:spLocks/>
              </p:cNvSpPr>
              <p:nvPr/>
            </p:nvSpPr>
            <p:spPr bwMode="auto">
              <a:xfrm>
                <a:off x="4614114" y="3404482"/>
                <a:ext cx="138962" cy="220912"/>
              </a:xfrm>
              <a:custGeom>
                <a:avLst/>
                <a:gdLst>
                  <a:gd name="T0" fmla="*/ 19 w 73"/>
                  <a:gd name="T1" fmla="*/ 5 h 114"/>
                  <a:gd name="T2" fmla="*/ 63 w 73"/>
                  <a:gd name="T3" fmla="*/ 48 h 114"/>
                  <a:gd name="T4" fmla="*/ 53 w 73"/>
                  <a:gd name="T5" fmla="*/ 109 h 114"/>
                  <a:gd name="T6" fmla="*/ 9 w 73"/>
                  <a:gd name="T7" fmla="*/ 66 h 114"/>
                  <a:gd name="T8" fmla="*/ 19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19" y="5"/>
                    </a:moveTo>
                    <a:cubicBezTo>
                      <a:pt x="34" y="0"/>
                      <a:pt x="53" y="19"/>
                      <a:pt x="63" y="48"/>
                    </a:cubicBezTo>
                    <a:cubicBezTo>
                      <a:pt x="73" y="77"/>
                      <a:pt x="68" y="105"/>
                      <a:pt x="53" y="109"/>
                    </a:cubicBezTo>
                    <a:cubicBezTo>
                      <a:pt x="38" y="114"/>
                      <a:pt x="19" y="95"/>
                      <a:pt x="9" y="66"/>
                    </a:cubicBezTo>
                    <a:cubicBezTo>
                      <a:pt x="0" y="37"/>
                      <a:pt x="4" y="10"/>
                      <a:pt x="19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9" name="Oval 144"/>
          <p:cNvSpPr>
            <a:spLocks noChangeArrowheads="1"/>
          </p:cNvSpPr>
          <p:nvPr/>
        </p:nvSpPr>
        <p:spPr bwMode="auto">
          <a:xfrm>
            <a:off x="801900" y="1833075"/>
            <a:ext cx="1793608" cy="178940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1118870" y="1978195"/>
            <a:ext cx="1195387" cy="1553766"/>
            <a:chOff x="3726830" y="4251839"/>
            <a:chExt cx="1195387" cy="1553766"/>
          </a:xfrm>
        </p:grpSpPr>
        <p:sp>
          <p:nvSpPr>
            <p:cNvPr id="91" name="Freeform 202"/>
            <p:cNvSpPr>
              <a:spLocks/>
            </p:cNvSpPr>
            <p:nvPr/>
          </p:nvSpPr>
          <p:spPr bwMode="auto">
            <a:xfrm>
              <a:off x="3931617" y="4251839"/>
              <a:ext cx="782241" cy="1026319"/>
            </a:xfrm>
            <a:custGeom>
              <a:avLst/>
              <a:gdLst>
                <a:gd name="T0" fmla="*/ 100 w 278"/>
                <a:gd name="T1" fmla="*/ 33 h 364"/>
                <a:gd name="T2" fmla="*/ 225 w 278"/>
                <a:gd name="T3" fmla="*/ 63 h 364"/>
                <a:gd name="T4" fmla="*/ 260 w 278"/>
                <a:gd name="T5" fmla="*/ 170 h 364"/>
                <a:gd name="T6" fmla="*/ 248 w 278"/>
                <a:gd name="T7" fmla="*/ 248 h 364"/>
                <a:gd name="T8" fmla="*/ 247 w 278"/>
                <a:gd name="T9" fmla="*/ 277 h 364"/>
                <a:gd name="T10" fmla="*/ 133 w 278"/>
                <a:gd name="T11" fmla="*/ 364 h 364"/>
                <a:gd name="T12" fmla="*/ 30 w 278"/>
                <a:gd name="T13" fmla="*/ 280 h 364"/>
                <a:gd name="T14" fmla="*/ 33 w 278"/>
                <a:gd name="T15" fmla="*/ 250 h 364"/>
                <a:gd name="T16" fmla="*/ 22 w 278"/>
                <a:gd name="T17" fmla="*/ 165 h 364"/>
                <a:gd name="T18" fmla="*/ 100 w 278"/>
                <a:gd name="T19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364">
                  <a:moveTo>
                    <a:pt x="100" y="33"/>
                  </a:moveTo>
                  <a:cubicBezTo>
                    <a:pt x="111" y="16"/>
                    <a:pt x="192" y="0"/>
                    <a:pt x="225" y="63"/>
                  </a:cubicBezTo>
                  <a:cubicBezTo>
                    <a:pt x="258" y="126"/>
                    <a:pt x="241" y="148"/>
                    <a:pt x="260" y="170"/>
                  </a:cubicBezTo>
                  <a:cubicBezTo>
                    <a:pt x="278" y="192"/>
                    <a:pt x="261" y="243"/>
                    <a:pt x="248" y="248"/>
                  </a:cubicBezTo>
                  <a:cubicBezTo>
                    <a:pt x="235" y="252"/>
                    <a:pt x="240" y="270"/>
                    <a:pt x="247" y="277"/>
                  </a:cubicBezTo>
                  <a:cubicBezTo>
                    <a:pt x="273" y="310"/>
                    <a:pt x="235" y="364"/>
                    <a:pt x="133" y="364"/>
                  </a:cubicBezTo>
                  <a:cubicBezTo>
                    <a:pt x="24" y="363"/>
                    <a:pt x="2" y="300"/>
                    <a:pt x="30" y="280"/>
                  </a:cubicBezTo>
                  <a:cubicBezTo>
                    <a:pt x="39" y="273"/>
                    <a:pt x="43" y="261"/>
                    <a:pt x="33" y="250"/>
                  </a:cubicBezTo>
                  <a:cubicBezTo>
                    <a:pt x="23" y="239"/>
                    <a:pt x="0" y="199"/>
                    <a:pt x="22" y="165"/>
                  </a:cubicBezTo>
                  <a:cubicBezTo>
                    <a:pt x="43" y="132"/>
                    <a:pt x="24" y="33"/>
                    <a:pt x="100" y="33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203"/>
            <p:cNvSpPr>
              <a:spLocks/>
            </p:cNvSpPr>
            <p:nvPr/>
          </p:nvSpPr>
          <p:spPr bwMode="auto">
            <a:xfrm>
              <a:off x="3739926" y="5075752"/>
              <a:ext cx="1163241" cy="513160"/>
            </a:xfrm>
            <a:custGeom>
              <a:avLst/>
              <a:gdLst>
                <a:gd name="T0" fmla="*/ 245 w 413"/>
                <a:gd name="T1" fmla="*/ 0 h 182"/>
                <a:gd name="T2" fmla="*/ 165 w 413"/>
                <a:gd name="T3" fmla="*/ 4 h 182"/>
                <a:gd name="T4" fmla="*/ 52 w 413"/>
                <a:gd name="T5" fmla="*/ 68 h 182"/>
                <a:gd name="T6" fmla="*/ 0 w 413"/>
                <a:gd name="T7" fmla="*/ 182 h 182"/>
                <a:gd name="T8" fmla="*/ 413 w 413"/>
                <a:gd name="T9" fmla="*/ 182 h 182"/>
                <a:gd name="T10" fmla="*/ 361 w 413"/>
                <a:gd name="T11" fmla="*/ 68 h 182"/>
                <a:gd name="T12" fmla="*/ 245 w 413"/>
                <a:gd name="T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82">
                  <a:moveTo>
                    <a:pt x="245" y="0"/>
                  </a:moveTo>
                  <a:cubicBezTo>
                    <a:pt x="245" y="2"/>
                    <a:pt x="166" y="3"/>
                    <a:pt x="165" y="4"/>
                  </a:cubicBezTo>
                  <a:cubicBezTo>
                    <a:pt x="140" y="39"/>
                    <a:pt x="94" y="59"/>
                    <a:pt x="52" y="68"/>
                  </a:cubicBezTo>
                  <a:cubicBezTo>
                    <a:pt x="9" y="78"/>
                    <a:pt x="4" y="147"/>
                    <a:pt x="0" y="182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409" y="146"/>
                    <a:pt x="404" y="78"/>
                    <a:pt x="361" y="68"/>
                  </a:cubicBezTo>
                  <a:cubicBezTo>
                    <a:pt x="318" y="58"/>
                    <a:pt x="269" y="37"/>
                    <a:pt x="245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204"/>
            <p:cNvSpPr>
              <a:spLocks/>
            </p:cNvSpPr>
            <p:nvPr/>
          </p:nvSpPr>
          <p:spPr bwMode="auto">
            <a:xfrm>
              <a:off x="4204270" y="4709039"/>
              <a:ext cx="234554" cy="564356"/>
            </a:xfrm>
            <a:custGeom>
              <a:avLst/>
              <a:gdLst>
                <a:gd name="T0" fmla="*/ 0 w 83"/>
                <a:gd name="T1" fmla="*/ 55 h 200"/>
                <a:gd name="T2" fmla="*/ 0 w 83"/>
                <a:gd name="T3" fmla="*/ 123 h 200"/>
                <a:gd name="T4" fmla="*/ 0 w 83"/>
                <a:gd name="T5" fmla="*/ 156 h 200"/>
                <a:gd name="T6" fmla="*/ 83 w 83"/>
                <a:gd name="T7" fmla="*/ 156 h 200"/>
                <a:gd name="T8" fmla="*/ 83 w 83"/>
                <a:gd name="T9" fmla="*/ 123 h 200"/>
                <a:gd name="T10" fmla="*/ 83 w 83"/>
                <a:gd name="T11" fmla="*/ 55 h 200"/>
                <a:gd name="T12" fmla="*/ 0 w 83"/>
                <a:gd name="T13" fmla="*/ 5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0">
                  <a:moveTo>
                    <a:pt x="0" y="55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1" y="199"/>
                    <a:pt x="58" y="200"/>
                    <a:pt x="83" y="156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0"/>
                    <a:pt x="0" y="0"/>
                    <a:pt x="0" y="55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205"/>
            <p:cNvSpPr>
              <a:spLocks/>
            </p:cNvSpPr>
            <p:nvPr/>
          </p:nvSpPr>
          <p:spPr bwMode="auto">
            <a:xfrm>
              <a:off x="4536455" y="4719755"/>
              <a:ext cx="119063" cy="172641"/>
            </a:xfrm>
            <a:custGeom>
              <a:avLst/>
              <a:gdLst>
                <a:gd name="T0" fmla="*/ 32 w 42"/>
                <a:gd name="T1" fmla="*/ 3 h 61"/>
                <a:gd name="T2" fmla="*/ 6 w 42"/>
                <a:gd name="T3" fmla="*/ 24 h 61"/>
                <a:gd name="T4" fmla="*/ 10 w 42"/>
                <a:gd name="T5" fmla="*/ 58 h 61"/>
                <a:gd name="T6" fmla="*/ 36 w 42"/>
                <a:gd name="T7" fmla="*/ 37 h 61"/>
                <a:gd name="T8" fmla="*/ 32 w 42"/>
                <a:gd name="T9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1">
                  <a:moveTo>
                    <a:pt x="32" y="3"/>
                  </a:moveTo>
                  <a:cubicBezTo>
                    <a:pt x="24" y="0"/>
                    <a:pt x="13" y="9"/>
                    <a:pt x="6" y="24"/>
                  </a:cubicBezTo>
                  <a:cubicBezTo>
                    <a:pt x="0" y="39"/>
                    <a:pt x="2" y="54"/>
                    <a:pt x="10" y="58"/>
                  </a:cubicBezTo>
                  <a:cubicBezTo>
                    <a:pt x="19" y="61"/>
                    <a:pt x="30" y="52"/>
                    <a:pt x="36" y="37"/>
                  </a:cubicBezTo>
                  <a:cubicBezTo>
                    <a:pt x="42" y="22"/>
                    <a:pt x="41" y="7"/>
                    <a:pt x="32" y="3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206"/>
            <p:cNvSpPr>
              <a:spLocks/>
            </p:cNvSpPr>
            <p:nvPr/>
          </p:nvSpPr>
          <p:spPr bwMode="auto">
            <a:xfrm>
              <a:off x="3985195" y="4719755"/>
              <a:ext cx="121444" cy="172641"/>
            </a:xfrm>
            <a:custGeom>
              <a:avLst/>
              <a:gdLst>
                <a:gd name="T0" fmla="*/ 10 w 43"/>
                <a:gd name="T1" fmla="*/ 3 h 61"/>
                <a:gd name="T2" fmla="*/ 36 w 43"/>
                <a:gd name="T3" fmla="*/ 24 h 61"/>
                <a:gd name="T4" fmla="*/ 33 w 43"/>
                <a:gd name="T5" fmla="*/ 58 h 61"/>
                <a:gd name="T6" fmla="*/ 7 w 43"/>
                <a:gd name="T7" fmla="*/ 37 h 61"/>
                <a:gd name="T8" fmla="*/ 10 w 43"/>
                <a:gd name="T9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1">
                  <a:moveTo>
                    <a:pt x="10" y="3"/>
                  </a:moveTo>
                  <a:cubicBezTo>
                    <a:pt x="19" y="0"/>
                    <a:pt x="30" y="9"/>
                    <a:pt x="36" y="24"/>
                  </a:cubicBezTo>
                  <a:cubicBezTo>
                    <a:pt x="43" y="39"/>
                    <a:pt x="41" y="54"/>
                    <a:pt x="33" y="58"/>
                  </a:cubicBezTo>
                  <a:cubicBezTo>
                    <a:pt x="24" y="61"/>
                    <a:pt x="13" y="52"/>
                    <a:pt x="7" y="37"/>
                  </a:cubicBezTo>
                  <a:cubicBezTo>
                    <a:pt x="0" y="22"/>
                    <a:pt x="2" y="7"/>
                    <a:pt x="10" y="3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207"/>
            <p:cNvSpPr>
              <a:spLocks/>
            </p:cNvSpPr>
            <p:nvPr/>
          </p:nvSpPr>
          <p:spPr bwMode="auto">
            <a:xfrm>
              <a:off x="4204270" y="5005505"/>
              <a:ext cx="234554" cy="80962"/>
            </a:xfrm>
            <a:custGeom>
              <a:avLst/>
              <a:gdLst>
                <a:gd name="T0" fmla="*/ 83 w 83"/>
                <a:gd name="T1" fmla="*/ 0 h 29"/>
                <a:gd name="T2" fmla="*/ 0 w 83"/>
                <a:gd name="T3" fmla="*/ 0 h 29"/>
                <a:gd name="T4" fmla="*/ 0 w 83"/>
                <a:gd name="T5" fmla="*/ 3 h 29"/>
                <a:gd name="T6" fmla="*/ 41 w 83"/>
                <a:gd name="T7" fmla="*/ 29 h 29"/>
                <a:gd name="T8" fmla="*/ 83 w 83"/>
                <a:gd name="T9" fmla="*/ 3 h 29"/>
                <a:gd name="T10" fmla="*/ 83 w 83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29">
                  <a:moveTo>
                    <a:pt x="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6" y="29"/>
                    <a:pt x="41" y="29"/>
                  </a:cubicBezTo>
                  <a:cubicBezTo>
                    <a:pt x="56" y="29"/>
                    <a:pt x="83" y="3"/>
                    <a:pt x="83" y="3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208"/>
            <p:cNvSpPr>
              <a:spLocks/>
            </p:cNvSpPr>
            <p:nvPr/>
          </p:nvSpPr>
          <p:spPr bwMode="auto">
            <a:xfrm>
              <a:off x="4001864" y="4350661"/>
              <a:ext cx="639366" cy="710803"/>
            </a:xfrm>
            <a:custGeom>
              <a:avLst/>
              <a:gdLst>
                <a:gd name="T0" fmla="*/ 113 w 227"/>
                <a:gd name="T1" fmla="*/ 252 h 252"/>
                <a:gd name="T2" fmla="*/ 17 w 227"/>
                <a:gd name="T3" fmla="*/ 149 h 252"/>
                <a:gd name="T4" fmla="*/ 113 w 227"/>
                <a:gd name="T5" fmla="*/ 0 h 252"/>
                <a:gd name="T6" fmla="*/ 210 w 227"/>
                <a:gd name="T7" fmla="*/ 149 h 252"/>
                <a:gd name="T8" fmla="*/ 113 w 227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52">
                  <a:moveTo>
                    <a:pt x="113" y="252"/>
                  </a:moveTo>
                  <a:cubicBezTo>
                    <a:pt x="88" y="252"/>
                    <a:pt x="34" y="210"/>
                    <a:pt x="17" y="149"/>
                  </a:cubicBezTo>
                  <a:cubicBezTo>
                    <a:pt x="0" y="88"/>
                    <a:pt x="32" y="0"/>
                    <a:pt x="113" y="0"/>
                  </a:cubicBezTo>
                  <a:cubicBezTo>
                    <a:pt x="195" y="0"/>
                    <a:pt x="227" y="88"/>
                    <a:pt x="210" y="149"/>
                  </a:cubicBezTo>
                  <a:cubicBezTo>
                    <a:pt x="193" y="210"/>
                    <a:pt x="139" y="252"/>
                    <a:pt x="113" y="252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209"/>
            <p:cNvSpPr>
              <a:spLocks/>
            </p:cNvSpPr>
            <p:nvPr/>
          </p:nvSpPr>
          <p:spPr bwMode="auto">
            <a:xfrm>
              <a:off x="3999482" y="4330421"/>
              <a:ext cx="675085" cy="491728"/>
            </a:xfrm>
            <a:custGeom>
              <a:avLst/>
              <a:gdLst>
                <a:gd name="T0" fmla="*/ 95 w 240"/>
                <a:gd name="T1" fmla="*/ 83 h 174"/>
                <a:gd name="T2" fmla="*/ 40 w 240"/>
                <a:gd name="T3" fmla="*/ 126 h 174"/>
                <a:gd name="T4" fmla="*/ 24 w 240"/>
                <a:gd name="T5" fmla="*/ 168 h 174"/>
                <a:gd name="T6" fmla="*/ 10 w 240"/>
                <a:gd name="T7" fmla="*/ 81 h 174"/>
                <a:gd name="T8" fmla="*/ 97 w 240"/>
                <a:gd name="T9" fmla="*/ 2 h 174"/>
                <a:gd name="T10" fmla="*/ 182 w 240"/>
                <a:gd name="T11" fmla="*/ 26 h 174"/>
                <a:gd name="T12" fmla="*/ 205 w 240"/>
                <a:gd name="T13" fmla="*/ 174 h 174"/>
                <a:gd name="T14" fmla="*/ 158 w 240"/>
                <a:gd name="T15" fmla="*/ 58 h 174"/>
                <a:gd name="T16" fmla="*/ 95 w 240"/>
                <a:gd name="T17" fmla="*/ 8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174">
                  <a:moveTo>
                    <a:pt x="95" y="83"/>
                  </a:moveTo>
                  <a:cubicBezTo>
                    <a:pt x="75" y="125"/>
                    <a:pt x="67" y="137"/>
                    <a:pt x="40" y="126"/>
                  </a:cubicBezTo>
                  <a:cubicBezTo>
                    <a:pt x="14" y="115"/>
                    <a:pt x="19" y="146"/>
                    <a:pt x="24" y="168"/>
                  </a:cubicBezTo>
                  <a:cubicBezTo>
                    <a:pt x="0" y="138"/>
                    <a:pt x="3" y="110"/>
                    <a:pt x="10" y="81"/>
                  </a:cubicBezTo>
                  <a:cubicBezTo>
                    <a:pt x="18" y="49"/>
                    <a:pt x="59" y="1"/>
                    <a:pt x="97" y="2"/>
                  </a:cubicBezTo>
                  <a:cubicBezTo>
                    <a:pt x="118" y="0"/>
                    <a:pt x="149" y="2"/>
                    <a:pt x="182" y="26"/>
                  </a:cubicBezTo>
                  <a:cubicBezTo>
                    <a:pt x="240" y="68"/>
                    <a:pt x="221" y="162"/>
                    <a:pt x="205" y="174"/>
                  </a:cubicBezTo>
                  <a:cubicBezTo>
                    <a:pt x="220" y="86"/>
                    <a:pt x="183" y="104"/>
                    <a:pt x="158" y="58"/>
                  </a:cubicBezTo>
                  <a:cubicBezTo>
                    <a:pt x="149" y="38"/>
                    <a:pt x="117" y="37"/>
                    <a:pt x="95" y="83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Rectangle 210"/>
            <p:cNvSpPr>
              <a:spLocks noChangeArrowheads="1"/>
            </p:cNvSpPr>
            <p:nvPr/>
          </p:nvSpPr>
          <p:spPr bwMode="auto">
            <a:xfrm>
              <a:off x="4306664" y="5242439"/>
              <a:ext cx="22622" cy="2928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Rectangle 211"/>
            <p:cNvSpPr>
              <a:spLocks noChangeArrowheads="1"/>
            </p:cNvSpPr>
            <p:nvPr/>
          </p:nvSpPr>
          <p:spPr bwMode="auto">
            <a:xfrm>
              <a:off x="4306664" y="5242439"/>
              <a:ext cx="22622" cy="292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212"/>
            <p:cNvSpPr>
              <a:spLocks/>
            </p:cNvSpPr>
            <p:nvPr/>
          </p:nvSpPr>
          <p:spPr bwMode="auto">
            <a:xfrm>
              <a:off x="4123307" y="5086467"/>
              <a:ext cx="194072" cy="240506"/>
            </a:xfrm>
            <a:custGeom>
              <a:avLst/>
              <a:gdLst>
                <a:gd name="T0" fmla="*/ 68 w 163"/>
                <a:gd name="T1" fmla="*/ 0 h 202"/>
                <a:gd name="T2" fmla="*/ 0 w 163"/>
                <a:gd name="T3" fmla="*/ 64 h 202"/>
                <a:gd name="T4" fmla="*/ 87 w 163"/>
                <a:gd name="T5" fmla="*/ 202 h 202"/>
                <a:gd name="T6" fmla="*/ 163 w 163"/>
                <a:gd name="T7" fmla="*/ 128 h 202"/>
                <a:gd name="T8" fmla="*/ 68 w 163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02">
                  <a:moveTo>
                    <a:pt x="68" y="0"/>
                  </a:moveTo>
                  <a:lnTo>
                    <a:pt x="0" y="64"/>
                  </a:lnTo>
                  <a:lnTo>
                    <a:pt x="87" y="202"/>
                  </a:lnTo>
                  <a:lnTo>
                    <a:pt x="163" y="128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Freeform 213"/>
            <p:cNvSpPr>
              <a:spLocks/>
            </p:cNvSpPr>
            <p:nvPr/>
          </p:nvSpPr>
          <p:spPr bwMode="auto">
            <a:xfrm>
              <a:off x="4123307" y="5086467"/>
              <a:ext cx="194072" cy="240506"/>
            </a:xfrm>
            <a:custGeom>
              <a:avLst/>
              <a:gdLst>
                <a:gd name="T0" fmla="*/ 68 w 163"/>
                <a:gd name="T1" fmla="*/ 0 h 202"/>
                <a:gd name="T2" fmla="*/ 0 w 163"/>
                <a:gd name="T3" fmla="*/ 64 h 202"/>
                <a:gd name="T4" fmla="*/ 87 w 163"/>
                <a:gd name="T5" fmla="*/ 202 h 202"/>
                <a:gd name="T6" fmla="*/ 163 w 163"/>
                <a:gd name="T7" fmla="*/ 128 h 202"/>
                <a:gd name="T8" fmla="*/ 68 w 163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02">
                  <a:moveTo>
                    <a:pt x="68" y="0"/>
                  </a:moveTo>
                  <a:lnTo>
                    <a:pt x="0" y="64"/>
                  </a:lnTo>
                  <a:lnTo>
                    <a:pt x="87" y="202"/>
                  </a:lnTo>
                  <a:lnTo>
                    <a:pt x="163" y="128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3" name="Freeform 214"/>
            <p:cNvSpPr>
              <a:spLocks/>
            </p:cNvSpPr>
            <p:nvPr/>
          </p:nvSpPr>
          <p:spPr bwMode="auto">
            <a:xfrm>
              <a:off x="4317380" y="5086467"/>
              <a:ext cx="202406" cy="240506"/>
            </a:xfrm>
            <a:custGeom>
              <a:avLst/>
              <a:gdLst>
                <a:gd name="T0" fmla="*/ 102 w 170"/>
                <a:gd name="T1" fmla="*/ 0 h 202"/>
                <a:gd name="T2" fmla="*/ 170 w 170"/>
                <a:gd name="T3" fmla="*/ 67 h 202"/>
                <a:gd name="T4" fmla="*/ 78 w 170"/>
                <a:gd name="T5" fmla="*/ 202 h 202"/>
                <a:gd name="T6" fmla="*/ 0 w 170"/>
                <a:gd name="T7" fmla="*/ 128 h 202"/>
                <a:gd name="T8" fmla="*/ 102 w 170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02">
                  <a:moveTo>
                    <a:pt x="102" y="0"/>
                  </a:moveTo>
                  <a:lnTo>
                    <a:pt x="170" y="67"/>
                  </a:lnTo>
                  <a:lnTo>
                    <a:pt x="78" y="202"/>
                  </a:lnTo>
                  <a:lnTo>
                    <a:pt x="0" y="128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4" name="Freeform 215"/>
            <p:cNvSpPr>
              <a:spLocks/>
            </p:cNvSpPr>
            <p:nvPr/>
          </p:nvSpPr>
          <p:spPr bwMode="auto">
            <a:xfrm>
              <a:off x="4317380" y="5086467"/>
              <a:ext cx="202406" cy="240506"/>
            </a:xfrm>
            <a:custGeom>
              <a:avLst/>
              <a:gdLst>
                <a:gd name="T0" fmla="*/ 102 w 170"/>
                <a:gd name="T1" fmla="*/ 0 h 202"/>
                <a:gd name="T2" fmla="*/ 170 w 170"/>
                <a:gd name="T3" fmla="*/ 67 h 202"/>
                <a:gd name="T4" fmla="*/ 78 w 170"/>
                <a:gd name="T5" fmla="*/ 202 h 202"/>
                <a:gd name="T6" fmla="*/ 0 w 170"/>
                <a:gd name="T7" fmla="*/ 128 h 202"/>
                <a:gd name="T8" fmla="*/ 102 w 170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02">
                  <a:moveTo>
                    <a:pt x="102" y="0"/>
                  </a:moveTo>
                  <a:lnTo>
                    <a:pt x="170" y="67"/>
                  </a:lnTo>
                  <a:lnTo>
                    <a:pt x="78" y="202"/>
                  </a:lnTo>
                  <a:lnTo>
                    <a:pt x="0" y="128"/>
                  </a:lnTo>
                  <a:lnTo>
                    <a:pt x="1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5" name="Freeform 216"/>
            <p:cNvSpPr>
              <a:spLocks noEditPoints="1"/>
            </p:cNvSpPr>
            <p:nvPr/>
          </p:nvSpPr>
          <p:spPr bwMode="auto">
            <a:xfrm>
              <a:off x="4075682" y="4680464"/>
              <a:ext cx="497681" cy="180975"/>
            </a:xfrm>
            <a:custGeom>
              <a:avLst/>
              <a:gdLst>
                <a:gd name="T0" fmla="*/ 132 w 177"/>
                <a:gd name="T1" fmla="*/ 64 h 64"/>
                <a:gd name="T2" fmla="*/ 135 w 177"/>
                <a:gd name="T3" fmla="*/ 63 h 64"/>
                <a:gd name="T4" fmla="*/ 167 w 177"/>
                <a:gd name="T5" fmla="*/ 38 h 64"/>
                <a:gd name="T6" fmla="*/ 174 w 177"/>
                <a:gd name="T7" fmla="*/ 16 h 64"/>
                <a:gd name="T8" fmla="*/ 177 w 177"/>
                <a:gd name="T9" fmla="*/ 8 h 64"/>
                <a:gd name="T10" fmla="*/ 172 w 177"/>
                <a:gd name="T11" fmla="*/ 3 h 64"/>
                <a:gd name="T12" fmla="*/ 133 w 177"/>
                <a:gd name="T13" fmla="*/ 0 h 64"/>
                <a:gd name="T14" fmla="*/ 133 w 177"/>
                <a:gd name="T15" fmla="*/ 4 h 64"/>
                <a:gd name="T16" fmla="*/ 160 w 177"/>
                <a:gd name="T17" fmla="*/ 7 h 64"/>
                <a:gd name="T18" fmla="*/ 159 w 177"/>
                <a:gd name="T19" fmla="*/ 47 h 64"/>
                <a:gd name="T20" fmla="*/ 132 w 177"/>
                <a:gd name="T21" fmla="*/ 60 h 64"/>
                <a:gd name="T22" fmla="*/ 132 w 177"/>
                <a:gd name="T23" fmla="*/ 64 h 64"/>
                <a:gd name="T24" fmla="*/ 88 w 177"/>
                <a:gd name="T25" fmla="*/ 8 h 64"/>
                <a:gd name="T26" fmla="*/ 47 w 177"/>
                <a:gd name="T27" fmla="*/ 1 h 64"/>
                <a:gd name="T28" fmla="*/ 44 w 177"/>
                <a:gd name="T29" fmla="*/ 1 h 64"/>
                <a:gd name="T30" fmla="*/ 44 w 177"/>
                <a:gd name="T31" fmla="*/ 5 h 64"/>
                <a:gd name="T32" fmla="*/ 73 w 177"/>
                <a:gd name="T33" fmla="*/ 14 h 64"/>
                <a:gd name="T34" fmla="*/ 56 w 177"/>
                <a:gd name="T35" fmla="*/ 57 h 64"/>
                <a:gd name="T36" fmla="*/ 43 w 177"/>
                <a:gd name="T37" fmla="*/ 60 h 64"/>
                <a:gd name="T38" fmla="*/ 43 w 177"/>
                <a:gd name="T39" fmla="*/ 64 h 64"/>
                <a:gd name="T40" fmla="*/ 73 w 177"/>
                <a:gd name="T41" fmla="*/ 44 h 64"/>
                <a:gd name="T42" fmla="*/ 88 w 177"/>
                <a:gd name="T43" fmla="*/ 22 h 64"/>
                <a:gd name="T44" fmla="*/ 102 w 177"/>
                <a:gd name="T45" fmla="*/ 44 h 64"/>
                <a:gd name="T46" fmla="*/ 132 w 177"/>
                <a:gd name="T47" fmla="*/ 64 h 64"/>
                <a:gd name="T48" fmla="*/ 132 w 177"/>
                <a:gd name="T49" fmla="*/ 60 h 64"/>
                <a:gd name="T50" fmla="*/ 119 w 177"/>
                <a:gd name="T51" fmla="*/ 57 h 64"/>
                <a:gd name="T52" fmla="*/ 104 w 177"/>
                <a:gd name="T53" fmla="*/ 14 h 64"/>
                <a:gd name="T54" fmla="*/ 133 w 177"/>
                <a:gd name="T55" fmla="*/ 4 h 64"/>
                <a:gd name="T56" fmla="*/ 133 w 177"/>
                <a:gd name="T57" fmla="*/ 0 h 64"/>
                <a:gd name="T58" fmla="*/ 131 w 177"/>
                <a:gd name="T59" fmla="*/ 1 h 64"/>
                <a:gd name="T60" fmla="*/ 88 w 177"/>
                <a:gd name="T61" fmla="*/ 8 h 64"/>
                <a:gd name="T62" fmla="*/ 44 w 177"/>
                <a:gd name="T63" fmla="*/ 1 h 64"/>
                <a:gd name="T64" fmla="*/ 5 w 177"/>
                <a:gd name="T65" fmla="*/ 3 h 64"/>
                <a:gd name="T66" fmla="*/ 0 w 177"/>
                <a:gd name="T67" fmla="*/ 9 h 64"/>
                <a:gd name="T68" fmla="*/ 3 w 177"/>
                <a:gd name="T69" fmla="*/ 17 h 64"/>
                <a:gd name="T70" fmla="*/ 9 w 177"/>
                <a:gd name="T71" fmla="*/ 38 h 64"/>
                <a:gd name="T72" fmla="*/ 39 w 177"/>
                <a:gd name="T73" fmla="*/ 64 h 64"/>
                <a:gd name="T74" fmla="*/ 43 w 177"/>
                <a:gd name="T75" fmla="*/ 64 h 64"/>
                <a:gd name="T76" fmla="*/ 43 w 177"/>
                <a:gd name="T77" fmla="*/ 60 h 64"/>
                <a:gd name="T78" fmla="*/ 16 w 177"/>
                <a:gd name="T79" fmla="*/ 48 h 64"/>
                <a:gd name="T80" fmla="*/ 17 w 177"/>
                <a:gd name="T81" fmla="*/ 8 h 64"/>
                <a:gd name="T82" fmla="*/ 44 w 177"/>
                <a:gd name="T83" fmla="*/ 5 h 64"/>
                <a:gd name="T84" fmla="*/ 44 w 177"/>
                <a:gd name="T8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7" h="64">
                  <a:moveTo>
                    <a:pt x="132" y="64"/>
                  </a:moveTo>
                  <a:cubicBezTo>
                    <a:pt x="133" y="63"/>
                    <a:pt x="134" y="63"/>
                    <a:pt x="135" y="63"/>
                  </a:cubicBezTo>
                  <a:cubicBezTo>
                    <a:pt x="158" y="61"/>
                    <a:pt x="164" y="51"/>
                    <a:pt x="167" y="38"/>
                  </a:cubicBezTo>
                  <a:cubicBezTo>
                    <a:pt x="170" y="23"/>
                    <a:pt x="170" y="18"/>
                    <a:pt x="174" y="16"/>
                  </a:cubicBezTo>
                  <a:cubicBezTo>
                    <a:pt x="176" y="15"/>
                    <a:pt x="177" y="12"/>
                    <a:pt x="177" y="8"/>
                  </a:cubicBezTo>
                  <a:cubicBezTo>
                    <a:pt x="177" y="5"/>
                    <a:pt x="177" y="4"/>
                    <a:pt x="172" y="3"/>
                  </a:cubicBezTo>
                  <a:cubicBezTo>
                    <a:pt x="169" y="1"/>
                    <a:pt x="148" y="0"/>
                    <a:pt x="133" y="0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45" y="4"/>
                    <a:pt x="157" y="5"/>
                    <a:pt x="160" y="7"/>
                  </a:cubicBezTo>
                  <a:cubicBezTo>
                    <a:pt x="168" y="12"/>
                    <a:pt x="165" y="36"/>
                    <a:pt x="159" y="47"/>
                  </a:cubicBezTo>
                  <a:cubicBezTo>
                    <a:pt x="155" y="56"/>
                    <a:pt x="143" y="60"/>
                    <a:pt x="132" y="60"/>
                  </a:cubicBezTo>
                  <a:lnTo>
                    <a:pt x="132" y="64"/>
                  </a:lnTo>
                  <a:close/>
                  <a:moveTo>
                    <a:pt x="88" y="8"/>
                  </a:moveTo>
                  <a:cubicBezTo>
                    <a:pt x="83" y="8"/>
                    <a:pt x="62" y="2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6" y="5"/>
                    <a:pt x="69" y="8"/>
                    <a:pt x="73" y="14"/>
                  </a:cubicBezTo>
                  <a:cubicBezTo>
                    <a:pt x="80" y="25"/>
                    <a:pt x="67" y="51"/>
                    <a:pt x="56" y="57"/>
                  </a:cubicBezTo>
                  <a:cubicBezTo>
                    <a:pt x="52" y="59"/>
                    <a:pt x="47" y="60"/>
                    <a:pt x="43" y="60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63" y="64"/>
                    <a:pt x="70" y="49"/>
                    <a:pt x="73" y="44"/>
                  </a:cubicBezTo>
                  <a:cubicBezTo>
                    <a:pt x="78" y="35"/>
                    <a:pt x="77" y="22"/>
                    <a:pt x="88" y="22"/>
                  </a:cubicBezTo>
                  <a:cubicBezTo>
                    <a:pt x="100" y="22"/>
                    <a:pt x="98" y="35"/>
                    <a:pt x="102" y="44"/>
                  </a:cubicBezTo>
                  <a:cubicBezTo>
                    <a:pt x="105" y="49"/>
                    <a:pt x="111" y="64"/>
                    <a:pt x="132" y="64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27" y="60"/>
                    <a:pt x="122" y="59"/>
                    <a:pt x="119" y="57"/>
                  </a:cubicBezTo>
                  <a:cubicBezTo>
                    <a:pt x="107" y="51"/>
                    <a:pt x="96" y="25"/>
                    <a:pt x="104" y="14"/>
                  </a:cubicBezTo>
                  <a:cubicBezTo>
                    <a:pt x="109" y="8"/>
                    <a:pt x="121" y="5"/>
                    <a:pt x="133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17" y="2"/>
                    <a:pt x="101" y="8"/>
                    <a:pt x="88" y="8"/>
                  </a:cubicBezTo>
                  <a:close/>
                  <a:moveTo>
                    <a:pt x="44" y="1"/>
                  </a:moveTo>
                  <a:cubicBezTo>
                    <a:pt x="29" y="0"/>
                    <a:pt x="9" y="2"/>
                    <a:pt x="5" y="3"/>
                  </a:cubicBezTo>
                  <a:cubicBezTo>
                    <a:pt x="1" y="5"/>
                    <a:pt x="1" y="5"/>
                    <a:pt x="0" y="9"/>
                  </a:cubicBezTo>
                  <a:cubicBezTo>
                    <a:pt x="0" y="13"/>
                    <a:pt x="0" y="16"/>
                    <a:pt x="3" y="17"/>
                  </a:cubicBezTo>
                  <a:cubicBezTo>
                    <a:pt x="7" y="18"/>
                    <a:pt x="7" y="23"/>
                    <a:pt x="9" y="38"/>
                  </a:cubicBezTo>
                  <a:cubicBezTo>
                    <a:pt x="11" y="51"/>
                    <a:pt x="16" y="62"/>
                    <a:pt x="39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2" y="60"/>
                    <a:pt x="20" y="56"/>
                    <a:pt x="16" y="48"/>
                  </a:cubicBezTo>
                  <a:cubicBezTo>
                    <a:pt x="10" y="36"/>
                    <a:pt x="9" y="13"/>
                    <a:pt x="17" y="8"/>
                  </a:cubicBezTo>
                  <a:cubicBezTo>
                    <a:pt x="21" y="6"/>
                    <a:pt x="32" y="4"/>
                    <a:pt x="44" y="5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6" name="Freeform 217"/>
            <p:cNvSpPr>
              <a:spLocks/>
            </p:cNvSpPr>
            <p:nvPr/>
          </p:nvSpPr>
          <p:spPr bwMode="auto">
            <a:xfrm>
              <a:off x="4317380" y="5238867"/>
              <a:ext cx="238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B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7" name="Freeform 218"/>
            <p:cNvSpPr>
              <a:spLocks/>
            </p:cNvSpPr>
            <p:nvPr/>
          </p:nvSpPr>
          <p:spPr bwMode="auto">
            <a:xfrm>
              <a:off x="4204270" y="5084086"/>
              <a:ext cx="234554" cy="154781"/>
            </a:xfrm>
            <a:custGeom>
              <a:avLst/>
              <a:gdLst>
                <a:gd name="T0" fmla="*/ 83 w 83"/>
                <a:gd name="T1" fmla="*/ 0 h 55"/>
                <a:gd name="T2" fmla="*/ 40 w 83"/>
                <a:gd name="T3" fmla="*/ 54 h 55"/>
                <a:gd name="T4" fmla="*/ 0 w 83"/>
                <a:gd name="T5" fmla="*/ 0 h 55"/>
                <a:gd name="T6" fmla="*/ 0 w 83"/>
                <a:gd name="T7" fmla="*/ 1 h 55"/>
                <a:gd name="T8" fmla="*/ 40 w 83"/>
                <a:gd name="T9" fmla="*/ 55 h 55"/>
                <a:gd name="T10" fmla="*/ 41 w 83"/>
                <a:gd name="T11" fmla="*/ 55 h 55"/>
                <a:gd name="T12" fmla="*/ 83 w 83"/>
                <a:gd name="T13" fmla="*/ 1 h 55"/>
                <a:gd name="T14" fmla="*/ 83 w 8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5">
                  <a:moveTo>
                    <a:pt x="83" y="0"/>
                  </a:moveTo>
                  <a:cubicBezTo>
                    <a:pt x="40" y="54"/>
                    <a:pt x="40" y="54"/>
                    <a:pt x="40" y="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1" y="55"/>
                    <a:pt x="41" y="55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E9B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8" name="Freeform 219"/>
            <p:cNvSpPr>
              <a:spLocks/>
            </p:cNvSpPr>
            <p:nvPr/>
          </p:nvSpPr>
          <p:spPr bwMode="auto">
            <a:xfrm>
              <a:off x="3726830" y="5535333"/>
              <a:ext cx="854869" cy="270272"/>
            </a:xfrm>
            <a:custGeom>
              <a:avLst/>
              <a:gdLst>
                <a:gd name="T0" fmla="*/ 83 w 304"/>
                <a:gd name="T1" fmla="*/ 19 h 96"/>
                <a:gd name="T2" fmla="*/ 295 w 304"/>
                <a:gd name="T3" fmla="*/ 0 h 96"/>
                <a:gd name="T4" fmla="*/ 304 w 304"/>
                <a:gd name="T5" fmla="*/ 67 h 96"/>
                <a:gd name="T6" fmla="*/ 53 w 304"/>
                <a:gd name="T7" fmla="*/ 91 h 96"/>
                <a:gd name="T8" fmla="*/ 5 w 304"/>
                <a:gd name="T9" fmla="*/ 19 h 96"/>
                <a:gd name="T10" fmla="*/ 83 w 304"/>
                <a:gd name="T11" fmla="*/ 1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96">
                  <a:moveTo>
                    <a:pt x="83" y="19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04" y="67"/>
                    <a:pt x="117" y="96"/>
                    <a:pt x="53" y="91"/>
                  </a:cubicBezTo>
                  <a:cubicBezTo>
                    <a:pt x="0" y="87"/>
                    <a:pt x="5" y="19"/>
                    <a:pt x="5" y="19"/>
                  </a:cubicBezTo>
                  <a:cubicBezTo>
                    <a:pt x="83" y="19"/>
                    <a:pt x="83" y="19"/>
                    <a:pt x="83" y="1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9" name="Freeform 220"/>
            <p:cNvSpPr>
              <a:spLocks/>
            </p:cNvSpPr>
            <p:nvPr/>
          </p:nvSpPr>
          <p:spPr bwMode="auto">
            <a:xfrm>
              <a:off x="4585270" y="5532952"/>
              <a:ext cx="109538" cy="160735"/>
            </a:xfrm>
            <a:custGeom>
              <a:avLst/>
              <a:gdLst>
                <a:gd name="T0" fmla="*/ 0 w 39"/>
                <a:gd name="T1" fmla="*/ 6 h 57"/>
                <a:gd name="T2" fmla="*/ 36 w 39"/>
                <a:gd name="T3" fmla="*/ 14 h 57"/>
                <a:gd name="T4" fmla="*/ 37 w 39"/>
                <a:gd name="T5" fmla="*/ 33 h 57"/>
                <a:gd name="T6" fmla="*/ 5 w 39"/>
                <a:gd name="T7" fmla="*/ 57 h 57"/>
                <a:gd name="T8" fmla="*/ 0 w 39"/>
                <a:gd name="T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7">
                  <a:moveTo>
                    <a:pt x="0" y="6"/>
                  </a:moveTo>
                  <a:cubicBezTo>
                    <a:pt x="0" y="6"/>
                    <a:pt x="32" y="0"/>
                    <a:pt x="36" y="14"/>
                  </a:cubicBezTo>
                  <a:cubicBezTo>
                    <a:pt x="38" y="19"/>
                    <a:pt x="39" y="28"/>
                    <a:pt x="37" y="33"/>
                  </a:cubicBezTo>
                  <a:cubicBezTo>
                    <a:pt x="33" y="39"/>
                    <a:pt x="5" y="57"/>
                    <a:pt x="5" y="57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0" name="Freeform 221"/>
            <p:cNvSpPr>
              <a:spLocks/>
            </p:cNvSpPr>
            <p:nvPr/>
          </p:nvSpPr>
          <p:spPr bwMode="auto">
            <a:xfrm>
              <a:off x="4554314" y="5532952"/>
              <a:ext cx="44054" cy="165497"/>
            </a:xfrm>
            <a:custGeom>
              <a:avLst/>
              <a:gdLst>
                <a:gd name="T0" fmla="*/ 37 w 37"/>
                <a:gd name="T1" fmla="*/ 135 h 139"/>
                <a:gd name="T2" fmla="*/ 26 w 37"/>
                <a:gd name="T3" fmla="*/ 0 h 139"/>
                <a:gd name="T4" fmla="*/ 0 w 37"/>
                <a:gd name="T5" fmla="*/ 0 h 139"/>
                <a:gd name="T6" fmla="*/ 11 w 37"/>
                <a:gd name="T7" fmla="*/ 139 h 139"/>
                <a:gd name="T8" fmla="*/ 37 w 37"/>
                <a:gd name="T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39">
                  <a:moveTo>
                    <a:pt x="37" y="135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1" y="139"/>
                  </a:lnTo>
                  <a:lnTo>
                    <a:pt x="37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1" name="Freeform 222"/>
            <p:cNvSpPr>
              <a:spLocks/>
            </p:cNvSpPr>
            <p:nvPr/>
          </p:nvSpPr>
          <p:spPr bwMode="auto">
            <a:xfrm>
              <a:off x="4084017" y="5510330"/>
              <a:ext cx="838200" cy="282178"/>
            </a:xfrm>
            <a:custGeom>
              <a:avLst/>
              <a:gdLst>
                <a:gd name="T0" fmla="*/ 291 w 298"/>
                <a:gd name="T1" fmla="*/ 28 h 100"/>
                <a:gd name="T2" fmla="*/ 246 w 298"/>
                <a:gd name="T3" fmla="*/ 99 h 100"/>
                <a:gd name="T4" fmla="*/ 0 w 298"/>
                <a:gd name="T5" fmla="*/ 67 h 100"/>
                <a:gd name="T6" fmla="*/ 0 w 298"/>
                <a:gd name="T7" fmla="*/ 62 h 100"/>
                <a:gd name="T8" fmla="*/ 5 w 298"/>
                <a:gd name="T9" fmla="*/ 0 h 100"/>
                <a:gd name="T10" fmla="*/ 213 w 298"/>
                <a:gd name="T11" fmla="*/ 28 h 100"/>
                <a:gd name="T12" fmla="*/ 291 w 298"/>
                <a:gd name="T13" fmla="*/ 2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00">
                  <a:moveTo>
                    <a:pt x="291" y="28"/>
                  </a:moveTo>
                  <a:cubicBezTo>
                    <a:pt x="291" y="28"/>
                    <a:pt x="298" y="100"/>
                    <a:pt x="246" y="99"/>
                  </a:cubicBezTo>
                  <a:cubicBezTo>
                    <a:pt x="182" y="96"/>
                    <a:pt x="0" y="67"/>
                    <a:pt x="0" y="6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91" y="28"/>
                    <a:pt x="291" y="28"/>
                    <a:pt x="291" y="2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2" name="Freeform 223"/>
            <p:cNvSpPr>
              <a:spLocks/>
            </p:cNvSpPr>
            <p:nvPr/>
          </p:nvSpPr>
          <p:spPr bwMode="auto">
            <a:xfrm>
              <a:off x="3956620" y="5512711"/>
              <a:ext cx="110729" cy="163116"/>
            </a:xfrm>
            <a:custGeom>
              <a:avLst/>
              <a:gdLst>
                <a:gd name="T0" fmla="*/ 39 w 39"/>
                <a:gd name="T1" fmla="*/ 7 h 58"/>
                <a:gd name="T2" fmla="*/ 3 w 39"/>
                <a:gd name="T3" fmla="*/ 16 h 58"/>
                <a:gd name="T4" fmla="*/ 2 w 39"/>
                <a:gd name="T5" fmla="*/ 30 h 58"/>
                <a:gd name="T6" fmla="*/ 34 w 39"/>
                <a:gd name="T7" fmla="*/ 58 h 58"/>
                <a:gd name="T8" fmla="*/ 39 w 39"/>
                <a:gd name="T9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8">
                  <a:moveTo>
                    <a:pt x="39" y="7"/>
                  </a:moveTo>
                  <a:cubicBezTo>
                    <a:pt x="39" y="7"/>
                    <a:pt x="5" y="0"/>
                    <a:pt x="3" y="16"/>
                  </a:cubicBezTo>
                  <a:cubicBezTo>
                    <a:pt x="2" y="21"/>
                    <a:pt x="0" y="26"/>
                    <a:pt x="2" y="30"/>
                  </a:cubicBezTo>
                  <a:cubicBezTo>
                    <a:pt x="6" y="36"/>
                    <a:pt x="34" y="58"/>
                    <a:pt x="34" y="58"/>
                  </a:cubicBezTo>
                  <a:cubicBezTo>
                    <a:pt x="39" y="7"/>
                    <a:pt x="39" y="7"/>
                    <a:pt x="39" y="7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3" name="Freeform 224"/>
            <p:cNvSpPr>
              <a:spLocks/>
            </p:cNvSpPr>
            <p:nvPr/>
          </p:nvSpPr>
          <p:spPr bwMode="auto">
            <a:xfrm>
              <a:off x="4053061" y="5518664"/>
              <a:ext cx="45244" cy="166687"/>
            </a:xfrm>
            <a:custGeom>
              <a:avLst/>
              <a:gdLst>
                <a:gd name="T0" fmla="*/ 0 w 38"/>
                <a:gd name="T1" fmla="*/ 132 h 140"/>
                <a:gd name="T2" fmla="*/ 12 w 38"/>
                <a:gd name="T3" fmla="*/ 0 h 140"/>
                <a:gd name="T4" fmla="*/ 38 w 38"/>
                <a:gd name="T5" fmla="*/ 0 h 140"/>
                <a:gd name="T6" fmla="*/ 26 w 38"/>
                <a:gd name="T7" fmla="*/ 140 h 140"/>
                <a:gd name="T8" fmla="*/ 0 w 38"/>
                <a:gd name="T9" fmla="*/ 1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0">
                  <a:moveTo>
                    <a:pt x="0" y="132"/>
                  </a:moveTo>
                  <a:lnTo>
                    <a:pt x="12" y="0"/>
                  </a:lnTo>
                  <a:lnTo>
                    <a:pt x="38" y="0"/>
                  </a:lnTo>
                  <a:lnTo>
                    <a:pt x="26" y="140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4" name="Freeform 225"/>
            <p:cNvSpPr>
              <a:spLocks/>
            </p:cNvSpPr>
            <p:nvPr/>
          </p:nvSpPr>
          <p:spPr bwMode="auto">
            <a:xfrm>
              <a:off x="4053061" y="5518664"/>
              <a:ext cx="45244" cy="166687"/>
            </a:xfrm>
            <a:custGeom>
              <a:avLst/>
              <a:gdLst>
                <a:gd name="T0" fmla="*/ 0 w 38"/>
                <a:gd name="T1" fmla="*/ 132 h 140"/>
                <a:gd name="T2" fmla="*/ 12 w 38"/>
                <a:gd name="T3" fmla="*/ 0 h 140"/>
                <a:gd name="T4" fmla="*/ 38 w 38"/>
                <a:gd name="T5" fmla="*/ 0 h 140"/>
                <a:gd name="T6" fmla="*/ 26 w 38"/>
                <a:gd name="T7" fmla="*/ 140 h 140"/>
                <a:gd name="T8" fmla="*/ 0 w 38"/>
                <a:gd name="T9" fmla="*/ 1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0">
                  <a:moveTo>
                    <a:pt x="0" y="132"/>
                  </a:moveTo>
                  <a:lnTo>
                    <a:pt x="12" y="0"/>
                  </a:lnTo>
                  <a:lnTo>
                    <a:pt x="38" y="0"/>
                  </a:lnTo>
                  <a:lnTo>
                    <a:pt x="26" y="140"/>
                  </a:lnTo>
                  <a:lnTo>
                    <a:pt x="0" y="1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5" name="Freeform 226"/>
            <p:cNvSpPr>
              <a:spLocks/>
            </p:cNvSpPr>
            <p:nvPr/>
          </p:nvSpPr>
          <p:spPr bwMode="auto">
            <a:xfrm>
              <a:off x="3960192" y="55889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6" name="Freeform 227"/>
            <p:cNvSpPr>
              <a:spLocks/>
            </p:cNvSpPr>
            <p:nvPr/>
          </p:nvSpPr>
          <p:spPr bwMode="auto">
            <a:xfrm>
              <a:off x="3960192" y="5588911"/>
              <a:ext cx="2381" cy="833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1 w 1"/>
                <a:gd name="T7" fmla="*/ 2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8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7" name="Freeform 228"/>
            <p:cNvSpPr>
              <a:spLocks/>
            </p:cNvSpPr>
            <p:nvPr/>
          </p:nvSpPr>
          <p:spPr bwMode="auto">
            <a:xfrm>
              <a:off x="3960192" y="5588911"/>
              <a:ext cx="2381" cy="595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8" name="Freeform 229"/>
            <p:cNvSpPr>
              <a:spLocks noEditPoints="1"/>
            </p:cNvSpPr>
            <p:nvPr/>
          </p:nvSpPr>
          <p:spPr bwMode="auto">
            <a:xfrm>
              <a:off x="3962573" y="5597246"/>
              <a:ext cx="121444" cy="96441"/>
            </a:xfrm>
            <a:custGeom>
              <a:avLst/>
              <a:gdLst>
                <a:gd name="T0" fmla="*/ 0 w 43"/>
                <a:gd name="T1" fmla="*/ 0 h 34"/>
                <a:gd name="T2" fmla="*/ 32 w 43"/>
                <a:gd name="T3" fmla="*/ 32 h 34"/>
                <a:gd name="T4" fmla="*/ 43 w 43"/>
                <a:gd name="T5" fmla="*/ 34 h 34"/>
                <a:gd name="T6" fmla="*/ 43 w 43"/>
                <a:gd name="T7" fmla="*/ 31 h 34"/>
                <a:gd name="T8" fmla="*/ 39 w 43"/>
                <a:gd name="T9" fmla="*/ 30 h 34"/>
                <a:gd name="T10" fmla="*/ 32 w 43"/>
                <a:gd name="T11" fmla="*/ 28 h 34"/>
                <a:gd name="T12" fmla="*/ 0 w 43"/>
                <a:gd name="T13" fmla="*/ 0 h 34"/>
                <a:gd name="T14" fmla="*/ 0 w 43"/>
                <a:gd name="T15" fmla="*/ 0 h 34"/>
                <a:gd name="T16" fmla="*/ 0 w 43"/>
                <a:gd name="T17" fmla="*/ 0 h 34"/>
                <a:gd name="T18" fmla="*/ 0 w 43"/>
                <a:gd name="T19" fmla="*/ 0 h 34"/>
                <a:gd name="T20" fmla="*/ 0 w 43"/>
                <a:gd name="T21" fmla="*/ 0 h 34"/>
                <a:gd name="T22" fmla="*/ 0 w 4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34">
                  <a:moveTo>
                    <a:pt x="0" y="0"/>
                  </a:moveTo>
                  <a:cubicBezTo>
                    <a:pt x="4" y="6"/>
                    <a:pt x="32" y="32"/>
                    <a:pt x="32" y="32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4" y="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9" name="Freeform 230"/>
            <p:cNvSpPr>
              <a:spLocks/>
            </p:cNvSpPr>
            <p:nvPr/>
          </p:nvSpPr>
          <p:spPr bwMode="auto">
            <a:xfrm>
              <a:off x="4084017" y="5685352"/>
              <a:ext cx="0" cy="8335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7 h 7"/>
                <a:gd name="T4" fmla="*/ 0 h 7"/>
                <a:gd name="T5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0" name="Freeform 231"/>
            <p:cNvSpPr>
              <a:spLocks/>
            </p:cNvSpPr>
            <p:nvPr/>
          </p:nvSpPr>
          <p:spPr bwMode="auto">
            <a:xfrm>
              <a:off x="4084017" y="5685352"/>
              <a:ext cx="0" cy="8335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7 h 7"/>
                <a:gd name="T4" fmla="*/ 0 h 7"/>
                <a:gd name="T5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1" name="Freeform 232"/>
            <p:cNvSpPr>
              <a:spLocks/>
            </p:cNvSpPr>
            <p:nvPr/>
          </p:nvSpPr>
          <p:spPr bwMode="auto">
            <a:xfrm>
              <a:off x="4072111" y="5681780"/>
              <a:ext cx="11906" cy="3572"/>
            </a:xfrm>
            <a:custGeom>
              <a:avLst/>
              <a:gdLst>
                <a:gd name="T0" fmla="*/ 0 w 10"/>
                <a:gd name="T1" fmla="*/ 0 h 3"/>
                <a:gd name="T2" fmla="*/ 10 w 10"/>
                <a:gd name="T3" fmla="*/ 3 h 3"/>
                <a:gd name="T4" fmla="*/ 10 w 10"/>
                <a:gd name="T5" fmla="*/ 3 h 3"/>
                <a:gd name="T6" fmla="*/ 0 w 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10" y="3"/>
                  </a:lnTo>
                  <a:lnTo>
                    <a:pt x="1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2" name="Freeform 233"/>
            <p:cNvSpPr>
              <a:spLocks/>
            </p:cNvSpPr>
            <p:nvPr/>
          </p:nvSpPr>
          <p:spPr bwMode="auto">
            <a:xfrm>
              <a:off x="4072111" y="5681780"/>
              <a:ext cx="11906" cy="3572"/>
            </a:xfrm>
            <a:custGeom>
              <a:avLst/>
              <a:gdLst>
                <a:gd name="T0" fmla="*/ 0 w 10"/>
                <a:gd name="T1" fmla="*/ 0 h 3"/>
                <a:gd name="T2" fmla="*/ 10 w 10"/>
                <a:gd name="T3" fmla="*/ 3 h 3"/>
                <a:gd name="T4" fmla="*/ 10 w 10"/>
                <a:gd name="T5" fmla="*/ 3 h 3"/>
                <a:gd name="T6" fmla="*/ 0 w 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10" y="3"/>
                  </a:lnTo>
                  <a:lnTo>
                    <a:pt x="1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3" name="Freeform 234"/>
            <p:cNvSpPr>
              <a:spLocks/>
            </p:cNvSpPr>
            <p:nvPr/>
          </p:nvSpPr>
          <p:spPr bwMode="auto">
            <a:xfrm>
              <a:off x="4084017" y="5698448"/>
              <a:ext cx="297656" cy="48816"/>
            </a:xfrm>
            <a:custGeom>
              <a:avLst/>
              <a:gdLst>
                <a:gd name="T0" fmla="*/ 0 w 106"/>
                <a:gd name="T1" fmla="*/ 0 h 17"/>
                <a:gd name="T2" fmla="*/ 0 w 106"/>
                <a:gd name="T3" fmla="*/ 4 h 17"/>
                <a:gd name="T4" fmla="*/ 90 w 106"/>
                <a:gd name="T5" fmla="*/ 17 h 17"/>
                <a:gd name="T6" fmla="*/ 106 w 106"/>
                <a:gd name="T7" fmla="*/ 16 h 17"/>
                <a:gd name="T8" fmla="*/ 2 w 106"/>
                <a:gd name="T9" fmla="*/ 1 h 17"/>
                <a:gd name="T10" fmla="*/ 0 w 106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40" y="10"/>
                    <a:pt x="90" y="17"/>
                  </a:cubicBezTo>
                  <a:cubicBezTo>
                    <a:pt x="95" y="17"/>
                    <a:pt x="101" y="16"/>
                    <a:pt x="106" y="16"/>
                  </a:cubicBezTo>
                  <a:cubicBezTo>
                    <a:pt x="57" y="9"/>
                    <a:pt x="13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8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4" name="Freeform 235"/>
            <p:cNvSpPr>
              <a:spLocks/>
            </p:cNvSpPr>
            <p:nvPr/>
          </p:nvSpPr>
          <p:spPr bwMode="auto">
            <a:xfrm>
              <a:off x="4084017" y="5698448"/>
              <a:ext cx="5954" cy="357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8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87" name="泪滴形 186"/>
          <p:cNvSpPr/>
          <p:nvPr/>
        </p:nvSpPr>
        <p:spPr>
          <a:xfrm rot="11628403">
            <a:off x="2402373" y="1159634"/>
            <a:ext cx="1368120" cy="1368120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2497040" y="1395644"/>
            <a:ext cx="1341207" cy="10252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800" dirty="0" smtClean="0">
                <a:solidFill>
                  <a:schemeClr val="bg2"/>
                </a:solidFill>
                <a:cs typeface="+mn-ea"/>
                <a:sym typeface="+mn-lt"/>
              </a:rPr>
              <a:t>我们的团队</a:t>
            </a:r>
            <a:endParaRPr lang="en-US" sz="2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03897" y="1172173"/>
            <a:ext cx="1225116" cy="1222246"/>
            <a:chOff x="4311287" y="686253"/>
            <a:chExt cx="1673107" cy="1669187"/>
          </a:xfrm>
        </p:grpSpPr>
        <p:sp>
          <p:nvSpPr>
            <p:cNvPr id="125" name="Oval 144"/>
            <p:cNvSpPr>
              <a:spLocks noChangeArrowheads="1"/>
            </p:cNvSpPr>
            <p:nvPr/>
          </p:nvSpPr>
          <p:spPr bwMode="auto">
            <a:xfrm>
              <a:off x="4311287" y="686253"/>
              <a:ext cx="1673107" cy="16691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4691245" y="890841"/>
              <a:ext cx="965599" cy="1321908"/>
              <a:chOff x="606425" y="3848101"/>
              <a:chExt cx="430213" cy="588963"/>
            </a:xfrm>
          </p:grpSpPr>
          <p:sp>
            <p:nvSpPr>
              <p:cNvPr id="129" name="Rectangle 38"/>
              <p:cNvSpPr>
                <a:spLocks noChangeArrowheads="1"/>
              </p:cNvSpPr>
              <p:nvPr/>
            </p:nvSpPr>
            <p:spPr bwMode="auto">
              <a:xfrm>
                <a:off x="755650" y="4167189"/>
                <a:ext cx="128588" cy="233363"/>
              </a:xfrm>
              <a:prstGeom prst="rect">
                <a:avLst/>
              </a:prstGeom>
              <a:solidFill>
                <a:srgbClr val="E6B6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39"/>
              <p:cNvSpPr>
                <a:spLocks noChangeArrowheads="1"/>
              </p:cNvSpPr>
              <p:nvPr/>
            </p:nvSpPr>
            <p:spPr bwMode="auto">
              <a:xfrm>
                <a:off x="622300" y="3848101"/>
                <a:ext cx="393700" cy="401638"/>
              </a:xfrm>
              <a:prstGeom prst="ellipse">
                <a:avLst/>
              </a:pr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0"/>
              <p:cNvSpPr>
                <a:spLocks/>
              </p:cNvSpPr>
              <p:nvPr/>
            </p:nvSpPr>
            <p:spPr bwMode="auto">
              <a:xfrm>
                <a:off x="639763" y="3925889"/>
                <a:ext cx="358775" cy="360363"/>
              </a:xfrm>
              <a:custGeom>
                <a:avLst/>
                <a:gdLst>
                  <a:gd name="T0" fmla="*/ 215 w 415"/>
                  <a:gd name="T1" fmla="*/ 0 h 418"/>
                  <a:gd name="T2" fmla="*/ 383 w 415"/>
                  <a:gd name="T3" fmla="*/ 185 h 418"/>
                  <a:gd name="T4" fmla="*/ 415 w 415"/>
                  <a:gd name="T5" fmla="*/ 216 h 418"/>
                  <a:gd name="T6" fmla="*/ 208 w 415"/>
                  <a:gd name="T7" fmla="*/ 418 h 418"/>
                  <a:gd name="T8" fmla="*/ 0 w 415"/>
                  <a:gd name="T9" fmla="*/ 216 h 418"/>
                  <a:gd name="T10" fmla="*/ 27 w 415"/>
                  <a:gd name="T11" fmla="*/ 186 h 418"/>
                  <a:gd name="T12" fmla="*/ 215 w 41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5" h="418">
                    <a:moveTo>
                      <a:pt x="215" y="0"/>
                    </a:moveTo>
                    <a:cubicBezTo>
                      <a:pt x="316" y="0"/>
                      <a:pt x="395" y="54"/>
                      <a:pt x="383" y="185"/>
                    </a:cubicBezTo>
                    <a:cubicBezTo>
                      <a:pt x="379" y="223"/>
                      <a:pt x="415" y="203"/>
                      <a:pt x="415" y="216"/>
                    </a:cubicBezTo>
                    <a:cubicBezTo>
                      <a:pt x="415" y="328"/>
                      <a:pt x="322" y="418"/>
                      <a:pt x="208" y="418"/>
                    </a:cubicBezTo>
                    <a:cubicBezTo>
                      <a:pt x="93" y="418"/>
                      <a:pt x="0" y="328"/>
                      <a:pt x="0" y="216"/>
                    </a:cubicBezTo>
                    <a:cubicBezTo>
                      <a:pt x="25" y="252"/>
                      <a:pt x="28" y="207"/>
                      <a:pt x="27" y="186"/>
                    </a:cubicBezTo>
                    <a:cubicBezTo>
                      <a:pt x="18" y="16"/>
                      <a:pt x="110" y="0"/>
                      <a:pt x="215" y="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41"/>
              <p:cNvSpPr>
                <a:spLocks/>
              </p:cNvSpPr>
              <p:nvPr/>
            </p:nvSpPr>
            <p:spPr bwMode="auto">
              <a:xfrm>
                <a:off x="738188" y="4183064"/>
                <a:ext cx="161925" cy="61913"/>
              </a:xfrm>
              <a:custGeom>
                <a:avLst/>
                <a:gdLst>
                  <a:gd name="T0" fmla="*/ 187 w 187"/>
                  <a:gd name="T1" fmla="*/ 0 h 72"/>
                  <a:gd name="T2" fmla="*/ 0 w 187"/>
                  <a:gd name="T3" fmla="*/ 0 h 72"/>
                  <a:gd name="T4" fmla="*/ 187 w 187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7" h="72">
                    <a:moveTo>
                      <a:pt x="187" y="0"/>
                    </a:moveTo>
                    <a:cubicBezTo>
                      <a:pt x="137" y="72"/>
                      <a:pt x="51" y="72"/>
                      <a:pt x="0" y="0"/>
                    </a:cubicBez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E2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2"/>
              <p:cNvSpPr>
                <a:spLocks/>
              </p:cNvSpPr>
              <p:nvPr/>
            </p:nvSpPr>
            <p:spPr bwMode="auto">
              <a:xfrm>
                <a:off x="771525" y="4181476"/>
                <a:ext cx="96838" cy="52388"/>
              </a:xfrm>
              <a:custGeom>
                <a:avLst/>
                <a:gdLst>
                  <a:gd name="T0" fmla="*/ 112 w 112"/>
                  <a:gd name="T1" fmla="*/ 39 h 61"/>
                  <a:gd name="T2" fmla="*/ 0 w 112"/>
                  <a:gd name="T3" fmla="*/ 39 h 61"/>
                  <a:gd name="T4" fmla="*/ 112 w 112"/>
                  <a:gd name="T5" fmla="*/ 3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61">
                    <a:moveTo>
                      <a:pt x="112" y="39"/>
                    </a:moveTo>
                    <a:cubicBezTo>
                      <a:pt x="76" y="61"/>
                      <a:pt x="35" y="61"/>
                      <a:pt x="0" y="39"/>
                    </a:cubicBezTo>
                    <a:cubicBezTo>
                      <a:pt x="33" y="0"/>
                      <a:pt x="78" y="0"/>
                      <a:pt x="112" y="39"/>
                    </a:cubicBezTo>
                    <a:close/>
                  </a:path>
                </a:pathLst>
              </a:custGeom>
              <a:solidFill>
                <a:srgbClr val="ED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43"/>
              <p:cNvSpPr>
                <a:spLocks noChangeArrowheads="1"/>
              </p:cNvSpPr>
              <p:nvPr/>
            </p:nvSpPr>
            <p:spPr bwMode="auto">
              <a:xfrm>
                <a:off x="744538" y="4041776"/>
                <a:ext cx="30163" cy="5238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44"/>
              <p:cNvSpPr>
                <a:spLocks noChangeArrowheads="1"/>
              </p:cNvSpPr>
              <p:nvPr/>
            </p:nvSpPr>
            <p:spPr bwMode="auto">
              <a:xfrm>
                <a:off x="750888" y="4046539"/>
                <a:ext cx="19050" cy="17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45"/>
              <p:cNvSpPr>
                <a:spLocks noChangeArrowheads="1"/>
              </p:cNvSpPr>
              <p:nvPr/>
            </p:nvSpPr>
            <p:spPr bwMode="auto">
              <a:xfrm>
                <a:off x="865188" y="4041776"/>
                <a:ext cx="30163" cy="5238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46"/>
              <p:cNvSpPr>
                <a:spLocks noChangeArrowheads="1"/>
              </p:cNvSpPr>
              <p:nvPr/>
            </p:nvSpPr>
            <p:spPr bwMode="auto">
              <a:xfrm>
                <a:off x="873125" y="4046539"/>
                <a:ext cx="17463" cy="17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7"/>
              <p:cNvSpPr>
                <a:spLocks/>
              </p:cNvSpPr>
              <p:nvPr/>
            </p:nvSpPr>
            <p:spPr bwMode="auto">
              <a:xfrm>
                <a:off x="754063" y="3868739"/>
                <a:ext cx="250825" cy="146050"/>
              </a:xfrm>
              <a:custGeom>
                <a:avLst/>
                <a:gdLst>
                  <a:gd name="T0" fmla="*/ 146 w 291"/>
                  <a:gd name="T1" fmla="*/ 37 h 170"/>
                  <a:gd name="T2" fmla="*/ 291 w 291"/>
                  <a:gd name="T3" fmla="*/ 143 h 170"/>
                  <a:gd name="T4" fmla="*/ 146 w 291"/>
                  <a:gd name="T5" fmla="*/ 133 h 170"/>
                  <a:gd name="T6" fmla="*/ 0 w 291"/>
                  <a:gd name="T7" fmla="*/ 26 h 170"/>
                  <a:gd name="T8" fmla="*/ 146 w 291"/>
                  <a:gd name="T9" fmla="*/ 3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170">
                    <a:moveTo>
                      <a:pt x="146" y="37"/>
                    </a:moveTo>
                    <a:cubicBezTo>
                      <a:pt x="226" y="69"/>
                      <a:pt x="291" y="117"/>
                      <a:pt x="291" y="143"/>
                    </a:cubicBezTo>
                    <a:cubicBezTo>
                      <a:pt x="291" y="170"/>
                      <a:pt x="226" y="165"/>
                      <a:pt x="146" y="133"/>
                    </a:cubicBezTo>
                    <a:cubicBezTo>
                      <a:pt x="65" y="101"/>
                      <a:pt x="0" y="53"/>
                      <a:pt x="0" y="26"/>
                    </a:cubicBezTo>
                    <a:cubicBezTo>
                      <a:pt x="0" y="0"/>
                      <a:pt x="65" y="4"/>
                      <a:pt x="146" y="37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8"/>
              <p:cNvSpPr>
                <a:spLocks/>
              </p:cNvSpPr>
              <p:nvPr/>
            </p:nvSpPr>
            <p:spPr bwMode="auto">
              <a:xfrm>
                <a:off x="973138" y="4049714"/>
                <a:ext cx="63500" cy="98425"/>
              </a:xfrm>
              <a:custGeom>
                <a:avLst/>
                <a:gdLst>
                  <a:gd name="T0" fmla="*/ 54 w 73"/>
                  <a:gd name="T1" fmla="*/ 5 h 114"/>
                  <a:gd name="T2" fmla="*/ 9 w 73"/>
                  <a:gd name="T3" fmla="*/ 48 h 114"/>
                  <a:gd name="T4" fmla="*/ 19 w 73"/>
                  <a:gd name="T5" fmla="*/ 109 h 114"/>
                  <a:gd name="T6" fmla="*/ 63 w 73"/>
                  <a:gd name="T7" fmla="*/ 66 h 114"/>
                  <a:gd name="T8" fmla="*/ 54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54" y="5"/>
                    </a:moveTo>
                    <a:cubicBezTo>
                      <a:pt x="39" y="0"/>
                      <a:pt x="19" y="19"/>
                      <a:pt x="9" y="48"/>
                    </a:cubicBezTo>
                    <a:cubicBezTo>
                      <a:pt x="0" y="77"/>
                      <a:pt x="4" y="105"/>
                      <a:pt x="19" y="109"/>
                    </a:cubicBezTo>
                    <a:cubicBezTo>
                      <a:pt x="34" y="114"/>
                      <a:pt x="54" y="95"/>
                      <a:pt x="63" y="66"/>
                    </a:cubicBezTo>
                    <a:cubicBezTo>
                      <a:pt x="73" y="37"/>
                      <a:pt x="68" y="10"/>
                      <a:pt x="54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9"/>
              <p:cNvSpPr>
                <a:spLocks/>
              </p:cNvSpPr>
              <p:nvPr/>
            </p:nvSpPr>
            <p:spPr bwMode="auto">
              <a:xfrm>
                <a:off x="606425" y="4049714"/>
                <a:ext cx="63500" cy="98425"/>
              </a:xfrm>
              <a:custGeom>
                <a:avLst/>
                <a:gdLst>
                  <a:gd name="T0" fmla="*/ 19 w 73"/>
                  <a:gd name="T1" fmla="*/ 5 h 114"/>
                  <a:gd name="T2" fmla="*/ 64 w 73"/>
                  <a:gd name="T3" fmla="*/ 48 h 114"/>
                  <a:gd name="T4" fmla="*/ 54 w 73"/>
                  <a:gd name="T5" fmla="*/ 109 h 114"/>
                  <a:gd name="T6" fmla="*/ 10 w 73"/>
                  <a:gd name="T7" fmla="*/ 66 h 114"/>
                  <a:gd name="T8" fmla="*/ 19 w 73"/>
                  <a:gd name="T9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4">
                    <a:moveTo>
                      <a:pt x="19" y="5"/>
                    </a:moveTo>
                    <a:cubicBezTo>
                      <a:pt x="34" y="0"/>
                      <a:pt x="54" y="19"/>
                      <a:pt x="64" y="48"/>
                    </a:cubicBezTo>
                    <a:cubicBezTo>
                      <a:pt x="73" y="77"/>
                      <a:pt x="69" y="105"/>
                      <a:pt x="54" y="109"/>
                    </a:cubicBezTo>
                    <a:cubicBezTo>
                      <a:pt x="39" y="114"/>
                      <a:pt x="19" y="95"/>
                      <a:pt x="10" y="66"/>
                    </a:cubicBezTo>
                    <a:cubicBezTo>
                      <a:pt x="0" y="37"/>
                      <a:pt x="4" y="10"/>
                      <a:pt x="19" y="5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0"/>
              <p:cNvSpPr>
                <a:spLocks/>
              </p:cNvSpPr>
              <p:nvPr/>
            </p:nvSpPr>
            <p:spPr bwMode="auto">
              <a:xfrm>
                <a:off x="655638" y="3890964"/>
                <a:ext cx="139700" cy="115888"/>
              </a:xfrm>
              <a:custGeom>
                <a:avLst/>
                <a:gdLst>
                  <a:gd name="T0" fmla="*/ 47 w 162"/>
                  <a:gd name="T1" fmla="*/ 28 h 134"/>
                  <a:gd name="T2" fmla="*/ 0 w 162"/>
                  <a:gd name="T3" fmla="*/ 119 h 134"/>
                  <a:gd name="T4" fmla="*/ 81 w 162"/>
                  <a:gd name="T5" fmla="*/ 94 h 134"/>
                  <a:gd name="T6" fmla="*/ 162 w 162"/>
                  <a:gd name="T7" fmla="*/ 17 h 134"/>
                  <a:gd name="T8" fmla="*/ 47 w 162"/>
                  <a:gd name="T9" fmla="*/ 2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34">
                    <a:moveTo>
                      <a:pt x="47" y="28"/>
                    </a:moveTo>
                    <a:cubicBezTo>
                      <a:pt x="2" y="57"/>
                      <a:pt x="0" y="105"/>
                      <a:pt x="0" y="119"/>
                    </a:cubicBezTo>
                    <a:cubicBezTo>
                      <a:pt x="0" y="134"/>
                      <a:pt x="36" y="122"/>
                      <a:pt x="81" y="94"/>
                    </a:cubicBezTo>
                    <a:cubicBezTo>
                      <a:pt x="125" y="65"/>
                      <a:pt x="162" y="31"/>
                      <a:pt x="162" y="17"/>
                    </a:cubicBezTo>
                    <a:cubicBezTo>
                      <a:pt x="162" y="3"/>
                      <a:pt x="91" y="0"/>
                      <a:pt x="47" y="28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1"/>
              <p:cNvSpPr>
                <a:spLocks/>
              </p:cNvSpPr>
              <p:nvPr/>
            </p:nvSpPr>
            <p:spPr bwMode="auto">
              <a:xfrm>
                <a:off x="784225" y="4183064"/>
                <a:ext cx="71438" cy="15875"/>
              </a:xfrm>
              <a:custGeom>
                <a:avLst/>
                <a:gdLst>
                  <a:gd name="T0" fmla="*/ 82 w 82"/>
                  <a:gd name="T1" fmla="*/ 0 h 19"/>
                  <a:gd name="T2" fmla="*/ 0 w 82"/>
                  <a:gd name="T3" fmla="*/ 0 h 19"/>
                  <a:gd name="T4" fmla="*/ 82 w 82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19">
                    <a:moveTo>
                      <a:pt x="82" y="0"/>
                    </a:moveTo>
                    <a:cubicBezTo>
                      <a:pt x="80" y="19"/>
                      <a:pt x="0" y="17"/>
                      <a:pt x="0" y="0"/>
                    </a:cubicBez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2"/>
              <p:cNvSpPr>
                <a:spLocks/>
              </p:cNvSpPr>
              <p:nvPr/>
            </p:nvSpPr>
            <p:spPr bwMode="auto">
              <a:xfrm>
                <a:off x="627063" y="4316414"/>
                <a:ext cx="384175" cy="120650"/>
              </a:xfrm>
              <a:custGeom>
                <a:avLst/>
                <a:gdLst>
                  <a:gd name="T0" fmla="*/ 446 w 446"/>
                  <a:gd name="T1" fmla="*/ 70 h 140"/>
                  <a:gd name="T2" fmla="*/ 298 w 446"/>
                  <a:gd name="T3" fmla="*/ 0 h 140"/>
                  <a:gd name="T4" fmla="*/ 223 w 446"/>
                  <a:gd name="T5" fmla="*/ 46 h 140"/>
                  <a:gd name="T6" fmla="*/ 148 w 446"/>
                  <a:gd name="T7" fmla="*/ 0 h 140"/>
                  <a:gd name="T8" fmla="*/ 0 w 446"/>
                  <a:gd name="T9" fmla="*/ 70 h 140"/>
                  <a:gd name="T10" fmla="*/ 223 w 446"/>
                  <a:gd name="T11" fmla="*/ 140 h 140"/>
                  <a:gd name="T12" fmla="*/ 446 w 446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6" h="140">
                    <a:moveTo>
                      <a:pt x="446" y="70"/>
                    </a:moveTo>
                    <a:cubicBezTo>
                      <a:pt x="407" y="39"/>
                      <a:pt x="336" y="14"/>
                      <a:pt x="298" y="0"/>
                    </a:cubicBezTo>
                    <a:cubicBezTo>
                      <a:pt x="291" y="26"/>
                      <a:pt x="260" y="46"/>
                      <a:pt x="223" y="46"/>
                    </a:cubicBezTo>
                    <a:cubicBezTo>
                      <a:pt x="186" y="46"/>
                      <a:pt x="155" y="26"/>
                      <a:pt x="148" y="0"/>
                    </a:cubicBezTo>
                    <a:cubicBezTo>
                      <a:pt x="110" y="14"/>
                      <a:pt x="38" y="39"/>
                      <a:pt x="0" y="70"/>
                    </a:cubicBezTo>
                    <a:cubicBezTo>
                      <a:pt x="63" y="114"/>
                      <a:pt x="140" y="140"/>
                      <a:pt x="223" y="140"/>
                    </a:cubicBezTo>
                    <a:cubicBezTo>
                      <a:pt x="306" y="140"/>
                      <a:pt x="383" y="114"/>
                      <a:pt x="446" y="70"/>
                    </a:cubicBezTo>
                    <a:close/>
                  </a:path>
                </a:pathLst>
              </a:custGeom>
              <a:solidFill>
                <a:srgbClr val="E85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3"/>
              <p:cNvSpPr>
                <a:spLocks/>
              </p:cNvSpPr>
              <p:nvPr/>
            </p:nvSpPr>
            <p:spPr bwMode="auto">
              <a:xfrm>
                <a:off x="852488" y="4014789"/>
                <a:ext cx="66675" cy="39688"/>
              </a:xfrm>
              <a:custGeom>
                <a:avLst/>
                <a:gdLst>
                  <a:gd name="T0" fmla="*/ 73 w 78"/>
                  <a:gd name="T1" fmla="*/ 35 h 46"/>
                  <a:gd name="T2" fmla="*/ 61 w 78"/>
                  <a:gd name="T3" fmla="*/ 37 h 46"/>
                  <a:gd name="T4" fmla="*/ 15 w 78"/>
                  <a:gd name="T5" fmla="*/ 23 h 46"/>
                  <a:gd name="T6" fmla="*/ 10 w 78"/>
                  <a:gd name="T7" fmla="*/ 9 h 46"/>
                  <a:gd name="T8" fmla="*/ 73 w 78"/>
                  <a:gd name="T9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6">
                    <a:moveTo>
                      <a:pt x="73" y="35"/>
                    </a:moveTo>
                    <a:cubicBezTo>
                      <a:pt x="78" y="44"/>
                      <a:pt x="66" y="46"/>
                      <a:pt x="61" y="37"/>
                    </a:cubicBezTo>
                    <a:cubicBezTo>
                      <a:pt x="54" y="21"/>
                      <a:pt x="31" y="17"/>
                      <a:pt x="15" y="23"/>
                    </a:cubicBezTo>
                    <a:cubicBezTo>
                      <a:pt x="5" y="26"/>
                      <a:pt x="0" y="12"/>
                      <a:pt x="10" y="9"/>
                    </a:cubicBezTo>
                    <a:cubicBezTo>
                      <a:pt x="33" y="0"/>
                      <a:pt x="62" y="12"/>
                      <a:pt x="73" y="35"/>
                    </a:cubicBezTo>
                    <a:close/>
                  </a:path>
                </a:pathLst>
              </a:custGeom>
              <a:solidFill>
                <a:srgbClr val="471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4"/>
              <p:cNvSpPr>
                <a:spLocks/>
              </p:cNvSpPr>
              <p:nvPr/>
            </p:nvSpPr>
            <p:spPr bwMode="auto">
              <a:xfrm>
                <a:off x="785813" y="4141789"/>
                <a:ext cx="68263" cy="19050"/>
              </a:xfrm>
              <a:custGeom>
                <a:avLst/>
                <a:gdLst>
                  <a:gd name="T0" fmla="*/ 63 w 78"/>
                  <a:gd name="T1" fmla="*/ 4 h 21"/>
                  <a:gd name="T2" fmla="*/ 72 w 78"/>
                  <a:gd name="T3" fmla="*/ 8 h 21"/>
                  <a:gd name="T4" fmla="*/ 6 w 78"/>
                  <a:gd name="T5" fmla="*/ 8 h 21"/>
                  <a:gd name="T6" fmla="*/ 15 w 78"/>
                  <a:gd name="T7" fmla="*/ 4 h 21"/>
                  <a:gd name="T8" fmla="*/ 63 w 78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1">
                    <a:moveTo>
                      <a:pt x="63" y="4"/>
                    </a:moveTo>
                    <a:cubicBezTo>
                      <a:pt x="69" y="0"/>
                      <a:pt x="78" y="4"/>
                      <a:pt x="72" y="8"/>
                    </a:cubicBezTo>
                    <a:cubicBezTo>
                      <a:pt x="53" y="21"/>
                      <a:pt x="24" y="21"/>
                      <a:pt x="6" y="8"/>
                    </a:cubicBezTo>
                    <a:cubicBezTo>
                      <a:pt x="0" y="4"/>
                      <a:pt x="8" y="1"/>
                      <a:pt x="15" y="4"/>
                    </a:cubicBezTo>
                    <a:cubicBezTo>
                      <a:pt x="28" y="11"/>
                      <a:pt x="50" y="11"/>
                      <a:pt x="63" y="4"/>
                    </a:cubicBezTo>
                    <a:close/>
                  </a:path>
                </a:pathLst>
              </a:custGeom>
              <a:solidFill>
                <a:srgbClr val="C79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5"/>
              <p:cNvSpPr>
                <a:spLocks/>
              </p:cNvSpPr>
              <p:nvPr/>
            </p:nvSpPr>
            <p:spPr bwMode="auto">
              <a:xfrm>
                <a:off x="749300" y="3862389"/>
                <a:ext cx="206375" cy="171450"/>
              </a:xfrm>
              <a:custGeom>
                <a:avLst/>
                <a:gdLst>
                  <a:gd name="T0" fmla="*/ 238 w 238"/>
                  <a:gd name="T1" fmla="*/ 179 h 198"/>
                  <a:gd name="T2" fmla="*/ 0 w 238"/>
                  <a:gd name="T3" fmla="*/ 0 h 198"/>
                  <a:gd name="T4" fmla="*/ 238 w 238"/>
                  <a:gd name="T5" fmla="*/ 17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8" h="198">
                    <a:moveTo>
                      <a:pt x="238" y="179"/>
                    </a:moveTo>
                    <a:cubicBezTo>
                      <a:pt x="183" y="198"/>
                      <a:pt x="16" y="152"/>
                      <a:pt x="0" y="0"/>
                    </a:cubicBezTo>
                    <a:cubicBezTo>
                      <a:pt x="40" y="112"/>
                      <a:pt x="168" y="159"/>
                      <a:pt x="238" y="179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6"/>
              <p:cNvSpPr>
                <a:spLocks/>
              </p:cNvSpPr>
              <p:nvPr/>
            </p:nvSpPr>
            <p:spPr bwMode="auto">
              <a:xfrm>
                <a:off x="719138" y="3994151"/>
                <a:ext cx="71438" cy="33338"/>
              </a:xfrm>
              <a:custGeom>
                <a:avLst/>
                <a:gdLst>
                  <a:gd name="T0" fmla="*/ 6 w 82"/>
                  <a:gd name="T1" fmla="*/ 26 h 38"/>
                  <a:gd name="T2" fmla="*/ 17 w 82"/>
                  <a:gd name="T3" fmla="*/ 30 h 38"/>
                  <a:gd name="T4" fmla="*/ 66 w 82"/>
                  <a:gd name="T5" fmla="*/ 25 h 38"/>
                  <a:gd name="T6" fmla="*/ 73 w 82"/>
                  <a:gd name="T7" fmla="*/ 12 h 38"/>
                  <a:gd name="T8" fmla="*/ 6 w 82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8">
                    <a:moveTo>
                      <a:pt x="6" y="26"/>
                    </a:moveTo>
                    <a:cubicBezTo>
                      <a:pt x="0" y="34"/>
                      <a:pt x="11" y="38"/>
                      <a:pt x="17" y="30"/>
                    </a:cubicBezTo>
                    <a:cubicBezTo>
                      <a:pt x="28" y="16"/>
                      <a:pt x="51" y="17"/>
                      <a:pt x="66" y="25"/>
                    </a:cubicBezTo>
                    <a:cubicBezTo>
                      <a:pt x="74" y="30"/>
                      <a:pt x="82" y="17"/>
                      <a:pt x="73" y="12"/>
                    </a:cubicBezTo>
                    <a:cubicBezTo>
                      <a:pt x="52" y="0"/>
                      <a:pt x="21" y="6"/>
                      <a:pt x="6" y="26"/>
                    </a:cubicBezTo>
                    <a:close/>
                  </a:path>
                </a:pathLst>
              </a:custGeom>
              <a:solidFill>
                <a:srgbClr val="471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7"/>
              <p:cNvSpPr>
                <a:spLocks noEditPoints="1"/>
              </p:cNvSpPr>
              <p:nvPr/>
            </p:nvSpPr>
            <p:spPr bwMode="auto">
              <a:xfrm>
                <a:off x="622300" y="3975101"/>
                <a:ext cx="392113" cy="319088"/>
              </a:xfrm>
              <a:custGeom>
                <a:avLst/>
                <a:gdLst>
                  <a:gd name="T0" fmla="*/ 229 w 455"/>
                  <a:gd name="T1" fmla="*/ 216 h 369"/>
                  <a:gd name="T2" fmla="*/ 230 w 455"/>
                  <a:gd name="T3" fmla="*/ 216 h 369"/>
                  <a:gd name="T4" fmla="*/ 336 w 455"/>
                  <a:gd name="T5" fmla="*/ 213 h 369"/>
                  <a:gd name="T6" fmla="*/ 406 w 455"/>
                  <a:gd name="T7" fmla="*/ 51 h 369"/>
                  <a:gd name="T8" fmla="*/ 436 w 455"/>
                  <a:gd name="T9" fmla="*/ 65 h 369"/>
                  <a:gd name="T10" fmla="*/ 421 w 455"/>
                  <a:gd name="T11" fmla="*/ 207 h 369"/>
                  <a:gd name="T12" fmla="*/ 234 w 455"/>
                  <a:gd name="T13" fmla="*/ 369 h 369"/>
                  <a:gd name="T14" fmla="*/ 229 w 455"/>
                  <a:gd name="T15" fmla="*/ 369 h 369"/>
                  <a:gd name="T16" fmla="*/ 229 w 455"/>
                  <a:gd name="T17" fmla="*/ 302 h 369"/>
                  <a:gd name="T18" fmla="*/ 266 w 455"/>
                  <a:gd name="T19" fmla="*/ 313 h 369"/>
                  <a:gd name="T20" fmla="*/ 338 w 455"/>
                  <a:gd name="T21" fmla="*/ 242 h 369"/>
                  <a:gd name="T22" fmla="*/ 230 w 455"/>
                  <a:gd name="T23" fmla="*/ 231 h 369"/>
                  <a:gd name="T24" fmla="*/ 229 w 455"/>
                  <a:gd name="T25" fmla="*/ 231 h 369"/>
                  <a:gd name="T26" fmla="*/ 229 w 455"/>
                  <a:gd name="T27" fmla="*/ 216 h 369"/>
                  <a:gd name="T28" fmla="*/ 119 w 455"/>
                  <a:gd name="T29" fmla="*/ 217 h 369"/>
                  <a:gd name="T30" fmla="*/ 229 w 455"/>
                  <a:gd name="T31" fmla="*/ 216 h 369"/>
                  <a:gd name="T32" fmla="*/ 229 w 455"/>
                  <a:gd name="T33" fmla="*/ 231 h 369"/>
                  <a:gd name="T34" fmla="*/ 120 w 455"/>
                  <a:gd name="T35" fmla="*/ 239 h 369"/>
                  <a:gd name="T36" fmla="*/ 189 w 455"/>
                  <a:gd name="T37" fmla="*/ 313 h 369"/>
                  <a:gd name="T38" fmla="*/ 228 w 455"/>
                  <a:gd name="T39" fmla="*/ 302 h 369"/>
                  <a:gd name="T40" fmla="*/ 229 w 455"/>
                  <a:gd name="T41" fmla="*/ 302 h 369"/>
                  <a:gd name="T42" fmla="*/ 229 w 455"/>
                  <a:gd name="T43" fmla="*/ 369 h 369"/>
                  <a:gd name="T44" fmla="*/ 228 w 455"/>
                  <a:gd name="T45" fmla="*/ 369 h 369"/>
                  <a:gd name="T46" fmla="*/ 222 w 455"/>
                  <a:gd name="T47" fmla="*/ 369 h 369"/>
                  <a:gd name="T48" fmla="*/ 34 w 455"/>
                  <a:gd name="T49" fmla="*/ 207 h 369"/>
                  <a:gd name="T50" fmla="*/ 19 w 455"/>
                  <a:gd name="T51" fmla="*/ 65 h 369"/>
                  <a:gd name="T52" fmla="*/ 49 w 455"/>
                  <a:gd name="T53" fmla="*/ 51 h 369"/>
                  <a:gd name="T54" fmla="*/ 119 w 455"/>
                  <a:gd name="T55" fmla="*/ 217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5" h="369">
                    <a:moveTo>
                      <a:pt x="229" y="216"/>
                    </a:moveTo>
                    <a:cubicBezTo>
                      <a:pt x="230" y="216"/>
                      <a:pt x="230" y="216"/>
                      <a:pt x="230" y="216"/>
                    </a:cubicBezTo>
                    <a:cubicBezTo>
                      <a:pt x="283" y="216"/>
                      <a:pt x="303" y="193"/>
                      <a:pt x="336" y="213"/>
                    </a:cubicBezTo>
                    <a:cubicBezTo>
                      <a:pt x="406" y="258"/>
                      <a:pt x="408" y="74"/>
                      <a:pt x="406" y="51"/>
                    </a:cubicBezTo>
                    <a:cubicBezTo>
                      <a:pt x="404" y="0"/>
                      <a:pt x="455" y="42"/>
                      <a:pt x="436" y="65"/>
                    </a:cubicBezTo>
                    <a:cubicBezTo>
                      <a:pt x="416" y="89"/>
                      <a:pt x="414" y="123"/>
                      <a:pt x="421" y="207"/>
                    </a:cubicBezTo>
                    <a:cubicBezTo>
                      <a:pt x="429" y="290"/>
                      <a:pt x="303" y="369"/>
                      <a:pt x="234" y="369"/>
                    </a:cubicBezTo>
                    <a:cubicBezTo>
                      <a:pt x="232" y="369"/>
                      <a:pt x="231" y="369"/>
                      <a:pt x="229" y="369"/>
                    </a:cubicBezTo>
                    <a:cubicBezTo>
                      <a:pt x="229" y="302"/>
                      <a:pt x="229" y="302"/>
                      <a:pt x="229" y="302"/>
                    </a:cubicBezTo>
                    <a:cubicBezTo>
                      <a:pt x="243" y="303"/>
                      <a:pt x="252" y="316"/>
                      <a:pt x="266" y="313"/>
                    </a:cubicBezTo>
                    <a:cubicBezTo>
                      <a:pt x="315" y="303"/>
                      <a:pt x="338" y="262"/>
                      <a:pt x="338" y="242"/>
                    </a:cubicBezTo>
                    <a:cubicBezTo>
                      <a:pt x="338" y="215"/>
                      <a:pt x="285" y="230"/>
                      <a:pt x="230" y="231"/>
                    </a:cubicBezTo>
                    <a:cubicBezTo>
                      <a:pt x="229" y="231"/>
                      <a:pt x="229" y="231"/>
                      <a:pt x="229" y="231"/>
                    </a:cubicBezTo>
                    <a:lnTo>
                      <a:pt x="229" y="216"/>
                    </a:lnTo>
                    <a:close/>
                    <a:moveTo>
                      <a:pt x="119" y="217"/>
                    </a:moveTo>
                    <a:cubicBezTo>
                      <a:pt x="148" y="194"/>
                      <a:pt x="200" y="215"/>
                      <a:pt x="229" y="216"/>
                    </a:cubicBezTo>
                    <a:cubicBezTo>
                      <a:pt x="229" y="231"/>
                      <a:pt x="229" y="231"/>
                      <a:pt x="229" y="231"/>
                    </a:cubicBezTo>
                    <a:cubicBezTo>
                      <a:pt x="177" y="231"/>
                      <a:pt x="123" y="215"/>
                      <a:pt x="120" y="239"/>
                    </a:cubicBezTo>
                    <a:cubicBezTo>
                      <a:pt x="118" y="260"/>
                      <a:pt x="138" y="302"/>
                      <a:pt x="189" y="313"/>
                    </a:cubicBezTo>
                    <a:cubicBezTo>
                      <a:pt x="204" y="316"/>
                      <a:pt x="213" y="302"/>
                      <a:pt x="228" y="302"/>
                    </a:cubicBezTo>
                    <a:cubicBezTo>
                      <a:pt x="228" y="302"/>
                      <a:pt x="229" y="302"/>
                      <a:pt x="229" y="302"/>
                    </a:cubicBezTo>
                    <a:cubicBezTo>
                      <a:pt x="229" y="369"/>
                      <a:pt x="229" y="369"/>
                      <a:pt x="229" y="369"/>
                    </a:cubicBezTo>
                    <a:cubicBezTo>
                      <a:pt x="229" y="369"/>
                      <a:pt x="228" y="369"/>
                      <a:pt x="228" y="369"/>
                    </a:cubicBezTo>
                    <a:cubicBezTo>
                      <a:pt x="226" y="369"/>
                      <a:pt x="224" y="369"/>
                      <a:pt x="222" y="369"/>
                    </a:cubicBezTo>
                    <a:cubicBezTo>
                      <a:pt x="153" y="369"/>
                      <a:pt x="27" y="290"/>
                      <a:pt x="34" y="207"/>
                    </a:cubicBezTo>
                    <a:cubicBezTo>
                      <a:pt x="41" y="123"/>
                      <a:pt x="39" y="89"/>
                      <a:pt x="19" y="65"/>
                    </a:cubicBezTo>
                    <a:cubicBezTo>
                      <a:pt x="0" y="42"/>
                      <a:pt x="51" y="0"/>
                      <a:pt x="49" y="51"/>
                    </a:cubicBezTo>
                    <a:cubicBezTo>
                      <a:pt x="45" y="112"/>
                      <a:pt x="61" y="244"/>
                      <a:pt x="119" y="217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84" name="Freeform 27"/>
          <p:cNvSpPr>
            <a:spLocks noEditPoints="1"/>
          </p:cNvSpPr>
          <p:nvPr/>
        </p:nvSpPr>
        <p:spPr bwMode="auto">
          <a:xfrm>
            <a:off x="6381619" y="1456673"/>
            <a:ext cx="1931573" cy="734118"/>
          </a:xfrm>
          <a:prstGeom prst="wedgeRoundRectCallout">
            <a:avLst>
              <a:gd name="adj1" fmla="val -64099"/>
              <a:gd name="adj2" fmla="val -26701"/>
              <a:gd name="adj3" fmla="val 16667"/>
            </a:avLst>
          </a:prstGeom>
          <a:noFill/>
          <a:ln w="19050">
            <a:solidFill>
              <a:schemeClr val="bg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5" name="Freeform 27"/>
          <p:cNvSpPr>
            <a:spLocks noEditPoints="1"/>
          </p:cNvSpPr>
          <p:nvPr/>
        </p:nvSpPr>
        <p:spPr bwMode="auto">
          <a:xfrm>
            <a:off x="6427339" y="3154245"/>
            <a:ext cx="1617358" cy="915278"/>
          </a:xfrm>
          <a:prstGeom prst="wedgeRoundRectCallout">
            <a:avLst>
              <a:gd name="adj1" fmla="val -66533"/>
              <a:gd name="adj2" fmla="val -19874"/>
              <a:gd name="adj3" fmla="val 16667"/>
            </a:avLst>
          </a:prstGeom>
          <a:noFill/>
          <a:ln w="19050">
            <a:solidFill>
              <a:schemeClr val="bg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" name="Content Placeholder 2"/>
          <p:cNvSpPr txBox="1">
            <a:spLocks/>
          </p:cNvSpPr>
          <p:nvPr/>
        </p:nvSpPr>
        <p:spPr>
          <a:xfrm>
            <a:off x="6557566" y="1553557"/>
            <a:ext cx="1755626" cy="857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I </a:t>
            </a: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love this QC project very much.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87" name="Content Placeholder 2"/>
          <p:cNvSpPr txBox="1">
            <a:spLocks/>
          </p:cNvSpPr>
          <p:nvPr/>
        </p:nvSpPr>
        <p:spPr>
          <a:xfrm>
            <a:off x="6461238" y="3246626"/>
            <a:ext cx="1583459" cy="982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dirty="0" smtClean="0">
                <a:solidFill>
                  <a:schemeClr val="bg2"/>
                </a:solidFill>
                <a:cs typeface="+mn-ea"/>
                <a:sym typeface="+mn-lt"/>
              </a:rPr>
              <a:t>It’s an awesome QC project you have ever seen.</a:t>
            </a:r>
            <a:endParaRPr 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615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09060" y="39243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3421640" y="2080621"/>
            <a:ext cx="2139999" cy="693694"/>
          </a:xfrm>
          <a:prstGeom prst="round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3552139" y="2080621"/>
            <a:ext cx="2239061" cy="611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3200" dirty="0" smtClean="0">
                <a:solidFill>
                  <a:schemeClr val="bg2"/>
                </a:solidFill>
                <a:cs typeface="+mn-ea"/>
                <a:sym typeface="+mn-lt"/>
              </a:rPr>
              <a:t>选定课题</a:t>
            </a:r>
            <a:endParaRPr lang="en-US" sz="3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6" name="泪滴形 95"/>
          <p:cNvSpPr/>
          <p:nvPr/>
        </p:nvSpPr>
        <p:spPr>
          <a:xfrm rot="11199289" flipH="1">
            <a:off x="2391871" y="966557"/>
            <a:ext cx="1039208" cy="1039208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泪滴形 96"/>
          <p:cNvSpPr/>
          <p:nvPr/>
        </p:nvSpPr>
        <p:spPr>
          <a:xfrm rot="14666798" flipH="1">
            <a:off x="5011420" y="1170343"/>
            <a:ext cx="780171" cy="780171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5920833" y="1028322"/>
            <a:ext cx="1757824" cy="7173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ipsum dolor sit amet, consectetur adipiscing elit. </a:t>
            </a: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2432534" y="1298973"/>
            <a:ext cx="1094243" cy="35960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领导要求</a:t>
            </a:r>
            <a:endParaRPr 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1" name="泪滴形 100"/>
          <p:cNvSpPr/>
          <p:nvPr/>
        </p:nvSpPr>
        <p:spPr>
          <a:xfrm rot="12767415">
            <a:off x="5763586" y="2045382"/>
            <a:ext cx="963686" cy="963686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5106020" y="1355555"/>
            <a:ext cx="898234" cy="35960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指标</a:t>
            </a:r>
            <a:endParaRPr 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5755293" y="2347426"/>
            <a:ext cx="1094243" cy="35960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小组讨论</a:t>
            </a:r>
            <a:endParaRPr 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6730634" y="2841438"/>
            <a:ext cx="1757824" cy="7173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ipsum dolor sit amet, consectetur adipiscing elit. </a:t>
            </a: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610962" y="1176689"/>
            <a:ext cx="1757824" cy="7173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ipsum dolor sit amet, consectetur adipiscing elit. </a:t>
            </a: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801124" y="3098244"/>
            <a:ext cx="3978880" cy="826056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Quisque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nibh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dolor,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ac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luctus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ac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urna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tincidunt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Quisque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nibh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dolor,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ac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luctus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ac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urna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Aliquam</a:t>
            </a: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2"/>
                </a:solidFill>
                <a:cs typeface="+mn-ea"/>
                <a:sym typeface="+mn-lt"/>
              </a:rPr>
              <a:t>aliquet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347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5115280" y="3420538"/>
            <a:ext cx="2082089" cy="7012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400" name="Content Placeholder 2"/>
          <p:cNvSpPr txBox="1">
            <a:spLocks/>
          </p:cNvSpPr>
          <p:nvPr/>
        </p:nvSpPr>
        <p:spPr>
          <a:xfrm>
            <a:off x="7338809" y="1376974"/>
            <a:ext cx="1190810" cy="11806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chemeClr val="bg2"/>
                </a:solidFill>
                <a:cs typeface="+mn-ea"/>
                <a:sym typeface="+mn-lt"/>
              </a:rPr>
              <a:t>选定课题</a:t>
            </a:r>
            <a:endParaRPr lang="en-US" sz="3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5601" y="1426917"/>
            <a:ext cx="1145621" cy="1039208"/>
            <a:chOff x="805601" y="1458747"/>
            <a:chExt cx="1145621" cy="1039208"/>
          </a:xfrm>
        </p:grpSpPr>
        <p:sp>
          <p:nvSpPr>
            <p:cNvPr id="401" name="椭圆 400"/>
            <p:cNvSpPr/>
            <p:nvPr/>
          </p:nvSpPr>
          <p:spPr>
            <a:xfrm rot="11199289" flipH="1">
              <a:off x="805601" y="1458747"/>
              <a:ext cx="1039208" cy="1039208"/>
            </a:xfrm>
            <a:prstGeom prst="ellipse">
              <a:avLst/>
            </a:prstGeom>
            <a:solidFill>
              <a:srgbClr val="FFC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Content Placeholder 2"/>
            <p:cNvSpPr txBox="1">
              <a:spLocks/>
            </p:cNvSpPr>
            <p:nvPr/>
          </p:nvSpPr>
          <p:spPr>
            <a:xfrm>
              <a:off x="856979" y="1801359"/>
              <a:ext cx="1094243" cy="35960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dirty="0" smtClean="0">
                  <a:solidFill>
                    <a:schemeClr val="bg2"/>
                  </a:solidFill>
                  <a:cs typeface="+mn-ea"/>
                  <a:sym typeface="+mn-lt"/>
                </a:rPr>
                <a:t>领导要求</a:t>
              </a:r>
              <a:endParaRPr 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23954" y="1556436"/>
            <a:ext cx="1017111" cy="780171"/>
            <a:chOff x="3716024" y="1870901"/>
            <a:chExt cx="1017111" cy="780171"/>
          </a:xfrm>
        </p:grpSpPr>
        <p:sp>
          <p:nvSpPr>
            <p:cNvPr id="402" name="椭圆 401"/>
            <p:cNvSpPr/>
            <p:nvPr/>
          </p:nvSpPr>
          <p:spPr>
            <a:xfrm rot="14666798" flipH="1">
              <a:off x="3716024" y="1870901"/>
              <a:ext cx="780171" cy="780171"/>
            </a:xfrm>
            <a:prstGeom prst="ellipse">
              <a:avLst/>
            </a:prstGeom>
            <a:solidFill>
              <a:srgbClr val="FFC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Content Placeholder 2"/>
            <p:cNvSpPr txBox="1">
              <a:spLocks/>
            </p:cNvSpPr>
            <p:nvPr/>
          </p:nvSpPr>
          <p:spPr>
            <a:xfrm>
              <a:off x="3834901" y="2068765"/>
              <a:ext cx="898234" cy="35960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dirty="0" smtClean="0">
                  <a:solidFill>
                    <a:schemeClr val="bg2"/>
                  </a:solidFill>
                  <a:cs typeface="+mn-ea"/>
                  <a:sym typeface="+mn-lt"/>
                </a:rPr>
                <a:t>指标</a:t>
              </a:r>
              <a:endParaRPr 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70249" y="1464678"/>
            <a:ext cx="1094243" cy="963686"/>
            <a:chOff x="5752328" y="1727172"/>
            <a:chExt cx="1094243" cy="963686"/>
          </a:xfrm>
        </p:grpSpPr>
        <p:sp>
          <p:nvSpPr>
            <p:cNvPr id="404" name="椭圆 403"/>
            <p:cNvSpPr/>
            <p:nvPr/>
          </p:nvSpPr>
          <p:spPr>
            <a:xfrm rot="12767415">
              <a:off x="5760621" y="1727172"/>
              <a:ext cx="963686" cy="963686"/>
            </a:xfrm>
            <a:prstGeom prst="ellipse">
              <a:avLst/>
            </a:prstGeom>
            <a:solidFill>
              <a:srgbClr val="FFC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Content Placeholder 2"/>
            <p:cNvSpPr txBox="1">
              <a:spLocks/>
            </p:cNvSpPr>
            <p:nvPr/>
          </p:nvSpPr>
          <p:spPr>
            <a:xfrm>
              <a:off x="5752328" y="2029216"/>
              <a:ext cx="1094243" cy="35960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00" dirty="0" smtClean="0">
                  <a:solidFill>
                    <a:schemeClr val="bg2"/>
                  </a:solidFill>
                  <a:cs typeface="+mn-ea"/>
                  <a:sym typeface="+mn-lt"/>
                </a:rPr>
                <a:t>小组讨论</a:t>
              </a:r>
              <a:endParaRPr lang="en-US" sz="16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1018878" y="713141"/>
            <a:ext cx="662928" cy="826167"/>
            <a:chOff x="6112669" y="2824526"/>
            <a:chExt cx="1266826" cy="1578769"/>
          </a:xfrm>
        </p:grpSpPr>
        <p:sp>
          <p:nvSpPr>
            <p:cNvPr id="408" name="Freeform 33"/>
            <p:cNvSpPr>
              <a:spLocks/>
            </p:cNvSpPr>
            <p:nvPr/>
          </p:nvSpPr>
          <p:spPr bwMode="auto">
            <a:xfrm>
              <a:off x="6155532" y="3655582"/>
              <a:ext cx="1170385" cy="533400"/>
            </a:xfrm>
            <a:custGeom>
              <a:avLst/>
              <a:gdLst>
                <a:gd name="T0" fmla="*/ 328 w 416"/>
                <a:gd name="T1" fmla="*/ 154 h 189"/>
                <a:gd name="T2" fmla="*/ 336 w 416"/>
                <a:gd name="T3" fmla="*/ 189 h 189"/>
                <a:gd name="T4" fmla="*/ 416 w 416"/>
                <a:gd name="T5" fmla="*/ 189 h 189"/>
                <a:gd name="T6" fmla="*/ 380 w 416"/>
                <a:gd name="T7" fmla="*/ 72 h 189"/>
                <a:gd name="T8" fmla="*/ 251 w 416"/>
                <a:gd name="T9" fmla="*/ 1 h 189"/>
                <a:gd name="T10" fmla="*/ 167 w 416"/>
                <a:gd name="T11" fmla="*/ 0 h 189"/>
                <a:gd name="T12" fmla="*/ 36 w 416"/>
                <a:gd name="T13" fmla="*/ 72 h 189"/>
                <a:gd name="T14" fmla="*/ 0 w 416"/>
                <a:gd name="T15" fmla="*/ 189 h 189"/>
                <a:gd name="T16" fmla="*/ 79 w 416"/>
                <a:gd name="T17" fmla="*/ 189 h 189"/>
                <a:gd name="T18" fmla="*/ 85 w 416"/>
                <a:gd name="T19" fmla="*/ 154 h 189"/>
                <a:gd name="T20" fmla="*/ 86 w 416"/>
                <a:gd name="T21" fmla="*/ 189 h 189"/>
                <a:gd name="T22" fmla="*/ 208 w 416"/>
                <a:gd name="T23" fmla="*/ 189 h 189"/>
                <a:gd name="T24" fmla="*/ 329 w 416"/>
                <a:gd name="T25" fmla="*/ 189 h 189"/>
                <a:gd name="T26" fmla="*/ 328 w 416"/>
                <a:gd name="T27" fmla="*/ 15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6" h="189">
                  <a:moveTo>
                    <a:pt x="328" y="154"/>
                  </a:moveTo>
                  <a:cubicBezTo>
                    <a:pt x="336" y="189"/>
                    <a:pt x="336" y="189"/>
                    <a:pt x="336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06" y="142"/>
                    <a:pt x="397" y="87"/>
                    <a:pt x="380" y="72"/>
                  </a:cubicBezTo>
                  <a:cubicBezTo>
                    <a:pt x="369" y="62"/>
                    <a:pt x="343" y="41"/>
                    <a:pt x="251" y="1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5" y="41"/>
                    <a:pt x="47" y="62"/>
                    <a:pt x="36" y="72"/>
                  </a:cubicBezTo>
                  <a:cubicBezTo>
                    <a:pt x="19" y="87"/>
                    <a:pt x="10" y="142"/>
                    <a:pt x="0" y="189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329" y="189"/>
                    <a:pt x="329" y="189"/>
                    <a:pt x="329" y="189"/>
                  </a:cubicBezTo>
                  <a:cubicBezTo>
                    <a:pt x="328" y="154"/>
                    <a:pt x="328" y="154"/>
                    <a:pt x="328" y="154"/>
                  </a:cubicBezTo>
                </a:path>
              </a:pathLst>
            </a:custGeom>
            <a:solidFill>
              <a:srgbClr val="242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9" name="Freeform 34"/>
            <p:cNvSpPr>
              <a:spLocks/>
            </p:cNvSpPr>
            <p:nvPr/>
          </p:nvSpPr>
          <p:spPr bwMode="auto">
            <a:xfrm>
              <a:off x="6617494" y="3275773"/>
              <a:ext cx="250031" cy="526256"/>
            </a:xfrm>
            <a:custGeom>
              <a:avLst/>
              <a:gdLst>
                <a:gd name="T0" fmla="*/ 0 w 89"/>
                <a:gd name="T1" fmla="*/ 55 h 187"/>
                <a:gd name="T2" fmla="*/ 0 w 89"/>
                <a:gd name="T3" fmla="*/ 123 h 187"/>
                <a:gd name="T4" fmla="*/ 0 w 89"/>
                <a:gd name="T5" fmla="*/ 157 h 187"/>
                <a:gd name="T6" fmla="*/ 89 w 89"/>
                <a:gd name="T7" fmla="*/ 157 h 187"/>
                <a:gd name="T8" fmla="*/ 89 w 89"/>
                <a:gd name="T9" fmla="*/ 123 h 187"/>
                <a:gd name="T10" fmla="*/ 89 w 89"/>
                <a:gd name="T11" fmla="*/ 55 h 187"/>
                <a:gd name="T12" fmla="*/ 0 w 89"/>
                <a:gd name="T13" fmla="*/ 5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87">
                  <a:moveTo>
                    <a:pt x="0" y="55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4" y="186"/>
                    <a:pt x="64" y="187"/>
                    <a:pt x="89" y="157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0"/>
                    <a:pt x="0" y="0"/>
                    <a:pt x="0" y="55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0" name="Freeform 35"/>
            <p:cNvSpPr>
              <a:spLocks/>
            </p:cNvSpPr>
            <p:nvPr/>
          </p:nvSpPr>
          <p:spPr bwMode="auto">
            <a:xfrm>
              <a:off x="6450807" y="3241245"/>
              <a:ext cx="104775" cy="154781"/>
            </a:xfrm>
            <a:custGeom>
              <a:avLst/>
              <a:gdLst>
                <a:gd name="T0" fmla="*/ 10 w 37"/>
                <a:gd name="T1" fmla="*/ 3 h 55"/>
                <a:gd name="T2" fmla="*/ 33 w 37"/>
                <a:gd name="T3" fmla="*/ 23 h 55"/>
                <a:gd name="T4" fmla="*/ 26 w 37"/>
                <a:gd name="T5" fmla="*/ 52 h 55"/>
                <a:gd name="T6" fmla="*/ 4 w 37"/>
                <a:gd name="T7" fmla="*/ 32 h 55"/>
                <a:gd name="T8" fmla="*/ 10 w 37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5">
                  <a:moveTo>
                    <a:pt x="10" y="3"/>
                  </a:moveTo>
                  <a:cubicBezTo>
                    <a:pt x="18" y="0"/>
                    <a:pt x="28" y="9"/>
                    <a:pt x="33" y="23"/>
                  </a:cubicBezTo>
                  <a:cubicBezTo>
                    <a:pt x="37" y="36"/>
                    <a:pt x="34" y="50"/>
                    <a:pt x="26" y="52"/>
                  </a:cubicBezTo>
                  <a:cubicBezTo>
                    <a:pt x="19" y="55"/>
                    <a:pt x="9" y="46"/>
                    <a:pt x="4" y="32"/>
                  </a:cubicBezTo>
                  <a:cubicBezTo>
                    <a:pt x="0" y="19"/>
                    <a:pt x="2" y="6"/>
                    <a:pt x="10" y="3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1" name="Freeform 36"/>
            <p:cNvSpPr>
              <a:spLocks/>
            </p:cNvSpPr>
            <p:nvPr/>
          </p:nvSpPr>
          <p:spPr bwMode="auto">
            <a:xfrm>
              <a:off x="6927057" y="3241245"/>
              <a:ext cx="107156" cy="154781"/>
            </a:xfrm>
            <a:custGeom>
              <a:avLst/>
              <a:gdLst>
                <a:gd name="T0" fmla="*/ 27 w 38"/>
                <a:gd name="T1" fmla="*/ 3 h 55"/>
                <a:gd name="T2" fmla="*/ 5 w 38"/>
                <a:gd name="T3" fmla="*/ 23 h 55"/>
                <a:gd name="T4" fmla="*/ 11 w 38"/>
                <a:gd name="T5" fmla="*/ 52 h 55"/>
                <a:gd name="T6" fmla="*/ 33 w 38"/>
                <a:gd name="T7" fmla="*/ 32 h 55"/>
                <a:gd name="T8" fmla="*/ 27 w 38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5">
                  <a:moveTo>
                    <a:pt x="27" y="3"/>
                  </a:moveTo>
                  <a:cubicBezTo>
                    <a:pt x="19" y="0"/>
                    <a:pt x="9" y="9"/>
                    <a:pt x="5" y="23"/>
                  </a:cubicBezTo>
                  <a:cubicBezTo>
                    <a:pt x="0" y="36"/>
                    <a:pt x="3" y="50"/>
                    <a:pt x="11" y="52"/>
                  </a:cubicBezTo>
                  <a:cubicBezTo>
                    <a:pt x="19" y="55"/>
                    <a:pt x="29" y="46"/>
                    <a:pt x="33" y="32"/>
                  </a:cubicBezTo>
                  <a:cubicBezTo>
                    <a:pt x="38" y="19"/>
                    <a:pt x="35" y="6"/>
                    <a:pt x="27" y="3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2" name="Freeform 37"/>
            <p:cNvSpPr>
              <a:spLocks/>
            </p:cNvSpPr>
            <p:nvPr/>
          </p:nvSpPr>
          <p:spPr bwMode="auto">
            <a:xfrm>
              <a:off x="6566298" y="3779407"/>
              <a:ext cx="332185" cy="409575"/>
            </a:xfrm>
            <a:custGeom>
              <a:avLst/>
              <a:gdLst>
                <a:gd name="T0" fmla="*/ 63 w 118"/>
                <a:gd name="T1" fmla="*/ 0 h 145"/>
                <a:gd name="T2" fmla="*/ 0 w 118"/>
                <a:gd name="T3" fmla="*/ 19 h 145"/>
                <a:gd name="T4" fmla="*/ 24 w 118"/>
                <a:gd name="T5" fmla="*/ 145 h 145"/>
                <a:gd name="T6" fmla="*/ 109 w 118"/>
                <a:gd name="T7" fmla="*/ 145 h 145"/>
                <a:gd name="T8" fmla="*/ 118 w 118"/>
                <a:gd name="T9" fmla="*/ 19 h 145"/>
                <a:gd name="T10" fmla="*/ 63 w 118"/>
                <a:gd name="T1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45">
                  <a:moveTo>
                    <a:pt x="63" y="0"/>
                  </a:moveTo>
                  <a:cubicBezTo>
                    <a:pt x="63" y="0"/>
                    <a:pt x="0" y="15"/>
                    <a:pt x="0" y="19"/>
                  </a:cubicBezTo>
                  <a:cubicBezTo>
                    <a:pt x="0" y="22"/>
                    <a:pt x="24" y="145"/>
                    <a:pt x="24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3" name="Freeform 38"/>
            <p:cNvSpPr>
              <a:spLocks/>
            </p:cNvSpPr>
            <p:nvPr/>
          </p:nvSpPr>
          <p:spPr bwMode="auto">
            <a:xfrm>
              <a:off x="6450807" y="3661535"/>
              <a:ext cx="220266" cy="527447"/>
            </a:xfrm>
            <a:custGeom>
              <a:avLst/>
              <a:gdLst>
                <a:gd name="T0" fmla="*/ 140 w 185"/>
                <a:gd name="T1" fmla="*/ 0 h 443"/>
                <a:gd name="T2" fmla="*/ 140 w 185"/>
                <a:gd name="T3" fmla="*/ 47 h 443"/>
                <a:gd name="T4" fmla="*/ 185 w 185"/>
                <a:gd name="T5" fmla="*/ 443 h 443"/>
                <a:gd name="T6" fmla="*/ 107 w 185"/>
                <a:gd name="T7" fmla="*/ 443 h 443"/>
                <a:gd name="T8" fmla="*/ 19 w 185"/>
                <a:gd name="T9" fmla="*/ 268 h 443"/>
                <a:gd name="T10" fmla="*/ 102 w 185"/>
                <a:gd name="T11" fmla="*/ 211 h 443"/>
                <a:gd name="T12" fmla="*/ 0 w 185"/>
                <a:gd name="T13" fmla="*/ 163 h 443"/>
                <a:gd name="T14" fmla="*/ 95 w 185"/>
                <a:gd name="T15" fmla="*/ 19 h 443"/>
                <a:gd name="T16" fmla="*/ 140 w 185"/>
                <a:gd name="T1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443">
                  <a:moveTo>
                    <a:pt x="140" y="0"/>
                  </a:moveTo>
                  <a:lnTo>
                    <a:pt x="140" y="47"/>
                  </a:lnTo>
                  <a:lnTo>
                    <a:pt x="185" y="443"/>
                  </a:lnTo>
                  <a:lnTo>
                    <a:pt x="107" y="443"/>
                  </a:lnTo>
                  <a:lnTo>
                    <a:pt x="19" y="268"/>
                  </a:lnTo>
                  <a:lnTo>
                    <a:pt x="102" y="211"/>
                  </a:lnTo>
                  <a:lnTo>
                    <a:pt x="0" y="163"/>
                  </a:lnTo>
                  <a:lnTo>
                    <a:pt x="95" y="19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46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4" name="Freeform 39"/>
            <p:cNvSpPr>
              <a:spLocks/>
            </p:cNvSpPr>
            <p:nvPr/>
          </p:nvSpPr>
          <p:spPr bwMode="auto">
            <a:xfrm>
              <a:off x="6811566" y="3661535"/>
              <a:ext cx="219075" cy="527447"/>
            </a:xfrm>
            <a:custGeom>
              <a:avLst/>
              <a:gdLst>
                <a:gd name="T0" fmla="*/ 47 w 184"/>
                <a:gd name="T1" fmla="*/ 0 h 443"/>
                <a:gd name="T2" fmla="*/ 47 w 184"/>
                <a:gd name="T3" fmla="*/ 47 h 443"/>
                <a:gd name="T4" fmla="*/ 0 w 184"/>
                <a:gd name="T5" fmla="*/ 443 h 443"/>
                <a:gd name="T6" fmla="*/ 80 w 184"/>
                <a:gd name="T7" fmla="*/ 443 h 443"/>
                <a:gd name="T8" fmla="*/ 165 w 184"/>
                <a:gd name="T9" fmla="*/ 268 h 443"/>
                <a:gd name="T10" fmla="*/ 83 w 184"/>
                <a:gd name="T11" fmla="*/ 211 h 443"/>
                <a:gd name="T12" fmla="*/ 184 w 184"/>
                <a:gd name="T13" fmla="*/ 163 h 443"/>
                <a:gd name="T14" fmla="*/ 101 w 184"/>
                <a:gd name="T15" fmla="*/ 24 h 443"/>
                <a:gd name="T16" fmla="*/ 47 w 184"/>
                <a:gd name="T1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443">
                  <a:moveTo>
                    <a:pt x="47" y="0"/>
                  </a:moveTo>
                  <a:lnTo>
                    <a:pt x="47" y="47"/>
                  </a:lnTo>
                  <a:lnTo>
                    <a:pt x="0" y="443"/>
                  </a:lnTo>
                  <a:lnTo>
                    <a:pt x="80" y="443"/>
                  </a:lnTo>
                  <a:lnTo>
                    <a:pt x="165" y="268"/>
                  </a:lnTo>
                  <a:lnTo>
                    <a:pt x="83" y="211"/>
                  </a:lnTo>
                  <a:lnTo>
                    <a:pt x="184" y="163"/>
                  </a:lnTo>
                  <a:lnTo>
                    <a:pt x="101" y="2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546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5" name="Freeform 40"/>
            <p:cNvSpPr>
              <a:spLocks/>
            </p:cNvSpPr>
            <p:nvPr/>
          </p:nvSpPr>
          <p:spPr bwMode="auto">
            <a:xfrm>
              <a:off x="6687741" y="3779407"/>
              <a:ext cx="109538" cy="107156"/>
            </a:xfrm>
            <a:custGeom>
              <a:avLst/>
              <a:gdLst>
                <a:gd name="T0" fmla="*/ 0 w 39"/>
                <a:gd name="T1" fmla="*/ 21 h 38"/>
                <a:gd name="T2" fmla="*/ 11 w 39"/>
                <a:gd name="T3" fmla="*/ 38 h 38"/>
                <a:gd name="T4" fmla="*/ 28 w 39"/>
                <a:gd name="T5" fmla="*/ 38 h 38"/>
                <a:gd name="T6" fmla="*/ 39 w 39"/>
                <a:gd name="T7" fmla="*/ 21 h 38"/>
                <a:gd name="T8" fmla="*/ 20 w 39"/>
                <a:gd name="T9" fmla="*/ 0 h 38"/>
                <a:gd name="T10" fmla="*/ 0 w 39"/>
                <a:gd name="T11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8">
                  <a:moveTo>
                    <a:pt x="0" y="21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7" y="38"/>
                    <a:pt x="22" y="38"/>
                    <a:pt x="28" y="38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21"/>
                    <a:pt x="0" y="21"/>
                    <a:pt x="0" y="21"/>
                  </a:cubicBezTo>
                </a:path>
              </a:pathLst>
            </a:custGeom>
            <a:solidFill>
              <a:srgbClr val="242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6" name="Freeform 41"/>
            <p:cNvSpPr>
              <a:spLocks/>
            </p:cNvSpPr>
            <p:nvPr/>
          </p:nvSpPr>
          <p:spPr bwMode="auto">
            <a:xfrm>
              <a:off x="6675835" y="3886564"/>
              <a:ext cx="132160" cy="302419"/>
            </a:xfrm>
            <a:custGeom>
              <a:avLst/>
              <a:gdLst>
                <a:gd name="T0" fmla="*/ 36 w 111"/>
                <a:gd name="T1" fmla="*/ 0 h 254"/>
                <a:gd name="T2" fmla="*/ 0 w 111"/>
                <a:gd name="T3" fmla="*/ 254 h 254"/>
                <a:gd name="T4" fmla="*/ 111 w 111"/>
                <a:gd name="T5" fmla="*/ 254 h 254"/>
                <a:gd name="T6" fmla="*/ 76 w 111"/>
                <a:gd name="T7" fmla="*/ 0 h 254"/>
                <a:gd name="T8" fmla="*/ 36 w 111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4">
                  <a:moveTo>
                    <a:pt x="36" y="0"/>
                  </a:moveTo>
                  <a:lnTo>
                    <a:pt x="0" y="254"/>
                  </a:lnTo>
                  <a:lnTo>
                    <a:pt x="111" y="254"/>
                  </a:lnTo>
                  <a:lnTo>
                    <a:pt x="7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242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7" name="Freeform 42"/>
            <p:cNvSpPr>
              <a:spLocks/>
            </p:cNvSpPr>
            <p:nvPr/>
          </p:nvSpPr>
          <p:spPr bwMode="auto">
            <a:xfrm>
              <a:off x="6675835" y="3886564"/>
              <a:ext cx="132160" cy="302419"/>
            </a:xfrm>
            <a:custGeom>
              <a:avLst/>
              <a:gdLst>
                <a:gd name="T0" fmla="*/ 36 w 111"/>
                <a:gd name="T1" fmla="*/ 0 h 254"/>
                <a:gd name="T2" fmla="*/ 0 w 111"/>
                <a:gd name="T3" fmla="*/ 254 h 254"/>
                <a:gd name="T4" fmla="*/ 111 w 111"/>
                <a:gd name="T5" fmla="*/ 254 h 254"/>
                <a:gd name="T6" fmla="*/ 76 w 111"/>
                <a:gd name="T7" fmla="*/ 0 h 254"/>
                <a:gd name="T8" fmla="*/ 36 w 111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4">
                  <a:moveTo>
                    <a:pt x="36" y="0"/>
                  </a:moveTo>
                  <a:lnTo>
                    <a:pt x="0" y="254"/>
                  </a:lnTo>
                  <a:lnTo>
                    <a:pt x="111" y="254"/>
                  </a:lnTo>
                  <a:lnTo>
                    <a:pt x="76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8" name="Freeform 43"/>
            <p:cNvSpPr>
              <a:spLocks/>
            </p:cNvSpPr>
            <p:nvPr/>
          </p:nvSpPr>
          <p:spPr bwMode="auto">
            <a:xfrm>
              <a:off x="6605588" y="3622245"/>
              <a:ext cx="138113" cy="267891"/>
            </a:xfrm>
            <a:custGeom>
              <a:avLst/>
              <a:gdLst>
                <a:gd name="T0" fmla="*/ 10 w 116"/>
                <a:gd name="T1" fmla="*/ 0 h 225"/>
                <a:gd name="T2" fmla="*/ 0 w 116"/>
                <a:gd name="T3" fmla="*/ 35 h 225"/>
                <a:gd name="T4" fmla="*/ 26 w 116"/>
                <a:gd name="T5" fmla="*/ 225 h 225"/>
                <a:gd name="T6" fmla="*/ 116 w 116"/>
                <a:gd name="T7" fmla="*/ 132 h 225"/>
                <a:gd name="T8" fmla="*/ 10 w 116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25">
                  <a:moveTo>
                    <a:pt x="10" y="0"/>
                  </a:moveTo>
                  <a:lnTo>
                    <a:pt x="0" y="35"/>
                  </a:lnTo>
                  <a:lnTo>
                    <a:pt x="26" y="225"/>
                  </a:lnTo>
                  <a:lnTo>
                    <a:pt x="116" y="13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9" name="Freeform 44"/>
            <p:cNvSpPr>
              <a:spLocks/>
            </p:cNvSpPr>
            <p:nvPr/>
          </p:nvSpPr>
          <p:spPr bwMode="auto">
            <a:xfrm>
              <a:off x="6605588" y="3622245"/>
              <a:ext cx="138113" cy="267891"/>
            </a:xfrm>
            <a:custGeom>
              <a:avLst/>
              <a:gdLst>
                <a:gd name="T0" fmla="*/ 10 w 116"/>
                <a:gd name="T1" fmla="*/ 0 h 225"/>
                <a:gd name="T2" fmla="*/ 0 w 116"/>
                <a:gd name="T3" fmla="*/ 35 h 225"/>
                <a:gd name="T4" fmla="*/ 26 w 116"/>
                <a:gd name="T5" fmla="*/ 225 h 225"/>
                <a:gd name="T6" fmla="*/ 116 w 116"/>
                <a:gd name="T7" fmla="*/ 132 h 225"/>
                <a:gd name="T8" fmla="*/ 10 w 116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25">
                  <a:moveTo>
                    <a:pt x="10" y="0"/>
                  </a:moveTo>
                  <a:lnTo>
                    <a:pt x="0" y="35"/>
                  </a:lnTo>
                  <a:lnTo>
                    <a:pt x="26" y="225"/>
                  </a:lnTo>
                  <a:lnTo>
                    <a:pt x="116" y="13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0" name="Freeform 45"/>
            <p:cNvSpPr>
              <a:spLocks/>
            </p:cNvSpPr>
            <p:nvPr/>
          </p:nvSpPr>
          <p:spPr bwMode="auto">
            <a:xfrm>
              <a:off x="6617494" y="3568666"/>
              <a:ext cx="250031" cy="90488"/>
            </a:xfrm>
            <a:custGeom>
              <a:avLst/>
              <a:gdLst>
                <a:gd name="T0" fmla="*/ 0 w 89"/>
                <a:gd name="T1" fmla="*/ 0 h 32"/>
                <a:gd name="T2" fmla="*/ 0 w 89"/>
                <a:gd name="T3" fmla="*/ 4 h 32"/>
                <a:gd name="T4" fmla="*/ 44 w 89"/>
                <a:gd name="T5" fmla="*/ 32 h 32"/>
                <a:gd name="T6" fmla="*/ 45 w 89"/>
                <a:gd name="T7" fmla="*/ 32 h 32"/>
                <a:gd name="T8" fmla="*/ 89 w 89"/>
                <a:gd name="T9" fmla="*/ 5 h 32"/>
                <a:gd name="T10" fmla="*/ 89 w 89"/>
                <a:gd name="T11" fmla="*/ 0 h 32"/>
                <a:gd name="T12" fmla="*/ 0 w 8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2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2" y="31"/>
                    <a:pt x="44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67" y="32"/>
                    <a:pt x="89" y="5"/>
                    <a:pt x="89" y="5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1" name="Freeform 46"/>
            <p:cNvSpPr>
              <a:spLocks/>
            </p:cNvSpPr>
            <p:nvPr/>
          </p:nvSpPr>
          <p:spPr bwMode="auto">
            <a:xfrm>
              <a:off x="6355557" y="2913823"/>
              <a:ext cx="773906" cy="716756"/>
            </a:xfrm>
            <a:custGeom>
              <a:avLst/>
              <a:gdLst>
                <a:gd name="T0" fmla="*/ 137 w 275"/>
                <a:gd name="T1" fmla="*/ 0 h 254"/>
                <a:gd name="T2" fmla="*/ 62 w 275"/>
                <a:gd name="T3" fmla="*/ 203 h 254"/>
                <a:gd name="T4" fmla="*/ 137 w 275"/>
                <a:gd name="T5" fmla="*/ 254 h 254"/>
                <a:gd name="T6" fmla="*/ 213 w 275"/>
                <a:gd name="T7" fmla="*/ 203 h 254"/>
                <a:gd name="T8" fmla="*/ 137 w 27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54">
                  <a:moveTo>
                    <a:pt x="137" y="0"/>
                  </a:moveTo>
                  <a:cubicBezTo>
                    <a:pt x="0" y="0"/>
                    <a:pt x="53" y="188"/>
                    <a:pt x="62" y="203"/>
                  </a:cubicBezTo>
                  <a:cubicBezTo>
                    <a:pt x="72" y="218"/>
                    <a:pt x="115" y="254"/>
                    <a:pt x="137" y="254"/>
                  </a:cubicBezTo>
                  <a:cubicBezTo>
                    <a:pt x="160" y="254"/>
                    <a:pt x="203" y="218"/>
                    <a:pt x="213" y="203"/>
                  </a:cubicBezTo>
                  <a:cubicBezTo>
                    <a:pt x="222" y="188"/>
                    <a:pt x="275" y="0"/>
                    <a:pt x="137" y="0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2" name="Freeform 47"/>
            <p:cNvSpPr>
              <a:spLocks noEditPoints="1"/>
            </p:cNvSpPr>
            <p:nvPr/>
          </p:nvSpPr>
          <p:spPr bwMode="auto">
            <a:xfrm>
              <a:off x="6444854" y="2824526"/>
              <a:ext cx="608410" cy="548879"/>
            </a:xfrm>
            <a:custGeom>
              <a:avLst/>
              <a:gdLst>
                <a:gd name="T0" fmla="*/ 167 w 216"/>
                <a:gd name="T1" fmla="*/ 36 h 195"/>
                <a:gd name="T2" fmla="*/ 27 w 216"/>
                <a:gd name="T3" fmla="*/ 52 h 195"/>
                <a:gd name="T4" fmla="*/ 16 w 216"/>
                <a:gd name="T5" fmla="*/ 191 h 195"/>
                <a:gd name="T6" fmla="*/ 16 w 216"/>
                <a:gd name="T7" fmla="*/ 191 h 195"/>
                <a:gd name="T8" fmla="*/ 17 w 216"/>
                <a:gd name="T9" fmla="*/ 193 h 195"/>
                <a:gd name="T10" fmla="*/ 18 w 216"/>
                <a:gd name="T11" fmla="*/ 194 h 195"/>
                <a:gd name="T12" fmla="*/ 20 w 216"/>
                <a:gd name="T13" fmla="*/ 194 h 195"/>
                <a:gd name="T14" fmla="*/ 20 w 216"/>
                <a:gd name="T15" fmla="*/ 193 h 195"/>
                <a:gd name="T16" fmla="*/ 20 w 216"/>
                <a:gd name="T17" fmla="*/ 182 h 195"/>
                <a:gd name="T18" fmla="*/ 18 w 216"/>
                <a:gd name="T19" fmla="*/ 164 h 195"/>
                <a:gd name="T20" fmla="*/ 42 w 216"/>
                <a:gd name="T21" fmla="*/ 98 h 195"/>
                <a:gd name="T22" fmla="*/ 46 w 216"/>
                <a:gd name="T23" fmla="*/ 92 h 195"/>
                <a:gd name="T24" fmla="*/ 52 w 216"/>
                <a:gd name="T25" fmla="*/ 85 h 195"/>
                <a:gd name="T26" fmla="*/ 55 w 216"/>
                <a:gd name="T27" fmla="*/ 83 h 195"/>
                <a:gd name="T28" fmla="*/ 130 w 216"/>
                <a:gd name="T29" fmla="*/ 94 h 195"/>
                <a:gd name="T30" fmla="*/ 159 w 216"/>
                <a:gd name="T31" fmla="*/ 101 h 195"/>
                <a:gd name="T32" fmla="*/ 167 w 216"/>
                <a:gd name="T33" fmla="*/ 95 h 195"/>
                <a:gd name="T34" fmla="*/ 193 w 216"/>
                <a:gd name="T35" fmla="*/ 169 h 195"/>
                <a:gd name="T36" fmla="*/ 191 w 216"/>
                <a:gd name="T37" fmla="*/ 182 h 195"/>
                <a:gd name="T38" fmla="*/ 191 w 216"/>
                <a:gd name="T39" fmla="*/ 193 h 195"/>
                <a:gd name="T40" fmla="*/ 191 w 216"/>
                <a:gd name="T41" fmla="*/ 194 h 195"/>
                <a:gd name="T42" fmla="*/ 194 w 216"/>
                <a:gd name="T43" fmla="*/ 194 h 195"/>
                <a:gd name="T44" fmla="*/ 195 w 216"/>
                <a:gd name="T45" fmla="*/ 193 h 195"/>
                <a:gd name="T46" fmla="*/ 195 w 216"/>
                <a:gd name="T47" fmla="*/ 188 h 195"/>
                <a:gd name="T48" fmla="*/ 196 w 216"/>
                <a:gd name="T49" fmla="*/ 181 h 195"/>
                <a:gd name="T50" fmla="*/ 167 w 216"/>
                <a:gd name="T51" fmla="*/ 36 h 195"/>
                <a:gd name="T52" fmla="*/ 97 w 216"/>
                <a:gd name="T53" fmla="*/ 72 h 195"/>
                <a:gd name="T54" fmla="*/ 94 w 216"/>
                <a:gd name="T55" fmla="*/ 72 h 195"/>
                <a:gd name="T56" fmla="*/ 98 w 216"/>
                <a:gd name="T57" fmla="*/ 73 h 195"/>
                <a:gd name="T58" fmla="*/ 97 w 216"/>
                <a:gd name="T59" fmla="*/ 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6" h="195">
                  <a:moveTo>
                    <a:pt x="167" y="36"/>
                  </a:moveTo>
                  <a:cubicBezTo>
                    <a:pt x="121" y="0"/>
                    <a:pt x="49" y="22"/>
                    <a:pt x="27" y="52"/>
                  </a:cubicBezTo>
                  <a:cubicBezTo>
                    <a:pt x="0" y="90"/>
                    <a:pt x="10" y="148"/>
                    <a:pt x="16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16" y="192"/>
                    <a:pt x="16" y="192"/>
                    <a:pt x="17" y="193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5"/>
                    <a:pt x="19" y="194"/>
                    <a:pt x="20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89"/>
                    <a:pt x="20" y="182"/>
                    <a:pt x="20" y="182"/>
                  </a:cubicBezTo>
                  <a:cubicBezTo>
                    <a:pt x="20" y="176"/>
                    <a:pt x="19" y="170"/>
                    <a:pt x="18" y="164"/>
                  </a:cubicBezTo>
                  <a:cubicBezTo>
                    <a:pt x="22" y="137"/>
                    <a:pt x="35" y="131"/>
                    <a:pt x="42" y="98"/>
                  </a:cubicBezTo>
                  <a:cubicBezTo>
                    <a:pt x="43" y="96"/>
                    <a:pt x="45" y="94"/>
                    <a:pt x="46" y="92"/>
                  </a:cubicBezTo>
                  <a:cubicBezTo>
                    <a:pt x="48" y="89"/>
                    <a:pt x="50" y="87"/>
                    <a:pt x="52" y="85"/>
                  </a:cubicBezTo>
                  <a:cubicBezTo>
                    <a:pt x="53" y="84"/>
                    <a:pt x="54" y="83"/>
                    <a:pt x="55" y="83"/>
                  </a:cubicBezTo>
                  <a:cubicBezTo>
                    <a:pt x="80" y="73"/>
                    <a:pt x="106" y="84"/>
                    <a:pt x="130" y="94"/>
                  </a:cubicBezTo>
                  <a:cubicBezTo>
                    <a:pt x="139" y="98"/>
                    <a:pt x="149" y="102"/>
                    <a:pt x="159" y="101"/>
                  </a:cubicBezTo>
                  <a:cubicBezTo>
                    <a:pt x="163" y="101"/>
                    <a:pt x="166" y="98"/>
                    <a:pt x="167" y="95"/>
                  </a:cubicBezTo>
                  <a:cubicBezTo>
                    <a:pt x="178" y="128"/>
                    <a:pt x="187" y="144"/>
                    <a:pt x="193" y="169"/>
                  </a:cubicBezTo>
                  <a:cubicBezTo>
                    <a:pt x="192" y="173"/>
                    <a:pt x="191" y="177"/>
                    <a:pt x="191" y="182"/>
                  </a:cubicBezTo>
                  <a:cubicBezTo>
                    <a:pt x="191" y="182"/>
                    <a:pt x="191" y="189"/>
                    <a:pt x="191" y="193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2" y="194"/>
                    <a:pt x="193" y="195"/>
                    <a:pt x="194" y="194"/>
                  </a:cubicBezTo>
                  <a:cubicBezTo>
                    <a:pt x="195" y="193"/>
                    <a:pt x="195" y="193"/>
                    <a:pt x="195" y="193"/>
                  </a:cubicBezTo>
                  <a:cubicBezTo>
                    <a:pt x="195" y="191"/>
                    <a:pt x="195" y="190"/>
                    <a:pt x="195" y="188"/>
                  </a:cubicBezTo>
                  <a:cubicBezTo>
                    <a:pt x="195" y="186"/>
                    <a:pt x="196" y="183"/>
                    <a:pt x="196" y="181"/>
                  </a:cubicBezTo>
                  <a:cubicBezTo>
                    <a:pt x="203" y="154"/>
                    <a:pt x="216" y="48"/>
                    <a:pt x="167" y="36"/>
                  </a:cubicBezTo>
                  <a:close/>
                  <a:moveTo>
                    <a:pt x="97" y="72"/>
                  </a:moveTo>
                  <a:cubicBezTo>
                    <a:pt x="96" y="72"/>
                    <a:pt x="95" y="72"/>
                    <a:pt x="94" y="72"/>
                  </a:cubicBezTo>
                  <a:cubicBezTo>
                    <a:pt x="96" y="72"/>
                    <a:pt x="97" y="72"/>
                    <a:pt x="98" y="73"/>
                  </a:cubicBezTo>
                  <a:cubicBezTo>
                    <a:pt x="97" y="72"/>
                    <a:pt x="97" y="72"/>
                    <a:pt x="97" y="72"/>
                  </a:cubicBezTo>
                  <a:close/>
                </a:path>
              </a:pathLst>
            </a:custGeom>
            <a:solidFill>
              <a:srgbClr val="C99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3" name="Freeform 48"/>
            <p:cNvSpPr>
              <a:spLocks/>
            </p:cNvSpPr>
            <p:nvPr/>
          </p:nvSpPr>
          <p:spPr bwMode="auto">
            <a:xfrm>
              <a:off x="6743700" y="3622245"/>
              <a:ext cx="132160" cy="267891"/>
            </a:xfrm>
            <a:custGeom>
              <a:avLst/>
              <a:gdLst>
                <a:gd name="T0" fmla="*/ 104 w 111"/>
                <a:gd name="T1" fmla="*/ 0 h 225"/>
                <a:gd name="T2" fmla="*/ 111 w 111"/>
                <a:gd name="T3" fmla="*/ 35 h 225"/>
                <a:gd name="T4" fmla="*/ 87 w 111"/>
                <a:gd name="T5" fmla="*/ 225 h 225"/>
                <a:gd name="T6" fmla="*/ 0 w 111"/>
                <a:gd name="T7" fmla="*/ 132 h 225"/>
                <a:gd name="T8" fmla="*/ 104 w 111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25">
                  <a:moveTo>
                    <a:pt x="104" y="0"/>
                  </a:moveTo>
                  <a:lnTo>
                    <a:pt x="111" y="35"/>
                  </a:lnTo>
                  <a:lnTo>
                    <a:pt x="87" y="225"/>
                  </a:lnTo>
                  <a:lnTo>
                    <a:pt x="0" y="13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4" name="Freeform 49"/>
            <p:cNvSpPr>
              <a:spLocks/>
            </p:cNvSpPr>
            <p:nvPr/>
          </p:nvSpPr>
          <p:spPr bwMode="auto">
            <a:xfrm>
              <a:off x="6743700" y="3622245"/>
              <a:ext cx="132160" cy="267891"/>
            </a:xfrm>
            <a:custGeom>
              <a:avLst/>
              <a:gdLst>
                <a:gd name="T0" fmla="*/ 104 w 111"/>
                <a:gd name="T1" fmla="*/ 0 h 225"/>
                <a:gd name="T2" fmla="*/ 111 w 111"/>
                <a:gd name="T3" fmla="*/ 35 h 225"/>
                <a:gd name="T4" fmla="*/ 87 w 111"/>
                <a:gd name="T5" fmla="*/ 225 h 225"/>
                <a:gd name="T6" fmla="*/ 0 w 111"/>
                <a:gd name="T7" fmla="*/ 132 h 225"/>
                <a:gd name="T8" fmla="*/ 104 w 111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25">
                  <a:moveTo>
                    <a:pt x="104" y="0"/>
                  </a:moveTo>
                  <a:lnTo>
                    <a:pt x="111" y="35"/>
                  </a:lnTo>
                  <a:lnTo>
                    <a:pt x="87" y="225"/>
                  </a:lnTo>
                  <a:lnTo>
                    <a:pt x="0" y="132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5" name="Freeform 50"/>
            <p:cNvSpPr>
              <a:spLocks/>
            </p:cNvSpPr>
            <p:nvPr/>
          </p:nvSpPr>
          <p:spPr bwMode="auto">
            <a:xfrm>
              <a:off x="6617494" y="3618673"/>
              <a:ext cx="250031" cy="160735"/>
            </a:xfrm>
            <a:custGeom>
              <a:avLst/>
              <a:gdLst>
                <a:gd name="T0" fmla="*/ 210 w 210"/>
                <a:gd name="T1" fmla="*/ 0 h 135"/>
                <a:gd name="T2" fmla="*/ 106 w 210"/>
                <a:gd name="T3" fmla="*/ 133 h 135"/>
                <a:gd name="T4" fmla="*/ 0 w 210"/>
                <a:gd name="T5" fmla="*/ 0 h 135"/>
                <a:gd name="T6" fmla="*/ 0 w 210"/>
                <a:gd name="T7" fmla="*/ 3 h 135"/>
                <a:gd name="T8" fmla="*/ 106 w 210"/>
                <a:gd name="T9" fmla="*/ 135 h 135"/>
                <a:gd name="T10" fmla="*/ 106 w 210"/>
                <a:gd name="T11" fmla="*/ 135 h 135"/>
                <a:gd name="T12" fmla="*/ 210 w 210"/>
                <a:gd name="T13" fmla="*/ 3 h 135"/>
                <a:gd name="T14" fmla="*/ 210 w 21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135">
                  <a:moveTo>
                    <a:pt x="210" y="0"/>
                  </a:moveTo>
                  <a:lnTo>
                    <a:pt x="106" y="133"/>
                  </a:lnTo>
                  <a:lnTo>
                    <a:pt x="0" y="0"/>
                  </a:lnTo>
                  <a:lnTo>
                    <a:pt x="0" y="3"/>
                  </a:lnTo>
                  <a:lnTo>
                    <a:pt x="106" y="135"/>
                  </a:lnTo>
                  <a:lnTo>
                    <a:pt x="106" y="135"/>
                  </a:lnTo>
                  <a:lnTo>
                    <a:pt x="210" y="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E9B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6" name="Freeform 51"/>
            <p:cNvSpPr>
              <a:spLocks/>
            </p:cNvSpPr>
            <p:nvPr/>
          </p:nvSpPr>
          <p:spPr bwMode="auto">
            <a:xfrm>
              <a:off x="6617494" y="3618673"/>
              <a:ext cx="250031" cy="160735"/>
            </a:xfrm>
            <a:custGeom>
              <a:avLst/>
              <a:gdLst>
                <a:gd name="T0" fmla="*/ 210 w 210"/>
                <a:gd name="T1" fmla="*/ 0 h 135"/>
                <a:gd name="T2" fmla="*/ 106 w 210"/>
                <a:gd name="T3" fmla="*/ 133 h 135"/>
                <a:gd name="T4" fmla="*/ 0 w 210"/>
                <a:gd name="T5" fmla="*/ 0 h 135"/>
                <a:gd name="T6" fmla="*/ 0 w 210"/>
                <a:gd name="T7" fmla="*/ 3 h 135"/>
                <a:gd name="T8" fmla="*/ 106 w 210"/>
                <a:gd name="T9" fmla="*/ 135 h 135"/>
                <a:gd name="T10" fmla="*/ 106 w 210"/>
                <a:gd name="T11" fmla="*/ 135 h 135"/>
                <a:gd name="T12" fmla="*/ 210 w 210"/>
                <a:gd name="T13" fmla="*/ 3 h 135"/>
                <a:gd name="T14" fmla="*/ 210 w 21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135">
                  <a:moveTo>
                    <a:pt x="210" y="0"/>
                  </a:moveTo>
                  <a:lnTo>
                    <a:pt x="106" y="133"/>
                  </a:lnTo>
                  <a:lnTo>
                    <a:pt x="0" y="0"/>
                  </a:lnTo>
                  <a:lnTo>
                    <a:pt x="0" y="3"/>
                  </a:lnTo>
                  <a:lnTo>
                    <a:pt x="106" y="135"/>
                  </a:lnTo>
                  <a:lnTo>
                    <a:pt x="106" y="135"/>
                  </a:lnTo>
                  <a:lnTo>
                    <a:pt x="210" y="3"/>
                  </a:lnTo>
                  <a:lnTo>
                    <a:pt x="2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7" name="Freeform 52"/>
            <p:cNvSpPr>
              <a:spLocks noEditPoints="1"/>
            </p:cNvSpPr>
            <p:nvPr/>
          </p:nvSpPr>
          <p:spPr bwMode="auto">
            <a:xfrm>
              <a:off x="6718698" y="3886564"/>
              <a:ext cx="47625" cy="0"/>
            </a:xfrm>
            <a:custGeom>
              <a:avLst/>
              <a:gdLst>
                <a:gd name="T0" fmla="*/ 0 w 40"/>
                <a:gd name="T1" fmla="*/ 0 w 40"/>
                <a:gd name="T2" fmla="*/ 0 w 40"/>
                <a:gd name="T3" fmla="*/ 0 w 40"/>
                <a:gd name="T4" fmla="*/ 40 w 40"/>
                <a:gd name="T5" fmla="*/ 40 w 40"/>
                <a:gd name="T6" fmla="*/ 40 w 40"/>
                <a:gd name="T7" fmla="*/ 40 w 40"/>
                <a:gd name="T8" fmla="*/ 40 w 4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4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8" name="Freeform 53"/>
            <p:cNvSpPr>
              <a:spLocks noEditPoints="1"/>
            </p:cNvSpPr>
            <p:nvPr/>
          </p:nvSpPr>
          <p:spPr bwMode="auto">
            <a:xfrm>
              <a:off x="6718698" y="3886564"/>
              <a:ext cx="47625" cy="0"/>
            </a:xfrm>
            <a:custGeom>
              <a:avLst/>
              <a:gdLst>
                <a:gd name="T0" fmla="*/ 0 w 40"/>
                <a:gd name="T1" fmla="*/ 0 w 40"/>
                <a:gd name="T2" fmla="*/ 0 w 40"/>
                <a:gd name="T3" fmla="*/ 0 w 40"/>
                <a:gd name="T4" fmla="*/ 40 w 40"/>
                <a:gd name="T5" fmla="*/ 40 w 40"/>
                <a:gd name="T6" fmla="*/ 40 w 40"/>
                <a:gd name="T7" fmla="*/ 40 w 40"/>
                <a:gd name="T8" fmla="*/ 40 w 4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4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40" y="0"/>
                  </a:move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9" name="Rectangle 54"/>
            <p:cNvSpPr>
              <a:spLocks noChangeArrowheads="1"/>
            </p:cNvSpPr>
            <p:nvPr/>
          </p:nvSpPr>
          <p:spPr bwMode="auto">
            <a:xfrm>
              <a:off x="6718698" y="3886564"/>
              <a:ext cx="47625" cy="1191"/>
            </a:xfrm>
            <a:prstGeom prst="rect">
              <a:avLst/>
            </a:prstGeom>
            <a:solidFill>
              <a:srgbClr val="20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0" name="Rectangle 55"/>
            <p:cNvSpPr>
              <a:spLocks noChangeArrowheads="1"/>
            </p:cNvSpPr>
            <p:nvPr/>
          </p:nvSpPr>
          <p:spPr bwMode="auto">
            <a:xfrm>
              <a:off x="6718698" y="3886564"/>
              <a:ext cx="47625" cy="1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1" name="Freeform 56"/>
            <p:cNvSpPr>
              <a:spLocks/>
            </p:cNvSpPr>
            <p:nvPr/>
          </p:nvSpPr>
          <p:spPr bwMode="auto">
            <a:xfrm>
              <a:off x="6112669" y="4135404"/>
              <a:ext cx="890588" cy="267891"/>
            </a:xfrm>
            <a:custGeom>
              <a:avLst/>
              <a:gdLst>
                <a:gd name="T0" fmla="*/ 93 w 316"/>
                <a:gd name="T1" fmla="*/ 19 h 95"/>
                <a:gd name="T2" fmla="*/ 308 w 316"/>
                <a:gd name="T3" fmla="*/ 0 h 95"/>
                <a:gd name="T4" fmla="*/ 316 w 316"/>
                <a:gd name="T5" fmla="*/ 67 h 95"/>
                <a:gd name="T6" fmla="*/ 64 w 316"/>
                <a:gd name="T7" fmla="*/ 91 h 95"/>
                <a:gd name="T8" fmla="*/ 15 w 316"/>
                <a:gd name="T9" fmla="*/ 19 h 95"/>
                <a:gd name="T10" fmla="*/ 93 w 316"/>
                <a:gd name="T11" fmla="*/ 1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" h="95">
                  <a:moveTo>
                    <a:pt x="93" y="19"/>
                  </a:moveTo>
                  <a:cubicBezTo>
                    <a:pt x="308" y="0"/>
                    <a:pt x="308" y="0"/>
                    <a:pt x="308" y="0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6" y="67"/>
                    <a:pt x="128" y="87"/>
                    <a:pt x="64" y="91"/>
                  </a:cubicBezTo>
                  <a:cubicBezTo>
                    <a:pt x="0" y="95"/>
                    <a:pt x="15" y="19"/>
                    <a:pt x="15" y="19"/>
                  </a:cubicBezTo>
                  <a:cubicBezTo>
                    <a:pt x="93" y="19"/>
                    <a:pt x="93" y="19"/>
                    <a:pt x="93" y="19"/>
                  </a:cubicBezTo>
                </a:path>
              </a:pathLst>
            </a:custGeom>
            <a:solidFill>
              <a:srgbClr val="242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2" name="Freeform 57"/>
            <p:cNvSpPr>
              <a:spLocks/>
            </p:cNvSpPr>
            <p:nvPr/>
          </p:nvSpPr>
          <p:spPr bwMode="auto">
            <a:xfrm>
              <a:off x="7008019" y="4135404"/>
              <a:ext cx="109538" cy="157163"/>
            </a:xfrm>
            <a:custGeom>
              <a:avLst/>
              <a:gdLst>
                <a:gd name="T0" fmla="*/ 0 w 39"/>
                <a:gd name="T1" fmla="*/ 5 h 56"/>
                <a:gd name="T2" fmla="*/ 36 w 39"/>
                <a:gd name="T3" fmla="*/ 13 h 56"/>
                <a:gd name="T4" fmla="*/ 37 w 39"/>
                <a:gd name="T5" fmla="*/ 32 h 56"/>
                <a:gd name="T6" fmla="*/ 4 w 39"/>
                <a:gd name="T7" fmla="*/ 56 h 56"/>
                <a:gd name="T8" fmla="*/ 0 w 39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0" y="5"/>
                  </a:moveTo>
                  <a:cubicBezTo>
                    <a:pt x="0" y="5"/>
                    <a:pt x="32" y="0"/>
                    <a:pt x="36" y="13"/>
                  </a:cubicBezTo>
                  <a:cubicBezTo>
                    <a:pt x="38" y="19"/>
                    <a:pt x="39" y="27"/>
                    <a:pt x="37" y="32"/>
                  </a:cubicBezTo>
                  <a:cubicBezTo>
                    <a:pt x="33" y="38"/>
                    <a:pt x="4" y="56"/>
                    <a:pt x="4" y="5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3" name="Freeform 58"/>
            <p:cNvSpPr>
              <a:spLocks/>
            </p:cNvSpPr>
            <p:nvPr/>
          </p:nvSpPr>
          <p:spPr bwMode="auto">
            <a:xfrm>
              <a:off x="6977063" y="4135404"/>
              <a:ext cx="42863" cy="166688"/>
            </a:xfrm>
            <a:custGeom>
              <a:avLst/>
              <a:gdLst>
                <a:gd name="T0" fmla="*/ 36 w 36"/>
                <a:gd name="T1" fmla="*/ 132 h 140"/>
                <a:gd name="T2" fmla="*/ 26 w 36"/>
                <a:gd name="T3" fmla="*/ 0 h 140"/>
                <a:gd name="T4" fmla="*/ 0 w 36"/>
                <a:gd name="T5" fmla="*/ 0 h 140"/>
                <a:gd name="T6" fmla="*/ 12 w 36"/>
                <a:gd name="T7" fmla="*/ 140 h 140"/>
                <a:gd name="T8" fmla="*/ 36 w 36"/>
                <a:gd name="T9" fmla="*/ 1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40">
                  <a:moveTo>
                    <a:pt x="36" y="132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0"/>
                  </a:lnTo>
                  <a:lnTo>
                    <a:pt x="36" y="1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4" name="Freeform 59"/>
            <p:cNvSpPr>
              <a:spLocks/>
            </p:cNvSpPr>
            <p:nvPr/>
          </p:nvSpPr>
          <p:spPr bwMode="auto">
            <a:xfrm>
              <a:off x="6502004" y="4109210"/>
              <a:ext cx="877491" cy="294085"/>
            </a:xfrm>
            <a:custGeom>
              <a:avLst/>
              <a:gdLst>
                <a:gd name="T0" fmla="*/ 293 w 312"/>
                <a:gd name="T1" fmla="*/ 28 h 104"/>
                <a:gd name="T2" fmla="*/ 248 w 312"/>
                <a:gd name="T3" fmla="*/ 100 h 104"/>
                <a:gd name="T4" fmla="*/ 0 w 312"/>
                <a:gd name="T5" fmla="*/ 68 h 104"/>
                <a:gd name="T6" fmla="*/ 0 w 312"/>
                <a:gd name="T7" fmla="*/ 62 h 104"/>
                <a:gd name="T8" fmla="*/ 5 w 312"/>
                <a:gd name="T9" fmla="*/ 0 h 104"/>
                <a:gd name="T10" fmla="*/ 215 w 312"/>
                <a:gd name="T11" fmla="*/ 28 h 104"/>
                <a:gd name="T12" fmla="*/ 293 w 312"/>
                <a:gd name="T13" fmla="*/ 2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104">
                  <a:moveTo>
                    <a:pt x="293" y="28"/>
                  </a:moveTo>
                  <a:cubicBezTo>
                    <a:pt x="293" y="28"/>
                    <a:pt x="312" y="104"/>
                    <a:pt x="248" y="100"/>
                  </a:cubicBezTo>
                  <a:cubicBezTo>
                    <a:pt x="184" y="96"/>
                    <a:pt x="0" y="68"/>
                    <a:pt x="0" y="6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93" y="28"/>
                    <a:pt x="293" y="28"/>
                    <a:pt x="293" y="28"/>
                  </a:cubicBezTo>
                </a:path>
              </a:pathLst>
            </a:custGeom>
            <a:solidFill>
              <a:srgbClr val="242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5" name="Freeform 60"/>
            <p:cNvSpPr>
              <a:spLocks/>
            </p:cNvSpPr>
            <p:nvPr/>
          </p:nvSpPr>
          <p:spPr bwMode="auto">
            <a:xfrm>
              <a:off x="6374607" y="4112782"/>
              <a:ext cx="110729" cy="166688"/>
            </a:xfrm>
            <a:custGeom>
              <a:avLst/>
              <a:gdLst>
                <a:gd name="T0" fmla="*/ 39 w 39"/>
                <a:gd name="T1" fmla="*/ 7 h 59"/>
                <a:gd name="T2" fmla="*/ 3 w 39"/>
                <a:gd name="T3" fmla="*/ 16 h 59"/>
                <a:gd name="T4" fmla="*/ 2 w 39"/>
                <a:gd name="T5" fmla="*/ 31 h 59"/>
                <a:gd name="T6" fmla="*/ 35 w 39"/>
                <a:gd name="T7" fmla="*/ 59 h 59"/>
                <a:gd name="T8" fmla="*/ 39 w 39"/>
                <a:gd name="T9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9">
                  <a:moveTo>
                    <a:pt x="39" y="7"/>
                  </a:moveTo>
                  <a:cubicBezTo>
                    <a:pt x="39" y="7"/>
                    <a:pt x="5" y="0"/>
                    <a:pt x="3" y="16"/>
                  </a:cubicBezTo>
                  <a:cubicBezTo>
                    <a:pt x="2" y="21"/>
                    <a:pt x="0" y="26"/>
                    <a:pt x="2" y="31"/>
                  </a:cubicBezTo>
                  <a:cubicBezTo>
                    <a:pt x="6" y="37"/>
                    <a:pt x="35" y="59"/>
                    <a:pt x="35" y="59"/>
                  </a:cubicBezTo>
                  <a:cubicBezTo>
                    <a:pt x="39" y="7"/>
                    <a:pt x="39" y="7"/>
                    <a:pt x="39" y="7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6" name="Freeform 61"/>
            <p:cNvSpPr>
              <a:spLocks/>
            </p:cNvSpPr>
            <p:nvPr/>
          </p:nvSpPr>
          <p:spPr bwMode="auto">
            <a:xfrm>
              <a:off x="6473429" y="4118735"/>
              <a:ext cx="42863" cy="165497"/>
            </a:xfrm>
            <a:custGeom>
              <a:avLst/>
              <a:gdLst>
                <a:gd name="T0" fmla="*/ 0 w 36"/>
                <a:gd name="T1" fmla="*/ 135 h 139"/>
                <a:gd name="T2" fmla="*/ 10 w 36"/>
                <a:gd name="T3" fmla="*/ 0 h 139"/>
                <a:gd name="T4" fmla="*/ 36 w 36"/>
                <a:gd name="T5" fmla="*/ 0 h 139"/>
                <a:gd name="T6" fmla="*/ 24 w 36"/>
                <a:gd name="T7" fmla="*/ 139 h 139"/>
                <a:gd name="T8" fmla="*/ 0 w 36"/>
                <a:gd name="T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39">
                  <a:moveTo>
                    <a:pt x="0" y="135"/>
                  </a:moveTo>
                  <a:lnTo>
                    <a:pt x="10" y="0"/>
                  </a:lnTo>
                  <a:lnTo>
                    <a:pt x="36" y="0"/>
                  </a:lnTo>
                  <a:lnTo>
                    <a:pt x="24" y="139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7" name="Freeform 62"/>
            <p:cNvSpPr>
              <a:spLocks/>
            </p:cNvSpPr>
            <p:nvPr/>
          </p:nvSpPr>
          <p:spPr bwMode="auto">
            <a:xfrm>
              <a:off x="6473429" y="4118735"/>
              <a:ext cx="42863" cy="165497"/>
            </a:xfrm>
            <a:custGeom>
              <a:avLst/>
              <a:gdLst>
                <a:gd name="T0" fmla="*/ 0 w 36"/>
                <a:gd name="T1" fmla="*/ 135 h 139"/>
                <a:gd name="T2" fmla="*/ 10 w 36"/>
                <a:gd name="T3" fmla="*/ 0 h 139"/>
                <a:gd name="T4" fmla="*/ 36 w 36"/>
                <a:gd name="T5" fmla="*/ 0 h 139"/>
                <a:gd name="T6" fmla="*/ 24 w 36"/>
                <a:gd name="T7" fmla="*/ 139 h 139"/>
                <a:gd name="T8" fmla="*/ 0 w 36"/>
                <a:gd name="T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39">
                  <a:moveTo>
                    <a:pt x="0" y="135"/>
                  </a:moveTo>
                  <a:lnTo>
                    <a:pt x="10" y="0"/>
                  </a:lnTo>
                  <a:lnTo>
                    <a:pt x="36" y="0"/>
                  </a:lnTo>
                  <a:lnTo>
                    <a:pt x="24" y="139"/>
                  </a:ln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8" name="Freeform 63"/>
            <p:cNvSpPr>
              <a:spLocks noEditPoints="1"/>
            </p:cNvSpPr>
            <p:nvPr/>
          </p:nvSpPr>
          <p:spPr bwMode="auto">
            <a:xfrm>
              <a:off x="6378179" y="4188982"/>
              <a:ext cx="123825" cy="107156"/>
            </a:xfrm>
            <a:custGeom>
              <a:avLst/>
              <a:gdLst>
                <a:gd name="T0" fmla="*/ 1 w 44"/>
                <a:gd name="T1" fmla="*/ 4 h 38"/>
                <a:gd name="T2" fmla="*/ 34 w 44"/>
                <a:gd name="T3" fmla="*/ 36 h 38"/>
                <a:gd name="T4" fmla="*/ 44 w 44"/>
                <a:gd name="T5" fmla="*/ 38 h 38"/>
                <a:gd name="T6" fmla="*/ 44 w 44"/>
                <a:gd name="T7" fmla="*/ 34 h 38"/>
                <a:gd name="T8" fmla="*/ 40 w 44"/>
                <a:gd name="T9" fmla="*/ 33 h 38"/>
                <a:gd name="T10" fmla="*/ 34 w 44"/>
                <a:gd name="T11" fmla="*/ 32 h 38"/>
                <a:gd name="T12" fmla="*/ 1 w 44"/>
                <a:gd name="T13" fmla="*/ 4 h 38"/>
                <a:gd name="T14" fmla="*/ 1 w 44"/>
                <a:gd name="T15" fmla="*/ 4 h 38"/>
                <a:gd name="T16" fmla="*/ 1 w 44"/>
                <a:gd name="T17" fmla="*/ 4 h 38"/>
                <a:gd name="T18" fmla="*/ 1 w 44"/>
                <a:gd name="T19" fmla="*/ 4 h 38"/>
                <a:gd name="T20" fmla="*/ 1 w 44"/>
                <a:gd name="T21" fmla="*/ 4 h 38"/>
                <a:gd name="T22" fmla="*/ 1 w 44"/>
                <a:gd name="T23" fmla="*/ 4 h 38"/>
                <a:gd name="T24" fmla="*/ 0 w 44"/>
                <a:gd name="T25" fmla="*/ 0 h 38"/>
                <a:gd name="T26" fmla="*/ 1 w 44"/>
                <a:gd name="T27" fmla="*/ 4 h 38"/>
                <a:gd name="T28" fmla="*/ 0 w 44"/>
                <a:gd name="T29" fmla="*/ 2 h 38"/>
                <a:gd name="T30" fmla="*/ 0 w 44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38">
                  <a:moveTo>
                    <a:pt x="1" y="4"/>
                  </a:moveTo>
                  <a:cubicBezTo>
                    <a:pt x="5" y="10"/>
                    <a:pt x="34" y="36"/>
                    <a:pt x="34" y="36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5" y="10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0"/>
                  </a:moveTo>
                  <a:cubicBezTo>
                    <a:pt x="0" y="3"/>
                    <a:pt x="0" y="1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1D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9" name="Freeform 64"/>
            <p:cNvSpPr>
              <a:spLocks/>
            </p:cNvSpPr>
            <p:nvPr/>
          </p:nvSpPr>
          <p:spPr bwMode="auto">
            <a:xfrm>
              <a:off x="6502004" y="4284232"/>
              <a:ext cx="0" cy="11906"/>
            </a:xfrm>
            <a:custGeom>
              <a:avLst/>
              <a:gdLst>
                <a:gd name="T0" fmla="*/ 0 h 10"/>
                <a:gd name="T1" fmla="*/ 0 h 10"/>
                <a:gd name="T2" fmla="*/ 10 h 10"/>
                <a:gd name="T3" fmla="*/ 10 h 10"/>
                <a:gd name="T4" fmla="*/ 0 h 10"/>
                <a:gd name="T5" fmla="*/ 0 h 1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0" name="Freeform 65"/>
            <p:cNvSpPr>
              <a:spLocks/>
            </p:cNvSpPr>
            <p:nvPr/>
          </p:nvSpPr>
          <p:spPr bwMode="auto">
            <a:xfrm>
              <a:off x="6502004" y="4284232"/>
              <a:ext cx="0" cy="11906"/>
            </a:xfrm>
            <a:custGeom>
              <a:avLst/>
              <a:gdLst>
                <a:gd name="T0" fmla="*/ 0 h 10"/>
                <a:gd name="T1" fmla="*/ 0 h 10"/>
                <a:gd name="T2" fmla="*/ 10 h 10"/>
                <a:gd name="T3" fmla="*/ 10 h 10"/>
                <a:gd name="T4" fmla="*/ 0 h 10"/>
                <a:gd name="T5" fmla="*/ 0 h 1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1" name="Freeform 66"/>
            <p:cNvSpPr>
              <a:spLocks/>
            </p:cNvSpPr>
            <p:nvPr/>
          </p:nvSpPr>
          <p:spPr bwMode="auto">
            <a:xfrm>
              <a:off x="6378179" y="4188982"/>
              <a:ext cx="0" cy="5954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2" name="Freeform 67"/>
            <p:cNvSpPr>
              <a:spLocks/>
            </p:cNvSpPr>
            <p:nvPr/>
          </p:nvSpPr>
          <p:spPr bwMode="auto">
            <a:xfrm>
              <a:off x="6490098" y="4281851"/>
              <a:ext cx="11906" cy="2381"/>
            </a:xfrm>
            <a:custGeom>
              <a:avLst/>
              <a:gdLst>
                <a:gd name="T0" fmla="*/ 0 w 10"/>
                <a:gd name="T1" fmla="*/ 0 h 2"/>
                <a:gd name="T2" fmla="*/ 10 w 10"/>
                <a:gd name="T3" fmla="*/ 2 h 2"/>
                <a:gd name="T4" fmla="*/ 10 w 10"/>
                <a:gd name="T5" fmla="*/ 2 h 2"/>
                <a:gd name="T6" fmla="*/ 0 w 1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3" name="Freeform 68"/>
            <p:cNvSpPr>
              <a:spLocks/>
            </p:cNvSpPr>
            <p:nvPr/>
          </p:nvSpPr>
          <p:spPr bwMode="auto">
            <a:xfrm>
              <a:off x="6490098" y="4281851"/>
              <a:ext cx="11906" cy="2381"/>
            </a:xfrm>
            <a:custGeom>
              <a:avLst/>
              <a:gdLst>
                <a:gd name="T0" fmla="*/ 0 w 10"/>
                <a:gd name="T1" fmla="*/ 0 h 2"/>
                <a:gd name="T2" fmla="*/ 10 w 10"/>
                <a:gd name="T3" fmla="*/ 2 h 2"/>
                <a:gd name="T4" fmla="*/ 10 w 10"/>
                <a:gd name="T5" fmla="*/ 2 h 2"/>
                <a:gd name="T6" fmla="*/ 0 w 1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4" name="Freeform 69"/>
            <p:cNvSpPr>
              <a:spLocks/>
            </p:cNvSpPr>
            <p:nvPr/>
          </p:nvSpPr>
          <p:spPr bwMode="auto">
            <a:xfrm>
              <a:off x="6502004" y="4302091"/>
              <a:ext cx="301229" cy="47625"/>
            </a:xfrm>
            <a:custGeom>
              <a:avLst/>
              <a:gdLst>
                <a:gd name="T0" fmla="*/ 0 w 107"/>
                <a:gd name="T1" fmla="*/ 0 h 17"/>
                <a:gd name="T2" fmla="*/ 0 w 107"/>
                <a:gd name="T3" fmla="*/ 4 h 17"/>
                <a:gd name="T4" fmla="*/ 91 w 107"/>
                <a:gd name="T5" fmla="*/ 17 h 17"/>
                <a:gd name="T6" fmla="*/ 107 w 107"/>
                <a:gd name="T7" fmla="*/ 16 h 17"/>
                <a:gd name="T8" fmla="*/ 1 w 107"/>
                <a:gd name="T9" fmla="*/ 0 h 17"/>
                <a:gd name="T10" fmla="*/ 0 w 10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41" y="10"/>
                    <a:pt x="91" y="17"/>
                  </a:cubicBezTo>
                  <a:cubicBezTo>
                    <a:pt x="96" y="17"/>
                    <a:pt x="102" y="16"/>
                    <a:pt x="107" y="16"/>
                  </a:cubicBezTo>
                  <a:cubicBezTo>
                    <a:pt x="55" y="8"/>
                    <a:pt x="10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1D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5" name="Freeform 70"/>
            <p:cNvSpPr>
              <a:spLocks/>
            </p:cNvSpPr>
            <p:nvPr/>
          </p:nvSpPr>
          <p:spPr bwMode="auto">
            <a:xfrm>
              <a:off x="6502004" y="4302091"/>
              <a:ext cx="23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1D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21119" y="3239989"/>
            <a:ext cx="2100006" cy="897880"/>
            <a:chOff x="2471994" y="3057328"/>
            <a:chExt cx="2100006" cy="897880"/>
          </a:xfrm>
        </p:grpSpPr>
        <p:sp>
          <p:nvSpPr>
            <p:cNvPr id="446" name="Title 13"/>
            <p:cNvSpPr txBox="1">
              <a:spLocks/>
            </p:cNvSpPr>
            <p:nvPr/>
          </p:nvSpPr>
          <p:spPr>
            <a:xfrm>
              <a:off x="2471994" y="3057328"/>
              <a:ext cx="2100006" cy="8978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30</a:t>
              </a:r>
              <a:endParaRPr lang="en-US" sz="4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7" name="Title 13"/>
            <p:cNvSpPr txBox="1">
              <a:spLocks/>
            </p:cNvSpPr>
            <p:nvPr/>
          </p:nvSpPr>
          <p:spPr>
            <a:xfrm>
              <a:off x="3648913" y="3158247"/>
              <a:ext cx="664004" cy="58170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en-US" sz="28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9" name="Freeform 95"/>
          <p:cNvSpPr>
            <a:spLocks noEditPoints="1"/>
          </p:cNvSpPr>
          <p:nvPr/>
        </p:nvSpPr>
        <p:spPr bwMode="auto">
          <a:xfrm>
            <a:off x="2347100" y="1774621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2" name="Content Placeholder 2"/>
          <p:cNvSpPr txBox="1">
            <a:spLocks/>
          </p:cNvSpPr>
          <p:nvPr/>
        </p:nvSpPr>
        <p:spPr>
          <a:xfrm>
            <a:off x="614732" y="3420538"/>
            <a:ext cx="1757824" cy="7173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ipsum dolor sit amet, consectetur adipiscing elit. </a:t>
            </a:r>
          </a:p>
        </p:txBody>
      </p:sp>
      <p:sp>
        <p:nvSpPr>
          <p:cNvPr id="458" name="Freeform 95"/>
          <p:cNvSpPr>
            <a:spLocks noEditPoints="1"/>
          </p:cNvSpPr>
          <p:nvPr/>
        </p:nvSpPr>
        <p:spPr bwMode="auto">
          <a:xfrm>
            <a:off x="4579520" y="1774621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9" name="Freeform 95"/>
          <p:cNvSpPr>
            <a:spLocks noEditPoints="1"/>
          </p:cNvSpPr>
          <p:nvPr/>
        </p:nvSpPr>
        <p:spPr bwMode="auto">
          <a:xfrm>
            <a:off x="6739121" y="1776881"/>
            <a:ext cx="338841" cy="339280"/>
          </a:xfrm>
          <a:custGeom>
            <a:avLst/>
            <a:gdLst>
              <a:gd name="T0" fmla="*/ 21 w 41"/>
              <a:gd name="T1" fmla="*/ 42 h 42"/>
              <a:gd name="T2" fmla="*/ 0 w 41"/>
              <a:gd name="T3" fmla="*/ 21 h 42"/>
              <a:gd name="T4" fmla="*/ 21 w 41"/>
              <a:gd name="T5" fmla="*/ 0 h 42"/>
              <a:gd name="T6" fmla="*/ 41 w 41"/>
              <a:gd name="T7" fmla="*/ 21 h 42"/>
              <a:gd name="T8" fmla="*/ 21 w 41"/>
              <a:gd name="T9" fmla="*/ 42 h 42"/>
              <a:gd name="T10" fmla="*/ 32 w 41"/>
              <a:gd name="T11" fmla="*/ 22 h 42"/>
              <a:gd name="T12" fmla="*/ 32 w 41"/>
              <a:gd name="T13" fmla="*/ 20 h 42"/>
              <a:gd name="T14" fmla="*/ 20 w 41"/>
              <a:gd name="T15" fmla="*/ 8 h 42"/>
              <a:gd name="T16" fmla="*/ 17 w 41"/>
              <a:gd name="T17" fmla="*/ 8 h 42"/>
              <a:gd name="T18" fmla="*/ 14 w 41"/>
              <a:gd name="T19" fmla="*/ 10 h 42"/>
              <a:gd name="T20" fmla="*/ 14 w 41"/>
              <a:gd name="T21" fmla="*/ 13 h 42"/>
              <a:gd name="T22" fmla="*/ 23 w 41"/>
              <a:gd name="T23" fmla="*/ 21 h 42"/>
              <a:gd name="T24" fmla="*/ 14 w 41"/>
              <a:gd name="T25" fmla="*/ 29 h 42"/>
              <a:gd name="T26" fmla="*/ 14 w 41"/>
              <a:gd name="T27" fmla="*/ 32 h 42"/>
              <a:gd name="T28" fmla="*/ 17 w 41"/>
              <a:gd name="T29" fmla="*/ 34 h 42"/>
              <a:gd name="T30" fmla="*/ 20 w 41"/>
              <a:gd name="T31" fmla="*/ 34 h 42"/>
              <a:gd name="T32" fmla="*/ 32 w 41"/>
              <a:gd name="T3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2" y="22"/>
                </a:moveTo>
                <a:cubicBezTo>
                  <a:pt x="32" y="22"/>
                  <a:pt x="32" y="21"/>
                  <a:pt x="32" y="20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8" y="7"/>
                  <a:pt x="17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23" y="21"/>
                  <a:pt x="23" y="21"/>
                  <a:pt x="23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30"/>
                  <a:pt x="14" y="31"/>
                  <a:pt x="14" y="32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5"/>
                  <a:pt x="19" y="35"/>
                  <a:pt x="20" y="34"/>
                </a:cubicBezTo>
                <a:lnTo>
                  <a:pt x="32" y="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0" name="组合 459"/>
          <p:cNvGrpSpPr/>
          <p:nvPr/>
        </p:nvGrpSpPr>
        <p:grpSpPr>
          <a:xfrm rot="10800000" flipV="1">
            <a:off x="1275233" y="2702925"/>
            <a:ext cx="89157" cy="574067"/>
            <a:chOff x="3029527" y="2086985"/>
            <a:chExt cx="89157" cy="574067"/>
          </a:xfrm>
        </p:grpSpPr>
        <p:sp>
          <p:nvSpPr>
            <p:cNvPr id="461" name="椭圆 460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椭圆 462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椭圆 463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5" name="组合 464"/>
          <p:cNvGrpSpPr/>
          <p:nvPr/>
        </p:nvGrpSpPr>
        <p:grpSpPr>
          <a:xfrm rot="10800000" flipV="1">
            <a:off x="3550607" y="2619178"/>
            <a:ext cx="89157" cy="574067"/>
            <a:chOff x="3029527" y="2086985"/>
            <a:chExt cx="89157" cy="574067"/>
          </a:xfrm>
        </p:grpSpPr>
        <p:sp>
          <p:nvSpPr>
            <p:cNvPr id="466" name="椭圆 465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椭圆 466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椭圆 467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0" name="组合 469"/>
          <p:cNvGrpSpPr/>
          <p:nvPr/>
        </p:nvGrpSpPr>
        <p:grpSpPr>
          <a:xfrm rot="10800000" flipV="1">
            <a:off x="5815806" y="2647291"/>
            <a:ext cx="89157" cy="574067"/>
            <a:chOff x="3029527" y="2086985"/>
            <a:chExt cx="89157" cy="574067"/>
          </a:xfrm>
        </p:grpSpPr>
        <p:sp>
          <p:nvSpPr>
            <p:cNvPr id="471" name="椭圆 470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椭圆 472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椭圆 473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080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5655" y="0"/>
            <a:ext cx="4587655" cy="5143500"/>
          </a:xfrm>
          <a:prstGeom prst="rect">
            <a:avLst/>
          </a:prstGeom>
          <a:solidFill>
            <a:srgbClr val="BBD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26471" y="2919468"/>
            <a:ext cx="2100006" cy="1363450"/>
            <a:chOff x="1121852" y="1663551"/>
            <a:chExt cx="1511080" cy="1077714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DE8F00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rgbClr val="DE8F00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2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rgbClr val="DE8F00"/>
                  </a:solidFill>
                  <a:latin typeface="+mn-lt"/>
                  <a:ea typeface="+mn-ea"/>
                  <a:cs typeface="+mn-ea"/>
                  <a:sym typeface="+mn-lt"/>
                </a:rPr>
                <a:t>BEFORE</a:t>
              </a:r>
              <a:endParaRPr lang="en-US" sz="2400" b="1" dirty="0">
                <a:solidFill>
                  <a:srgbClr val="DE8F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17021" y="2919468"/>
            <a:ext cx="2100006" cy="1363450"/>
            <a:chOff x="1121852" y="1663551"/>
            <a:chExt cx="1511080" cy="1077714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rgbClr val="82A02C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rgbClr val="82A02C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rgbClr val="82A02C"/>
                  </a:solidFill>
                  <a:latin typeface="+mn-lt"/>
                  <a:ea typeface="+mn-ea"/>
                  <a:cs typeface="+mn-ea"/>
                  <a:sym typeface="+mn-lt"/>
                </a:rPr>
                <a:t>AFTER</a:t>
              </a:r>
              <a:endParaRPr lang="en-US" sz="2400" b="1" dirty="0">
                <a:solidFill>
                  <a:srgbClr val="82A02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aphicFrame>
        <p:nvGraphicFramePr>
          <p:cNvPr id="27" name="Chart 43"/>
          <p:cNvGraphicFramePr/>
          <p:nvPr>
            <p:extLst>
              <p:ext uri="{D42A27DB-BD31-4B8C-83A1-F6EECF244321}">
                <p14:modId xmlns:p14="http://schemas.microsoft.com/office/powerpoint/2010/main" val="880847801"/>
              </p:ext>
            </p:extLst>
          </p:nvPr>
        </p:nvGraphicFramePr>
        <p:xfrm>
          <a:off x="980070" y="872238"/>
          <a:ext cx="2974418" cy="1982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Chart 45"/>
          <p:cNvGraphicFramePr/>
          <p:nvPr>
            <p:extLst>
              <p:ext uri="{D42A27DB-BD31-4B8C-83A1-F6EECF244321}">
                <p14:modId xmlns:p14="http://schemas.microsoft.com/office/powerpoint/2010/main" val="74857484"/>
              </p:ext>
            </p:extLst>
          </p:nvPr>
        </p:nvGraphicFramePr>
        <p:xfrm>
          <a:off x="5048105" y="886059"/>
          <a:ext cx="2974418" cy="1982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矩形 28"/>
          <p:cNvSpPr/>
          <p:nvPr/>
        </p:nvSpPr>
        <p:spPr>
          <a:xfrm>
            <a:off x="1671793" y="1588481"/>
            <a:ext cx="1632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B329"/>
                </a:solidFill>
              </a:rPr>
              <a:t>50%</a:t>
            </a:r>
            <a:endParaRPr lang="en-US" altLang="zh-CN" sz="3200" dirty="0">
              <a:solidFill>
                <a:srgbClr val="FFB329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50562" y="1588481"/>
            <a:ext cx="1632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3"/>
                </a:solidFill>
              </a:rPr>
              <a:t>90%</a:t>
            </a:r>
            <a:endParaRPr lang="en-US" altLang="zh-CN" sz="3200" dirty="0">
              <a:solidFill>
                <a:schemeClr val="accent3"/>
              </a:solidFill>
            </a:endParaRPr>
          </a:p>
        </p:txBody>
      </p:sp>
      <p:sp>
        <p:nvSpPr>
          <p:cNvPr id="33" name="等腰三角形 32"/>
          <p:cNvSpPr/>
          <p:nvPr/>
        </p:nvSpPr>
        <p:spPr>
          <a:xfrm rot="5400000">
            <a:off x="4565350" y="1669017"/>
            <a:ext cx="261683" cy="248384"/>
          </a:xfrm>
          <a:prstGeom prst="triangle">
            <a:avLst/>
          </a:prstGeom>
          <a:solidFill>
            <a:srgbClr val="BBD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890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-15656" y="0"/>
            <a:ext cx="9159655" cy="5143500"/>
          </a:xfrm>
          <a:prstGeom prst="rt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3363620" y="729332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F2A36E"/>
                </a:solidFill>
                <a:latin typeface="+mn-lt"/>
                <a:ea typeface="+mn-ea"/>
                <a:cs typeface="+mn-ea"/>
                <a:sym typeface="+mn-lt"/>
              </a:rPr>
              <a:t>Before</a:t>
            </a:r>
            <a:endParaRPr lang="en-US" sz="2400" b="1" dirty="0">
              <a:solidFill>
                <a:srgbClr val="F2A36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1883715" y="637579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rgbClr val="ED7D31"/>
                </a:solidFill>
                <a:latin typeface="+mn-lt"/>
                <a:ea typeface="+mn-ea"/>
                <a:cs typeface="+mn-ea"/>
                <a:sym typeface="+mn-lt"/>
              </a:rPr>
              <a:t>1230</a:t>
            </a:r>
            <a:endParaRPr lang="en-US" sz="6400" b="1" dirty="0">
              <a:solidFill>
                <a:srgbClr val="ED7D3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4637268" y="2747312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endParaRPr lang="en-US" sz="64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723299" y="1090172"/>
            <a:ext cx="437881" cy="514692"/>
            <a:chOff x="1389063" y="2663825"/>
            <a:chExt cx="1149350" cy="1350963"/>
          </a:xfrm>
        </p:grpSpPr>
        <p:sp>
          <p:nvSpPr>
            <p:cNvPr id="12" name="Freeform 250"/>
            <p:cNvSpPr>
              <a:spLocks/>
            </p:cNvSpPr>
            <p:nvPr/>
          </p:nvSpPr>
          <p:spPr bwMode="auto">
            <a:xfrm>
              <a:off x="1389063" y="3924300"/>
              <a:ext cx="182563" cy="90488"/>
            </a:xfrm>
            <a:custGeom>
              <a:avLst/>
              <a:gdLst>
                <a:gd name="T0" fmla="*/ 0 w 85"/>
                <a:gd name="T1" fmla="*/ 17 h 42"/>
                <a:gd name="T2" fmla="*/ 0 w 85"/>
                <a:gd name="T3" fmla="*/ 15 h 42"/>
                <a:gd name="T4" fmla="*/ 44 w 85"/>
                <a:gd name="T5" fmla="*/ 4 h 42"/>
                <a:gd name="T6" fmla="*/ 79 w 85"/>
                <a:gd name="T7" fmla="*/ 17 h 42"/>
                <a:gd name="T8" fmla="*/ 81 w 85"/>
                <a:gd name="T9" fmla="*/ 40 h 42"/>
                <a:gd name="T10" fmla="*/ 81 w 85"/>
                <a:gd name="T11" fmla="*/ 42 h 42"/>
                <a:gd name="T12" fmla="*/ 0 w 85"/>
                <a:gd name="T13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2">
                  <a:moveTo>
                    <a:pt x="0" y="17"/>
                  </a:moveTo>
                  <a:cubicBezTo>
                    <a:pt x="0" y="16"/>
                    <a:pt x="0" y="15"/>
                    <a:pt x="0" y="15"/>
                  </a:cubicBezTo>
                  <a:cubicBezTo>
                    <a:pt x="4" y="2"/>
                    <a:pt x="32" y="0"/>
                    <a:pt x="44" y="4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4" y="22"/>
                    <a:pt x="85" y="28"/>
                    <a:pt x="81" y="40"/>
                  </a:cubicBezTo>
                  <a:cubicBezTo>
                    <a:pt x="81" y="41"/>
                    <a:pt x="81" y="41"/>
                    <a:pt x="81" y="42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36"/>
            <p:cNvSpPr>
              <a:spLocks/>
            </p:cNvSpPr>
            <p:nvPr/>
          </p:nvSpPr>
          <p:spPr bwMode="auto">
            <a:xfrm>
              <a:off x="1670051" y="3071813"/>
              <a:ext cx="196850" cy="293688"/>
            </a:xfrm>
            <a:custGeom>
              <a:avLst/>
              <a:gdLst>
                <a:gd name="T0" fmla="*/ 5 w 92"/>
                <a:gd name="T1" fmla="*/ 106 h 137"/>
                <a:gd name="T2" fmla="*/ 15 w 92"/>
                <a:gd name="T3" fmla="*/ 133 h 137"/>
                <a:gd name="T4" fmla="*/ 42 w 92"/>
                <a:gd name="T5" fmla="*/ 122 h 137"/>
                <a:gd name="T6" fmla="*/ 88 w 92"/>
                <a:gd name="T7" fmla="*/ 31 h 137"/>
                <a:gd name="T8" fmla="*/ 77 w 92"/>
                <a:gd name="T9" fmla="*/ 4 h 137"/>
                <a:gd name="T10" fmla="*/ 50 w 92"/>
                <a:gd name="T11" fmla="*/ 14 h 137"/>
                <a:gd name="T12" fmla="*/ 5 w 92"/>
                <a:gd name="T13" fmla="*/ 10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7">
                  <a:moveTo>
                    <a:pt x="5" y="106"/>
                  </a:moveTo>
                  <a:cubicBezTo>
                    <a:pt x="0" y="116"/>
                    <a:pt x="5" y="128"/>
                    <a:pt x="15" y="133"/>
                  </a:cubicBezTo>
                  <a:cubicBezTo>
                    <a:pt x="25" y="137"/>
                    <a:pt x="37" y="133"/>
                    <a:pt x="42" y="122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2" y="21"/>
                    <a:pt x="88" y="9"/>
                    <a:pt x="77" y="4"/>
                  </a:cubicBezTo>
                  <a:cubicBezTo>
                    <a:pt x="67" y="0"/>
                    <a:pt x="55" y="4"/>
                    <a:pt x="50" y="14"/>
                  </a:cubicBezTo>
                  <a:lnTo>
                    <a:pt x="5" y="10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37"/>
            <p:cNvSpPr>
              <a:spLocks/>
            </p:cNvSpPr>
            <p:nvPr/>
          </p:nvSpPr>
          <p:spPr bwMode="auto">
            <a:xfrm>
              <a:off x="1768476" y="3025775"/>
              <a:ext cx="336550" cy="115888"/>
            </a:xfrm>
            <a:custGeom>
              <a:avLst/>
              <a:gdLst>
                <a:gd name="T0" fmla="*/ 110 w 157"/>
                <a:gd name="T1" fmla="*/ 4 h 54"/>
                <a:gd name="T2" fmla="*/ 33 w 157"/>
                <a:gd name="T3" fmla="*/ 6 h 54"/>
                <a:gd name="T4" fmla="*/ 0 w 157"/>
                <a:gd name="T5" fmla="*/ 41 h 54"/>
                <a:gd name="T6" fmla="*/ 19 w 157"/>
                <a:gd name="T7" fmla="*/ 54 h 54"/>
                <a:gd name="T8" fmla="*/ 157 w 157"/>
                <a:gd name="T9" fmla="*/ 41 h 54"/>
                <a:gd name="T10" fmla="*/ 156 w 157"/>
                <a:gd name="T11" fmla="*/ 36 h 54"/>
                <a:gd name="T12" fmla="*/ 110 w 157"/>
                <a:gd name="T13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54">
                  <a:moveTo>
                    <a:pt x="110" y="4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7" y="10"/>
                    <a:pt x="0" y="24"/>
                    <a:pt x="0" y="41"/>
                  </a:cubicBezTo>
                  <a:cubicBezTo>
                    <a:pt x="6" y="45"/>
                    <a:pt x="13" y="50"/>
                    <a:pt x="19" y="54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7" y="39"/>
                    <a:pt x="157" y="38"/>
                    <a:pt x="156" y="36"/>
                  </a:cubicBezTo>
                  <a:cubicBezTo>
                    <a:pt x="152" y="14"/>
                    <a:pt x="132" y="0"/>
                    <a:pt x="110" y="4"/>
                  </a:cubicBezTo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38"/>
            <p:cNvSpPr>
              <a:spLocks/>
            </p:cNvSpPr>
            <p:nvPr/>
          </p:nvSpPr>
          <p:spPr bwMode="auto">
            <a:xfrm>
              <a:off x="1511301" y="3173413"/>
              <a:ext cx="249238" cy="190500"/>
            </a:xfrm>
            <a:custGeom>
              <a:avLst/>
              <a:gdLst>
                <a:gd name="T0" fmla="*/ 31 w 116"/>
                <a:gd name="T1" fmla="*/ 5 h 89"/>
                <a:gd name="T2" fmla="*/ 7 w 116"/>
                <a:gd name="T3" fmla="*/ 10 h 89"/>
                <a:gd name="T4" fmla="*/ 8 w 116"/>
                <a:gd name="T5" fmla="*/ 33 h 89"/>
                <a:gd name="T6" fmla="*/ 87 w 116"/>
                <a:gd name="T7" fmla="*/ 84 h 89"/>
                <a:gd name="T8" fmla="*/ 110 w 116"/>
                <a:gd name="T9" fmla="*/ 79 h 89"/>
                <a:gd name="T10" fmla="*/ 106 w 116"/>
                <a:gd name="T11" fmla="*/ 55 h 89"/>
                <a:gd name="T12" fmla="*/ 31 w 116"/>
                <a:gd name="T13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89">
                  <a:moveTo>
                    <a:pt x="31" y="5"/>
                  </a:moveTo>
                  <a:cubicBezTo>
                    <a:pt x="23" y="0"/>
                    <a:pt x="12" y="2"/>
                    <a:pt x="7" y="10"/>
                  </a:cubicBezTo>
                  <a:cubicBezTo>
                    <a:pt x="1" y="18"/>
                    <a:pt x="0" y="28"/>
                    <a:pt x="8" y="3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94" y="89"/>
                    <a:pt x="105" y="87"/>
                    <a:pt x="110" y="79"/>
                  </a:cubicBezTo>
                  <a:cubicBezTo>
                    <a:pt x="116" y="71"/>
                    <a:pt x="113" y="61"/>
                    <a:pt x="106" y="55"/>
                  </a:cubicBezTo>
                  <a:lnTo>
                    <a:pt x="31" y="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39"/>
            <p:cNvSpPr>
              <a:spLocks/>
            </p:cNvSpPr>
            <p:nvPr/>
          </p:nvSpPr>
          <p:spPr bwMode="auto">
            <a:xfrm>
              <a:off x="1530351" y="3143250"/>
              <a:ext cx="55563" cy="41275"/>
            </a:xfrm>
            <a:custGeom>
              <a:avLst/>
              <a:gdLst>
                <a:gd name="T0" fmla="*/ 12 w 26"/>
                <a:gd name="T1" fmla="*/ 16 h 19"/>
                <a:gd name="T2" fmla="*/ 20 w 26"/>
                <a:gd name="T3" fmla="*/ 18 h 19"/>
                <a:gd name="T4" fmla="*/ 24 w 26"/>
                <a:gd name="T5" fmla="*/ 13 h 19"/>
                <a:gd name="T6" fmla="*/ 14 w 26"/>
                <a:gd name="T7" fmla="*/ 3 h 19"/>
                <a:gd name="T8" fmla="*/ 4 w 26"/>
                <a:gd name="T9" fmla="*/ 2 h 19"/>
                <a:gd name="T10" fmla="*/ 2 w 26"/>
                <a:gd name="T11" fmla="*/ 10 h 19"/>
                <a:gd name="T12" fmla="*/ 12 w 26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12" y="16"/>
                  </a:moveTo>
                  <a:cubicBezTo>
                    <a:pt x="14" y="18"/>
                    <a:pt x="18" y="19"/>
                    <a:pt x="20" y="18"/>
                  </a:cubicBezTo>
                  <a:cubicBezTo>
                    <a:pt x="23" y="16"/>
                    <a:pt x="26" y="16"/>
                    <a:pt x="24" y="13"/>
                  </a:cubicBezTo>
                  <a:cubicBezTo>
                    <a:pt x="24" y="13"/>
                    <a:pt x="17" y="5"/>
                    <a:pt x="14" y="3"/>
                  </a:cubicBezTo>
                  <a:cubicBezTo>
                    <a:pt x="9" y="0"/>
                    <a:pt x="6" y="0"/>
                    <a:pt x="4" y="2"/>
                  </a:cubicBezTo>
                  <a:cubicBezTo>
                    <a:pt x="1" y="3"/>
                    <a:pt x="0" y="7"/>
                    <a:pt x="2" y="10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40"/>
            <p:cNvSpPr>
              <a:spLocks/>
            </p:cNvSpPr>
            <p:nvPr/>
          </p:nvSpPr>
          <p:spPr bwMode="auto">
            <a:xfrm>
              <a:off x="1498601" y="3136900"/>
              <a:ext cx="53975" cy="38100"/>
            </a:xfrm>
            <a:custGeom>
              <a:avLst/>
              <a:gdLst>
                <a:gd name="T0" fmla="*/ 10 w 25"/>
                <a:gd name="T1" fmla="*/ 16 h 18"/>
                <a:gd name="T2" fmla="*/ 18 w 25"/>
                <a:gd name="T3" fmla="*/ 14 h 18"/>
                <a:gd name="T4" fmla="*/ 22 w 25"/>
                <a:gd name="T5" fmla="*/ 10 h 18"/>
                <a:gd name="T6" fmla="*/ 9 w 25"/>
                <a:gd name="T7" fmla="*/ 2 h 18"/>
                <a:gd name="T8" fmla="*/ 1 w 25"/>
                <a:gd name="T9" fmla="*/ 4 h 18"/>
                <a:gd name="T10" fmla="*/ 3 w 25"/>
                <a:gd name="T11" fmla="*/ 11 h 18"/>
                <a:gd name="T12" fmla="*/ 10 w 25"/>
                <a:gd name="T1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10" y="16"/>
                  </a:moveTo>
                  <a:cubicBezTo>
                    <a:pt x="13" y="18"/>
                    <a:pt x="16" y="17"/>
                    <a:pt x="18" y="14"/>
                  </a:cubicBezTo>
                  <a:cubicBezTo>
                    <a:pt x="19" y="12"/>
                    <a:pt x="25" y="11"/>
                    <a:pt x="2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0" y="6"/>
                    <a:pt x="1" y="10"/>
                    <a:pt x="3" y="11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41"/>
            <p:cNvSpPr>
              <a:spLocks/>
            </p:cNvSpPr>
            <p:nvPr/>
          </p:nvSpPr>
          <p:spPr bwMode="auto">
            <a:xfrm>
              <a:off x="1479551" y="3157538"/>
              <a:ext cx="44450" cy="36513"/>
            </a:xfrm>
            <a:custGeom>
              <a:avLst/>
              <a:gdLst>
                <a:gd name="T0" fmla="*/ 13 w 21"/>
                <a:gd name="T1" fmla="*/ 16 h 17"/>
                <a:gd name="T2" fmla="*/ 20 w 21"/>
                <a:gd name="T3" fmla="*/ 13 h 17"/>
                <a:gd name="T4" fmla="*/ 17 w 21"/>
                <a:gd name="T5" fmla="*/ 5 h 17"/>
                <a:gd name="T6" fmla="*/ 9 w 21"/>
                <a:gd name="T7" fmla="*/ 1 h 17"/>
                <a:gd name="T8" fmla="*/ 2 w 21"/>
                <a:gd name="T9" fmla="*/ 4 h 17"/>
                <a:gd name="T10" fmla="*/ 5 w 21"/>
                <a:gd name="T11" fmla="*/ 11 h 17"/>
                <a:gd name="T12" fmla="*/ 13 w 21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3" y="16"/>
                  </a:moveTo>
                  <a:cubicBezTo>
                    <a:pt x="16" y="17"/>
                    <a:pt x="19" y="16"/>
                    <a:pt x="20" y="13"/>
                  </a:cubicBezTo>
                  <a:cubicBezTo>
                    <a:pt x="21" y="10"/>
                    <a:pt x="20" y="7"/>
                    <a:pt x="17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2" y="10"/>
                    <a:pt x="5" y="11"/>
                  </a:cubicBezTo>
                  <a:lnTo>
                    <a:pt x="13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42"/>
            <p:cNvSpPr>
              <a:spLocks/>
            </p:cNvSpPr>
            <p:nvPr/>
          </p:nvSpPr>
          <p:spPr bwMode="auto">
            <a:xfrm>
              <a:off x="1471613" y="3184525"/>
              <a:ext cx="52388" cy="34925"/>
            </a:xfrm>
            <a:custGeom>
              <a:avLst/>
              <a:gdLst>
                <a:gd name="T0" fmla="*/ 15 w 25"/>
                <a:gd name="T1" fmla="*/ 16 h 17"/>
                <a:gd name="T2" fmla="*/ 22 w 25"/>
                <a:gd name="T3" fmla="*/ 12 h 17"/>
                <a:gd name="T4" fmla="*/ 22 w 25"/>
                <a:gd name="T5" fmla="*/ 6 h 17"/>
                <a:gd name="T6" fmla="*/ 11 w 25"/>
                <a:gd name="T7" fmla="*/ 1 h 17"/>
                <a:gd name="T8" fmla="*/ 0 w 25"/>
                <a:gd name="T9" fmla="*/ 4 h 17"/>
                <a:gd name="T10" fmla="*/ 4 w 25"/>
                <a:gd name="T11" fmla="*/ 11 h 17"/>
                <a:gd name="T12" fmla="*/ 15 w 25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7">
                  <a:moveTo>
                    <a:pt x="15" y="16"/>
                  </a:moveTo>
                  <a:cubicBezTo>
                    <a:pt x="18" y="17"/>
                    <a:pt x="21" y="15"/>
                    <a:pt x="22" y="12"/>
                  </a:cubicBezTo>
                  <a:cubicBezTo>
                    <a:pt x="22" y="9"/>
                    <a:pt x="25" y="7"/>
                    <a:pt x="2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8" y="0"/>
                    <a:pt x="1" y="2"/>
                    <a:pt x="0" y="4"/>
                  </a:cubicBezTo>
                  <a:cubicBezTo>
                    <a:pt x="0" y="7"/>
                    <a:pt x="1" y="10"/>
                    <a:pt x="4" y="11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43"/>
            <p:cNvSpPr>
              <a:spLocks/>
            </p:cNvSpPr>
            <p:nvPr/>
          </p:nvSpPr>
          <p:spPr bwMode="auto">
            <a:xfrm>
              <a:off x="1479551" y="3209925"/>
              <a:ext cx="61913" cy="33338"/>
            </a:xfrm>
            <a:custGeom>
              <a:avLst/>
              <a:gdLst>
                <a:gd name="T0" fmla="*/ 22 w 29"/>
                <a:gd name="T1" fmla="*/ 16 h 16"/>
                <a:gd name="T2" fmla="*/ 28 w 29"/>
                <a:gd name="T3" fmla="*/ 12 h 16"/>
                <a:gd name="T4" fmla="*/ 25 w 29"/>
                <a:gd name="T5" fmla="*/ 7 h 16"/>
                <a:gd name="T6" fmla="*/ 6 w 29"/>
                <a:gd name="T7" fmla="*/ 1 h 16"/>
                <a:gd name="T8" fmla="*/ 1 w 29"/>
                <a:gd name="T9" fmla="*/ 4 h 16"/>
                <a:gd name="T10" fmla="*/ 4 w 29"/>
                <a:gd name="T11" fmla="*/ 10 h 16"/>
                <a:gd name="T12" fmla="*/ 22 w 2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22" y="16"/>
                  </a:moveTo>
                  <a:cubicBezTo>
                    <a:pt x="25" y="16"/>
                    <a:pt x="28" y="15"/>
                    <a:pt x="28" y="12"/>
                  </a:cubicBezTo>
                  <a:cubicBezTo>
                    <a:pt x="29" y="10"/>
                    <a:pt x="27" y="7"/>
                    <a:pt x="25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1" y="9"/>
                    <a:pt x="4" y="10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44"/>
            <p:cNvSpPr>
              <a:spLocks/>
            </p:cNvSpPr>
            <p:nvPr/>
          </p:nvSpPr>
          <p:spPr bwMode="auto">
            <a:xfrm>
              <a:off x="1490663" y="3149600"/>
              <a:ext cx="106363" cy="103188"/>
            </a:xfrm>
            <a:custGeom>
              <a:avLst/>
              <a:gdLst>
                <a:gd name="T0" fmla="*/ 21 w 50"/>
                <a:gd name="T1" fmla="*/ 46 h 48"/>
                <a:gd name="T2" fmla="*/ 44 w 50"/>
                <a:gd name="T3" fmla="*/ 36 h 48"/>
                <a:gd name="T4" fmla="*/ 39 w 50"/>
                <a:gd name="T5" fmla="*/ 7 h 48"/>
                <a:gd name="T6" fmla="*/ 35 w 50"/>
                <a:gd name="T7" fmla="*/ 5 h 48"/>
                <a:gd name="T8" fmla="*/ 6 w 50"/>
                <a:gd name="T9" fmla="*/ 14 h 48"/>
                <a:gd name="T10" fmla="*/ 11 w 50"/>
                <a:gd name="T11" fmla="*/ 43 h 48"/>
                <a:gd name="T12" fmla="*/ 21 w 50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8">
                  <a:moveTo>
                    <a:pt x="21" y="46"/>
                  </a:moveTo>
                  <a:cubicBezTo>
                    <a:pt x="30" y="48"/>
                    <a:pt x="39" y="46"/>
                    <a:pt x="44" y="36"/>
                  </a:cubicBezTo>
                  <a:cubicBezTo>
                    <a:pt x="50" y="25"/>
                    <a:pt x="49" y="13"/>
                    <a:pt x="39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4" y="0"/>
                    <a:pt x="11" y="4"/>
                    <a:pt x="6" y="14"/>
                  </a:cubicBezTo>
                  <a:cubicBezTo>
                    <a:pt x="0" y="25"/>
                    <a:pt x="0" y="37"/>
                    <a:pt x="11" y="43"/>
                  </a:cubicBezTo>
                  <a:cubicBezTo>
                    <a:pt x="11" y="43"/>
                    <a:pt x="15" y="46"/>
                    <a:pt x="21" y="46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45"/>
            <p:cNvSpPr>
              <a:spLocks/>
            </p:cNvSpPr>
            <p:nvPr/>
          </p:nvSpPr>
          <p:spPr bwMode="auto">
            <a:xfrm>
              <a:off x="2000251" y="3540125"/>
              <a:ext cx="271463" cy="222250"/>
            </a:xfrm>
            <a:custGeom>
              <a:avLst/>
              <a:gdLst>
                <a:gd name="T0" fmla="*/ 97 w 127"/>
                <a:gd name="T1" fmla="*/ 99 h 104"/>
                <a:gd name="T2" fmla="*/ 122 w 127"/>
                <a:gd name="T3" fmla="*/ 95 h 104"/>
                <a:gd name="T4" fmla="*/ 118 w 127"/>
                <a:gd name="T5" fmla="*/ 70 h 104"/>
                <a:gd name="T6" fmla="*/ 31 w 127"/>
                <a:gd name="T7" fmla="*/ 6 h 104"/>
                <a:gd name="T8" fmla="*/ 6 w 127"/>
                <a:gd name="T9" fmla="*/ 9 h 104"/>
                <a:gd name="T10" fmla="*/ 10 w 127"/>
                <a:gd name="T11" fmla="*/ 34 h 104"/>
                <a:gd name="T12" fmla="*/ 97 w 127"/>
                <a:gd name="T13" fmla="*/ 9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04">
                  <a:moveTo>
                    <a:pt x="97" y="99"/>
                  </a:moveTo>
                  <a:cubicBezTo>
                    <a:pt x="105" y="104"/>
                    <a:pt x="116" y="103"/>
                    <a:pt x="122" y="95"/>
                  </a:cubicBezTo>
                  <a:cubicBezTo>
                    <a:pt x="127" y="87"/>
                    <a:pt x="126" y="76"/>
                    <a:pt x="118" y="70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3" y="0"/>
                    <a:pt x="12" y="1"/>
                    <a:pt x="6" y="9"/>
                  </a:cubicBezTo>
                  <a:cubicBezTo>
                    <a:pt x="0" y="17"/>
                    <a:pt x="2" y="28"/>
                    <a:pt x="10" y="34"/>
                  </a:cubicBezTo>
                  <a:lnTo>
                    <a:pt x="97" y="9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46"/>
            <p:cNvSpPr>
              <a:spLocks/>
            </p:cNvSpPr>
            <p:nvPr/>
          </p:nvSpPr>
          <p:spPr bwMode="auto">
            <a:xfrm>
              <a:off x="2386013" y="3492500"/>
              <a:ext cx="152400" cy="141288"/>
            </a:xfrm>
            <a:custGeom>
              <a:avLst/>
              <a:gdLst>
                <a:gd name="T0" fmla="*/ 71 w 71"/>
                <a:gd name="T1" fmla="*/ 55 h 66"/>
                <a:gd name="T2" fmla="*/ 70 w 71"/>
                <a:gd name="T3" fmla="*/ 57 h 66"/>
                <a:gd name="T4" fmla="*/ 27 w 71"/>
                <a:gd name="T5" fmla="*/ 48 h 66"/>
                <a:gd name="T6" fmla="*/ 2 w 71"/>
                <a:gd name="T7" fmla="*/ 23 h 66"/>
                <a:gd name="T8" fmla="*/ 10 w 71"/>
                <a:gd name="T9" fmla="*/ 2 h 66"/>
                <a:gd name="T10" fmla="*/ 11 w 71"/>
                <a:gd name="T11" fmla="*/ 0 h 66"/>
                <a:gd name="T12" fmla="*/ 71 w 71"/>
                <a:gd name="T13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71" y="55"/>
                  </a:moveTo>
                  <a:cubicBezTo>
                    <a:pt x="70" y="56"/>
                    <a:pt x="70" y="56"/>
                    <a:pt x="70" y="57"/>
                  </a:cubicBezTo>
                  <a:cubicBezTo>
                    <a:pt x="61" y="66"/>
                    <a:pt x="36" y="57"/>
                    <a:pt x="27" y="4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6"/>
                    <a:pt x="1" y="11"/>
                    <a:pt x="10" y="2"/>
                  </a:cubicBezTo>
                  <a:cubicBezTo>
                    <a:pt x="10" y="1"/>
                    <a:pt x="11" y="1"/>
                    <a:pt x="11" y="0"/>
                  </a:cubicBezTo>
                  <a:lnTo>
                    <a:pt x="71" y="55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47"/>
            <p:cNvSpPr>
              <a:spLocks/>
            </p:cNvSpPr>
            <p:nvPr/>
          </p:nvSpPr>
          <p:spPr bwMode="auto">
            <a:xfrm>
              <a:off x="2185988" y="3533775"/>
              <a:ext cx="260350" cy="228600"/>
            </a:xfrm>
            <a:custGeom>
              <a:avLst/>
              <a:gdLst>
                <a:gd name="T0" fmla="*/ 120 w 121"/>
                <a:gd name="T1" fmla="*/ 29 h 107"/>
                <a:gd name="T2" fmla="*/ 113 w 121"/>
                <a:gd name="T3" fmla="*/ 12 h 107"/>
                <a:gd name="T4" fmla="*/ 96 w 121"/>
                <a:gd name="T5" fmla="*/ 3 h 107"/>
                <a:gd name="T6" fmla="*/ 9 w 121"/>
                <a:gd name="T7" fmla="*/ 74 h 107"/>
                <a:gd name="T8" fmla="*/ 7 w 121"/>
                <a:gd name="T9" fmla="*/ 99 h 107"/>
                <a:gd name="T10" fmla="*/ 31 w 121"/>
                <a:gd name="T11" fmla="*/ 101 h 107"/>
                <a:gd name="T12" fmla="*/ 120 w 121"/>
                <a:gd name="T13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07">
                  <a:moveTo>
                    <a:pt x="120" y="29"/>
                  </a:moveTo>
                  <a:cubicBezTo>
                    <a:pt x="121" y="28"/>
                    <a:pt x="119" y="19"/>
                    <a:pt x="113" y="12"/>
                  </a:cubicBezTo>
                  <a:cubicBezTo>
                    <a:pt x="107" y="4"/>
                    <a:pt x="98" y="0"/>
                    <a:pt x="96" y="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2" y="80"/>
                    <a:pt x="0" y="91"/>
                    <a:pt x="7" y="99"/>
                  </a:cubicBezTo>
                  <a:cubicBezTo>
                    <a:pt x="13" y="106"/>
                    <a:pt x="24" y="107"/>
                    <a:pt x="31" y="101"/>
                  </a:cubicBezTo>
                  <a:lnTo>
                    <a:pt x="120" y="2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48"/>
            <p:cNvSpPr>
              <a:spLocks/>
            </p:cNvSpPr>
            <p:nvPr/>
          </p:nvSpPr>
          <p:spPr bwMode="auto">
            <a:xfrm>
              <a:off x="2362201" y="3535363"/>
              <a:ext cx="85725" cy="87313"/>
            </a:xfrm>
            <a:custGeom>
              <a:avLst/>
              <a:gdLst>
                <a:gd name="T0" fmla="*/ 0 w 40"/>
                <a:gd name="T1" fmla="*/ 13 h 41"/>
                <a:gd name="T2" fmla="*/ 14 w 40"/>
                <a:gd name="T3" fmla="*/ 2 h 41"/>
                <a:gd name="T4" fmla="*/ 31 w 40"/>
                <a:gd name="T5" fmla="*/ 11 h 41"/>
                <a:gd name="T6" fmla="*/ 38 w 40"/>
                <a:gd name="T7" fmla="*/ 28 h 41"/>
                <a:gd name="T8" fmla="*/ 22 w 40"/>
                <a:gd name="T9" fmla="*/ 41 h 41"/>
                <a:gd name="T10" fmla="*/ 0 w 40"/>
                <a:gd name="T11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1">
                  <a:moveTo>
                    <a:pt x="0" y="13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7" y="0"/>
                    <a:pt x="25" y="3"/>
                    <a:pt x="31" y="11"/>
                  </a:cubicBezTo>
                  <a:cubicBezTo>
                    <a:pt x="37" y="18"/>
                    <a:pt x="40" y="26"/>
                    <a:pt x="38" y="28"/>
                  </a:cubicBezTo>
                  <a:cubicBezTo>
                    <a:pt x="22" y="41"/>
                    <a:pt x="22" y="41"/>
                    <a:pt x="22" y="41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49"/>
            <p:cNvSpPr>
              <a:spLocks/>
            </p:cNvSpPr>
            <p:nvPr/>
          </p:nvSpPr>
          <p:spPr bwMode="auto">
            <a:xfrm>
              <a:off x="1589088" y="3492500"/>
              <a:ext cx="252413" cy="265113"/>
            </a:xfrm>
            <a:custGeom>
              <a:avLst/>
              <a:gdLst>
                <a:gd name="T0" fmla="*/ 7 w 118"/>
                <a:gd name="T1" fmla="*/ 91 h 124"/>
                <a:gd name="T2" fmla="*/ 8 w 118"/>
                <a:gd name="T3" fmla="*/ 117 h 124"/>
                <a:gd name="T4" fmla="*/ 34 w 118"/>
                <a:gd name="T5" fmla="*/ 116 h 124"/>
                <a:gd name="T6" fmla="*/ 111 w 118"/>
                <a:gd name="T7" fmla="*/ 33 h 124"/>
                <a:gd name="T8" fmla="*/ 111 w 118"/>
                <a:gd name="T9" fmla="*/ 7 h 124"/>
                <a:gd name="T10" fmla="*/ 85 w 118"/>
                <a:gd name="T11" fmla="*/ 8 h 124"/>
                <a:gd name="T12" fmla="*/ 7 w 118"/>
                <a:gd name="T13" fmla="*/ 9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24">
                  <a:moveTo>
                    <a:pt x="7" y="91"/>
                  </a:moveTo>
                  <a:cubicBezTo>
                    <a:pt x="0" y="98"/>
                    <a:pt x="0" y="110"/>
                    <a:pt x="8" y="117"/>
                  </a:cubicBezTo>
                  <a:cubicBezTo>
                    <a:pt x="15" y="124"/>
                    <a:pt x="27" y="123"/>
                    <a:pt x="34" y="116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8" y="26"/>
                    <a:pt x="118" y="14"/>
                    <a:pt x="111" y="7"/>
                  </a:cubicBezTo>
                  <a:cubicBezTo>
                    <a:pt x="103" y="0"/>
                    <a:pt x="92" y="0"/>
                    <a:pt x="85" y="8"/>
                  </a:cubicBezTo>
                  <a:lnTo>
                    <a:pt x="7" y="9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51"/>
            <p:cNvSpPr>
              <a:spLocks/>
            </p:cNvSpPr>
            <p:nvPr/>
          </p:nvSpPr>
          <p:spPr bwMode="auto">
            <a:xfrm>
              <a:off x="1484313" y="3675063"/>
              <a:ext cx="190500" cy="296863"/>
            </a:xfrm>
            <a:custGeom>
              <a:avLst/>
              <a:gdLst>
                <a:gd name="T0" fmla="*/ 0 w 89"/>
                <a:gd name="T1" fmla="*/ 121 h 139"/>
                <a:gd name="T2" fmla="*/ 14 w 89"/>
                <a:gd name="T3" fmla="*/ 134 h 139"/>
                <a:gd name="T4" fmla="*/ 35 w 89"/>
                <a:gd name="T5" fmla="*/ 134 h 139"/>
                <a:gd name="T6" fmla="*/ 85 w 89"/>
                <a:gd name="T7" fmla="*/ 29 h 139"/>
                <a:gd name="T8" fmla="*/ 76 w 89"/>
                <a:gd name="T9" fmla="*/ 4 h 139"/>
                <a:gd name="T10" fmla="*/ 51 w 89"/>
                <a:gd name="T11" fmla="*/ 13 h 139"/>
                <a:gd name="T12" fmla="*/ 0 w 89"/>
                <a:gd name="T13" fmla="*/ 1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39">
                  <a:moveTo>
                    <a:pt x="0" y="121"/>
                  </a:moveTo>
                  <a:cubicBezTo>
                    <a:pt x="0" y="123"/>
                    <a:pt x="5" y="130"/>
                    <a:pt x="14" y="134"/>
                  </a:cubicBezTo>
                  <a:cubicBezTo>
                    <a:pt x="24" y="139"/>
                    <a:pt x="34" y="138"/>
                    <a:pt x="35" y="134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9" y="20"/>
                    <a:pt x="85" y="9"/>
                    <a:pt x="76" y="4"/>
                  </a:cubicBezTo>
                  <a:cubicBezTo>
                    <a:pt x="67" y="0"/>
                    <a:pt x="56" y="4"/>
                    <a:pt x="51" y="13"/>
                  </a:cubicBezTo>
                  <a:lnTo>
                    <a:pt x="0" y="12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52"/>
            <p:cNvSpPr>
              <a:spLocks/>
            </p:cNvSpPr>
            <p:nvPr/>
          </p:nvSpPr>
          <p:spPr bwMode="auto">
            <a:xfrm>
              <a:off x="1481138" y="3892550"/>
              <a:ext cx="95250" cy="79375"/>
            </a:xfrm>
            <a:custGeom>
              <a:avLst/>
              <a:gdLst>
                <a:gd name="T0" fmla="*/ 44 w 44"/>
                <a:gd name="T1" fmla="*/ 16 h 37"/>
                <a:gd name="T2" fmla="*/ 36 w 44"/>
                <a:gd name="T3" fmla="*/ 32 h 37"/>
                <a:gd name="T4" fmla="*/ 15 w 44"/>
                <a:gd name="T5" fmla="*/ 32 h 37"/>
                <a:gd name="T6" fmla="*/ 1 w 44"/>
                <a:gd name="T7" fmla="*/ 19 h 37"/>
                <a:gd name="T8" fmla="*/ 10 w 44"/>
                <a:gd name="T9" fmla="*/ 0 h 37"/>
                <a:gd name="T10" fmla="*/ 44 w 44"/>
                <a:gd name="T11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7">
                  <a:moveTo>
                    <a:pt x="44" y="16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4" y="36"/>
                    <a:pt x="25" y="37"/>
                    <a:pt x="15" y="32"/>
                  </a:cubicBezTo>
                  <a:cubicBezTo>
                    <a:pt x="6" y="28"/>
                    <a:pt x="0" y="21"/>
                    <a:pt x="1" y="19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53"/>
            <p:cNvSpPr>
              <a:spLocks/>
            </p:cNvSpPr>
            <p:nvPr/>
          </p:nvSpPr>
          <p:spPr bwMode="auto">
            <a:xfrm>
              <a:off x="1806576" y="3057525"/>
              <a:ext cx="257175" cy="382588"/>
            </a:xfrm>
            <a:custGeom>
              <a:avLst/>
              <a:gdLst>
                <a:gd name="T0" fmla="*/ 0 w 120"/>
                <a:gd name="T1" fmla="*/ 179 h 179"/>
                <a:gd name="T2" fmla="*/ 0 w 120"/>
                <a:gd name="T3" fmla="*/ 15 h 179"/>
                <a:gd name="T4" fmla="*/ 1 w 120"/>
                <a:gd name="T5" fmla="*/ 0 h 179"/>
                <a:gd name="T6" fmla="*/ 103 w 120"/>
                <a:gd name="T7" fmla="*/ 0 h 179"/>
                <a:gd name="T8" fmla="*/ 105 w 120"/>
                <a:gd name="T9" fmla="*/ 15 h 179"/>
                <a:gd name="T10" fmla="*/ 120 w 120"/>
                <a:gd name="T11" fmla="*/ 179 h 179"/>
                <a:gd name="T12" fmla="*/ 0 w 120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79">
                  <a:moveTo>
                    <a:pt x="0" y="179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5"/>
                    <a:pt x="1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5"/>
                    <a:pt x="105" y="9"/>
                    <a:pt x="105" y="15"/>
                  </a:cubicBezTo>
                  <a:cubicBezTo>
                    <a:pt x="120" y="179"/>
                    <a:pt x="120" y="179"/>
                    <a:pt x="120" y="179"/>
                  </a:cubicBezTo>
                  <a:lnTo>
                    <a:pt x="0" y="179"/>
                  </a:lnTo>
                  <a:close/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54"/>
            <p:cNvSpPr>
              <a:spLocks/>
            </p:cNvSpPr>
            <p:nvPr/>
          </p:nvSpPr>
          <p:spPr bwMode="auto">
            <a:xfrm>
              <a:off x="1806576" y="3440113"/>
              <a:ext cx="285750" cy="144463"/>
            </a:xfrm>
            <a:custGeom>
              <a:avLst/>
              <a:gdLst>
                <a:gd name="T0" fmla="*/ 180 w 180"/>
                <a:gd name="T1" fmla="*/ 91 h 91"/>
                <a:gd name="T2" fmla="*/ 162 w 180"/>
                <a:gd name="T3" fmla="*/ 0 h 91"/>
                <a:gd name="T4" fmla="*/ 0 w 180"/>
                <a:gd name="T5" fmla="*/ 0 h 91"/>
                <a:gd name="T6" fmla="*/ 5 w 180"/>
                <a:gd name="T7" fmla="*/ 91 h 91"/>
                <a:gd name="T8" fmla="*/ 180 w 18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91">
                  <a:moveTo>
                    <a:pt x="180" y="91"/>
                  </a:moveTo>
                  <a:lnTo>
                    <a:pt x="162" y="0"/>
                  </a:lnTo>
                  <a:lnTo>
                    <a:pt x="0" y="0"/>
                  </a:lnTo>
                  <a:lnTo>
                    <a:pt x="5" y="91"/>
                  </a:lnTo>
                  <a:lnTo>
                    <a:pt x="180" y="91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55"/>
            <p:cNvSpPr>
              <a:spLocks/>
            </p:cNvSpPr>
            <p:nvPr/>
          </p:nvSpPr>
          <p:spPr bwMode="auto">
            <a:xfrm>
              <a:off x="1857376" y="3440113"/>
              <a:ext cx="304800" cy="242888"/>
            </a:xfrm>
            <a:custGeom>
              <a:avLst/>
              <a:gdLst>
                <a:gd name="T0" fmla="*/ 116 w 192"/>
                <a:gd name="T1" fmla="*/ 153 h 153"/>
                <a:gd name="T2" fmla="*/ 192 w 192"/>
                <a:gd name="T3" fmla="*/ 95 h 153"/>
                <a:gd name="T4" fmla="*/ 113 w 192"/>
                <a:gd name="T5" fmla="*/ 0 h 153"/>
                <a:gd name="T6" fmla="*/ 0 w 192"/>
                <a:gd name="T7" fmla="*/ 73 h 153"/>
                <a:gd name="T8" fmla="*/ 116 w 19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53">
                  <a:moveTo>
                    <a:pt x="116" y="153"/>
                  </a:moveTo>
                  <a:lnTo>
                    <a:pt x="192" y="95"/>
                  </a:lnTo>
                  <a:lnTo>
                    <a:pt x="113" y="0"/>
                  </a:lnTo>
                  <a:lnTo>
                    <a:pt x="0" y="73"/>
                  </a:lnTo>
                  <a:lnTo>
                    <a:pt x="116" y="153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56"/>
            <p:cNvSpPr>
              <a:spLocks/>
            </p:cNvSpPr>
            <p:nvPr/>
          </p:nvSpPr>
          <p:spPr bwMode="auto">
            <a:xfrm>
              <a:off x="1708151" y="3440113"/>
              <a:ext cx="268288" cy="231775"/>
            </a:xfrm>
            <a:custGeom>
              <a:avLst/>
              <a:gdLst>
                <a:gd name="T0" fmla="*/ 0 w 169"/>
                <a:gd name="T1" fmla="*/ 84 h 146"/>
                <a:gd name="T2" fmla="*/ 58 w 169"/>
                <a:gd name="T3" fmla="*/ 146 h 146"/>
                <a:gd name="T4" fmla="*/ 169 w 169"/>
                <a:gd name="T5" fmla="*/ 91 h 146"/>
                <a:gd name="T6" fmla="*/ 68 w 169"/>
                <a:gd name="T7" fmla="*/ 0 h 146"/>
                <a:gd name="T8" fmla="*/ 0 w 169"/>
                <a:gd name="T9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6">
                  <a:moveTo>
                    <a:pt x="0" y="84"/>
                  </a:moveTo>
                  <a:lnTo>
                    <a:pt x="58" y="146"/>
                  </a:lnTo>
                  <a:lnTo>
                    <a:pt x="169" y="91"/>
                  </a:lnTo>
                  <a:lnTo>
                    <a:pt x="68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57"/>
            <p:cNvSpPr>
              <a:spLocks/>
            </p:cNvSpPr>
            <p:nvPr/>
          </p:nvSpPr>
          <p:spPr bwMode="auto">
            <a:xfrm>
              <a:off x="1995488" y="3046413"/>
              <a:ext cx="236538" cy="269875"/>
            </a:xfrm>
            <a:custGeom>
              <a:avLst/>
              <a:gdLst>
                <a:gd name="T0" fmla="*/ 71 w 110"/>
                <a:gd name="T1" fmla="*/ 117 h 126"/>
                <a:gd name="T2" fmla="*/ 100 w 110"/>
                <a:gd name="T3" fmla="*/ 119 h 126"/>
                <a:gd name="T4" fmla="*/ 102 w 110"/>
                <a:gd name="T5" fmla="*/ 90 h 126"/>
                <a:gd name="T6" fmla="*/ 39 w 110"/>
                <a:gd name="T7" fmla="*/ 10 h 126"/>
                <a:gd name="T8" fmla="*/ 10 w 110"/>
                <a:gd name="T9" fmla="*/ 8 h 126"/>
                <a:gd name="T10" fmla="*/ 7 w 110"/>
                <a:gd name="T11" fmla="*/ 37 h 126"/>
                <a:gd name="T12" fmla="*/ 71 w 110"/>
                <a:gd name="T13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26">
                  <a:moveTo>
                    <a:pt x="71" y="117"/>
                  </a:moveTo>
                  <a:cubicBezTo>
                    <a:pt x="78" y="125"/>
                    <a:pt x="91" y="126"/>
                    <a:pt x="100" y="119"/>
                  </a:cubicBezTo>
                  <a:cubicBezTo>
                    <a:pt x="109" y="111"/>
                    <a:pt x="110" y="98"/>
                    <a:pt x="102" y="9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1" y="1"/>
                    <a:pt x="18" y="0"/>
                    <a:pt x="10" y="8"/>
                  </a:cubicBezTo>
                  <a:cubicBezTo>
                    <a:pt x="1" y="15"/>
                    <a:pt x="0" y="28"/>
                    <a:pt x="7" y="37"/>
                  </a:cubicBezTo>
                  <a:lnTo>
                    <a:pt x="71" y="11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58"/>
            <p:cNvSpPr>
              <a:spLocks/>
            </p:cNvSpPr>
            <p:nvPr/>
          </p:nvSpPr>
          <p:spPr bwMode="auto">
            <a:xfrm>
              <a:off x="2047876" y="3233738"/>
              <a:ext cx="180975" cy="223838"/>
            </a:xfrm>
            <a:custGeom>
              <a:avLst/>
              <a:gdLst>
                <a:gd name="T0" fmla="*/ 5 w 85"/>
                <a:gd name="T1" fmla="*/ 75 h 105"/>
                <a:gd name="T2" fmla="*/ 10 w 85"/>
                <a:gd name="T3" fmla="*/ 99 h 105"/>
                <a:gd name="T4" fmla="*/ 33 w 85"/>
                <a:gd name="T5" fmla="*/ 97 h 105"/>
                <a:gd name="T6" fmla="*/ 79 w 85"/>
                <a:gd name="T7" fmla="*/ 28 h 105"/>
                <a:gd name="T8" fmla="*/ 75 w 85"/>
                <a:gd name="T9" fmla="*/ 5 h 105"/>
                <a:gd name="T10" fmla="*/ 51 w 85"/>
                <a:gd name="T11" fmla="*/ 10 h 105"/>
                <a:gd name="T12" fmla="*/ 5 w 85"/>
                <a:gd name="T13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05">
                  <a:moveTo>
                    <a:pt x="5" y="75"/>
                  </a:moveTo>
                  <a:cubicBezTo>
                    <a:pt x="0" y="83"/>
                    <a:pt x="2" y="94"/>
                    <a:pt x="10" y="99"/>
                  </a:cubicBezTo>
                  <a:cubicBezTo>
                    <a:pt x="18" y="104"/>
                    <a:pt x="28" y="105"/>
                    <a:pt x="33" y="97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5" y="21"/>
                    <a:pt x="82" y="10"/>
                    <a:pt x="75" y="5"/>
                  </a:cubicBezTo>
                  <a:cubicBezTo>
                    <a:pt x="67" y="0"/>
                    <a:pt x="57" y="2"/>
                    <a:pt x="51" y="10"/>
                  </a:cubicBezTo>
                  <a:lnTo>
                    <a:pt x="5" y="7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59"/>
            <p:cNvSpPr>
              <a:spLocks/>
            </p:cNvSpPr>
            <p:nvPr/>
          </p:nvSpPr>
          <p:spPr bwMode="auto">
            <a:xfrm>
              <a:off x="2008188" y="3402013"/>
              <a:ext cx="41275" cy="55563"/>
            </a:xfrm>
            <a:custGeom>
              <a:avLst/>
              <a:gdLst>
                <a:gd name="T0" fmla="*/ 15 w 19"/>
                <a:gd name="T1" fmla="*/ 13 h 26"/>
                <a:gd name="T2" fmla="*/ 17 w 19"/>
                <a:gd name="T3" fmla="*/ 6 h 26"/>
                <a:gd name="T4" fmla="*/ 13 w 19"/>
                <a:gd name="T5" fmla="*/ 2 h 26"/>
                <a:gd name="T6" fmla="*/ 2 w 19"/>
                <a:gd name="T7" fmla="*/ 12 h 26"/>
                <a:gd name="T8" fmla="*/ 1 w 19"/>
                <a:gd name="T9" fmla="*/ 22 h 26"/>
                <a:gd name="T10" fmla="*/ 9 w 19"/>
                <a:gd name="T11" fmla="*/ 24 h 26"/>
                <a:gd name="T12" fmla="*/ 15 w 19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6">
                  <a:moveTo>
                    <a:pt x="15" y="13"/>
                  </a:moveTo>
                  <a:cubicBezTo>
                    <a:pt x="18" y="12"/>
                    <a:pt x="19" y="8"/>
                    <a:pt x="17" y="6"/>
                  </a:cubicBezTo>
                  <a:cubicBezTo>
                    <a:pt x="16" y="3"/>
                    <a:pt x="15" y="0"/>
                    <a:pt x="13" y="2"/>
                  </a:cubicBezTo>
                  <a:cubicBezTo>
                    <a:pt x="13" y="2"/>
                    <a:pt x="4" y="9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5"/>
                    <a:pt x="6" y="26"/>
                    <a:pt x="9" y="2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60"/>
            <p:cNvSpPr>
              <a:spLocks/>
            </p:cNvSpPr>
            <p:nvPr/>
          </p:nvSpPr>
          <p:spPr bwMode="auto">
            <a:xfrm>
              <a:off x="2001838" y="3436938"/>
              <a:ext cx="39688" cy="53975"/>
            </a:xfrm>
            <a:custGeom>
              <a:avLst/>
              <a:gdLst>
                <a:gd name="T0" fmla="*/ 16 w 18"/>
                <a:gd name="T1" fmla="*/ 15 h 25"/>
                <a:gd name="T2" fmla="*/ 14 w 18"/>
                <a:gd name="T3" fmla="*/ 7 h 25"/>
                <a:gd name="T4" fmla="*/ 9 w 18"/>
                <a:gd name="T5" fmla="*/ 3 h 25"/>
                <a:gd name="T6" fmla="*/ 1 w 18"/>
                <a:gd name="T7" fmla="*/ 16 h 25"/>
                <a:gd name="T8" fmla="*/ 3 w 18"/>
                <a:gd name="T9" fmla="*/ 23 h 25"/>
                <a:gd name="T10" fmla="*/ 11 w 18"/>
                <a:gd name="T11" fmla="*/ 21 h 25"/>
                <a:gd name="T12" fmla="*/ 16 w 18"/>
                <a:gd name="T13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5">
                  <a:moveTo>
                    <a:pt x="16" y="15"/>
                  </a:moveTo>
                  <a:cubicBezTo>
                    <a:pt x="18" y="12"/>
                    <a:pt x="17" y="9"/>
                    <a:pt x="14" y="7"/>
                  </a:cubicBezTo>
                  <a:cubicBezTo>
                    <a:pt x="11" y="5"/>
                    <a:pt x="11" y="0"/>
                    <a:pt x="9" y="3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8"/>
                    <a:pt x="0" y="22"/>
                    <a:pt x="3" y="23"/>
                  </a:cubicBezTo>
                  <a:cubicBezTo>
                    <a:pt x="6" y="25"/>
                    <a:pt x="9" y="24"/>
                    <a:pt x="11" y="21"/>
                  </a:cubicBezTo>
                  <a:lnTo>
                    <a:pt x="16" y="1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61"/>
            <p:cNvSpPr>
              <a:spLocks/>
            </p:cNvSpPr>
            <p:nvPr/>
          </p:nvSpPr>
          <p:spPr bwMode="auto">
            <a:xfrm>
              <a:off x="2020888" y="3463925"/>
              <a:ext cx="39688" cy="42863"/>
            </a:xfrm>
            <a:custGeom>
              <a:avLst/>
              <a:gdLst>
                <a:gd name="T0" fmla="*/ 16 w 18"/>
                <a:gd name="T1" fmla="*/ 8 h 20"/>
                <a:gd name="T2" fmla="*/ 13 w 18"/>
                <a:gd name="T3" fmla="*/ 1 h 20"/>
                <a:gd name="T4" fmla="*/ 6 w 18"/>
                <a:gd name="T5" fmla="*/ 4 h 20"/>
                <a:gd name="T6" fmla="*/ 1 w 18"/>
                <a:gd name="T7" fmla="*/ 12 h 20"/>
                <a:gd name="T8" fmla="*/ 4 w 18"/>
                <a:gd name="T9" fmla="*/ 19 h 20"/>
                <a:gd name="T10" fmla="*/ 12 w 18"/>
                <a:gd name="T11" fmla="*/ 16 h 20"/>
                <a:gd name="T12" fmla="*/ 16 w 18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">
                  <a:moveTo>
                    <a:pt x="16" y="8"/>
                  </a:moveTo>
                  <a:cubicBezTo>
                    <a:pt x="18" y="5"/>
                    <a:pt x="16" y="2"/>
                    <a:pt x="13" y="1"/>
                  </a:cubicBezTo>
                  <a:cubicBezTo>
                    <a:pt x="10" y="0"/>
                    <a:pt x="7" y="1"/>
                    <a:pt x="6" y="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5"/>
                    <a:pt x="1" y="18"/>
                    <a:pt x="4" y="19"/>
                  </a:cubicBezTo>
                  <a:cubicBezTo>
                    <a:pt x="7" y="20"/>
                    <a:pt x="11" y="19"/>
                    <a:pt x="12" y="16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62"/>
            <p:cNvSpPr>
              <a:spLocks/>
            </p:cNvSpPr>
            <p:nvPr/>
          </p:nvSpPr>
          <p:spPr bwMode="auto">
            <a:xfrm>
              <a:off x="2049463" y="3463925"/>
              <a:ext cx="34925" cy="53975"/>
            </a:xfrm>
            <a:custGeom>
              <a:avLst/>
              <a:gdLst>
                <a:gd name="T0" fmla="*/ 15 w 16"/>
                <a:gd name="T1" fmla="*/ 10 h 25"/>
                <a:gd name="T2" fmla="*/ 12 w 16"/>
                <a:gd name="T3" fmla="*/ 3 h 25"/>
                <a:gd name="T4" fmla="*/ 6 w 16"/>
                <a:gd name="T5" fmla="*/ 3 h 25"/>
                <a:gd name="T6" fmla="*/ 1 w 16"/>
                <a:gd name="T7" fmla="*/ 14 h 25"/>
                <a:gd name="T8" fmla="*/ 4 w 16"/>
                <a:gd name="T9" fmla="*/ 25 h 25"/>
                <a:gd name="T10" fmla="*/ 11 w 16"/>
                <a:gd name="T11" fmla="*/ 21 h 25"/>
                <a:gd name="T12" fmla="*/ 15 w 16"/>
                <a:gd name="T13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5" y="10"/>
                  </a:moveTo>
                  <a:cubicBezTo>
                    <a:pt x="16" y="7"/>
                    <a:pt x="15" y="4"/>
                    <a:pt x="12" y="3"/>
                  </a:cubicBezTo>
                  <a:cubicBezTo>
                    <a:pt x="9" y="3"/>
                    <a:pt x="6" y="0"/>
                    <a:pt x="6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1" y="24"/>
                    <a:pt x="4" y="25"/>
                  </a:cubicBezTo>
                  <a:cubicBezTo>
                    <a:pt x="7" y="25"/>
                    <a:pt x="10" y="24"/>
                    <a:pt x="11" y="21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63"/>
            <p:cNvSpPr>
              <a:spLocks/>
            </p:cNvSpPr>
            <p:nvPr/>
          </p:nvSpPr>
          <p:spPr bwMode="auto">
            <a:xfrm>
              <a:off x="2074863" y="3448050"/>
              <a:ext cx="34925" cy="61913"/>
            </a:xfrm>
            <a:custGeom>
              <a:avLst/>
              <a:gdLst>
                <a:gd name="T0" fmla="*/ 15 w 16"/>
                <a:gd name="T1" fmla="*/ 7 h 29"/>
                <a:gd name="T2" fmla="*/ 12 w 16"/>
                <a:gd name="T3" fmla="*/ 1 h 29"/>
                <a:gd name="T4" fmla="*/ 6 w 16"/>
                <a:gd name="T5" fmla="*/ 4 h 29"/>
                <a:gd name="T6" fmla="*/ 0 w 16"/>
                <a:gd name="T7" fmla="*/ 23 h 29"/>
                <a:gd name="T8" fmla="*/ 4 w 16"/>
                <a:gd name="T9" fmla="*/ 29 h 29"/>
                <a:gd name="T10" fmla="*/ 10 w 16"/>
                <a:gd name="T11" fmla="*/ 25 h 29"/>
                <a:gd name="T12" fmla="*/ 15 w 16"/>
                <a:gd name="T1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5" y="7"/>
                  </a:moveTo>
                  <a:cubicBezTo>
                    <a:pt x="16" y="4"/>
                    <a:pt x="15" y="1"/>
                    <a:pt x="12" y="1"/>
                  </a:cubicBezTo>
                  <a:cubicBezTo>
                    <a:pt x="9" y="0"/>
                    <a:pt x="7" y="2"/>
                    <a:pt x="6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8"/>
                    <a:pt x="4" y="29"/>
                  </a:cubicBezTo>
                  <a:cubicBezTo>
                    <a:pt x="6" y="29"/>
                    <a:pt x="9" y="28"/>
                    <a:pt x="10" y="25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64"/>
            <p:cNvSpPr>
              <a:spLocks/>
            </p:cNvSpPr>
            <p:nvPr/>
          </p:nvSpPr>
          <p:spPr bwMode="auto">
            <a:xfrm>
              <a:off x="2012951" y="3390900"/>
              <a:ext cx="103188" cy="107950"/>
            </a:xfrm>
            <a:custGeom>
              <a:avLst/>
              <a:gdLst>
                <a:gd name="T0" fmla="*/ 47 w 48"/>
                <a:gd name="T1" fmla="*/ 29 h 50"/>
                <a:gd name="T2" fmla="*/ 37 w 48"/>
                <a:gd name="T3" fmla="*/ 6 h 50"/>
                <a:gd name="T4" fmla="*/ 8 w 48"/>
                <a:gd name="T5" fmla="*/ 11 h 50"/>
                <a:gd name="T6" fmla="*/ 6 w 48"/>
                <a:gd name="T7" fmla="*/ 15 h 50"/>
                <a:gd name="T8" fmla="*/ 15 w 48"/>
                <a:gd name="T9" fmla="*/ 44 h 50"/>
                <a:gd name="T10" fmla="*/ 44 w 48"/>
                <a:gd name="T11" fmla="*/ 39 h 50"/>
                <a:gd name="T12" fmla="*/ 47 w 48"/>
                <a:gd name="T13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0">
                  <a:moveTo>
                    <a:pt x="47" y="29"/>
                  </a:moveTo>
                  <a:cubicBezTo>
                    <a:pt x="48" y="20"/>
                    <a:pt x="47" y="11"/>
                    <a:pt x="37" y="6"/>
                  </a:cubicBezTo>
                  <a:cubicBezTo>
                    <a:pt x="26" y="0"/>
                    <a:pt x="14" y="0"/>
                    <a:pt x="8" y="1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25"/>
                    <a:pt x="4" y="39"/>
                    <a:pt x="15" y="44"/>
                  </a:cubicBezTo>
                  <a:cubicBezTo>
                    <a:pt x="25" y="50"/>
                    <a:pt x="38" y="50"/>
                    <a:pt x="44" y="39"/>
                  </a:cubicBezTo>
                  <a:cubicBezTo>
                    <a:pt x="44" y="39"/>
                    <a:pt x="46" y="35"/>
                    <a:pt x="47" y="29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65"/>
            <p:cNvSpPr>
              <a:spLocks/>
            </p:cNvSpPr>
            <p:nvPr/>
          </p:nvSpPr>
          <p:spPr bwMode="auto">
            <a:xfrm>
              <a:off x="1779588" y="2892425"/>
              <a:ext cx="153988" cy="198438"/>
            </a:xfrm>
            <a:custGeom>
              <a:avLst/>
              <a:gdLst>
                <a:gd name="T0" fmla="*/ 35 w 72"/>
                <a:gd name="T1" fmla="*/ 81 h 93"/>
                <a:gd name="T2" fmla="*/ 60 w 72"/>
                <a:gd name="T3" fmla="*/ 88 h 93"/>
                <a:gd name="T4" fmla="*/ 67 w 72"/>
                <a:gd name="T5" fmla="*/ 63 h 93"/>
                <a:gd name="T6" fmla="*/ 37 w 72"/>
                <a:gd name="T7" fmla="*/ 11 h 93"/>
                <a:gd name="T8" fmla="*/ 12 w 72"/>
                <a:gd name="T9" fmla="*/ 5 h 93"/>
                <a:gd name="T10" fmla="*/ 5 w 72"/>
                <a:gd name="T11" fmla="*/ 30 h 93"/>
                <a:gd name="T12" fmla="*/ 35 w 72"/>
                <a:gd name="T13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35" y="81"/>
                  </a:moveTo>
                  <a:cubicBezTo>
                    <a:pt x="40" y="90"/>
                    <a:pt x="51" y="93"/>
                    <a:pt x="60" y="88"/>
                  </a:cubicBezTo>
                  <a:cubicBezTo>
                    <a:pt x="69" y="83"/>
                    <a:pt x="72" y="72"/>
                    <a:pt x="67" y="6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2" y="3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lnTo>
                    <a:pt x="35" y="8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66"/>
            <p:cNvSpPr>
              <a:spLocks/>
            </p:cNvSpPr>
            <p:nvPr/>
          </p:nvSpPr>
          <p:spPr bwMode="auto">
            <a:xfrm>
              <a:off x="1998663" y="3038475"/>
              <a:ext cx="134938" cy="160338"/>
            </a:xfrm>
            <a:custGeom>
              <a:avLst/>
              <a:gdLst>
                <a:gd name="T0" fmla="*/ 13 w 63"/>
                <a:gd name="T1" fmla="*/ 0 h 75"/>
                <a:gd name="T2" fmla="*/ 0 w 63"/>
                <a:gd name="T3" fmla="*/ 0 h 75"/>
                <a:gd name="T4" fmla="*/ 0 w 63"/>
                <a:gd name="T5" fmla="*/ 45 h 75"/>
                <a:gd name="T6" fmla="*/ 32 w 63"/>
                <a:gd name="T7" fmla="*/ 75 h 75"/>
                <a:gd name="T8" fmla="*/ 63 w 63"/>
                <a:gd name="T9" fmla="*/ 43 h 75"/>
                <a:gd name="T10" fmla="*/ 58 w 63"/>
                <a:gd name="T11" fmla="*/ 30 h 75"/>
                <a:gd name="T12" fmla="*/ 13 w 63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5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1"/>
                    <a:pt x="58" y="32"/>
                    <a:pt x="58" y="30"/>
                  </a:cubicBezTo>
                  <a:cubicBezTo>
                    <a:pt x="45" y="5"/>
                    <a:pt x="30" y="0"/>
                    <a:pt x="13" y="0"/>
                  </a:cubicBezTo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67"/>
            <p:cNvSpPr>
              <a:spLocks/>
            </p:cNvSpPr>
            <p:nvPr/>
          </p:nvSpPr>
          <p:spPr bwMode="auto">
            <a:xfrm>
              <a:off x="1622426" y="2663825"/>
              <a:ext cx="312738" cy="312738"/>
            </a:xfrm>
            <a:custGeom>
              <a:avLst/>
              <a:gdLst>
                <a:gd name="T0" fmla="*/ 5 w 146"/>
                <a:gd name="T1" fmla="*/ 82 h 146"/>
                <a:gd name="T2" fmla="*/ 82 w 146"/>
                <a:gd name="T3" fmla="*/ 141 h 146"/>
                <a:gd name="T4" fmla="*/ 141 w 146"/>
                <a:gd name="T5" fmla="*/ 64 h 146"/>
                <a:gd name="T6" fmla="*/ 64 w 146"/>
                <a:gd name="T7" fmla="*/ 5 h 146"/>
                <a:gd name="T8" fmla="*/ 5 w 146"/>
                <a:gd name="T9" fmla="*/ 8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6">
                  <a:moveTo>
                    <a:pt x="5" y="82"/>
                  </a:moveTo>
                  <a:cubicBezTo>
                    <a:pt x="10" y="120"/>
                    <a:pt x="45" y="146"/>
                    <a:pt x="82" y="141"/>
                  </a:cubicBezTo>
                  <a:cubicBezTo>
                    <a:pt x="120" y="136"/>
                    <a:pt x="146" y="101"/>
                    <a:pt x="141" y="64"/>
                  </a:cubicBezTo>
                  <a:cubicBezTo>
                    <a:pt x="136" y="26"/>
                    <a:pt x="102" y="0"/>
                    <a:pt x="64" y="5"/>
                  </a:cubicBezTo>
                  <a:cubicBezTo>
                    <a:pt x="27" y="10"/>
                    <a:pt x="0" y="45"/>
                    <a:pt x="5" y="82"/>
                  </a:cubicBezTo>
                </a:path>
              </a:pathLst>
            </a:custGeom>
            <a:solidFill>
              <a:srgbClr val="A88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68"/>
            <p:cNvSpPr>
              <a:spLocks/>
            </p:cNvSpPr>
            <p:nvPr/>
          </p:nvSpPr>
          <p:spPr bwMode="auto">
            <a:xfrm>
              <a:off x="1633538" y="2673350"/>
              <a:ext cx="285750" cy="361950"/>
            </a:xfrm>
            <a:custGeom>
              <a:avLst/>
              <a:gdLst>
                <a:gd name="T0" fmla="*/ 10 w 133"/>
                <a:gd name="T1" fmla="*/ 113 h 169"/>
                <a:gd name="T2" fmla="*/ 77 w 133"/>
                <a:gd name="T3" fmla="*/ 164 h 169"/>
                <a:gd name="T4" fmla="*/ 129 w 133"/>
                <a:gd name="T5" fmla="*/ 97 h 169"/>
                <a:gd name="T6" fmla="*/ 123 w 133"/>
                <a:gd name="T7" fmla="*/ 56 h 169"/>
                <a:gd name="T8" fmla="*/ 56 w 133"/>
                <a:gd name="T9" fmla="*/ 5 h 169"/>
                <a:gd name="T10" fmla="*/ 4 w 133"/>
                <a:gd name="T11" fmla="*/ 72 h 169"/>
                <a:gd name="T12" fmla="*/ 10 w 133"/>
                <a:gd name="T13" fmla="*/ 11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69">
                  <a:moveTo>
                    <a:pt x="10" y="113"/>
                  </a:moveTo>
                  <a:cubicBezTo>
                    <a:pt x="14" y="146"/>
                    <a:pt x="45" y="169"/>
                    <a:pt x="77" y="164"/>
                  </a:cubicBezTo>
                  <a:cubicBezTo>
                    <a:pt x="110" y="160"/>
                    <a:pt x="133" y="130"/>
                    <a:pt x="129" y="97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9" y="23"/>
                    <a:pt x="88" y="0"/>
                    <a:pt x="56" y="5"/>
                  </a:cubicBezTo>
                  <a:cubicBezTo>
                    <a:pt x="23" y="9"/>
                    <a:pt x="0" y="39"/>
                    <a:pt x="4" y="72"/>
                  </a:cubicBezTo>
                  <a:lnTo>
                    <a:pt x="10" y="1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69"/>
            <p:cNvSpPr>
              <a:spLocks/>
            </p:cNvSpPr>
            <p:nvPr/>
          </p:nvSpPr>
          <p:spPr bwMode="auto">
            <a:xfrm>
              <a:off x="1787526" y="2817813"/>
              <a:ext cx="34925" cy="52388"/>
            </a:xfrm>
            <a:custGeom>
              <a:avLst/>
              <a:gdLst>
                <a:gd name="T0" fmla="*/ 2 w 16"/>
                <a:gd name="T1" fmla="*/ 19 h 25"/>
                <a:gd name="T2" fmla="*/ 9 w 16"/>
                <a:gd name="T3" fmla="*/ 25 h 25"/>
                <a:gd name="T4" fmla="*/ 15 w 16"/>
                <a:gd name="T5" fmla="*/ 17 h 25"/>
                <a:gd name="T6" fmla="*/ 14 w 16"/>
                <a:gd name="T7" fmla="*/ 6 h 25"/>
                <a:gd name="T8" fmla="*/ 6 w 16"/>
                <a:gd name="T9" fmla="*/ 0 h 25"/>
                <a:gd name="T10" fmla="*/ 0 w 16"/>
                <a:gd name="T11" fmla="*/ 8 h 25"/>
                <a:gd name="T12" fmla="*/ 2 w 16"/>
                <a:gd name="T13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2" y="19"/>
                  </a:moveTo>
                  <a:cubicBezTo>
                    <a:pt x="2" y="23"/>
                    <a:pt x="6" y="25"/>
                    <a:pt x="9" y="25"/>
                  </a:cubicBezTo>
                  <a:cubicBezTo>
                    <a:pt x="13" y="24"/>
                    <a:pt x="16" y="21"/>
                    <a:pt x="15" y="1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2" y="1"/>
                    <a:pt x="0" y="4"/>
                    <a:pt x="0" y="8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70"/>
            <p:cNvSpPr>
              <a:spLocks/>
            </p:cNvSpPr>
            <p:nvPr/>
          </p:nvSpPr>
          <p:spPr bwMode="auto">
            <a:xfrm>
              <a:off x="1671638" y="2832100"/>
              <a:ext cx="34925" cy="53975"/>
            </a:xfrm>
            <a:custGeom>
              <a:avLst/>
              <a:gdLst>
                <a:gd name="T0" fmla="*/ 2 w 16"/>
                <a:gd name="T1" fmla="*/ 19 h 25"/>
                <a:gd name="T2" fmla="*/ 10 w 16"/>
                <a:gd name="T3" fmla="*/ 25 h 25"/>
                <a:gd name="T4" fmla="*/ 16 w 16"/>
                <a:gd name="T5" fmla="*/ 17 h 25"/>
                <a:gd name="T6" fmla="*/ 14 w 16"/>
                <a:gd name="T7" fmla="*/ 6 h 25"/>
                <a:gd name="T8" fmla="*/ 7 w 16"/>
                <a:gd name="T9" fmla="*/ 0 h 25"/>
                <a:gd name="T10" fmla="*/ 1 w 16"/>
                <a:gd name="T11" fmla="*/ 8 h 25"/>
                <a:gd name="T12" fmla="*/ 2 w 16"/>
                <a:gd name="T13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2" y="19"/>
                  </a:moveTo>
                  <a:cubicBezTo>
                    <a:pt x="3" y="23"/>
                    <a:pt x="6" y="25"/>
                    <a:pt x="10" y="25"/>
                  </a:cubicBezTo>
                  <a:cubicBezTo>
                    <a:pt x="14" y="24"/>
                    <a:pt x="16" y="21"/>
                    <a:pt x="16" y="1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0" y="0"/>
                    <a:pt x="7" y="0"/>
                  </a:cubicBezTo>
                  <a:cubicBezTo>
                    <a:pt x="3" y="1"/>
                    <a:pt x="0" y="4"/>
                    <a:pt x="1" y="8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1"/>
            <p:cNvSpPr>
              <a:spLocks/>
            </p:cNvSpPr>
            <p:nvPr/>
          </p:nvSpPr>
          <p:spPr bwMode="auto">
            <a:xfrm>
              <a:off x="1865313" y="2817813"/>
              <a:ext cx="73025" cy="73025"/>
            </a:xfrm>
            <a:custGeom>
              <a:avLst/>
              <a:gdLst>
                <a:gd name="T0" fmla="*/ 2 w 34"/>
                <a:gd name="T1" fmla="*/ 19 h 34"/>
                <a:gd name="T2" fmla="*/ 19 w 34"/>
                <a:gd name="T3" fmla="*/ 32 h 34"/>
                <a:gd name="T4" fmla="*/ 33 w 34"/>
                <a:gd name="T5" fmla="*/ 15 h 34"/>
                <a:gd name="T6" fmla="*/ 15 w 34"/>
                <a:gd name="T7" fmla="*/ 1 h 34"/>
                <a:gd name="T8" fmla="*/ 2 w 34"/>
                <a:gd name="T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" y="19"/>
                  </a:moveTo>
                  <a:cubicBezTo>
                    <a:pt x="3" y="28"/>
                    <a:pt x="11" y="34"/>
                    <a:pt x="19" y="32"/>
                  </a:cubicBezTo>
                  <a:cubicBezTo>
                    <a:pt x="28" y="31"/>
                    <a:pt x="34" y="23"/>
                    <a:pt x="33" y="15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6" y="3"/>
                    <a:pt x="0" y="10"/>
                    <a:pt x="2" y="19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72"/>
            <p:cNvSpPr>
              <a:spLocks/>
            </p:cNvSpPr>
            <p:nvPr/>
          </p:nvSpPr>
          <p:spPr bwMode="auto">
            <a:xfrm>
              <a:off x="1804988" y="2706688"/>
              <a:ext cx="104775" cy="179388"/>
            </a:xfrm>
            <a:custGeom>
              <a:avLst/>
              <a:gdLst>
                <a:gd name="T0" fmla="*/ 0 w 49"/>
                <a:gd name="T1" fmla="*/ 0 h 84"/>
                <a:gd name="T2" fmla="*/ 16 w 49"/>
                <a:gd name="T3" fmla="*/ 11 h 84"/>
                <a:gd name="T4" fmla="*/ 47 w 49"/>
                <a:gd name="T5" fmla="*/ 84 h 84"/>
                <a:gd name="T6" fmla="*/ 49 w 49"/>
                <a:gd name="T7" fmla="*/ 55 h 84"/>
                <a:gd name="T8" fmla="*/ 0 w 4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4">
                  <a:moveTo>
                    <a:pt x="0" y="0"/>
                  </a:moveTo>
                  <a:cubicBezTo>
                    <a:pt x="0" y="4"/>
                    <a:pt x="15" y="7"/>
                    <a:pt x="16" y="11"/>
                  </a:cubicBezTo>
                  <a:cubicBezTo>
                    <a:pt x="20" y="39"/>
                    <a:pt x="23" y="60"/>
                    <a:pt x="47" y="84"/>
                  </a:cubicBezTo>
                  <a:cubicBezTo>
                    <a:pt x="47" y="80"/>
                    <a:pt x="49" y="59"/>
                    <a:pt x="49" y="55"/>
                  </a:cubicBezTo>
                  <a:cubicBezTo>
                    <a:pt x="45" y="27"/>
                    <a:pt x="27" y="7"/>
                    <a:pt x="0" y="0"/>
                  </a:cubicBezTo>
                </a:path>
              </a:pathLst>
            </a:custGeom>
            <a:solidFill>
              <a:srgbClr val="A88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73"/>
            <p:cNvSpPr>
              <a:spLocks/>
            </p:cNvSpPr>
            <p:nvPr/>
          </p:nvSpPr>
          <p:spPr bwMode="auto">
            <a:xfrm>
              <a:off x="1595438" y="2665413"/>
              <a:ext cx="317500" cy="142875"/>
            </a:xfrm>
            <a:custGeom>
              <a:avLst/>
              <a:gdLst>
                <a:gd name="T0" fmla="*/ 0 w 148"/>
                <a:gd name="T1" fmla="*/ 25 h 67"/>
                <a:gd name="T2" fmla="*/ 40 w 148"/>
                <a:gd name="T3" fmla="*/ 65 h 67"/>
                <a:gd name="T4" fmla="*/ 116 w 148"/>
                <a:gd name="T5" fmla="*/ 46 h 67"/>
                <a:gd name="T6" fmla="*/ 148 w 148"/>
                <a:gd name="T7" fmla="*/ 52 h 67"/>
                <a:gd name="T8" fmla="*/ 79 w 148"/>
                <a:gd name="T9" fmla="*/ 4 h 67"/>
                <a:gd name="T10" fmla="*/ 19 w 148"/>
                <a:gd name="T11" fmla="*/ 27 h 67"/>
                <a:gd name="T12" fmla="*/ 0 w 148"/>
                <a:gd name="T13" fmla="*/ 2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67">
                  <a:moveTo>
                    <a:pt x="0" y="25"/>
                  </a:moveTo>
                  <a:cubicBezTo>
                    <a:pt x="5" y="47"/>
                    <a:pt x="15" y="63"/>
                    <a:pt x="40" y="65"/>
                  </a:cubicBezTo>
                  <a:cubicBezTo>
                    <a:pt x="62" y="67"/>
                    <a:pt x="100" y="60"/>
                    <a:pt x="116" y="46"/>
                  </a:cubicBezTo>
                  <a:cubicBezTo>
                    <a:pt x="130" y="47"/>
                    <a:pt x="135" y="49"/>
                    <a:pt x="148" y="52"/>
                  </a:cubicBezTo>
                  <a:cubicBezTo>
                    <a:pt x="137" y="23"/>
                    <a:pt x="111" y="0"/>
                    <a:pt x="79" y="4"/>
                  </a:cubicBezTo>
                  <a:cubicBezTo>
                    <a:pt x="57" y="7"/>
                    <a:pt x="38" y="18"/>
                    <a:pt x="19" y="27"/>
                  </a:cubicBezTo>
                  <a:cubicBezTo>
                    <a:pt x="11" y="31"/>
                    <a:pt x="0" y="25"/>
                    <a:pt x="0" y="25"/>
                  </a:cubicBezTo>
                </a:path>
              </a:pathLst>
            </a:custGeom>
            <a:solidFill>
              <a:srgbClr val="A88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>
            <a:grpSpLocks noChangeAspect="1"/>
          </p:cNvGrpSpPr>
          <p:nvPr/>
        </p:nvGrpSpPr>
        <p:grpSpPr>
          <a:xfrm flipH="1">
            <a:off x="6527737" y="2912863"/>
            <a:ext cx="555284" cy="514800"/>
            <a:chOff x="1417638" y="747713"/>
            <a:chExt cx="1763713" cy="1635126"/>
          </a:xfrm>
        </p:grpSpPr>
        <p:sp>
          <p:nvSpPr>
            <p:cNvPr id="59" name="Freeform 455"/>
            <p:cNvSpPr>
              <a:spLocks/>
            </p:cNvSpPr>
            <p:nvPr/>
          </p:nvSpPr>
          <p:spPr bwMode="auto">
            <a:xfrm>
              <a:off x="2590800" y="1262063"/>
              <a:ext cx="115888" cy="103188"/>
            </a:xfrm>
            <a:custGeom>
              <a:avLst/>
              <a:gdLst>
                <a:gd name="T0" fmla="*/ 24 w 54"/>
                <a:gd name="T1" fmla="*/ 48 h 48"/>
                <a:gd name="T2" fmla="*/ 3 w 54"/>
                <a:gd name="T3" fmla="*/ 31 h 48"/>
                <a:gd name="T4" fmla="*/ 19 w 54"/>
                <a:gd name="T5" fmla="*/ 4 h 48"/>
                <a:gd name="T6" fmla="*/ 24 w 54"/>
                <a:gd name="T7" fmla="*/ 3 h 48"/>
                <a:gd name="T8" fmla="*/ 51 w 54"/>
                <a:gd name="T9" fmla="*/ 19 h 48"/>
                <a:gd name="T10" fmla="*/ 34 w 54"/>
                <a:gd name="T11" fmla="*/ 46 h 48"/>
                <a:gd name="T12" fmla="*/ 24 w 5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8">
                  <a:moveTo>
                    <a:pt x="24" y="48"/>
                  </a:moveTo>
                  <a:cubicBezTo>
                    <a:pt x="14" y="46"/>
                    <a:pt x="6" y="43"/>
                    <a:pt x="3" y="31"/>
                  </a:cubicBezTo>
                  <a:cubicBezTo>
                    <a:pt x="0" y="19"/>
                    <a:pt x="7" y="7"/>
                    <a:pt x="19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36" y="0"/>
                    <a:pt x="48" y="7"/>
                    <a:pt x="51" y="19"/>
                  </a:cubicBezTo>
                  <a:cubicBezTo>
                    <a:pt x="54" y="31"/>
                    <a:pt x="46" y="44"/>
                    <a:pt x="34" y="46"/>
                  </a:cubicBezTo>
                  <a:cubicBezTo>
                    <a:pt x="34" y="46"/>
                    <a:pt x="30" y="48"/>
                    <a:pt x="24" y="48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56"/>
            <p:cNvSpPr>
              <a:spLocks/>
            </p:cNvSpPr>
            <p:nvPr/>
          </p:nvSpPr>
          <p:spPr bwMode="auto">
            <a:xfrm>
              <a:off x="2363788" y="1274763"/>
              <a:ext cx="292100" cy="122238"/>
            </a:xfrm>
            <a:custGeom>
              <a:avLst/>
              <a:gdLst>
                <a:gd name="T0" fmla="*/ 113 w 136"/>
                <a:gd name="T1" fmla="*/ 2 h 57"/>
                <a:gd name="T2" fmla="*/ 135 w 136"/>
                <a:gd name="T3" fmla="*/ 18 h 57"/>
                <a:gd name="T4" fmla="*/ 119 w 136"/>
                <a:gd name="T5" fmla="*/ 40 h 57"/>
                <a:gd name="T6" fmla="*/ 24 w 136"/>
                <a:gd name="T7" fmla="*/ 55 h 57"/>
                <a:gd name="T8" fmla="*/ 2 w 136"/>
                <a:gd name="T9" fmla="*/ 39 h 57"/>
                <a:gd name="T10" fmla="*/ 18 w 136"/>
                <a:gd name="T11" fmla="*/ 17 h 57"/>
                <a:gd name="T12" fmla="*/ 113 w 136"/>
                <a:gd name="T1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7">
                  <a:moveTo>
                    <a:pt x="113" y="2"/>
                  </a:moveTo>
                  <a:cubicBezTo>
                    <a:pt x="123" y="0"/>
                    <a:pt x="133" y="7"/>
                    <a:pt x="135" y="18"/>
                  </a:cubicBezTo>
                  <a:cubicBezTo>
                    <a:pt x="136" y="29"/>
                    <a:pt x="129" y="38"/>
                    <a:pt x="119" y="40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3" y="57"/>
                    <a:pt x="3" y="49"/>
                    <a:pt x="2" y="39"/>
                  </a:cubicBezTo>
                  <a:cubicBezTo>
                    <a:pt x="0" y="28"/>
                    <a:pt x="7" y="18"/>
                    <a:pt x="18" y="17"/>
                  </a:cubicBezTo>
                  <a:lnTo>
                    <a:pt x="113" y="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57"/>
            <p:cNvSpPr>
              <a:spLocks/>
            </p:cNvSpPr>
            <p:nvPr/>
          </p:nvSpPr>
          <p:spPr bwMode="auto">
            <a:xfrm>
              <a:off x="2589213" y="1249363"/>
              <a:ext cx="74613" cy="55563"/>
            </a:xfrm>
            <a:custGeom>
              <a:avLst/>
              <a:gdLst>
                <a:gd name="T0" fmla="*/ 15 w 35"/>
                <a:gd name="T1" fmla="*/ 24 h 26"/>
                <a:gd name="T2" fmla="*/ 6 w 35"/>
                <a:gd name="T3" fmla="*/ 22 h 26"/>
                <a:gd name="T4" fmla="*/ 3 w 35"/>
                <a:gd name="T5" fmla="*/ 20 h 26"/>
                <a:gd name="T6" fmla="*/ 25 w 35"/>
                <a:gd name="T7" fmla="*/ 2 h 26"/>
                <a:gd name="T8" fmla="*/ 34 w 35"/>
                <a:gd name="T9" fmla="*/ 4 h 26"/>
                <a:gd name="T10" fmla="*/ 32 w 35"/>
                <a:gd name="T11" fmla="*/ 12 h 26"/>
                <a:gd name="T12" fmla="*/ 15 w 35"/>
                <a:gd name="T1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">
                  <a:moveTo>
                    <a:pt x="15" y="24"/>
                  </a:moveTo>
                  <a:cubicBezTo>
                    <a:pt x="12" y="26"/>
                    <a:pt x="8" y="25"/>
                    <a:pt x="6" y="22"/>
                  </a:cubicBezTo>
                  <a:cubicBezTo>
                    <a:pt x="5" y="20"/>
                    <a:pt x="0" y="22"/>
                    <a:pt x="3" y="2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2" y="1"/>
                    <a:pt x="34" y="4"/>
                  </a:cubicBezTo>
                  <a:cubicBezTo>
                    <a:pt x="35" y="6"/>
                    <a:pt x="35" y="10"/>
                    <a:pt x="32" y="12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58"/>
            <p:cNvSpPr>
              <a:spLocks/>
            </p:cNvSpPr>
            <p:nvPr/>
          </p:nvSpPr>
          <p:spPr bwMode="auto">
            <a:xfrm>
              <a:off x="2651125" y="1257301"/>
              <a:ext cx="61913" cy="39688"/>
            </a:xfrm>
            <a:custGeom>
              <a:avLst/>
              <a:gdLst>
                <a:gd name="T0" fmla="*/ 9 w 29"/>
                <a:gd name="T1" fmla="*/ 17 h 18"/>
                <a:gd name="T2" fmla="*/ 1 w 29"/>
                <a:gd name="T3" fmla="*/ 13 h 18"/>
                <a:gd name="T4" fmla="*/ 5 w 29"/>
                <a:gd name="T5" fmla="*/ 5 h 18"/>
                <a:gd name="T6" fmla="*/ 21 w 29"/>
                <a:gd name="T7" fmla="*/ 0 h 18"/>
                <a:gd name="T8" fmla="*/ 28 w 29"/>
                <a:gd name="T9" fmla="*/ 4 h 18"/>
                <a:gd name="T10" fmla="*/ 24 w 29"/>
                <a:gd name="T11" fmla="*/ 12 h 18"/>
                <a:gd name="T12" fmla="*/ 9 w 2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9" y="17"/>
                  </a:moveTo>
                  <a:cubicBezTo>
                    <a:pt x="6" y="18"/>
                    <a:pt x="2" y="16"/>
                    <a:pt x="1" y="13"/>
                  </a:cubicBezTo>
                  <a:cubicBezTo>
                    <a:pt x="0" y="10"/>
                    <a:pt x="2" y="6"/>
                    <a:pt x="5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8" y="4"/>
                  </a:cubicBezTo>
                  <a:cubicBezTo>
                    <a:pt x="29" y="8"/>
                    <a:pt x="27" y="11"/>
                    <a:pt x="24" y="12"/>
                  </a:cubicBezTo>
                  <a:lnTo>
                    <a:pt x="9" y="1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459"/>
            <p:cNvSpPr>
              <a:spLocks/>
            </p:cNvSpPr>
            <p:nvPr/>
          </p:nvSpPr>
          <p:spPr bwMode="auto">
            <a:xfrm>
              <a:off x="2670175" y="1282701"/>
              <a:ext cx="49213" cy="34925"/>
            </a:xfrm>
            <a:custGeom>
              <a:avLst/>
              <a:gdLst>
                <a:gd name="T0" fmla="*/ 7 w 23"/>
                <a:gd name="T1" fmla="*/ 15 h 16"/>
                <a:gd name="T2" fmla="*/ 0 w 23"/>
                <a:gd name="T3" fmla="*/ 10 h 16"/>
                <a:gd name="T4" fmla="*/ 5 w 23"/>
                <a:gd name="T5" fmla="*/ 4 h 16"/>
                <a:gd name="T6" fmla="*/ 16 w 23"/>
                <a:gd name="T7" fmla="*/ 1 h 16"/>
                <a:gd name="T8" fmla="*/ 22 w 23"/>
                <a:gd name="T9" fmla="*/ 6 h 16"/>
                <a:gd name="T10" fmla="*/ 17 w 23"/>
                <a:gd name="T11" fmla="*/ 12 h 16"/>
                <a:gd name="T12" fmla="*/ 7 w 23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7" y="15"/>
                  </a:moveTo>
                  <a:cubicBezTo>
                    <a:pt x="4" y="16"/>
                    <a:pt x="1" y="14"/>
                    <a:pt x="0" y="10"/>
                  </a:cubicBezTo>
                  <a:cubicBezTo>
                    <a:pt x="0" y="7"/>
                    <a:pt x="2" y="4"/>
                    <a:pt x="5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0"/>
                    <a:pt x="22" y="3"/>
                    <a:pt x="22" y="6"/>
                  </a:cubicBezTo>
                  <a:cubicBezTo>
                    <a:pt x="23" y="9"/>
                    <a:pt x="20" y="12"/>
                    <a:pt x="17" y="12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460"/>
            <p:cNvSpPr>
              <a:spLocks/>
            </p:cNvSpPr>
            <p:nvPr/>
          </p:nvSpPr>
          <p:spPr bwMode="auto">
            <a:xfrm>
              <a:off x="2668588" y="1311276"/>
              <a:ext cx="50800" cy="30163"/>
            </a:xfrm>
            <a:custGeom>
              <a:avLst/>
              <a:gdLst>
                <a:gd name="T0" fmla="*/ 6 w 24"/>
                <a:gd name="T1" fmla="*/ 14 h 14"/>
                <a:gd name="T2" fmla="*/ 0 w 24"/>
                <a:gd name="T3" fmla="*/ 8 h 14"/>
                <a:gd name="T4" fmla="*/ 6 w 24"/>
                <a:gd name="T5" fmla="*/ 2 h 14"/>
                <a:gd name="T6" fmla="*/ 18 w 24"/>
                <a:gd name="T7" fmla="*/ 0 h 14"/>
                <a:gd name="T8" fmla="*/ 24 w 24"/>
                <a:gd name="T9" fmla="*/ 6 h 14"/>
                <a:gd name="T10" fmla="*/ 18 w 24"/>
                <a:gd name="T11" fmla="*/ 11 h 14"/>
                <a:gd name="T12" fmla="*/ 6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6" y="14"/>
                  </a:moveTo>
                  <a:cubicBezTo>
                    <a:pt x="3" y="14"/>
                    <a:pt x="1" y="11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9"/>
                    <a:pt x="21" y="11"/>
                    <a:pt x="18" y="11"/>
                  </a:cubicBezTo>
                  <a:lnTo>
                    <a:pt x="6" y="14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461"/>
            <p:cNvSpPr>
              <a:spLocks/>
            </p:cNvSpPr>
            <p:nvPr/>
          </p:nvSpPr>
          <p:spPr bwMode="auto">
            <a:xfrm>
              <a:off x="2663825" y="1336676"/>
              <a:ext cx="47625" cy="25400"/>
            </a:xfrm>
            <a:custGeom>
              <a:avLst/>
              <a:gdLst>
                <a:gd name="T0" fmla="*/ 4 w 22"/>
                <a:gd name="T1" fmla="*/ 12 h 12"/>
                <a:gd name="T2" fmla="*/ 0 w 22"/>
                <a:gd name="T3" fmla="*/ 7 h 12"/>
                <a:gd name="T4" fmla="*/ 4 w 22"/>
                <a:gd name="T5" fmla="*/ 2 h 12"/>
                <a:gd name="T6" fmla="*/ 17 w 22"/>
                <a:gd name="T7" fmla="*/ 0 h 12"/>
                <a:gd name="T8" fmla="*/ 22 w 22"/>
                <a:gd name="T9" fmla="*/ 5 h 12"/>
                <a:gd name="T10" fmla="*/ 17 w 22"/>
                <a:gd name="T11" fmla="*/ 10 h 12"/>
                <a:gd name="T12" fmla="*/ 4 w 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4" y="12"/>
                  </a:moveTo>
                  <a:cubicBezTo>
                    <a:pt x="2" y="12"/>
                    <a:pt x="0" y="10"/>
                    <a:pt x="0" y="7"/>
                  </a:cubicBezTo>
                  <a:cubicBezTo>
                    <a:pt x="0" y="5"/>
                    <a:pt x="2" y="2"/>
                    <a:pt x="4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2" y="2"/>
                    <a:pt x="22" y="5"/>
                  </a:cubicBezTo>
                  <a:cubicBezTo>
                    <a:pt x="22" y="8"/>
                    <a:pt x="20" y="10"/>
                    <a:pt x="17" y="10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462"/>
            <p:cNvSpPr>
              <a:spLocks/>
            </p:cNvSpPr>
            <p:nvPr/>
          </p:nvSpPr>
          <p:spPr bwMode="auto">
            <a:xfrm>
              <a:off x="2246313" y="1090613"/>
              <a:ext cx="207963" cy="306388"/>
            </a:xfrm>
            <a:custGeom>
              <a:avLst/>
              <a:gdLst>
                <a:gd name="T0" fmla="*/ 91 w 97"/>
                <a:gd name="T1" fmla="*/ 109 h 143"/>
                <a:gd name="T2" fmla="*/ 82 w 97"/>
                <a:gd name="T3" fmla="*/ 138 h 143"/>
                <a:gd name="T4" fmla="*/ 53 w 97"/>
                <a:gd name="T5" fmla="*/ 128 h 143"/>
                <a:gd name="T6" fmla="*/ 5 w 97"/>
                <a:gd name="T7" fmla="*/ 34 h 143"/>
                <a:gd name="T8" fmla="*/ 15 w 97"/>
                <a:gd name="T9" fmla="*/ 5 h 143"/>
                <a:gd name="T10" fmla="*/ 44 w 97"/>
                <a:gd name="T11" fmla="*/ 15 h 143"/>
                <a:gd name="T12" fmla="*/ 91 w 97"/>
                <a:gd name="T13" fmla="*/ 10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43">
                  <a:moveTo>
                    <a:pt x="91" y="109"/>
                  </a:moveTo>
                  <a:cubicBezTo>
                    <a:pt x="97" y="120"/>
                    <a:pt x="92" y="132"/>
                    <a:pt x="82" y="138"/>
                  </a:cubicBezTo>
                  <a:cubicBezTo>
                    <a:pt x="71" y="143"/>
                    <a:pt x="58" y="139"/>
                    <a:pt x="53" y="128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0" y="23"/>
                    <a:pt x="4" y="10"/>
                    <a:pt x="15" y="5"/>
                  </a:cubicBezTo>
                  <a:cubicBezTo>
                    <a:pt x="25" y="0"/>
                    <a:pt x="38" y="4"/>
                    <a:pt x="44" y="15"/>
                  </a:cubicBezTo>
                  <a:lnTo>
                    <a:pt x="91" y="10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463"/>
            <p:cNvSpPr>
              <a:spLocks/>
            </p:cNvSpPr>
            <p:nvPr/>
          </p:nvSpPr>
          <p:spPr bwMode="auto">
            <a:xfrm>
              <a:off x="2246313" y="1090613"/>
              <a:ext cx="473075" cy="304800"/>
            </a:xfrm>
            <a:custGeom>
              <a:avLst/>
              <a:gdLst>
                <a:gd name="T0" fmla="*/ 215 w 221"/>
                <a:gd name="T1" fmla="*/ 114 h 142"/>
                <a:gd name="T2" fmla="*/ 221 w 221"/>
                <a:gd name="T3" fmla="*/ 109 h 142"/>
                <a:gd name="T4" fmla="*/ 215 w 221"/>
                <a:gd name="T5" fmla="*/ 103 h 142"/>
                <a:gd name="T6" fmla="*/ 213 w 221"/>
                <a:gd name="T7" fmla="*/ 104 h 142"/>
                <a:gd name="T8" fmla="*/ 212 w 221"/>
                <a:gd name="T9" fmla="*/ 103 h 142"/>
                <a:gd name="T10" fmla="*/ 215 w 221"/>
                <a:gd name="T11" fmla="*/ 102 h 142"/>
                <a:gd name="T12" fmla="*/ 220 w 221"/>
                <a:gd name="T13" fmla="*/ 96 h 142"/>
                <a:gd name="T14" fmla="*/ 214 w 221"/>
                <a:gd name="T15" fmla="*/ 91 h 142"/>
                <a:gd name="T16" fmla="*/ 209 w 221"/>
                <a:gd name="T17" fmla="*/ 92 h 142"/>
                <a:gd name="T18" fmla="*/ 208 w 221"/>
                <a:gd name="T19" fmla="*/ 91 h 142"/>
                <a:gd name="T20" fmla="*/ 213 w 221"/>
                <a:gd name="T21" fmla="*/ 90 h 142"/>
                <a:gd name="T22" fmla="*/ 217 w 221"/>
                <a:gd name="T23" fmla="*/ 82 h 142"/>
                <a:gd name="T24" fmla="*/ 210 w 221"/>
                <a:gd name="T25" fmla="*/ 78 h 142"/>
                <a:gd name="T26" fmla="*/ 196 w 221"/>
                <a:gd name="T27" fmla="*/ 83 h 142"/>
                <a:gd name="T28" fmla="*/ 194 w 221"/>
                <a:gd name="T29" fmla="*/ 82 h 142"/>
                <a:gd name="T30" fmla="*/ 194 w 221"/>
                <a:gd name="T31" fmla="*/ 78 h 142"/>
                <a:gd name="T32" fmla="*/ 185 w 221"/>
                <a:gd name="T33" fmla="*/ 76 h 142"/>
                <a:gd name="T34" fmla="*/ 171 w 221"/>
                <a:gd name="T35" fmla="*/ 88 h 142"/>
                <a:gd name="T36" fmla="*/ 168 w 221"/>
                <a:gd name="T37" fmla="*/ 88 h 142"/>
                <a:gd name="T38" fmla="*/ 87 w 221"/>
                <a:gd name="T39" fmla="*/ 101 h 142"/>
                <a:gd name="T40" fmla="*/ 44 w 221"/>
                <a:gd name="T41" fmla="*/ 15 h 142"/>
                <a:gd name="T42" fmla="*/ 15 w 221"/>
                <a:gd name="T43" fmla="*/ 5 h 142"/>
                <a:gd name="T44" fmla="*/ 5 w 221"/>
                <a:gd name="T45" fmla="*/ 34 h 142"/>
                <a:gd name="T46" fmla="*/ 53 w 221"/>
                <a:gd name="T47" fmla="*/ 128 h 142"/>
                <a:gd name="T48" fmla="*/ 69 w 221"/>
                <a:gd name="T49" fmla="*/ 140 h 142"/>
                <a:gd name="T50" fmla="*/ 79 w 221"/>
                <a:gd name="T51" fmla="*/ 141 h 142"/>
                <a:gd name="T52" fmla="*/ 174 w 221"/>
                <a:gd name="T53" fmla="*/ 126 h 142"/>
                <a:gd name="T54" fmla="*/ 176 w 221"/>
                <a:gd name="T55" fmla="*/ 125 h 142"/>
                <a:gd name="T56" fmla="*/ 185 w 221"/>
                <a:gd name="T57" fmla="*/ 128 h 142"/>
                <a:gd name="T58" fmla="*/ 195 w 221"/>
                <a:gd name="T59" fmla="*/ 126 h 142"/>
                <a:gd name="T60" fmla="*/ 196 w 221"/>
                <a:gd name="T61" fmla="*/ 126 h 142"/>
                <a:gd name="T62" fmla="*/ 199 w 221"/>
                <a:gd name="T63" fmla="*/ 127 h 142"/>
                <a:gd name="T64" fmla="*/ 212 w 221"/>
                <a:gd name="T65" fmla="*/ 125 h 142"/>
                <a:gd name="T66" fmla="*/ 217 w 221"/>
                <a:gd name="T67" fmla="*/ 120 h 142"/>
                <a:gd name="T68" fmla="*/ 212 w 221"/>
                <a:gd name="T69" fmla="*/ 115 h 142"/>
                <a:gd name="T70" fmla="*/ 210 w 221"/>
                <a:gd name="T71" fmla="*/ 116 h 142"/>
                <a:gd name="T72" fmla="*/ 210 w 221"/>
                <a:gd name="T73" fmla="*/ 115 h 142"/>
                <a:gd name="T74" fmla="*/ 215 w 221"/>
                <a:gd name="T75" fmla="*/ 11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2">
                  <a:moveTo>
                    <a:pt x="215" y="114"/>
                  </a:moveTo>
                  <a:cubicBezTo>
                    <a:pt x="218" y="114"/>
                    <a:pt x="221" y="112"/>
                    <a:pt x="221" y="109"/>
                  </a:cubicBezTo>
                  <a:cubicBezTo>
                    <a:pt x="221" y="106"/>
                    <a:pt x="218" y="103"/>
                    <a:pt x="215" y="103"/>
                  </a:cubicBezTo>
                  <a:cubicBezTo>
                    <a:pt x="213" y="104"/>
                    <a:pt x="213" y="104"/>
                    <a:pt x="213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5" y="102"/>
                    <a:pt x="215" y="102"/>
                    <a:pt x="215" y="102"/>
                  </a:cubicBezTo>
                  <a:cubicBezTo>
                    <a:pt x="218" y="102"/>
                    <a:pt x="221" y="99"/>
                    <a:pt x="220" y="96"/>
                  </a:cubicBezTo>
                  <a:cubicBezTo>
                    <a:pt x="220" y="93"/>
                    <a:pt x="217" y="90"/>
                    <a:pt x="214" y="91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8" y="91"/>
                    <a:pt x="208" y="91"/>
                    <a:pt x="208" y="91"/>
                  </a:cubicBezTo>
                  <a:cubicBezTo>
                    <a:pt x="213" y="90"/>
                    <a:pt x="213" y="90"/>
                    <a:pt x="213" y="90"/>
                  </a:cubicBezTo>
                  <a:cubicBezTo>
                    <a:pt x="216" y="89"/>
                    <a:pt x="218" y="86"/>
                    <a:pt x="217" y="82"/>
                  </a:cubicBezTo>
                  <a:cubicBezTo>
                    <a:pt x="216" y="79"/>
                    <a:pt x="213" y="78"/>
                    <a:pt x="210" y="78"/>
                  </a:cubicBezTo>
                  <a:cubicBezTo>
                    <a:pt x="196" y="83"/>
                    <a:pt x="196" y="83"/>
                    <a:pt x="196" y="83"/>
                  </a:cubicBezTo>
                  <a:cubicBezTo>
                    <a:pt x="196" y="83"/>
                    <a:pt x="195" y="83"/>
                    <a:pt x="194" y="82"/>
                  </a:cubicBezTo>
                  <a:cubicBezTo>
                    <a:pt x="195" y="81"/>
                    <a:pt x="195" y="79"/>
                    <a:pt x="194" y="78"/>
                  </a:cubicBezTo>
                  <a:cubicBezTo>
                    <a:pt x="192" y="75"/>
                    <a:pt x="188" y="74"/>
                    <a:pt x="185" y="76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88"/>
                    <a:pt x="169" y="88"/>
                    <a:pt x="168" y="8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38" y="4"/>
                    <a:pt x="25" y="0"/>
                    <a:pt x="15" y="5"/>
                  </a:cubicBezTo>
                  <a:cubicBezTo>
                    <a:pt x="4" y="10"/>
                    <a:pt x="0" y="23"/>
                    <a:pt x="5" y="34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6" y="135"/>
                    <a:pt x="62" y="139"/>
                    <a:pt x="69" y="140"/>
                  </a:cubicBezTo>
                  <a:cubicBezTo>
                    <a:pt x="72" y="141"/>
                    <a:pt x="75" y="142"/>
                    <a:pt x="79" y="141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5" y="126"/>
                    <a:pt x="176" y="125"/>
                  </a:cubicBezTo>
                  <a:cubicBezTo>
                    <a:pt x="179" y="126"/>
                    <a:pt x="182" y="127"/>
                    <a:pt x="185" y="128"/>
                  </a:cubicBezTo>
                  <a:cubicBezTo>
                    <a:pt x="191" y="128"/>
                    <a:pt x="195" y="126"/>
                    <a:pt x="195" y="126"/>
                  </a:cubicBezTo>
                  <a:cubicBezTo>
                    <a:pt x="196" y="126"/>
                    <a:pt x="196" y="126"/>
                    <a:pt x="196" y="126"/>
                  </a:cubicBezTo>
                  <a:cubicBezTo>
                    <a:pt x="197" y="127"/>
                    <a:pt x="198" y="127"/>
                    <a:pt x="199" y="127"/>
                  </a:cubicBezTo>
                  <a:cubicBezTo>
                    <a:pt x="212" y="125"/>
                    <a:pt x="212" y="125"/>
                    <a:pt x="212" y="125"/>
                  </a:cubicBezTo>
                  <a:cubicBezTo>
                    <a:pt x="215" y="125"/>
                    <a:pt x="217" y="123"/>
                    <a:pt x="217" y="120"/>
                  </a:cubicBezTo>
                  <a:cubicBezTo>
                    <a:pt x="217" y="117"/>
                    <a:pt x="215" y="115"/>
                    <a:pt x="212" y="115"/>
                  </a:cubicBezTo>
                  <a:cubicBezTo>
                    <a:pt x="210" y="116"/>
                    <a:pt x="210" y="116"/>
                    <a:pt x="210" y="116"/>
                  </a:cubicBezTo>
                  <a:cubicBezTo>
                    <a:pt x="210" y="115"/>
                    <a:pt x="210" y="115"/>
                    <a:pt x="210" y="115"/>
                  </a:cubicBezTo>
                  <a:lnTo>
                    <a:pt x="215" y="114"/>
                  </a:lnTo>
                  <a:close/>
                </a:path>
              </a:pathLst>
            </a:custGeom>
            <a:solidFill>
              <a:srgbClr val="F4C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464"/>
            <p:cNvSpPr>
              <a:spLocks/>
            </p:cNvSpPr>
            <p:nvPr/>
          </p:nvSpPr>
          <p:spPr bwMode="auto">
            <a:xfrm>
              <a:off x="2017713" y="1395413"/>
              <a:ext cx="201613" cy="414338"/>
            </a:xfrm>
            <a:custGeom>
              <a:avLst/>
              <a:gdLst>
                <a:gd name="T0" fmla="*/ 90 w 94"/>
                <a:gd name="T1" fmla="*/ 161 h 194"/>
                <a:gd name="T2" fmla="*/ 74 w 94"/>
                <a:gd name="T3" fmla="*/ 190 h 194"/>
                <a:gd name="T4" fmla="*/ 44 w 94"/>
                <a:gd name="T5" fmla="*/ 174 h 194"/>
                <a:gd name="T6" fmla="*/ 3 w 94"/>
                <a:gd name="T7" fmla="*/ 33 h 194"/>
                <a:gd name="T8" fmla="*/ 20 w 94"/>
                <a:gd name="T9" fmla="*/ 4 h 194"/>
                <a:gd name="T10" fmla="*/ 49 w 94"/>
                <a:gd name="T11" fmla="*/ 20 h 194"/>
                <a:gd name="T12" fmla="*/ 90 w 94"/>
                <a:gd name="T13" fmla="*/ 16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94">
                  <a:moveTo>
                    <a:pt x="90" y="161"/>
                  </a:moveTo>
                  <a:cubicBezTo>
                    <a:pt x="94" y="173"/>
                    <a:pt x="86" y="186"/>
                    <a:pt x="74" y="190"/>
                  </a:cubicBezTo>
                  <a:cubicBezTo>
                    <a:pt x="61" y="194"/>
                    <a:pt x="48" y="187"/>
                    <a:pt x="44" y="17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21"/>
                    <a:pt x="7" y="7"/>
                    <a:pt x="20" y="4"/>
                  </a:cubicBezTo>
                  <a:cubicBezTo>
                    <a:pt x="32" y="0"/>
                    <a:pt x="46" y="7"/>
                    <a:pt x="49" y="20"/>
                  </a:cubicBezTo>
                  <a:lnTo>
                    <a:pt x="90" y="16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65"/>
            <p:cNvSpPr>
              <a:spLocks/>
            </p:cNvSpPr>
            <p:nvPr/>
          </p:nvSpPr>
          <p:spPr bwMode="auto">
            <a:xfrm>
              <a:off x="2011363" y="2071688"/>
              <a:ext cx="234950" cy="128588"/>
            </a:xfrm>
            <a:custGeom>
              <a:avLst/>
              <a:gdLst>
                <a:gd name="T0" fmla="*/ 104 w 110"/>
                <a:gd name="T1" fmla="*/ 60 h 60"/>
                <a:gd name="T2" fmla="*/ 104 w 110"/>
                <a:gd name="T3" fmla="*/ 58 h 60"/>
                <a:gd name="T4" fmla="*/ 67 w 110"/>
                <a:gd name="T5" fmla="*/ 13 h 60"/>
                <a:gd name="T6" fmla="*/ 21 w 110"/>
                <a:gd name="T7" fmla="*/ 0 h 60"/>
                <a:gd name="T8" fmla="*/ 1 w 110"/>
                <a:gd name="T9" fmla="*/ 22 h 60"/>
                <a:gd name="T10" fmla="*/ 0 w 110"/>
                <a:gd name="T11" fmla="*/ 25 h 60"/>
                <a:gd name="T12" fmla="*/ 104 w 110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0">
                  <a:moveTo>
                    <a:pt x="104" y="60"/>
                  </a:moveTo>
                  <a:cubicBezTo>
                    <a:pt x="104" y="60"/>
                    <a:pt x="104" y="59"/>
                    <a:pt x="104" y="58"/>
                  </a:cubicBezTo>
                  <a:cubicBezTo>
                    <a:pt x="110" y="42"/>
                    <a:pt x="83" y="18"/>
                    <a:pt x="67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2"/>
                    <a:pt x="6" y="7"/>
                    <a:pt x="1" y="22"/>
                  </a:cubicBezTo>
                  <a:cubicBezTo>
                    <a:pt x="1" y="23"/>
                    <a:pt x="0" y="24"/>
                    <a:pt x="0" y="25"/>
                  </a:cubicBezTo>
                  <a:lnTo>
                    <a:pt x="104" y="60"/>
                  </a:ln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66"/>
            <p:cNvSpPr>
              <a:spLocks/>
            </p:cNvSpPr>
            <p:nvPr/>
          </p:nvSpPr>
          <p:spPr bwMode="auto">
            <a:xfrm>
              <a:off x="2051050" y="1709738"/>
              <a:ext cx="169863" cy="403225"/>
            </a:xfrm>
            <a:custGeom>
              <a:avLst/>
              <a:gdLst>
                <a:gd name="T0" fmla="*/ 48 w 79"/>
                <a:gd name="T1" fmla="*/ 182 h 188"/>
                <a:gd name="T2" fmla="*/ 23 w 79"/>
                <a:gd name="T3" fmla="*/ 185 h 188"/>
                <a:gd name="T4" fmla="*/ 2 w 79"/>
                <a:gd name="T5" fmla="*/ 170 h 188"/>
                <a:gd name="T6" fmla="*/ 30 w 79"/>
                <a:gd name="T7" fmla="*/ 22 h 188"/>
                <a:gd name="T8" fmla="*/ 58 w 79"/>
                <a:gd name="T9" fmla="*/ 3 h 188"/>
                <a:gd name="T10" fmla="*/ 77 w 79"/>
                <a:gd name="T11" fmla="*/ 31 h 188"/>
                <a:gd name="T12" fmla="*/ 48 w 79"/>
                <a:gd name="T13" fmla="*/ 1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88">
                  <a:moveTo>
                    <a:pt x="48" y="182"/>
                  </a:moveTo>
                  <a:cubicBezTo>
                    <a:pt x="47" y="184"/>
                    <a:pt x="36" y="188"/>
                    <a:pt x="23" y="185"/>
                  </a:cubicBezTo>
                  <a:cubicBezTo>
                    <a:pt x="10" y="183"/>
                    <a:pt x="0" y="175"/>
                    <a:pt x="2" y="170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9"/>
                    <a:pt x="45" y="0"/>
                    <a:pt x="58" y="3"/>
                  </a:cubicBezTo>
                  <a:cubicBezTo>
                    <a:pt x="71" y="5"/>
                    <a:pt x="79" y="18"/>
                    <a:pt x="77" y="31"/>
                  </a:cubicBezTo>
                  <a:lnTo>
                    <a:pt x="48" y="18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67"/>
            <p:cNvSpPr>
              <a:spLocks/>
            </p:cNvSpPr>
            <p:nvPr/>
          </p:nvSpPr>
          <p:spPr bwMode="auto">
            <a:xfrm>
              <a:off x="2054225" y="2022476"/>
              <a:ext cx="111125" cy="90488"/>
            </a:xfrm>
            <a:custGeom>
              <a:avLst/>
              <a:gdLst>
                <a:gd name="T0" fmla="*/ 5 w 52"/>
                <a:gd name="T1" fmla="*/ 0 h 42"/>
                <a:gd name="T2" fmla="*/ 1 w 52"/>
                <a:gd name="T3" fmla="*/ 24 h 42"/>
                <a:gd name="T4" fmla="*/ 22 w 52"/>
                <a:gd name="T5" fmla="*/ 39 h 42"/>
                <a:gd name="T6" fmla="*/ 47 w 52"/>
                <a:gd name="T7" fmla="*/ 36 h 42"/>
                <a:gd name="T8" fmla="*/ 52 w 52"/>
                <a:gd name="T9" fmla="*/ 9 h 42"/>
                <a:gd name="T10" fmla="*/ 5 w 5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2">
                  <a:moveTo>
                    <a:pt x="5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9"/>
                    <a:pt x="9" y="37"/>
                    <a:pt x="22" y="39"/>
                  </a:cubicBezTo>
                  <a:cubicBezTo>
                    <a:pt x="35" y="42"/>
                    <a:pt x="46" y="39"/>
                    <a:pt x="47" y="36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68"/>
            <p:cNvSpPr>
              <a:spLocks/>
            </p:cNvSpPr>
            <p:nvPr/>
          </p:nvSpPr>
          <p:spPr bwMode="auto">
            <a:xfrm>
              <a:off x="1919288" y="1373188"/>
              <a:ext cx="279400" cy="250825"/>
            </a:xfrm>
            <a:custGeom>
              <a:avLst/>
              <a:gdLst>
                <a:gd name="T0" fmla="*/ 176 w 176"/>
                <a:gd name="T1" fmla="*/ 127 h 158"/>
                <a:gd name="T2" fmla="*/ 81 w 176"/>
                <a:gd name="T3" fmla="*/ 158 h 158"/>
                <a:gd name="T4" fmla="*/ 0 w 176"/>
                <a:gd name="T5" fmla="*/ 18 h 158"/>
                <a:gd name="T6" fmla="*/ 162 w 176"/>
                <a:gd name="T7" fmla="*/ 0 h 158"/>
                <a:gd name="T8" fmla="*/ 176 w 176"/>
                <a:gd name="T9" fmla="*/ 12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58">
                  <a:moveTo>
                    <a:pt x="176" y="127"/>
                  </a:moveTo>
                  <a:lnTo>
                    <a:pt x="81" y="158"/>
                  </a:lnTo>
                  <a:lnTo>
                    <a:pt x="0" y="18"/>
                  </a:lnTo>
                  <a:lnTo>
                    <a:pt x="162" y="0"/>
                  </a:lnTo>
                  <a:lnTo>
                    <a:pt x="176" y="127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69"/>
            <p:cNvSpPr>
              <a:spLocks noEditPoints="1"/>
            </p:cNvSpPr>
            <p:nvPr/>
          </p:nvSpPr>
          <p:spPr bwMode="auto">
            <a:xfrm>
              <a:off x="1768475" y="1262063"/>
              <a:ext cx="1033463" cy="771525"/>
            </a:xfrm>
            <a:custGeom>
              <a:avLst/>
              <a:gdLst>
                <a:gd name="T0" fmla="*/ 141 w 482"/>
                <a:gd name="T1" fmla="*/ 83 h 360"/>
                <a:gd name="T2" fmla="*/ 130 w 482"/>
                <a:gd name="T3" fmla="*/ 86 h 360"/>
                <a:gd name="T4" fmla="*/ 134 w 482"/>
                <a:gd name="T5" fmla="*/ 116 h 360"/>
                <a:gd name="T6" fmla="*/ 83 w 482"/>
                <a:gd name="T7" fmla="*/ 206 h 360"/>
                <a:gd name="T8" fmla="*/ 93 w 482"/>
                <a:gd name="T9" fmla="*/ 211 h 360"/>
                <a:gd name="T10" fmla="*/ 140 w 482"/>
                <a:gd name="T11" fmla="*/ 129 h 360"/>
                <a:gd name="T12" fmla="*/ 232 w 482"/>
                <a:gd name="T13" fmla="*/ 349 h 360"/>
                <a:gd name="T14" fmla="*/ 173 w 482"/>
                <a:gd name="T15" fmla="*/ 349 h 360"/>
                <a:gd name="T16" fmla="*/ 173 w 482"/>
                <a:gd name="T17" fmla="*/ 360 h 360"/>
                <a:gd name="T18" fmla="*/ 241 w 482"/>
                <a:gd name="T19" fmla="*/ 360 h 360"/>
                <a:gd name="T20" fmla="*/ 243 w 482"/>
                <a:gd name="T21" fmla="*/ 360 h 360"/>
                <a:gd name="T22" fmla="*/ 243 w 482"/>
                <a:gd name="T23" fmla="*/ 360 h 360"/>
                <a:gd name="T24" fmla="*/ 244 w 482"/>
                <a:gd name="T25" fmla="*/ 359 h 360"/>
                <a:gd name="T26" fmla="*/ 245 w 482"/>
                <a:gd name="T27" fmla="*/ 358 h 360"/>
                <a:gd name="T28" fmla="*/ 245 w 482"/>
                <a:gd name="T29" fmla="*/ 358 h 360"/>
                <a:gd name="T30" fmla="*/ 369 w 482"/>
                <a:gd name="T31" fmla="*/ 149 h 360"/>
                <a:gd name="T32" fmla="*/ 389 w 482"/>
                <a:gd name="T33" fmla="*/ 211 h 360"/>
                <a:gd name="T34" fmla="*/ 399 w 482"/>
                <a:gd name="T35" fmla="*/ 205 h 360"/>
                <a:gd name="T36" fmla="*/ 353 w 482"/>
                <a:gd name="T37" fmla="*/ 37 h 360"/>
                <a:gd name="T38" fmla="*/ 452 w 482"/>
                <a:gd name="T39" fmla="*/ 10 h 360"/>
                <a:gd name="T40" fmla="*/ 452 w 482"/>
                <a:gd name="T41" fmla="*/ 2 h 360"/>
                <a:gd name="T42" fmla="*/ 444 w 482"/>
                <a:gd name="T43" fmla="*/ 2 h 360"/>
                <a:gd name="T44" fmla="*/ 347 w 482"/>
                <a:gd name="T45" fmla="*/ 26 h 360"/>
                <a:gd name="T46" fmla="*/ 343 w 482"/>
                <a:gd name="T47" fmla="*/ 28 h 360"/>
                <a:gd name="T48" fmla="*/ 342 w 482"/>
                <a:gd name="T49" fmla="*/ 32 h 360"/>
                <a:gd name="T50" fmla="*/ 360 w 482"/>
                <a:gd name="T51" fmla="*/ 113 h 360"/>
                <a:gd name="T52" fmla="*/ 145 w 482"/>
                <a:gd name="T53" fmla="*/ 113 h 360"/>
                <a:gd name="T54" fmla="*/ 140 w 482"/>
                <a:gd name="T55" fmla="*/ 83 h 360"/>
                <a:gd name="T56" fmla="*/ 123 w 482"/>
                <a:gd name="T57" fmla="*/ 349 h 360"/>
                <a:gd name="T58" fmla="*/ 15 w 482"/>
                <a:gd name="T59" fmla="*/ 349 h 360"/>
                <a:gd name="T60" fmla="*/ 68 w 482"/>
                <a:gd name="T61" fmla="*/ 255 h 360"/>
                <a:gd name="T62" fmla="*/ 59 w 482"/>
                <a:gd name="T63" fmla="*/ 249 h 360"/>
                <a:gd name="T64" fmla="*/ 0 w 482"/>
                <a:gd name="T65" fmla="*/ 351 h 360"/>
                <a:gd name="T66" fmla="*/ 1 w 482"/>
                <a:gd name="T67" fmla="*/ 357 h 360"/>
                <a:gd name="T68" fmla="*/ 5 w 482"/>
                <a:gd name="T69" fmla="*/ 360 h 360"/>
                <a:gd name="T70" fmla="*/ 123 w 482"/>
                <a:gd name="T71" fmla="*/ 360 h 360"/>
                <a:gd name="T72" fmla="*/ 123 w 482"/>
                <a:gd name="T73" fmla="*/ 349 h 360"/>
                <a:gd name="T74" fmla="*/ 241 w 482"/>
                <a:gd name="T75" fmla="*/ 343 h 360"/>
                <a:gd name="T76" fmla="*/ 150 w 482"/>
                <a:gd name="T77" fmla="*/ 124 h 360"/>
                <a:gd name="T78" fmla="*/ 363 w 482"/>
                <a:gd name="T79" fmla="*/ 124 h 360"/>
                <a:gd name="T80" fmla="*/ 365 w 482"/>
                <a:gd name="T81" fmla="*/ 135 h 360"/>
                <a:gd name="T82" fmla="*/ 365 w 482"/>
                <a:gd name="T83" fmla="*/ 135 h 360"/>
                <a:gd name="T84" fmla="*/ 241 w 482"/>
                <a:gd name="T85" fmla="*/ 343 h 360"/>
                <a:gd name="T86" fmla="*/ 408 w 482"/>
                <a:gd name="T87" fmla="*/ 259 h 360"/>
                <a:gd name="T88" fmla="*/ 473 w 482"/>
                <a:gd name="T89" fmla="*/ 359 h 360"/>
                <a:gd name="T90" fmla="*/ 477 w 482"/>
                <a:gd name="T91" fmla="*/ 360 h 360"/>
                <a:gd name="T92" fmla="*/ 480 w 482"/>
                <a:gd name="T93" fmla="*/ 359 h 360"/>
                <a:gd name="T94" fmla="*/ 480 w 482"/>
                <a:gd name="T95" fmla="*/ 351 h 360"/>
                <a:gd name="T96" fmla="*/ 418 w 482"/>
                <a:gd name="T97" fmla="*/ 25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2" h="360">
                  <a:moveTo>
                    <a:pt x="141" y="83"/>
                  </a:moveTo>
                  <a:cubicBezTo>
                    <a:pt x="130" y="86"/>
                    <a:pt x="130" y="86"/>
                    <a:pt x="130" y="8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232" y="349"/>
                    <a:pt x="232" y="349"/>
                    <a:pt x="232" y="349"/>
                  </a:cubicBezTo>
                  <a:cubicBezTo>
                    <a:pt x="173" y="349"/>
                    <a:pt x="173" y="349"/>
                    <a:pt x="173" y="349"/>
                  </a:cubicBezTo>
                  <a:cubicBezTo>
                    <a:pt x="173" y="360"/>
                    <a:pt x="173" y="360"/>
                    <a:pt x="173" y="360"/>
                  </a:cubicBezTo>
                  <a:cubicBezTo>
                    <a:pt x="241" y="360"/>
                    <a:pt x="241" y="360"/>
                    <a:pt x="241" y="360"/>
                  </a:cubicBezTo>
                  <a:cubicBezTo>
                    <a:pt x="241" y="360"/>
                    <a:pt x="242" y="360"/>
                    <a:pt x="243" y="360"/>
                  </a:cubicBezTo>
                  <a:cubicBezTo>
                    <a:pt x="243" y="360"/>
                    <a:pt x="243" y="360"/>
                    <a:pt x="243" y="360"/>
                  </a:cubicBezTo>
                  <a:cubicBezTo>
                    <a:pt x="244" y="359"/>
                    <a:pt x="244" y="359"/>
                    <a:pt x="244" y="359"/>
                  </a:cubicBezTo>
                  <a:cubicBezTo>
                    <a:pt x="244" y="359"/>
                    <a:pt x="244" y="358"/>
                    <a:pt x="245" y="358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369" y="149"/>
                    <a:pt x="369" y="149"/>
                    <a:pt x="369" y="149"/>
                  </a:cubicBezTo>
                  <a:cubicBezTo>
                    <a:pt x="376" y="171"/>
                    <a:pt x="382" y="192"/>
                    <a:pt x="389" y="211"/>
                  </a:cubicBezTo>
                  <a:cubicBezTo>
                    <a:pt x="399" y="205"/>
                    <a:pt x="399" y="205"/>
                    <a:pt x="399" y="205"/>
                  </a:cubicBezTo>
                  <a:cubicBezTo>
                    <a:pt x="367" y="116"/>
                    <a:pt x="357" y="61"/>
                    <a:pt x="353" y="37"/>
                  </a:cubicBezTo>
                  <a:cubicBezTo>
                    <a:pt x="372" y="36"/>
                    <a:pt x="430" y="32"/>
                    <a:pt x="452" y="10"/>
                  </a:cubicBezTo>
                  <a:cubicBezTo>
                    <a:pt x="454" y="8"/>
                    <a:pt x="454" y="4"/>
                    <a:pt x="452" y="2"/>
                  </a:cubicBezTo>
                  <a:cubicBezTo>
                    <a:pt x="450" y="0"/>
                    <a:pt x="446" y="0"/>
                    <a:pt x="444" y="2"/>
                  </a:cubicBezTo>
                  <a:cubicBezTo>
                    <a:pt x="421" y="26"/>
                    <a:pt x="348" y="26"/>
                    <a:pt x="347" y="26"/>
                  </a:cubicBezTo>
                  <a:cubicBezTo>
                    <a:pt x="345" y="26"/>
                    <a:pt x="344" y="27"/>
                    <a:pt x="343" y="28"/>
                  </a:cubicBezTo>
                  <a:cubicBezTo>
                    <a:pt x="342" y="29"/>
                    <a:pt x="341" y="30"/>
                    <a:pt x="342" y="32"/>
                  </a:cubicBezTo>
                  <a:cubicBezTo>
                    <a:pt x="342" y="33"/>
                    <a:pt x="343" y="47"/>
                    <a:pt x="36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0" y="83"/>
                    <a:pt x="140" y="83"/>
                    <a:pt x="140" y="83"/>
                  </a:cubicBezTo>
                  <a:moveTo>
                    <a:pt x="123" y="349"/>
                  </a:moveTo>
                  <a:cubicBezTo>
                    <a:pt x="15" y="349"/>
                    <a:pt x="15" y="349"/>
                    <a:pt x="15" y="349"/>
                  </a:cubicBezTo>
                  <a:cubicBezTo>
                    <a:pt x="68" y="255"/>
                    <a:pt x="68" y="255"/>
                    <a:pt x="68" y="255"/>
                  </a:cubicBezTo>
                  <a:cubicBezTo>
                    <a:pt x="59" y="249"/>
                    <a:pt x="59" y="249"/>
                    <a:pt x="59" y="249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0" y="353"/>
                    <a:pt x="0" y="355"/>
                    <a:pt x="1" y="357"/>
                  </a:cubicBezTo>
                  <a:cubicBezTo>
                    <a:pt x="1" y="358"/>
                    <a:pt x="3" y="360"/>
                    <a:pt x="5" y="360"/>
                  </a:cubicBezTo>
                  <a:cubicBezTo>
                    <a:pt x="123" y="360"/>
                    <a:pt x="123" y="360"/>
                    <a:pt x="123" y="360"/>
                  </a:cubicBezTo>
                  <a:lnTo>
                    <a:pt x="123" y="349"/>
                  </a:lnTo>
                  <a:close/>
                  <a:moveTo>
                    <a:pt x="241" y="343"/>
                  </a:moveTo>
                  <a:cubicBezTo>
                    <a:pt x="150" y="124"/>
                    <a:pt x="150" y="124"/>
                    <a:pt x="150" y="124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3" y="128"/>
                    <a:pt x="364" y="131"/>
                    <a:pt x="365" y="135"/>
                  </a:cubicBezTo>
                  <a:cubicBezTo>
                    <a:pt x="365" y="135"/>
                    <a:pt x="365" y="135"/>
                    <a:pt x="365" y="135"/>
                  </a:cubicBezTo>
                  <a:lnTo>
                    <a:pt x="241" y="343"/>
                  </a:lnTo>
                  <a:close/>
                  <a:moveTo>
                    <a:pt x="408" y="259"/>
                  </a:moveTo>
                  <a:cubicBezTo>
                    <a:pt x="428" y="302"/>
                    <a:pt x="449" y="335"/>
                    <a:pt x="473" y="359"/>
                  </a:cubicBezTo>
                  <a:cubicBezTo>
                    <a:pt x="474" y="360"/>
                    <a:pt x="475" y="360"/>
                    <a:pt x="477" y="360"/>
                  </a:cubicBezTo>
                  <a:cubicBezTo>
                    <a:pt x="478" y="360"/>
                    <a:pt x="479" y="360"/>
                    <a:pt x="480" y="359"/>
                  </a:cubicBezTo>
                  <a:cubicBezTo>
                    <a:pt x="482" y="357"/>
                    <a:pt x="482" y="353"/>
                    <a:pt x="480" y="351"/>
                  </a:cubicBezTo>
                  <a:cubicBezTo>
                    <a:pt x="456" y="326"/>
                    <a:pt x="435" y="291"/>
                    <a:pt x="418" y="253"/>
                  </a:cubicBezTo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70"/>
            <p:cNvSpPr>
              <a:spLocks noEditPoints="1"/>
            </p:cNvSpPr>
            <p:nvPr/>
          </p:nvSpPr>
          <p:spPr bwMode="auto">
            <a:xfrm>
              <a:off x="1417638" y="1660526"/>
              <a:ext cx="722313" cy="722313"/>
            </a:xfrm>
            <a:custGeom>
              <a:avLst/>
              <a:gdLst>
                <a:gd name="T0" fmla="*/ 257 w 337"/>
                <a:gd name="T1" fmla="*/ 25 h 337"/>
                <a:gd name="T2" fmla="*/ 247 w 337"/>
                <a:gd name="T3" fmla="*/ 20 h 337"/>
                <a:gd name="T4" fmla="*/ 168 w 337"/>
                <a:gd name="T5" fmla="*/ 0 h 337"/>
                <a:gd name="T6" fmla="*/ 0 w 337"/>
                <a:gd name="T7" fmla="*/ 169 h 337"/>
                <a:gd name="T8" fmla="*/ 168 w 337"/>
                <a:gd name="T9" fmla="*/ 337 h 337"/>
                <a:gd name="T10" fmla="*/ 337 w 337"/>
                <a:gd name="T11" fmla="*/ 174 h 337"/>
                <a:gd name="T12" fmla="*/ 337 w 337"/>
                <a:gd name="T13" fmla="*/ 163 h 337"/>
                <a:gd name="T14" fmla="*/ 257 w 337"/>
                <a:gd name="T15" fmla="*/ 25 h 337"/>
                <a:gd name="T16" fmla="*/ 310 w 337"/>
                <a:gd name="T17" fmla="*/ 175 h 337"/>
                <a:gd name="T18" fmla="*/ 168 w 337"/>
                <a:gd name="T19" fmla="*/ 311 h 337"/>
                <a:gd name="T20" fmla="*/ 26 w 337"/>
                <a:gd name="T21" fmla="*/ 169 h 337"/>
                <a:gd name="T22" fmla="*/ 168 w 337"/>
                <a:gd name="T23" fmla="*/ 27 h 337"/>
                <a:gd name="T24" fmla="*/ 233 w 337"/>
                <a:gd name="T25" fmla="*/ 42 h 337"/>
                <a:gd name="T26" fmla="*/ 245 w 337"/>
                <a:gd name="T27" fmla="*/ 49 h 337"/>
                <a:gd name="T28" fmla="*/ 310 w 337"/>
                <a:gd name="T29" fmla="*/ 162 h 337"/>
                <a:gd name="T30" fmla="*/ 310 w 337"/>
                <a:gd name="T31" fmla="*/ 17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7" h="337">
                  <a:moveTo>
                    <a:pt x="257" y="25"/>
                  </a:moveTo>
                  <a:cubicBezTo>
                    <a:pt x="247" y="20"/>
                    <a:pt x="247" y="20"/>
                    <a:pt x="247" y="20"/>
                  </a:cubicBezTo>
                  <a:cubicBezTo>
                    <a:pt x="224" y="7"/>
                    <a:pt x="197" y="0"/>
                    <a:pt x="168" y="0"/>
                  </a:cubicBezTo>
                  <a:cubicBezTo>
                    <a:pt x="75" y="0"/>
                    <a:pt x="0" y="76"/>
                    <a:pt x="0" y="169"/>
                  </a:cubicBezTo>
                  <a:cubicBezTo>
                    <a:pt x="0" y="262"/>
                    <a:pt x="75" y="337"/>
                    <a:pt x="168" y="337"/>
                  </a:cubicBezTo>
                  <a:cubicBezTo>
                    <a:pt x="260" y="337"/>
                    <a:pt x="334" y="265"/>
                    <a:pt x="337" y="174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5" y="105"/>
                    <a:pt x="304" y="54"/>
                    <a:pt x="257" y="25"/>
                  </a:cubicBezTo>
                  <a:moveTo>
                    <a:pt x="310" y="175"/>
                  </a:moveTo>
                  <a:cubicBezTo>
                    <a:pt x="307" y="251"/>
                    <a:pt x="245" y="311"/>
                    <a:pt x="168" y="311"/>
                  </a:cubicBezTo>
                  <a:cubicBezTo>
                    <a:pt x="90" y="311"/>
                    <a:pt x="26" y="247"/>
                    <a:pt x="26" y="169"/>
                  </a:cubicBezTo>
                  <a:cubicBezTo>
                    <a:pt x="26" y="90"/>
                    <a:pt x="90" y="27"/>
                    <a:pt x="168" y="27"/>
                  </a:cubicBezTo>
                  <a:cubicBezTo>
                    <a:pt x="192" y="27"/>
                    <a:pt x="214" y="32"/>
                    <a:pt x="233" y="42"/>
                  </a:cubicBezTo>
                  <a:cubicBezTo>
                    <a:pt x="245" y="49"/>
                    <a:pt x="245" y="49"/>
                    <a:pt x="245" y="49"/>
                  </a:cubicBezTo>
                  <a:cubicBezTo>
                    <a:pt x="282" y="73"/>
                    <a:pt x="308" y="115"/>
                    <a:pt x="310" y="162"/>
                  </a:cubicBezTo>
                  <a:lnTo>
                    <a:pt x="310" y="1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471"/>
            <p:cNvSpPr>
              <a:spLocks/>
            </p:cNvSpPr>
            <p:nvPr/>
          </p:nvSpPr>
          <p:spPr bwMode="auto">
            <a:xfrm>
              <a:off x="1882775" y="1374776"/>
              <a:ext cx="325438" cy="131763"/>
            </a:xfrm>
            <a:custGeom>
              <a:avLst/>
              <a:gdLst>
                <a:gd name="T0" fmla="*/ 83 w 152"/>
                <a:gd name="T1" fmla="*/ 40 h 61"/>
                <a:gd name="T2" fmla="*/ 86 w 152"/>
                <a:gd name="T3" fmla="*/ 39 h 61"/>
                <a:gd name="T4" fmla="*/ 152 w 152"/>
                <a:gd name="T5" fmla="*/ 10 h 61"/>
                <a:gd name="T6" fmla="*/ 140 w 152"/>
                <a:gd name="T7" fmla="*/ 0 h 61"/>
                <a:gd name="T8" fmla="*/ 11 w 152"/>
                <a:gd name="T9" fmla="*/ 0 h 61"/>
                <a:gd name="T10" fmla="*/ 0 w 152"/>
                <a:gd name="T11" fmla="*/ 12 h 61"/>
                <a:gd name="T12" fmla="*/ 73 w 152"/>
                <a:gd name="T13" fmla="*/ 42 h 61"/>
                <a:gd name="T14" fmla="*/ 83 w 152"/>
                <a:gd name="T1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61">
                  <a:moveTo>
                    <a:pt x="83" y="40"/>
                  </a:moveTo>
                  <a:cubicBezTo>
                    <a:pt x="84" y="40"/>
                    <a:pt x="85" y="40"/>
                    <a:pt x="86" y="39"/>
                  </a:cubicBezTo>
                  <a:cubicBezTo>
                    <a:pt x="137" y="28"/>
                    <a:pt x="152" y="26"/>
                    <a:pt x="152" y="10"/>
                  </a:cubicBezTo>
                  <a:cubicBezTo>
                    <a:pt x="152" y="21"/>
                    <a:pt x="118" y="0"/>
                    <a:pt x="1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61"/>
                    <a:pt x="16" y="55"/>
                    <a:pt x="73" y="42"/>
                  </a:cubicBezTo>
                  <a:lnTo>
                    <a:pt x="83" y="40"/>
                  </a:lnTo>
                  <a:close/>
                </a:path>
              </a:pathLst>
            </a:custGeom>
            <a:solidFill>
              <a:srgbClr val="3F3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72"/>
            <p:cNvSpPr>
              <a:spLocks noEditPoints="1"/>
            </p:cNvSpPr>
            <p:nvPr/>
          </p:nvSpPr>
          <p:spPr bwMode="auto">
            <a:xfrm>
              <a:off x="2459038" y="1660526"/>
              <a:ext cx="722313" cy="722313"/>
            </a:xfrm>
            <a:custGeom>
              <a:avLst/>
              <a:gdLst>
                <a:gd name="T0" fmla="*/ 257 w 337"/>
                <a:gd name="T1" fmla="*/ 25 h 337"/>
                <a:gd name="T2" fmla="*/ 248 w 337"/>
                <a:gd name="T3" fmla="*/ 20 h 337"/>
                <a:gd name="T4" fmla="*/ 169 w 337"/>
                <a:gd name="T5" fmla="*/ 0 h 337"/>
                <a:gd name="T6" fmla="*/ 0 w 337"/>
                <a:gd name="T7" fmla="*/ 169 h 337"/>
                <a:gd name="T8" fmla="*/ 169 w 337"/>
                <a:gd name="T9" fmla="*/ 337 h 337"/>
                <a:gd name="T10" fmla="*/ 337 w 337"/>
                <a:gd name="T11" fmla="*/ 174 h 337"/>
                <a:gd name="T12" fmla="*/ 337 w 337"/>
                <a:gd name="T13" fmla="*/ 163 h 337"/>
                <a:gd name="T14" fmla="*/ 257 w 337"/>
                <a:gd name="T15" fmla="*/ 25 h 337"/>
                <a:gd name="T16" fmla="*/ 311 w 337"/>
                <a:gd name="T17" fmla="*/ 175 h 337"/>
                <a:gd name="T18" fmla="*/ 169 w 337"/>
                <a:gd name="T19" fmla="*/ 311 h 337"/>
                <a:gd name="T20" fmla="*/ 27 w 337"/>
                <a:gd name="T21" fmla="*/ 169 h 337"/>
                <a:gd name="T22" fmla="*/ 169 w 337"/>
                <a:gd name="T23" fmla="*/ 27 h 337"/>
                <a:gd name="T24" fmla="*/ 233 w 337"/>
                <a:gd name="T25" fmla="*/ 42 h 337"/>
                <a:gd name="T26" fmla="*/ 245 w 337"/>
                <a:gd name="T27" fmla="*/ 49 h 337"/>
                <a:gd name="T28" fmla="*/ 311 w 337"/>
                <a:gd name="T29" fmla="*/ 162 h 337"/>
                <a:gd name="T30" fmla="*/ 311 w 337"/>
                <a:gd name="T31" fmla="*/ 17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7" h="337">
                  <a:moveTo>
                    <a:pt x="257" y="25"/>
                  </a:moveTo>
                  <a:cubicBezTo>
                    <a:pt x="248" y="20"/>
                    <a:pt x="248" y="20"/>
                    <a:pt x="248" y="20"/>
                  </a:cubicBezTo>
                  <a:cubicBezTo>
                    <a:pt x="224" y="7"/>
                    <a:pt x="197" y="0"/>
                    <a:pt x="169" y="0"/>
                  </a:cubicBezTo>
                  <a:cubicBezTo>
                    <a:pt x="76" y="0"/>
                    <a:pt x="0" y="76"/>
                    <a:pt x="0" y="169"/>
                  </a:cubicBezTo>
                  <a:cubicBezTo>
                    <a:pt x="0" y="262"/>
                    <a:pt x="76" y="337"/>
                    <a:pt x="169" y="337"/>
                  </a:cubicBezTo>
                  <a:cubicBezTo>
                    <a:pt x="260" y="337"/>
                    <a:pt x="334" y="265"/>
                    <a:pt x="337" y="174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5" y="105"/>
                    <a:pt x="304" y="54"/>
                    <a:pt x="257" y="25"/>
                  </a:cubicBezTo>
                  <a:moveTo>
                    <a:pt x="311" y="175"/>
                  </a:moveTo>
                  <a:cubicBezTo>
                    <a:pt x="307" y="251"/>
                    <a:pt x="245" y="311"/>
                    <a:pt x="169" y="311"/>
                  </a:cubicBezTo>
                  <a:cubicBezTo>
                    <a:pt x="90" y="311"/>
                    <a:pt x="27" y="247"/>
                    <a:pt x="27" y="169"/>
                  </a:cubicBezTo>
                  <a:cubicBezTo>
                    <a:pt x="27" y="90"/>
                    <a:pt x="90" y="27"/>
                    <a:pt x="169" y="27"/>
                  </a:cubicBezTo>
                  <a:cubicBezTo>
                    <a:pt x="192" y="27"/>
                    <a:pt x="214" y="32"/>
                    <a:pt x="233" y="42"/>
                  </a:cubicBezTo>
                  <a:cubicBezTo>
                    <a:pt x="245" y="49"/>
                    <a:pt x="245" y="49"/>
                    <a:pt x="245" y="49"/>
                  </a:cubicBezTo>
                  <a:cubicBezTo>
                    <a:pt x="283" y="73"/>
                    <a:pt x="308" y="115"/>
                    <a:pt x="311" y="162"/>
                  </a:cubicBezTo>
                  <a:lnTo>
                    <a:pt x="311" y="1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473"/>
            <p:cNvSpPr>
              <a:spLocks/>
            </p:cNvSpPr>
            <p:nvPr/>
          </p:nvSpPr>
          <p:spPr bwMode="auto">
            <a:xfrm>
              <a:off x="1885950" y="1689101"/>
              <a:ext cx="92075" cy="123825"/>
            </a:xfrm>
            <a:custGeom>
              <a:avLst/>
              <a:gdLst>
                <a:gd name="T0" fmla="*/ 17 w 58"/>
                <a:gd name="T1" fmla="*/ 78 h 78"/>
                <a:gd name="T2" fmla="*/ 58 w 58"/>
                <a:gd name="T3" fmla="*/ 5 h 78"/>
                <a:gd name="T4" fmla="*/ 44 w 58"/>
                <a:gd name="T5" fmla="*/ 0 h 78"/>
                <a:gd name="T6" fmla="*/ 0 w 58"/>
                <a:gd name="T7" fmla="*/ 75 h 78"/>
                <a:gd name="T8" fmla="*/ 17 w 58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8">
                  <a:moveTo>
                    <a:pt x="17" y="78"/>
                  </a:moveTo>
                  <a:lnTo>
                    <a:pt x="58" y="5"/>
                  </a:lnTo>
                  <a:lnTo>
                    <a:pt x="44" y="0"/>
                  </a:lnTo>
                  <a:lnTo>
                    <a:pt x="0" y="75"/>
                  </a:lnTo>
                  <a:lnTo>
                    <a:pt x="17" y="78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474"/>
            <p:cNvSpPr>
              <a:spLocks/>
            </p:cNvSpPr>
            <p:nvPr/>
          </p:nvSpPr>
          <p:spPr bwMode="auto">
            <a:xfrm>
              <a:off x="2012950" y="2009776"/>
              <a:ext cx="157163" cy="23813"/>
            </a:xfrm>
            <a:custGeom>
              <a:avLst/>
              <a:gdLst>
                <a:gd name="T0" fmla="*/ 89 w 99"/>
                <a:gd name="T1" fmla="*/ 0 h 15"/>
                <a:gd name="T2" fmla="*/ 0 w 99"/>
                <a:gd name="T3" fmla="*/ 0 h 15"/>
                <a:gd name="T4" fmla="*/ 0 w 99"/>
                <a:gd name="T5" fmla="*/ 15 h 15"/>
                <a:gd name="T6" fmla="*/ 99 w 99"/>
                <a:gd name="T7" fmla="*/ 15 h 15"/>
                <a:gd name="T8" fmla="*/ 89 w 9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5">
                  <a:moveTo>
                    <a:pt x="8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99" y="15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475"/>
            <p:cNvSpPr>
              <a:spLocks/>
            </p:cNvSpPr>
            <p:nvPr/>
          </p:nvSpPr>
          <p:spPr bwMode="auto">
            <a:xfrm>
              <a:off x="2012950" y="2009776"/>
              <a:ext cx="157163" cy="23813"/>
            </a:xfrm>
            <a:custGeom>
              <a:avLst/>
              <a:gdLst>
                <a:gd name="T0" fmla="*/ 89 w 99"/>
                <a:gd name="T1" fmla="*/ 0 h 15"/>
                <a:gd name="T2" fmla="*/ 0 w 99"/>
                <a:gd name="T3" fmla="*/ 0 h 15"/>
                <a:gd name="T4" fmla="*/ 0 w 99"/>
                <a:gd name="T5" fmla="*/ 15 h 15"/>
                <a:gd name="T6" fmla="*/ 99 w 9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5">
                  <a:moveTo>
                    <a:pt x="8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99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476"/>
            <p:cNvSpPr>
              <a:spLocks/>
            </p:cNvSpPr>
            <p:nvPr/>
          </p:nvSpPr>
          <p:spPr bwMode="auto">
            <a:xfrm>
              <a:off x="2601913" y="1701801"/>
              <a:ext cx="68263" cy="125413"/>
            </a:xfrm>
            <a:custGeom>
              <a:avLst/>
              <a:gdLst>
                <a:gd name="T0" fmla="*/ 0 w 43"/>
                <a:gd name="T1" fmla="*/ 8 h 79"/>
                <a:gd name="T2" fmla="*/ 30 w 43"/>
                <a:gd name="T3" fmla="*/ 79 h 79"/>
                <a:gd name="T4" fmla="*/ 43 w 43"/>
                <a:gd name="T5" fmla="*/ 74 h 79"/>
                <a:gd name="T6" fmla="*/ 14 w 43"/>
                <a:gd name="T7" fmla="*/ 0 h 79"/>
                <a:gd name="T8" fmla="*/ 0 w 43"/>
                <a:gd name="T9" fmla="*/ 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9">
                  <a:moveTo>
                    <a:pt x="0" y="8"/>
                  </a:moveTo>
                  <a:lnTo>
                    <a:pt x="30" y="79"/>
                  </a:lnTo>
                  <a:lnTo>
                    <a:pt x="43" y="74"/>
                  </a:lnTo>
                  <a:lnTo>
                    <a:pt x="1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477"/>
            <p:cNvSpPr>
              <a:spLocks/>
            </p:cNvSpPr>
            <p:nvPr/>
          </p:nvSpPr>
          <p:spPr bwMode="auto">
            <a:xfrm>
              <a:off x="2270125" y="985838"/>
              <a:ext cx="203200" cy="87313"/>
            </a:xfrm>
            <a:custGeom>
              <a:avLst/>
              <a:gdLst>
                <a:gd name="T0" fmla="*/ 17 w 95"/>
                <a:gd name="T1" fmla="*/ 37 h 41"/>
                <a:gd name="T2" fmla="*/ 1 w 95"/>
                <a:gd name="T3" fmla="*/ 18 h 41"/>
                <a:gd name="T4" fmla="*/ 20 w 95"/>
                <a:gd name="T5" fmla="*/ 1 h 41"/>
                <a:gd name="T6" fmla="*/ 78 w 95"/>
                <a:gd name="T7" fmla="*/ 4 h 41"/>
                <a:gd name="T8" fmla="*/ 94 w 95"/>
                <a:gd name="T9" fmla="*/ 23 h 41"/>
                <a:gd name="T10" fmla="*/ 75 w 95"/>
                <a:gd name="T11" fmla="*/ 40 h 41"/>
                <a:gd name="T12" fmla="*/ 17 w 95"/>
                <a:gd name="T1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41">
                  <a:moveTo>
                    <a:pt x="17" y="37"/>
                  </a:moveTo>
                  <a:cubicBezTo>
                    <a:pt x="8" y="36"/>
                    <a:pt x="0" y="28"/>
                    <a:pt x="1" y="18"/>
                  </a:cubicBezTo>
                  <a:cubicBezTo>
                    <a:pt x="1" y="8"/>
                    <a:pt x="10" y="0"/>
                    <a:pt x="20" y="1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7" y="5"/>
                    <a:pt x="95" y="14"/>
                    <a:pt x="94" y="23"/>
                  </a:cubicBezTo>
                  <a:cubicBezTo>
                    <a:pt x="94" y="33"/>
                    <a:pt x="85" y="41"/>
                    <a:pt x="75" y="40"/>
                  </a:cubicBezTo>
                  <a:lnTo>
                    <a:pt x="17" y="3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478"/>
            <p:cNvSpPr>
              <a:spLocks/>
            </p:cNvSpPr>
            <p:nvPr/>
          </p:nvSpPr>
          <p:spPr bwMode="auto">
            <a:xfrm>
              <a:off x="2136775" y="1382713"/>
              <a:ext cx="309563" cy="339725"/>
            </a:xfrm>
            <a:custGeom>
              <a:avLst/>
              <a:gdLst>
                <a:gd name="T0" fmla="*/ 136 w 144"/>
                <a:gd name="T1" fmla="*/ 118 h 159"/>
                <a:gd name="T2" fmla="*/ 134 w 144"/>
                <a:gd name="T3" fmla="*/ 151 h 159"/>
                <a:gd name="T4" fmla="*/ 101 w 144"/>
                <a:gd name="T5" fmla="*/ 148 h 159"/>
                <a:gd name="T6" fmla="*/ 9 w 144"/>
                <a:gd name="T7" fmla="*/ 41 h 159"/>
                <a:gd name="T8" fmla="*/ 11 w 144"/>
                <a:gd name="T9" fmla="*/ 8 h 159"/>
                <a:gd name="T10" fmla="*/ 44 w 144"/>
                <a:gd name="T11" fmla="*/ 10 h 159"/>
                <a:gd name="T12" fmla="*/ 136 w 144"/>
                <a:gd name="T13" fmla="*/ 11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59">
                  <a:moveTo>
                    <a:pt x="136" y="118"/>
                  </a:moveTo>
                  <a:cubicBezTo>
                    <a:pt x="144" y="128"/>
                    <a:pt x="143" y="142"/>
                    <a:pt x="134" y="151"/>
                  </a:cubicBezTo>
                  <a:cubicBezTo>
                    <a:pt x="124" y="159"/>
                    <a:pt x="109" y="158"/>
                    <a:pt x="101" y="148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31"/>
                    <a:pt x="1" y="16"/>
                    <a:pt x="11" y="8"/>
                  </a:cubicBezTo>
                  <a:cubicBezTo>
                    <a:pt x="21" y="0"/>
                    <a:pt x="35" y="1"/>
                    <a:pt x="44" y="10"/>
                  </a:cubicBezTo>
                  <a:lnTo>
                    <a:pt x="136" y="118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479"/>
            <p:cNvSpPr>
              <a:spLocks/>
            </p:cNvSpPr>
            <p:nvPr/>
          </p:nvSpPr>
          <p:spPr bwMode="auto">
            <a:xfrm>
              <a:off x="2141538" y="1917701"/>
              <a:ext cx="231775" cy="123825"/>
            </a:xfrm>
            <a:custGeom>
              <a:avLst/>
              <a:gdLst>
                <a:gd name="T0" fmla="*/ 102 w 108"/>
                <a:gd name="T1" fmla="*/ 58 h 58"/>
                <a:gd name="T2" fmla="*/ 103 w 108"/>
                <a:gd name="T3" fmla="*/ 56 h 58"/>
                <a:gd name="T4" fmla="*/ 64 w 108"/>
                <a:gd name="T5" fmla="*/ 14 h 58"/>
                <a:gd name="T6" fmla="*/ 20 w 108"/>
                <a:gd name="T7" fmla="*/ 0 h 58"/>
                <a:gd name="T8" fmla="*/ 1 w 108"/>
                <a:gd name="T9" fmla="*/ 27 h 58"/>
                <a:gd name="T10" fmla="*/ 0 w 108"/>
                <a:gd name="T11" fmla="*/ 29 h 58"/>
                <a:gd name="T12" fmla="*/ 102 w 108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2" y="58"/>
                  </a:moveTo>
                  <a:cubicBezTo>
                    <a:pt x="103" y="57"/>
                    <a:pt x="103" y="57"/>
                    <a:pt x="103" y="56"/>
                  </a:cubicBezTo>
                  <a:cubicBezTo>
                    <a:pt x="108" y="40"/>
                    <a:pt x="80" y="19"/>
                    <a:pt x="64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2"/>
                    <a:pt x="5" y="11"/>
                    <a:pt x="1" y="27"/>
                  </a:cubicBezTo>
                  <a:cubicBezTo>
                    <a:pt x="1" y="28"/>
                    <a:pt x="1" y="28"/>
                    <a:pt x="0" y="29"/>
                  </a:cubicBezTo>
                  <a:lnTo>
                    <a:pt x="102" y="58"/>
                  </a:ln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480"/>
            <p:cNvSpPr>
              <a:spLocks/>
            </p:cNvSpPr>
            <p:nvPr/>
          </p:nvSpPr>
          <p:spPr bwMode="auto">
            <a:xfrm>
              <a:off x="2178050" y="1622426"/>
              <a:ext cx="269875" cy="344488"/>
            </a:xfrm>
            <a:custGeom>
              <a:avLst/>
              <a:gdLst>
                <a:gd name="T0" fmla="*/ 48 w 126"/>
                <a:gd name="T1" fmla="*/ 157 h 161"/>
                <a:gd name="T2" fmla="*/ 18 w 126"/>
                <a:gd name="T3" fmla="*/ 156 h 161"/>
                <a:gd name="T4" fmla="*/ 3 w 126"/>
                <a:gd name="T5" fmla="*/ 138 h 161"/>
                <a:gd name="T6" fmla="*/ 81 w 126"/>
                <a:gd name="T7" fmla="*/ 14 h 161"/>
                <a:gd name="T8" fmla="*/ 112 w 126"/>
                <a:gd name="T9" fmla="*/ 7 h 161"/>
                <a:gd name="T10" fmla="*/ 120 w 126"/>
                <a:gd name="T11" fmla="*/ 39 h 161"/>
                <a:gd name="T12" fmla="*/ 48 w 126"/>
                <a:gd name="T13" fmla="*/ 1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61">
                  <a:moveTo>
                    <a:pt x="48" y="157"/>
                  </a:moveTo>
                  <a:cubicBezTo>
                    <a:pt x="46" y="159"/>
                    <a:pt x="31" y="161"/>
                    <a:pt x="18" y="156"/>
                  </a:cubicBezTo>
                  <a:cubicBezTo>
                    <a:pt x="7" y="149"/>
                    <a:pt x="0" y="142"/>
                    <a:pt x="3" y="138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7" y="4"/>
                    <a:pt x="102" y="0"/>
                    <a:pt x="112" y="7"/>
                  </a:cubicBezTo>
                  <a:cubicBezTo>
                    <a:pt x="123" y="14"/>
                    <a:pt x="126" y="28"/>
                    <a:pt x="120" y="39"/>
                  </a:cubicBezTo>
                  <a:lnTo>
                    <a:pt x="48" y="15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81"/>
            <p:cNvSpPr>
              <a:spLocks/>
            </p:cNvSpPr>
            <p:nvPr/>
          </p:nvSpPr>
          <p:spPr bwMode="auto">
            <a:xfrm>
              <a:off x="2178050" y="1876426"/>
              <a:ext cx="120650" cy="90488"/>
            </a:xfrm>
            <a:custGeom>
              <a:avLst/>
              <a:gdLst>
                <a:gd name="T0" fmla="*/ 15 w 56"/>
                <a:gd name="T1" fmla="*/ 0 h 42"/>
                <a:gd name="T2" fmla="*/ 3 w 56"/>
                <a:gd name="T3" fmla="*/ 19 h 42"/>
                <a:gd name="T4" fmla="*/ 20 w 56"/>
                <a:gd name="T5" fmla="*/ 37 h 42"/>
                <a:gd name="T6" fmla="*/ 48 w 56"/>
                <a:gd name="T7" fmla="*/ 38 h 42"/>
                <a:gd name="T8" fmla="*/ 56 w 56"/>
                <a:gd name="T9" fmla="*/ 25 h 42"/>
                <a:gd name="T10" fmla="*/ 15 w 5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2">
                  <a:moveTo>
                    <a:pt x="15" y="0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0" y="24"/>
                    <a:pt x="8" y="33"/>
                    <a:pt x="20" y="37"/>
                  </a:cubicBezTo>
                  <a:cubicBezTo>
                    <a:pt x="34" y="42"/>
                    <a:pt x="46" y="41"/>
                    <a:pt x="48" y="38"/>
                  </a:cubicBezTo>
                  <a:cubicBezTo>
                    <a:pt x="56" y="25"/>
                    <a:pt x="56" y="25"/>
                    <a:pt x="56" y="25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82"/>
            <p:cNvSpPr>
              <a:spLocks/>
            </p:cNvSpPr>
            <p:nvPr/>
          </p:nvSpPr>
          <p:spPr bwMode="auto">
            <a:xfrm>
              <a:off x="1987550" y="1352551"/>
              <a:ext cx="312738" cy="246063"/>
            </a:xfrm>
            <a:custGeom>
              <a:avLst/>
              <a:gdLst>
                <a:gd name="T0" fmla="*/ 197 w 197"/>
                <a:gd name="T1" fmla="*/ 83 h 155"/>
                <a:gd name="T2" fmla="*/ 159 w 197"/>
                <a:gd name="T3" fmla="*/ 155 h 155"/>
                <a:gd name="T4" fmla="*/ 0 w 197"/>
                <a:gd name="T5" fmla="*/ 10 h 155"/>
                <a:gd name="T6" fmla="*/ 133 w 197"/>
                <a:gd name="T7" fmla="*/ 0 h 155"/>
                <a:gd name="T8" fmla="*/ 197 w 197"/>
                <a:gd name="T9" fmla="*/ 8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55">
                  <a:moveTo>
                    <a:pt x="197" y="83"/>
                  </a:moveTo>
                  <a:lnTo>
                    <a:pt x="159" y="155"/>
                  </a:lnTo>
                  <a:lnTo>
                    <a:pt x="0" y="10"/>
                  </a:lnTo>
                  <a:lnTo>
                    <a:pt x="133" y="0"/>
                  </a:lnTo>
                  <a:lnTo>
                    <a:pt x="197" y="83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83"/>
            <p:cNvSpPr>
              <a:spLocks/>
            </p:cNvSpPr>
            <p:nvPr/>
          </p:nvSpPr>
          <p:spPr bwMode="auto">
            <a:xfrm>
              <a:off x="1906588" y="1276351"/>
              <a:ext cx="312738" cy="146050"/>
            </a:xfrm>
            <a:custGeom>
              <a:avLst/>
              <a:gdLst>
                <a:gd name="T0" fmla="*/ 0 w 197"/>
                <a:gd name="T1" fmla="*/ 62 h 92"/>
                <a:gd name="T2" fmla="*/ 197 w 197"/>
                <a:gd name="T3" fmla="*/ 92 h 92"/>
                <a:gd name="T4" fmla="*/ 184 w 197"/>
                <a:gd name="T5" fmla="*/ 48 h 92"/>
                <a:gd name="T6" fmla="*/ 36 w 197"/>
                <a:gd name="T7" fmla="*/ 0 h 92"/>
                <a:gd name="T8" fmla="*/ 0 w 197"/>
                <a:gd name="T9" fmla="*/ 6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92">
                  <a:moveTo>
                    <a:pt x="0" y="62"/>
                  </a:moveTo>
                  <a:lnTo>
                    <a:pt x="197" y="92"/>
                  </a:lnTo>
                  <a:lnTo>
                    <a:pt x="184" y="48"/>
                  </a:lnTo>
                  <a:lnTo>
                    <a:pt x="36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484"/>
            <p:cNvSpPr>
              <a:spLocks/>
            </p:cNvSpPr>
            <p:nvPr/>
          </p:nvSpPr>
          <p:spPr bwMode="auto">
            <a:xfrm>
              <a:off x="1963738" y="969963"/>
              <a:ext cx="434975" cy="382588"/>
            </a:xfrm>
            <a:custGeom>
              <a:avLst/>
              <a:gdLst>
                <a:gd name="T0" fmla="*/ 203 w 203"/>
                <a:gd name="T1" fmla="*/ 58 h 178"/>
                <a:gd name="T2" fmla="*/ 174 w 203"/>
                <a:gd name="T3" fmla="*/ 10 h 178"/>
                <a:gd name="T4" fmla="*/ 64 w 203"/>
                <a:gd name="T5" fmla="*/ 62 h 178"/>
                <a:gd name="T6" fmla="*/ 0 w 203"/>
                <a:gd name="T7" fmla="*/ 143 h 178"/>
                <a:gd name="T8" fmla="*/ 110 w 203"/>
                <a:gd name="T9" fmla="*/ 178 h 178"/>
                <a:gd name="T10" fmla="*/ 187 w 203"/>
                <a:gd name="T11" fmla="*/ 117 h 178"/>
                <a:gd name="T12" fmla="*/ 203 w 203"/>
                <a:gd name="T13" fmla="*/ 5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78">
                  <a:moveTo>
                    <a:pt x="203" y="58"/>
                  </a:moveTo>
                  <a:cubicBezTo>
                    <a:pt x="203" y="40"/>
                    <a:pt x="193" y="16"/>
                    <a:pt x="174" y="10"/>
                  </a:cubicBezTo>
                  <a:cubicBezTo>
                    <a:pt x="144" y="0"/>
                    <a:pt x="110" y="16"/>
                    <a:pt x="64" y="62"/>
                  </a:cubicBezTo>
                  <a:cubicBezTo>
                    <a:pt x="46" y="81"/>
                    <a:pt x="0" y="143"/>
                    <a:pt x="0" y="143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17"/>
                    <a:pt x="203" y="75"/>
                    <a:pt x="203" y="58"/>
                  </a:cubicBezTo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485"/>
            <p:cNvSpPr>
              <a:spLocks/>
            </p:cNvSpPr>
            <p:nvPr/>
          </p:nvSpPr>
          <p:spPr bwMode="auto">
            <a:xfrm>
              <a:off x="2619375" y="1268413"/>
              <a:ext cx="106363" cy="100013"/>
            </a:xfrm>
            <a:custGeom>
              <a:avLst/>
              <a:gdLst>
                <a:gd name="T0" fmla="*/ 16 w 50"/>
                <a:gd name="T1" fmla="*/ 44 h 47"/>
                <a:gd name="T2" fmla="*/ 0 w 50"/>
                <a:gd name="T3" fmla="*/ 22 h 47"/>
                <a:gd name="T4" fmla="*/ 24 w 50"/>
                <a:gd name="T5" fmla="*/ 1 h 47"/>
                <a:gd name="T6" fmla="*/ 28 w 50"/>
                <a:gd name="T7" fmla="*/ 1 h 47"/>
                <a:gd name="T8" fmla="*/ 50 w 50"/>
                <a:gd name="T9" fmla="*/ 25 h 47"/>
                <a:gd name="T10" fmla="*/ 26 w 50"/>
                <a:gd name="T11" fmla="*/ 46 h 47"/>
                <a:gd name="T12" fmla="*/ 16 w 50"/>
                <a:gd name="T1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16" y="44"/>
                  </a:moveTo>
                  <a:cubicBezTo>
                    <a:pt x="7" y="41"/>
                    <a:pt x="0" y="35"/>
                    <a:pt x="0" y="22"/>
                  </a:cubicBezTo>
                  <a:cubicBezTo>
                    <a:pt x="1" y="10"/>
                    <a:pt x="11" y="0"/>
                    <a:pt x="24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41" y="2"/>
                    <a:pt x="50" y="13"/>
                    <a:pt x="50" y="25"/>
                  </a:cubicBezTo>
                  <a:cubicBezTo>
                    <a:pt x="49" y="37"/>
                    <a:pt x="39" y="47"/>
                    <a:pt x="26" y="46"/>
                  </a:cubicBezTo>
                  <a:cubicBezTo>
                    <a:pt x="26" y="46"/>
                    <a:pt x="21" y="47"/>
                    <a:pt x="16" y="44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86"/>
            <p:cNvSpPr>
              <a:spLocks/>
            </p:cNvSpPr>
            <p:nvPr/>
          </p:nvSpPr>
          <p:spPr bwMode="auto">
            <a:xfrm>
              <a:off x="2387600" y="1243013"/>
              <a:ext cx="293688" cy="112713"/>
            </a:xfrm>
            <a:custGeom>
              <a:avLst/>
              <a:gdLst>
                <a:gd name="T0" fmla="*/ 118 w 137"/>
                <a:gd name="T1" fmla="*/ 13 h 53"/>
                <a:gd name="T2" fmla="*/ 135 w 137"/>
                <a:gd name="T3" fmla="*/ 35 h 53"/>
                <a:gd name="T4" fmla="*/ 113 w 137"/>
                <a:gd name="T5" fmla="*/ 52 h 53"/>
                <a:gd name="T6" fmla="*/ 18 w 137"/>
                <a:gd name="T7" fmla="*/ 40 h 53"/>
                <a:gd name="T8" fmla="*/ 2 w 137"/>
                <a:gd name="T9" fmla="*/ 18 h 53"/>
                <a:gd name="T10" fmla="*/ 24 w 137"/>
                <a:gd name="T11" fmla="*/ 1 h 53"/>
                <a:gd name="T12" fmla="*/ 118 w 137"/>
                <a:gd name="T13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3">
                  <a:moveTo>
                    <a:pt x="118" y="13"/>
                  </a:moveTo>
                  <a:cubicBezTo>
                    <a:pt x="129" y="15"/>
                    <a:pt x="137" y="25"/>
                    <a:pt x="135" y="35"/>
                  </a:cubicBezTo>
                  <a:cubicBezTo>
                    <a:pt x="134" y="46"/>
                    <a:pt x="124" y="53"/>
                    <a:pt x="113" y="5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8" y="38"/>
                    <a:pt x="0" y="28"/>
                    <a:pt x="2" y="18"/>
                  </a:cubicBezTo>
                  <a:cubicBezTo>
                    <a:pt x="3" y="7"/>
                    <a:pt x="13" y="0"/>
                    <a:pt x="24" y="1"/>
                  </a:cubicBezTo>
                  <a:lnTo>
                    <a:pt x="118" y="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87"/>
            <p:cNvSpPr>
              <a:spLocks/>
            </p:cNvSpPr>
            <p:nvPr/>
          </p:nvSpPr>
          <p:spPr bwMode="auto">
            <a:xfrm>
              <a:off x="2620963" y="1255713"/>
              <a:ext cx="82550" cy="42863"/>
            </a:xfrm>
            <a:custGeom>
              <a:avLst/>
              <a:gdLst>
                <a:gd name="T0" fmla="*/ 13 w 38"/>
                <a:gd name="T1" fmla="*/ 19 h 20"/>
                <a:gd name="T2" fmla="*/ 6 w 38"/>
                <a:gd name="T3" fmla="*/ 15 h 20"/>
                <a:gd name="T4" fmla="*/ 3 w 38"/>
                <a:gd name="T5" fmla="*/ 12 h 20"/>
                <a:gd name="T6" fmla="*/ 30 w 38"/>
                <a:gd name="T7" fmla="*/ 1 h 20"/>
                <a:gd name="T8" fmla="*/ 37 w 38"/>
                <a:gd name="T9" fmla="*/ 5 h 20"/>
                <a:gd name="T10" fmla="*/ 34 w 38"/>
                <a:gd name="T11" fmla="*/ 12 h 20"/>
                <a:gd name="T12" fmla="*/ 13 w 38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13" y="19"/>
                  </a:moveTo>
                  <a:cubicBezTo>
                    <a:pt x="10" y="20"/>
                    <a:pt x="7" y="19"/>
                    <a:pt x="6" y="15"/>
                  </a:cubicBezTo>
                  <a:cubicBezTo>
                    <a:pt x="5" y="12"/>
                    <a:pt x="0" y="13"/>
                    <a:pt x="3" y="1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2"/>
                    <a:pt x="37" y="5"/>
                  </a:cubicBezTo>
                  <a:cubicBezTo>
                    <a:pt x="38" y="8"/>
                    <a:pt x="37" y="11"/>
                    <a:pt x="34" y="12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88"/>
            <p:cNvSpPr>
              <a:spLocks/>
            </p:cNvSpPr>
            <p:nvPr/>
          </p:nvSpPr>
          <p:spPr bwMode="auto">
            <a:xfrm>
              <a:off x="2686050" y="1276351"/>
              <a:ext cx="61913" cy="28575"/>
            </a:xfrm>
            <a:custGeom>
              <a:avLst/>
              <a:gdLst>
                <a:gd name="T0" fmla="*/ 6 w 29"/>
                <a:gd name="T1" fmla="*/ 13 h 13"/>
                <a:gd name="T2" fmla="*/ 0 w 29"/>
                <a:gd name="T3" fmla="*/ 7 h 13"/>
                <a:gd name="T4" fmla="*/ 6 w 29"/>
                <a:gd name="T5" fmla="*/ 1 h 13"/>
                <a:gd name="T6" fmla="*/ 23 w 29"/>
                <a:gd name="T7" fmla="*/ 0 h 13"/>
                <a:gd name="T8" fmla="*/ 29 w 29"/>
                <a:gd name="T9" fmla="*/ 6 h 13"/>
                <a:gd name="T10" fmla="*/ 23 w 29"/>
                <a:gd name="T11" fmla="*/ 12 h 13"/>
                <a:gd name="T12" fmla="*/ 6 w 2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13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4"/>
                    <a:pt x="3" y="1"/>
                    <a:pt x="6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3"/>
                    <a:pt x="29" y="6"/>
                  </a:cubicBezTo>
                  <a:cubicBezTo>
                    <a:pt x="29" y="9"/>
                    <a:pt x="26" y="12"/>
                    <a:pt x="23" y="12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489"/>
            <p:cNvSpPr>
              <a:spLocks/>
            </p:cNvSpPr>
            <p:nvPr/>
          </p:nvSpPr>
          <p:spPr bwMode="auto">
            <a:xfrm>
              <a:off x="2697163" y="1304926"/>
              <a:ext cx="49213" cy="25400"/>
            </a:xfrm>
            <a:custGeom>
              <a:avLst/>
              <a:gdLst>
                <a:gd name="T0" fmla="*/ 5 w 23"/>
                <a:gd name="T1" fmla="*/ 12 h 12"/>
                <a:gd name="T2" fmla="*/ 0 w 23"/>
                <a:gd name="T3" fmla="*/ 5 h 12"/>
                <a:gd name="T4" fmla="*/ 7 w 23"/>
                <a:gd name="T5" fmla="*/ 0 h 12"/>
                <a:gd name="T6" fmla="*/ 18 w 23"/>
                <a:gd name="T7" fmla="*/ 0 h 12"/>
                <a:gd name="T8" fmla="*/ 23 w 23"/>
                <a:gd name="T9" fmla="*/ 7 h 12"/>
                <a:gd name="T10" fmla="*/ 16 w 23"/>
                <a:gd name="T11" fmla="*/ 12 h 12"/>
                <a:gd name="T12" fmla="*/ 5 w 2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5" y="12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1"/>
                    <a:pt x="23" y="4"/>
                    <a:pt x="23" y="7"/>
                  </a:cubicBezTo>
                  <a:cubicBezTo>
                    <a:pt x="22" y="10"/>
                    <a:pt x="19" y="12"/>
                    <a:pt x="16" y="12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490"/>
            <p:cNvSpPr>
              <a:spLocks/>
            </p:cNvSpPr>
            <p:nvPr/>
          </p:nvSpPr>
          <p:spPr bwMode="auto">
            <a:xfrm>
              <a:off x="2687638" y="1325563"/>
              <a:ext cx="52388" cy="30163"/>
            </a:xfrm>
            <a:custGeom>
              <a:avLst/>
              <a:gdLst>
                <a:gd name="T0" fmla="*/ 5 w 24"/>
                <a:gd name="T1" fmla="*/ 12 h 14"/>
                <a:gd name="T2" fmla="*/ 1 w 24"/>
                <a:gd name="T3" fmla="*/ 5 h 14"/>
                <a:gd name="T4" fmla="*/ 7 w 24"/>
                <a:gd name="T5" fmla="*/ 1 h 14"/>
                <a:gd name="T6" fmla="*/ 20 w 24"/>
                <a:gd name="T7" fmla="*/ 3 h 14"/>
                <a:gd name="T8" fmla="*/ 24 w 24"/>
                <a:gd name="T9" fmla="*/ 9 h 14"/>
                <a:gd name="T10" fmla="*/ 17 w 24"/>
                <a:gd name="T11" fmla="*/ 13 h 14"/>
                <a:gd name="T12" fmla="*/ 5 w 24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5" y="12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3"/>
                    <a:pt x="24" y="6"/>
                    <a:pt x="24" y="9"/>
                  </a:cubicBezTo>
                  <a:cubicBezTo>
                    <a:pt x="23" y="12"/>
                    <a:pt x="20" y="14"/>
                    <a:pt x="17" y="13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491"/>
            <p:cNvSpPr>
              <a:spLocks/>
            </p:cNvSpPr>
            <p:nvPr/>
          </p:nvSpPr>
          <p:spPr bwMode="auto">
            <a:xfrm>
              <a:off x="2674938" y="1349376"/>
              <a:ext cx="49213" cy="25400"/>
            </a:xfrm>
            <a:custGeom>
              <a:avLst/>
              <a:gdLst>
                <a:gd name="T0" fmla="*/ 4 w 23"/>
                <a:gd name="T1" fmla="*/ 10 h 12"/>
                <a:gd name="T2" fmla="*/ 1 w 23"/>
                <a:gd name="T3" fmla="*/ 4 h 12"/>
                <a:gd name="T4" fmla="*/ 7 w 23"/>
                <a:gd name="T5" fmla="*/ 1 h 12"/>
                <a:gd name="T6" fmla="*/ 19 w 23"/>
                <a:gd name="T7" fmla="*/ 2 h 12"/>
                <a:gd name="T8" fmla="*/ 23 w 23"/>
                <a:gd name="T9" fmla="*/ 8 h 12"/>
                <a:gd name="T10" fmla="*/ 17 w 23"/>
                <a:gd name="T11" fmla="*/ 12 h 12"/>
                <a:gd name="T12" fmla="*/ 4 w 23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4" y="10"/>
                  </a:moveTo>
                  <a:cubicBezTo>
                    <a:pt x="1" y="9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3"/>
                    <a:pt x="23" y="6"/>
                    <a:pt x="23" y="8"/>
                  </a:cubicBezTo>
                  <a:cubicBezTo>
                    <a:pt x="22" y="11"/>
                    <a:pt x="19" y="12"/>
                    <a:pt x="17" y="12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492"/>
            <p:cNvSpPr>
              <a:spLocks/>
            </p:cNvSpPr>
            <p:nvPr/>
          </p:nvSpPr>
          <p:spPr bwMode="auto">
            <a:xfrm>
              <a:off x="2376488" y="747713"/>
              <a:ext cx="304800" cy="361950"/>
            </a:xfrm>
            <a:custGeom>
              <a:avLst/>
              <a:gdLst>
                <a:gd name="T0" fmla="*/ 122 w 142"/>
                <a:gd name="T1" fmla="*/ 120 h 169"/>
                <a:gd name="T2" fmla="*/ 49 w 142"/>
                <a:gd name="T3" fmla="*/ 160 h 169"/>
                <a:gd name="T4" fmla="*/ 9 w 142"/>
                <a:gd name="T5" fmla="*/ 87 h 169"/>
                <a:gd name="T6" fmla="*/ 21 w 142"/>
                <a:gd name="T7" fmla="*/ 48 h 169"/>
                <a:gd name="T8" fmla="*/ 93 w 142"/>
                <a:gd name="T9" fmla="*/ 9 h 169"/>
                <a:gd name="T10" fmla="*/ 133 w 142"/>
                <a:gd name="T11" fmla="*/ 81 h 169"/>
                <a:gd name="T12" fmla="*/ 122 w 142"/>
                <a:gd name="T13" fmla="*/ 12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69">
                  <a:moveTo>
                    <a:pt x="122" y="120"/>
                  </a:moveTo>
                  <a:cubicBezTo>
                    <a:pt x="112" y="151"/>
                    <a:pt x="80" y="169"/>
                    <a:pt x="49" y="160"/>
                  </a:cubicBezTo>
                  <a:cubicBezTo>
                    <a:pt x="18" y="151"/>
                    <a:pt x="0" y="118"/>
                    <a:pt x="9" y="8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30" y="17"/>
                    <a:pt x="62" y="0"/>
                    <a:pt x="93" y="9"/>
                  </a:cubicBezTo>
                  <a:cubicBezTo>
                    <a:pt x="124" y="18"/>
                    <a:pt x="142" y="50"/>
                    <a:pt x="133" y="81"/>
                  </a:cubicBezTo>
                  <a:cubicBezTo>
                    <a:pt x="122" y="120"/>
                    <a:pt x="122" y="120"/>
                    <a:pt x="122" y="120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493"/>
            <p:cNvSpPr>
              <a:spLocks/>
            </p:cNvSpPr>
            <p:nvPr/>
          </p:nvSpPr>
          <p:spPr bwMode="auto">
            <a:xfrm>
              <a:off x="2409825" y="771526"/>
              <a:ext cx="82550" cy="123825"/>
            </a:xfrm>
            <a:custGeom>
              <a:avLst/>
              <a:gdLst>
                <a:gd name="T0" fmla="*/ 39 w 39"/>
                <a:gd name="T1" fmla="*/ 0 h 58"/>
                <a:gd name="T2" fmla="*/ 6 w 39"/>
                <a:gd name="T3" fmla="*/ 37 h 58"/>
                <a:gd name="T4" fmla="*/ 0 w 39"/>
                <a:gd name="T5" fmla="*/ 58 h 58"/>
                <a:gd name="T6" fmla="*/ 6 w 39"/>
                <a:gd name="T7" fmla="*/ 37 h 58"/>
                <a:gd name="T8" fmla="*/ 39 w 3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8">
                  <a:moveTo>
                    <a:pt x="39" y="0"/>
                  </a:moveTo>
                  <a:cubicBezTo>
                    <a:pt x="24" y="7"/>
                    <a:pt x="11" y="20"/>
                    <a:pt x="6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1" y="20"/>
                    <a:pt x="24" y="7"/>
                    <a:pt x="39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494"/>
            <p:cNvSpPr>
              <a:spLocks/>
            </p:cNvSpPr>
            <p:nvPr/>
          </p:nvSpPr>
          <p:spPr bwMode="auto">
            <a:xfrm>
              <a:off x="2398713" y="760413"/>
              <a:ext cx="268288" cy="171450"/>
            </a:xfrm>
            <a:custGeom>
              <a:avLst/>
              <a:gdLst>
                <a:gd name="T0" fmla="*/ 67 w 125"/>
                <a:gd name="T1" fmla="*/ 0 h 80"/>
                <a:gd name="T2" fmla="*/ 44 w 125"/>
                <a:gd name="T3" fmla="*/ 5 h 80"/>
                <a:gd name="T4" fmla="*/ 11 w 125"/>
                <a:gd name="T5" fmla="*/ 42 h 80"/>
                <a:gd name="T6" fmla="*/ 5 w 125"/>
                <a:gd name="T7" fmla="*/ 63 h 80"/>
                <a:gd name="T8" fmla="*/ 0 w 125"/>
                <a:gd name="T9" fmla="*/ 80 h 80"/>
                <a:gd name="T10" fmla="*/ 1 w 125"/>
                <a:gd name="T11" fmla="*/ 80 h 80"/>
                <a:gd name="T12" fmla="*/ 15 w 125"/>
                <a:gd name="T13" fmla="*/ 79 h 80"/>
                <a:gd name="T14" fmla="*/ 18 w 125"/>
                <a:gd name="T15" fmla="*/ 70 h 80"/>
                <a:gd name="T16" fmla="*/ 74 w 125"/>
                <a:gd name="T17" fmla="*/ 28 h 80"/>
                <a:gd name="T18" fmla="*/ 91 w 125"/>
                <a:gd name="T19" fmla="*/ 30 h 80"/>
                <a:gd name="T20" fmla="*/ 125 w 125"/>
                <a:gd name="T21" fmla="*/ 58 h 80"/>
                <a:gd name="T22" fmla="*/ 125 w 125"/>
                <a:gd name="T23" fmla="*/ 58 h 80"/>
                <a:gd name="T24" fmla="*/ 83 w 125"/>
                <a:gd name="T25" fmla="*/ 3 h 80"/>
                <a:gd name="T26" fmla="*/ 67 w 125"/>
                <a:gd name="T2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80">
                  <a:moveTo>
                    <a:pt x="67" y="0"/>
                  </a:moveTo>
                  <a:cubicBezTo>
                    <a:pt x="59" y="0"/>
                    <a:pt x="51" y="2"/>
                    <a:pt x="44" y="5"/>
                  </a:cubicBezTo>
                  <a:cubicBezTo>
                    <a:pt x="29" y="12"/>
                    <a:pt x="16" y="25"/>
                    <a:pt x="11" y="4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1" y="80"/>
                    <a:pt x="1" y="80"/>
                  </a:cubicBezTo>
                  <a:cubicBezTo>
                    <a:pt x="6" y="80"/>
                    <a:pt x="11" y="80"/>
                    <a:pt x="15" y="79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5" y="45"/>
                    <a:pt x="49" y="28"/>
                    <a:pt x="74" y="28"/>
                  </a:cubicBezTo>
                  <a:cubicBezTo>
                    <a:pt x="79" y="28"/>
                    <a:pt x="85" y="29"/>
                    <a:pt x="91" y="30"/>
                  </a:cubicBezTo>
                  <a:cubicBezTo>
                    <a:pt x="106" y="35"/>
                    <a:pt x="118" y="45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33"/>
                    <a:pt x="109" y="10"/>
                    <a:pt x="83" y="3"/>
                  </a:cubicBezTo>
                  <a:cubicBezTo>
                    <a:pt x="78" y="1"/>
                    <a:pt x="72" y="0"/>
                    <a:pt x="67" y="0"/>
                  </a:cubicBezTo>
                </a:path>
              </a:pathLst>
            </a:custGeom>
            <a:solidFill>
              <a:srgbClr val="D9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495"/>
            <p:cNvSpPr>
              <a:spLocks/>
            </p:cNvSpPr>
            <p:nvPr/>
          </p:nvSpPr>
          <p:spPr bwMode="auto">
            <a:xfrm>
              <a:off x="2471738" y="882651"/>
              <a:ext cx="39688" cy="55563"/>
            </a:xfrm>
            <a:custGeom>
              <a:avLst/>
              <a:gdLst>
                <a:gd name="T0" fmla="*/ 15 w 19"/>
                <a:gd name="T1" fmla="*/ 20 h 26"/>
                <a:gd name="T2" fmla="*/ 6 w 19"/>
                <a:gd name="T3" fmla="*/ 25 h 26"/>
                <a:gd name="T4" fmla="*/ 1 w 19"/>
                <a:gd name="T5" fmla="*/ 16 h 26"/>
                <a:gd name="T6" fmla="*/ 4 w 19"/>
                <a:gd name="T7" fmla="*/ 6 h 26"/>
                <a:gd name="T8" fmla="*/ 13 w 19"/>
                <a:gd name="T9" fmla="*/ 1 h 26"/>
                <a:gd name="T10" fmla="*/ 18 w 19"/>
                <a:gd name="T11" fmla="*/ 10 h 26"/>
                <a:gd name="T12" fmla="*/ 15 w 19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6">
                  <a:moveTo>
                    <a:pt x="15" y="20"/>
                  </a:moveTo>
                  <a:cubicBezTo>
                    <a:pt x="14" y="24"/>
                    <a:pt x="10" y="26"/>
                    <a:pt x="6" y="25"/>
                  </a:cubicBezTo>
                  <a:cubicBezTo>
                    <a:pt x="2" y="24"/>
                    <a:pt x="0" y="20"/>
                    <a:pt x="1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2"/>
                    <a:pt x="9" y="0"/>
                    <a:pt x="13" y="1"/>
                  </a:cubicBezTo>
                  <a:cubicBezTo>
                    <a:pt x="17" y="2"/>
                    <a:pt x="19" y="6"/>
                    <a:pt x="18" y="1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496"/>
            <p:cNvSpPr>
              <a:spLocks/>
            </p:cNvSpPr>
            <p:nvPr/>
          </p:nvSpPr>
          <p:spPr bwMode="auto">
            <a:xfrm>
              <a:off x="2581275" y="914401"/>
              <a:ext cx="38100" cy="55563"/>
            </a:xfrm>
            <a:custGeom>
              <a:avLst/>
              <a:gdLst>
                <a:gd name="T0" fmla="*/ 14 w 18"/>
                <a:gd name="T1" fmla="*/ 20 h 26"/>
                <a:gd name="T2" fmla="*/ 6 w 18"/>
                <a:gd name="T3" fmla="*/ 24 h 26"/>
                <a:gd name="T4" fmla="*/ 1 w 18"/>
                <a:gd name="T5" fmla="*/ 16 h 26"/>
                <a:gd name="T6" fmla="*/ 4 w 18"/>
                <a:gd name="T7" fmla="*/ 6 h 26"/>
                <a:gd name="T8" fmla="*/ 13 w 18"/>
                <a:gd name="T9" fmla="*/ 1 h 26"/>
                <a:gd name="T10" fmla="*/ 17 w 18"/>
                <a:gd name="T11" fmla="*/ 10 h 26"/>
                <a:gd name="T12" fmla="*/ 14 w 18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6">
                  <a:moveTo>
                    <a:pt x="14" y="20"/>
                  </a:moveTo>
                  <a:cubicBezTo>
                    <a:pt x="13" y="23"/>
                    <a:pt x="9" y="26"/>
                    <a:pt x="6" y="24"/>
                  </a:cubicBezTo>
                  <a:cubicBezTo>
                    <a:pt x="2" y="23"/>
                    <a:pt x="0" y="20"/>
                    <a:pt x="1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2"/>
                    <a:pt x="9" y="0"/>
                    <a:pt x="13" y="1"/>
                  </a:cubicBezTo>
                  <a:cubicBezTo>
                    <a:pt x="16" y="2"/>
                    <a:pt x="18" y="6"/>
                    <a:pt x="17" y="10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497"/>
            <p:cNvSpPr>
              <a:spLocks/>
            </p:cNvSpPr>
            <p:nvPr/>
          </p:nvSpPr>
          <p:spPr bwMode="auto">
            <a:xfrm>
              <a:off x="2373313" y="871538"/>
              <a:ext cx="73025" cy="73025"/>
            </a:xfrm>
            <a:custGeom>
              <a:avLst/>
              <a:gdLst>
                <a:gd name="T0" fmla="*/ 31 w 34"/>
                <a:gd name="T1" fmla="*/ 22 h 34"/>
                <a:gd name="T2" fmla="*/ 12 w 34"/>
                <a:gd name="T3" fmla="*/ 32 h 34"/>
                <a:gd name="T4" fmla="*/ 2 w 34"/>
                <a:gd name="T5" fmla="*/ 13 h 34"/>
                <a:gd name="T6" fmla="*/ 21 w 34"/>
                <a:gd name="T7" fmla="*/ 3 h 34"/>
                <a:gd name="T8" fmla="*/ 31 w 34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1" y="22"/>
                  </a:moveTo>
                  <a:cubicBezTo>
                    <a:pt x="29" y="30"/>
                    <a:pt x="20" y="34"/>
                    <a:pt x="12" y="32"/>
                  </a:cubicBezTo>
                  <a:cubicBezTo>
                    <a:pt x="4" y="29"/>
                    <a:pt x="0" y="21"/>
                    <a:pt x="2" y="13"/>
                  </a:cubicBezTo>
                  <a:cubicBezTo>
                    <a:pt x="4" y="5"/>
                    <a:pt x="13" y="0"/>
                    <a:pt x="21" y="3"/>
                  </a:cubicBezTo>
                  <a:cubicBezTo>
                    <a:pt x="29" y="5"/>
                    <a:pt x="34" y="13"/>
                    <a:pt x="31" y="22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498"/>
            <p:cNvSpPr>
              <a:spLocks/>
            </p:cNvSpPr>
            <p:nvPr/>
          </p:nvSpPr>
          <p:spPr bwMode="auto">
            <a:xfrm>
              <a:off x="2111375" y="2136776"/>
              <a:ext cx="103188" cy="49213"/>
            </a:xfrm>
            <a:custGeom>
              <a:avLst/>
              <a:gdLst>
                <a:gd name="T0" fmla="*/ 48 w 48"/>
                <a:gd name="T1" fmla="*/ 12 h 23"/>
                <a:gd name="T2" fmla="*/ 37 w 48"/>
                <a:gd name="T3" fmla="*/ 23 h 23"/>
                <a:gd name="T4" fmla="*/ 11 w 48"/>
                <a:gd name="T5" fmla="*/ 23 h 23"/>
                <a:gd name="T6" fmla="*/ 0 w 48"/>
                <a:gd name="T7" fmla="*/ 12 h 23"/>
                <a:gd name="T8" fmla="*/ 11 w 48"/>
                <a:gd name="T9" fmla="*/ 0 h 23"/>
                <a:gd name="T10" fmla="*/ 37 w 48"/>
                <a:gd name="T11" fmla="*/ 0 h 23"/>
                <a:gd name="T12" fmla="*/ 48 w 48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8" y="12"/>
                  </a:moveTo>
                  <a:cubicBezTo>
                    <a:pt x="48" y="18"/>
                    <a:pt x="43" y="23"/>
                    <a:pt x="3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8" y="5"/>
                    <a:pt x="48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499"/>
            <p:cNvSpPr>
              <a:spLocks/>
            </p:cNvSpPr>
            <p:nvPr/>
          </p:nvSpPr>
          <p:spPr bwMode="auto">
            <a:xfrm>
              <a:off x="2154238" y="2033588"/>
              <a:ext cx="30163" cy="128588"/>
            </a:xfrm>
            <a:custGeom>
              <a:avLst/>
              <a:gdLst>
                <a:gd name="T0" fmla="*/ 0 w 19"/>
                <a:gd name="T1" fmla="*/ 81 h 81"/>
                <a:gd name="T2" fmla="*/ 0 w 19"/>
                <a:gd name="T3" fmla="*/ 0 h 81"/>
                <a:gd name="T4" fmla="*/ 19 w 19"/>
                <a:gd name="T5" fmla="*/ 0 h 81"/>
                <a:gd name="T6" fmla="*/ 18 w 19"/>
                <a:gd name="T7" fmla="*/ 81 h 81"/>
                <a:gd name="T8" fmla="*/ 0 w 19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1">
                  <a:moveTo>
                    <a:pt x="0" y="81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18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500"/>
            <p:cNvSpPr>
              <a:spLocks/>
            </p:cNvSpPr>
            <p:nvPr/>
          </p:nvSpPr>
          <p:spPr bwMode="auto">
            <a:xfrm>
              <a:off x="2154238" y="1987551"/>
              <a:ext cx="104775" cy="50800"/>
            </a:xfrm>
            <a:custGeom>
              <a:avLst/>
              <a:gdLst>
                <a:gd name="T0" fmla="*/ 49 w 49"/>
                <a:gd name="T1" fmla="*/ 12 h 23"/>
                <a:gd name="T2" fmla="*/ 37 w 49"/>
                <a:gd name="T3" fmla="*/ 23 h 23"/>
                <a:gd name="T4" fmla="*/ 12 w 49"/>
                <a:gd name="T5" fmla="*/ 23 h 23"/>
                <a:gd name="T6" fmla="*/ 0 w 49"/>
                <a:gd name="T7" fmla="*/ 12 h 23"/>
                <a:gd name="T8" fmla="*/ 12 w 49"/>
                <a:gd name="T9" fmla="*/ 0 h 23"/>
                <a:gd name="T10" fmla="*/ 37 w 49"/>
                <a:gd name="T11" fmla="*/ 0 h 23"/>
                <a:gd name="T12" fmla="*/ 49 w 49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3">
                  <a:moveTo>
                    <a:pt x="49" y="12"/>
                  </a:moveTo>
                  <a:cubicBezTo>
                    <a:pt x="49" y="18"/>
                    <a:pt x="44" y="23"/>
                    <a:pt x="37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9" y="5"/>
                    <a:pt x="49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501"/>
            <p:cNvSpPr>
              <a:spLocks/>
            </p:cNvSpPr>
            <p:nvPr/>
          </p:nvSpPr>
          <p:spPr bwMode="auto">
            <a:xfrm>
              <a:off x="2259013" y="1017588"/>
              <a:ext cx="207963" cy="307975"/>
            </a:xfrm>
            <a:custGeom>
              <a:avLst/>
              <a:gdLst>
                <a:gd name="T0" fmla="*/ 92 w 97"/>
                <a:gd name="T1" fmla="*/ 110 h 144"/>
                <a:gd name="T2" fmla="*/ 82 w 97"/>
                <a:gd name="T3" fmla="*/ 138 h 144"/>
                <a:gd name="T4" fmla="*/ 53 w 97"/>
                <a:gd name="T5" fmla="*/ 129 h 144"/>
                <a:gd name="T6" fmla="*/ 6 w 97"/>
                <a:gd name="T7" fmla="*/ 35 h 144"/>
                <a:gd name="T8" fmla="*/ 15 w 97"/>
                <a:gd name="T9" fmla="*/ 6 h 144"/>
                <a:gd name="T10" fmla="*/ 44 w 97"/>
                <a:gd name="T11" fmla="*/ 15 h 144"/>
                <a:gd name="T12" fmla="*/ 92 w 97"/>
                <a:gd name="T13" fmla="*/ 11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44">
                  <a:moveTo>
                    <a:pt x="92" y="110"/>
                  </a:moveTo>
                  <a:cubicBezTo>
                    <a:pt x="97" y="120"/>
                    <a:pt x="93" y="133"/>
                    <a:pt x="82" y="138"/>
                  </a:cubicBezTo>
                  <a:cubicBezTo>
                    <a:pt x="72" y="144"/>
                    <a:pt x="59" y="139"/>
                    <a:pt x="53" y="12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24"/>
                    <a:pt x="5" y="11"/>
                    <a:pt x="15" y="6"/>
                  </a:cubicBezTo>
                  <a:cubicBezTo>
                    <a:pt x="26" y="0"/>
                    <a:pt x="38" y="5"/>
                    <a:pt x="44" y="15"/>
                  </a:cubicBezTo>
                  <a:lnTo>
                    <a:pt x="92" y="110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7" name="Title 13"/>
          <p:cNvSpPr txBox="1">
            <a:spLocks/>
          </p:cNvSpPr>
          <p:nvPr/>
        </p:nvSpPr>
        <p:spPr>
          <a:xfrm>
            <a:off x="3760889" y="287603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After</a:t>
            </a:r>
            <a:endParaRPr lang="en-US" sz="2400" b="1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6" name="等腰三角形 105"/>
          <p:cNvSpPr/>
          <p:nvPr/>
        </p:nvSpPr>
        <p:spPr>
          <a:xfrm rot="19760552">
            <a:off x="4617039" y="2205270"/>
            <a:ext cx="261683" cy="248384"/>
          </a:xfrm>
          <a:prstGeom prst="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等腰三角形 107"/>
          <p:cNvSpPr/>
          <p:nvPr/>
        </p:nvSpPr>
        <p:spPr>
          <a:xfrm rot="9014685">
            <a:off x="4748657" y="2409332"/>
            <a:ext cx="261683" cy="24838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TextBox 26"/>
          <p:cNvSpPr txBox="1"/>
          <p:nvPr/>
        </p:nvSpPr>
        <p:spPr>
          <a:xfrm>
            <a:off x="650151" y="1546983"/>
            <a:ext cx="239339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 smtClean="0"/>
              <a:t>, </a:t>
            </a:r>
            <a:r>
              <a:rPr lang="en-US" sz="1200" dirty="0"/>
              <a:t>Aenean commodo ligula eget dolor. Aenean massa. Cum sociis natoque penatibus et magnis dis parturient montes, nascetur ridiculus mus.</a:t>
            </a:r>
            <a:endParaRPr lang="en-US" sz="1200" b="1" dirty="0"/>
          </a:p>
        </p:txBody>
      </p:sp>
      <p:sp>
        <p:nvSpPr>
          <p:cNvPr id="111" name="TextBox 26"/>
          <p:cNvSpPr txBox="1"/>
          <p:nvPr/>
        </p:nvSpPr>
        <p:spPr>
          <a:xfrm>
            <a:off x="6156325" y="3464872"/>
            <a:ext cx="239339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 smtClean="0">
                <a:solidFill>
                  <a:schemeClr val="bg2"/>
                </a:solidFill>
              </a:rPr>
              <a:t>, </a:t>
            </a:r>
            <a:r>
              <a:rPr lang="en-US" sz="1200" dirty="0">
                <a:solidFill>
                  <a:schemeClr val="bg2"/>
                </a:solidFill>
              </a:rPr>
              <a:t>Aenean commodo ligula eget dolor. Aenean massa. Cum sociis natoque penatibus et magnis dis parturient montes, nascetur ridiculus mus.</a:t>
            </a:r>
            <a:endParaRPr lang="en-US" sz="1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basic_1">
      <a:dk1>
        <a:srgbClr val="778B8C"/>
      </a:dk1>
      <a:lt1>
        <a:srgbClr val="02172D"/>
      </a:lt1>
      <a:dk2>
        <a:srgbClr val="2C3E50"/>
      </a:dk2>
      <a:lt2>
        <a:srgbClr val="F9F9F9"/>
      </a:lt2>
      <a:accent1>
        <a:srgbClr val="2980B9"/>
      </a:accent1>
      <a:accent2>
        <a:srgbClr val="16A085"/>
      </a:accent2>
      <a:accent3>
        <a:srgbClr val="9BBB59"/>
      </a:accent3>
      <a:accent4>
        <a:srgbClr val="4B2C50"/>
      </a:accent4>
      <a:accent5>
        <a:srgbClr val="F39C12"/>
      </a:accent5>
      <a:accent6>
        <a:srgbClr val="C0392B"/>
      </a:accent6>
      <a:hlink>
        <a:srgbClr val="0563C1"/>
      </a:hlink>
      <a:folHlink>
        <a:srgbClr val="954F72"/>
      </a:folHlink>
    </a:clrScheme>
    <a:fontScheme name="Temp">
      <a:majorFont>
        <a:latin typeface="Dotum" panose="020F0302020204030204"/>
        <a:ea typeface="幼圆"/>
        <a:cs typeface=""/>
      </a:majorFont>
      <a:minorFont>
        <a:latin typeface="Dotum" panose="020F0502020204030204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881</TotalTime>
  <Words>1128</Words>
  <Application>Microsoft Office PowerPoint</Application>
  <PresentationFormat>全屏显示(16:9)</PresentationFormat>
  <Paragraphs>261</Paragraphs>
  <Slides>39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Dotum</vt:lpstr>
      <vt:lpstr>Lato Black</vt:lpstr>
      <vt:lpstr>宋体</vt:lpstr>
      <vt:lpstr>幼圆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moban.com</Manager>
  <Company>www.51pptmo 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极简欧美风行业通用型工作汇报ppt模板</dc:title>
  <dc:creator>大目演示</dc:creator>
  <cp:keywords>51PPT模板网</cp:keywords>
  <dc:description>www.51pptmob an.com</dc:description>
  <cp:lastModifiedBy>阳光男孩</cp:lastModifiedBy>
  <cp:revision>102</cp:revision>
  <dcterms:created xsi:type="dcterms:W3CDTF">2015-10-02T07:27:44Z</dcterms:created>
  <dcterms:modified xsi:type="dcterms:W3CDTF">2021-11-17T14:09:11Z</dcterms:modified>
</cp:coreProperties>
</file>