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notesSlides/notesSlide1.xml" ContentType="application/vnd.openxmlformats-officedocument.presentationml.notesSl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notesSlides/notesSlide2.xml" ContentType="application/vnd.openxmlformats-officedocument.presentationml.notesSlide+xml"/>
  <Override PartName="/ppt/theme/themeOverride1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A693"/>
    <a:srgbClr val="4276AA"/>
    <a:srgbClr val="178AA1"/>
    <a:srgbClr val="7DA5CD"/>
    <a:srgbClr val="3A9684"/>
    <a:srgbClr val="8685B9"/>
    <a:srgbClr val="5E5CA2"/>
    <a:srgbClr val="4D4C86"/>
    <a:srgbClr val="31587F"/>
    <a:srgbClr val="126E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68" autoAdjust="0"/>
    <p:restoredTop sz="94660"/>
  </p:normalViewPr>
  <p:slideViewPr>
    <p:cSldViewPr snapToGrid="0">
      <p:cViewPr varScale="1">
        <p:scale>
          <a:sx n="106" d="100"/>
          <a:sy n="106" d="100"/>
        </p:scale>
        <p:origin x="126"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40D69D-96B8-4D19-B733-DD0B7537056E}" type="datetimeFigureOut">
              <a:rPr lang="zh-CN" altLang="en-US" smtClean="0"/>
              <a:t>2021/11/18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9230A7-C1A1-455E-8444-7213C53C41DB}" type="slidenum">
              <a:rPr lang="zh-CN" altLang="en-US" smtClean="0"/>
              <a:t>‹#›</a:t>
            </a:fld>
            <a:endParaRPr lang="zh-CN" altLang="en-US"/>
          </a:p>
        </p:txBody>
      </p:sp>
    </p:spTree>
    <p:extLst>
      <p:ext uri="{BB962C8B-B14F-4D97-AF65-F5344CB8AC3E}">
        <p14:creationId xmlns:p14="http://schemas.microsoft.com/office/powerpoint/2010/main" val="4173798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11</a:t>
            </a:fld>
            <a:endParaRPr lang="th-TH"/>
          </a:p>
        </p:txBody>
      </p:sp>
    </p:spTree>
    <p:extLst>
      <p:ext uri="{BB962C8B-B14F-4D97-AF65-F5344CB8AC3E}">
        <p14:creationId xmlns:p14="http://schemas.microsoft.com/office/powerpoint/2010/main" val="2734020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230A7-C1A1-455E-8444-7213C53C41DB}" type="slidenum">
              <a:rPr lang="zh-CN" altLang="en-US" smtClean="0"/>
              <a:t>15</a:t>
            </a:fld>
            <a:endParaRPr lang="zh-CN" altLang="en-US"/>
          </a:p>
        </p:txBody>
      </p:sp>
    </p:spTree>
    <p:extLst>
      <p:ext uri="{BB962C8B-B14F-4D97-AF65-F5344CB8AC3E}">
        <p14:creationId xmlns:p14="http://schemas.microsoft.com/office/powerpoint/2010/main" val="3004706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4062834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2239317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1838089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7_Custom Layout">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a:xfrm>
            <a:off x="11419321" y="545148"/>
            <a:ext cx="768000" cy="365125"/>
          </a:xfrm>
          <a:prstGeom prst="rect">
            <a:avLst/>
          </a:prstGeom>
        </p:spPr>
        <p:txBody>
          <a:bodyPr/>
          <a:lstStyle>
            <a:lvl1pPr algn="ctr">
              <a:defRPr b="1">
                <a:solidFill>
                  <a:schemeClr val="bg1"/>
                </a:solidFill>
              </a:defRPr>
            </a:lvl1pPr>
          </a:lstStyle>
          <a:p>
            <a:fld id="{06BF0A5B-CA18-47D2-801E-5D97420A52F4}" type="slidenum">
              <a:rPr lang="id-ID" smtClean="0"/>
              <a:pPr/>
              <a:t>‹#›</a:t>
            </a:fld>
            <a:endParaRPr lang="id-ID" dirty="0"/>
          </a:p>
        </p:txBody>
      </p:sp>
    </p:spTree>
    <p:extLst>
      <p:ext uri="{BB962C8B-B14F-4D97-AF65-F5344CB8AC3E}">
        <p14:creationId xmlns:p14="http://schemas.microsoft.com/office/powerpoint/2010/main" val="2798791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howcase 3">
    <p:spTree>
      <p:nvGrpSpPr>
        <p:cNvPr id="1" name=""/>
        <p:cNvGrpSpPr/>
        <p:nvPr/>
      </p:nvGrpSpPr>
      <p:grpSpPr>
        <a:xfrm>
          <a:off x="0" y="0"/>
          <a:ext cx="0" cy="0"/>
          <a:chOff x="0" y="0"/>
          <a:chExt cx="0" cy="0"/>
        </a:xfrm>
      </p:grpSpPr>
      <p:sp>
        <p:nvSpPr>
          <p:cNvPr id="24" name="Picture Placeholder 6"/>
          <p:cNvSpPr>
            <a:spLocks noGrp="1"/>
          </p:cNvSpPr>
          <p:nvPr>
            <p:ph type="pic" sz="quarter" idx="15"/>
          </p:nvPr>
        </p:nvSpPr>
        <p:spPr>
          <a:xfrm>
            <a:off x="6163589" y="2251431"/>
            <a:ext cx="1469911" cy="1464377"/>
          </a:xfrm>
        </p:spPr>
        <p:txBody>
          <a:bodyPr>
            <a:normAutofit/>
          </a:bodyPr>
          <a:lstStyle>
            <a:lvl1pPr>
              <a:defRPr sz="1000"/>
            </a:lvl1pPr>
          </a:lstStyle>
          <a:p>
            <a:endParaRPr lang="id-ID"/>
          </a:p>
        </p:txBody>
      </p:sp>
      <p:sp>
        <p:nvSpPr>
          <p:cNvPr id="7" name="Picture Placeholder 6"/>
          <p:cNvSpPr>
            <a:spLocks noGrp="1"/>
          </p:cNvSpPr>
          <p:nvPr>
            <p:ph type="pic" sz="quarter" idx="13"/>
          </p:nvPr>
        </p:nvSpPr>
        <p:spPr>
          <a:xfrm>
            <a:off x="3979334" y="1667933"/>
            <a:ext cx="2043113" cy="2047875"/>
          </a:xfrm>
        </p:spPr>
        <p:txBody>
          <a:bodyPr>
            <a:normAutofit/>
          </a:bodyPr>
          <a:lstStyle>
            <a:lvl1pPr>
              <a:defRPr sz="1000"/>
            </a:lvl1pPr>
          </a:lstStyle>
          <a:p>
            <a:endParaRPr lang="id-ID"/>
          </a:p>
        </p:txBody>
      </p:sp>
      <p:sp>
        <p:nvSpPr>
          <p:cNvPr id="23" name="Picture Placeholder 6"/>
          <p:cNvSpPr>
            <a:spLocks noGrp="1"/>
          </p:cNvSpPr>
          <p:nvPr>
            <p:ph type="pic" sz="quarter" idx="14"/>
          </p:nvPr>
        </p:nvSpPr>
        <p:spPr>
          <a:xfrm>
            <a:off x="6163589" y="3857036"/>
            <a:ext cx="2395042" cy="2390282"/>
          </a:xfrm>
        </p:spPr>
        <p:txBody>
          <a:bodyPr>
            <a:normAutofit/>
          </a:bodyPr>
          <a:lstStyle>
            <a:lvl1pPr>
              <a:defRPr sz="1000"/>
            </a:lvl1pPr>
          </a:lstStyle>
          <a:p>
            <a:endParaRPr lang="id-ID"/>
          </a:p>
        </p:txBody>
      </p:sp>
      <p:sp>
        <p:nvSpPr>
          <p:cNvPr id="26" name="Picture Placeholder 6"/>
          <p:cNvSpPr>
            <a:spLocks noGrp="1"/>
          </p:cNvSpPr>
          <p:nvPr>
            <p:ph type="pic" sz="quarter" idx="16"/>
          </p:nvPr>
        </p:nvSpPr>
        <p:spPr>
          <a:xfrm>
            <a:off x="4362013" y="3856412"/>
            <a:ext cx="1660434" cy="1674714"/>
          </a:xfrm>
        </p:spPr>
        <p:txBody>
          <a:bodyPr>
            <a:normAutofit/>
          </a:bodyPr>
          <a:lstStyle>
            <a:lvl1pPr>
              <a:defRPr sz="1000"/>
            </a:lvl1pPr>
          </a:lstStyle>
          <a:p>
            <a:endParaRPr lang="id-ID"/>
          </a:p>
        </p:txBody>
      </p:sp>
      <p:sp>
        <p:nvSpPr>
          <p:cNvPr id="3" name="Date Placeholder 2"/>
          <p:cNvSpPr>
            <a:spLocks noGrp="1"/>
          </p:cNvSpPr>
          <p:nvPr>
            <p:ph type="dt" sz="half" idx="10"/>
          </p:nvPr>
        </p:nvSpPr>
        <p:spPr/>
        <p:txBody>
          <a:bodyPr/>
          <a:lstStyle/>
          <a:p>
            <a:fld id="{8E550BCF-2D1B-4751-9CD4-9F0EF505ACB6}" type="datetimeFigureOut">
              <a:rPr lang="id-ID" smtClean="0"/>
              <a:t>18/11/2021</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5" name="Slide Number Placeholder 4"/>
          <p:cNvSpPr>
            <a:spLocks noGrp="1"/>
          </p:cNvSpPr>
          <p:nvPr>
            <p:ph type="sldNum" sz="quarter" idx="12"/>
          </p:nvPr>
        </p:nvSpPr>
        <p:spPr/>
        <p:txBody>
          <a:bodyPr/>
          <a:lstStyle/>
          <a:p>
            <a:fld id="{696CAF5E-82FD-46C1-8113-274199A6E6F4}" type="slidenum">
              <a:rPr lang="id-ID" smtClean="0"/>
              <a:t>‹#›</a:t>
            </a:fld>
            <a:endParaRPr lang="id-ID"/>
          </a:p>
        </p:txBody>
      </p:sp>
    </p:spTree>
    <p:extLst>
      <p:ext uri="{BB962C8B-B14F-4D97-AF65-F5344CB8AC3E}">
        <p14:creationId xmlns:p14="http://schemas.microsoft.com/office/powerpoint/2010/main" val="2603774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3452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grpSp>
        <p:nvGrpSpPr>
          <p:cNvPr id="32" name="Group 31"/>
          <p:cNvGrpSpPr/>
          <p:nvPr userDrawn="1"/>
        </p:nvGrpSpPr>
        <p:grpSpPr>
          <a:xfrm rot="5400000">
            <a:off x="-819922" y="-796043"/>
            <a:ext cx="2716980" cy="3337741"/>
            <a:chOff x="8349573" y="-1673337"/>
            <a:chExt cx="6162676" cy="6416675"/>
          </a:xfrm>
          <a:solidFill>
            <a:schemeClr val="bg2">
              <a:alpha val="15000"/>
            </a:schemeClr>
          </a:solidFill>
        </p:grpSpPr>
        <p:sp>
          <p:nvSpPr>
            <p:cNvPr id="33" name="Freeform 319"/>
            <p:cNvSpPr>
              <a:spLocks noEditPoints="1"/>
            </p:cNvSpPr>
            <p:nvPr/>
          </p:nvSpPr>
          <p:spPr bwMode="auto">
            <a:xfrm>
              <a:off x="8349573" y="-1673337"/>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4 h 1368"/>
                <a:gd name="T10" fmla="*/ 1536 w 1576"/>
                <a:gd name="T11" fmla="*/ 1344 h 1368"/>
                <a:gd name="T12" fmla="*/ 788 w 1576"/>
                <a:gd name="T13" fmla="*/ 47 h 1368"/>
                <a:gd name="T14" fmla="*/ 40 w 1576"/>
                <a:gd name="T15" fmla="*/ 134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4"/>
                  </a:moveTo>
                  <a:lnTo>
                    <a:pt x="1536" y="1344"/>
                  </a:lnTo>
                  <a:lnTo>
                    <a:pt x="788" y="47"/>
                  </a:lnTo>
                  <a:lnTo>
                    <a:pt x="40" y="1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4" name="Freeform 320"/>
            <p:cNvSpPr>
              <a:spLocks noEditPoints="1"/>
            </p:cNvSpPr>
            <p:nvPr/>
          </p:nvSpPr>
          <p:spPr bwMode="auto">
            <a:xfrm>
              <a:off x="9570361" y="-1655875"/>
              <a:ext cx="2503488" cy="2171700"/>
            </a:xfrm>
            <a:custGeom>
              <a:avLst/>
              <a:gdLst>
                <a:gd name="T0" fmla="*/ 788 w 1577"/>
                <a:gd name="T1" fmla="*/ 1368 h 1368"/>
                <a:gd name="T2" fmla="*/ 0 w 1577"/>
                <a:gd name="T3" fmla="*/ 0 h 1368"/>
                <a:gd name="T4" fmla="*/ 1577 w 1577"/>
                <a:gd name="T5" fmla="*/ 0 h 1368"/>
                <a:gd name="T6" fmla="*/ 788 w 1577"/>
                <a:gd name="T7" fmla="*/ 1368 h 1368"/>
                <a:gd name="T8" fmla="*/ 41 w 1577"/>
                <a:gd name="T9" fmla="*/ 24 h 1368"/>
                <a:gd name="T10" fmla="*/ 788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8" y="1368"/>
                  </a:moveTo>
                  <a:lnTo>
                    <a:pt x="0" y="0"/>
                  </a:lnTo>
                  <a:lnTo>
                    <a:pt x="1577" y="0"/>
                  </a:lnTo>
                  <a:lnTo>
                    <a:pt x="788" y="1368"/>
                  </a:lnTo>
                  <a:close/>
                  <a:moveTo>
                    <a:pt x="41" y="24"/>
                  </a:moveTo>
                  <a:lnTo>
                    <a:pt x="788"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5" name="Freeform 321"/>
            <p:cNvSpPr>
              <a:spLocks noEditPoints="1"/>
            </p:cNvSpPr>
            <p:nvPr/>
          </p:nvSpPr>
          <p:spPr bwMode="auto">
            <a:xfrm>
              <a:off x="10787973" y="-1673337"/>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4 h 1368"/>
                <a:gd name="T10" fmla="*/ 1536 w 1576"/>
                <a:gd name="T11" fmla="*/ 1344 h 1368"/>
                <a:gd name="T12" fmla="*/ 788 w 1576"/>
                <a:gd name="T13" fmla="*/ 47 h 1368"/>
                <a:gd name="T14" fmla="*/ 40 w 1576"/>
                <a:gd name="T15" fmla="*/ 134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4"/>
                  </a:moveTo>
                  <a:lnTo>
                    <a:pt x="1536" y="1344"/>
                  </a:lnTo>
                  <a:lnTo>
                    <a:pt x="788" y="47"/>
                  </a:lnTo>
                  <a:lnTo>
                    <a:pt x="40" y="1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6" name="Freeform 322"/>
            <p:cNvSpPr>
              <a:spLocks noEditPoints="1"/>
            </p:cNvSpPr>
            <p:nvPr/>
          </p:nvSpPr>
          <p:spPr bwMode="auto">
            <a:xfrm>
              <a:off x="12008761" y="-1655875"/>
              <a:ext cx="2503488" cy="2171700"/>
            </a:xfrm>
            <a:custGeom>
              <a:avLst/>
              <a:gdLst>
                <a:gd name="T0" fmla="*/ 789 w 1577"/>
                <a:gd name="T1" fmla="*/ 1368 h 1368"/>
                <a:gd name="T2" fmla="*/ 0 w 1577"/>
                <a:gd name="T3" fmla="*/ 0 h 1368"/>
                <a:gd name="T4" fmla="*/ 1577 w 1577"/>
                <a:gd name="T5" fmla="*/ 0 h 1368"/>
                <a:gd name="T6" fmla="*/ 789 w 1577"/>
                <a:gd name="T7" fmla="*/ 1368 h 1368"/>
                <a:gd name="T8" fmla="*/ 41 w 1577"/>
                <a:gd name="T9" fmla="*/ 24 h 1368"/>
                <a:gd name="T10" fmla="*/ 789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9" y="1368"/>
                  </a:moveTo>
                  <a:lnTo>
                    <a:pt x="0" y="0"/>
                  </a:lnTo>
                  <a:lnTo>
                    <a:pt x="1577" y="0"/>
                  </a:lnTo>
                  <a:lnTo>
                    <a:pt x="789" y="1368"/>
                  </a:lnTo>
                  <a:close/>
                  <a:moveTo>
                    <a:pt x="41" y="24"/>
                  </a:moveTo>
                  <a:lnTo>
                    <a:pt x="789"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7" name="Freeform 323"/>
            <p:cNvSpPr>
              <a:spLocks noEditPoints="1"/>
            </p:cNvSpPr>
            <p:nvPr/>
          </p:nvSpPr>
          <p:spPr bwMode="auto">
            <a:xfrm>
              <a:off x="8349573" y="460263"/>
              <a:ext cx="2501900" cy="2168525"/>
            </a:xfrm>
            <a:custGeom>
              <a:avLst/>
              <a:gdLst>
                <a:gd name="T0" fmla="*/ 788 w 1576"/>
                <a:gd name="T1" fmla="*/ 1366 h 1366"/>
                <a:gd name="T2" fmla="*/ 0 w 1576"/>
                <a:gd name="T3" fmla="*/ 0 h 1366"/>
                <a:gd name="T4" fmla="*/ 1576 w 1576"/>
                <a:gd name="T5" fmla="*/ 0 h 1366"/>
                <a:gd name="T6" fmla="*/ 788 w 1576"/>
                <a:gd name="T7" fmla="*/ 1366 h 1366"/>
                <a:gd name="T8" fmla="*/ 40 w 1576"/>
                <a:gd name="T9" fmla="*/ 24 h 1366"/>
                <a:gd name="T10" fmla="*/ 788 w 1576"/>
                <a:gd name="T11" fmla="*/ 1318 h 1366"/>
                <a:gd name="T12" fmla="*/ 1536 w 1576"/>
                <a:gd name="T13" fmla="*/ 24 h 1366"/>
                <a:gd name="T14" fmla="*/ 40 w 1576"/>
                <a:gd name="T15" fmla="*/ 24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6">
                  <a:moveTo>
                    <a:pt x="788" y="1366"/>
                  </a:moveTo>
                  <a:lnTo>
                    <a:pt x="0" y="0"/>
                  </a:lnTo>
                  <a:lnTo>
                    <a:pt x="1576" y="0"/>
                  </a:lnTo>
                  <a:lnTo>
                    <a:pt x="788" y="1366"/>
                  </a:lnTo>
                  <a:close/>
                  <a:moveTo>
                    <a:pt x="40" y="24"/>
                  </a:moveTo>
                  <a:lnTo>
                    <a:pt x="788" y="1318"/>
                  </a:lnTo>
                  <a:lnTo>
                    <a:pt x="1536"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8" name="Freeform 324"/>
            <p:cNvSpPr>
              <a:spLocks noEditPoints="1"/>
            </p:cNvSpPr>
            <p:nvPr/>
          </p:nvSpPr>
          <p:spPr bwMode="auto">
            <a:xfrm>
              <a:off x="9570361" y="441213"/>
              <a:ext cx="2503488" cy="2168525"/>
            </a:xfrm>
            <a:custGeom>
              <a:avLst/>
              <a:gdLst>
                <a:gd name="T0" fmla="*/ 1577 w 1577"/>
                <a:gd name="T1" fmla="*/ 1366 h 1366"/>
                <a:gd name="T2" fmla="*/ 0 w 1577"/>
                <a:gd name="T3" fmla="*/ 1366 h 1366"/>
                <a:gd name="T4" fmla="*/ 788 w 1577"/>
                <a:gd name="T5" fmla="*/ 0 h 1366"/>
                <a:gd name="T6" fmla="*/ 1577 w 1577"/>
                <a:gd name="T7" fmla="*/ 1366 h 1366"/>
                <a:gd name="T8" fmla="*/ 41 w 1577"/>
                <a:gd name="T9" fmla="*/ 1342 h 1366"/>
                <a:gd name="T10" fmla="*/ 1536 w 1577"/>
                <a:gd name="T11" fmla="*/ 1342 h 1366"/>
                <a:gd name="T12" fmla="*/ 788 w 1577"/>
                <a:gd name="T13" fmla="*/ 47 h 1366"/>
                <a:gd name="T14" fmla="*/ 41 w 1577"/>
                <a:gd name="T15" fmla="*/ 1342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6">
                  <a:moveTo>
                    <a:pt x="1577" y="1366"/>
                  </a:moveTo>
                  <a:lnTo>
                    <a:pt x="0" y="1366"/>
                  </a:lnTo>
                  <a:lnTo>
                    <a:pt x="788" y="0"/>
                  </a:lnTo>
                  <a:lnTo>
                    <a:pt x="1577" y="1366"/>
                  </a:lnTo>
                  <a:close/>
                  <a:moveTo>
                    <a:pt x="41" y="1342"/>
                  </a:moveTo>
                  <a:lnTo>
                    <a:pt x="1536" y="1342"/>
                  </a:lnTo>
                  <a:lnTo>
                    <a:pt x="788" y="47"/>
                  </a:lnTo>
                  <a:lnTo>
                    <a:pt x="41" y="1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9" name="Freeform 325"/>
            <p:cNvSpPr>
              <a:spLocks noEditPoints="1"/>
            </p:cNvSpPr>
            <p:nvPr/>
          </p:nvSpPr>
          <p:spPr bwMode="auto">
            <a:xfrm>
              <a:off x="10787973" y="460263"/>
              <a:ext cx="2501900" cy="2168525"/>
            </a:xfrm>
            <a:custGeom>
              <a:avLst/>
              <a:gdLst>
                <a:gd name="T0" fmla="*/ 788 w 1576"/>
                <a:gd name="T1" fmla="*/ 1366 h 1366"/>
                <a:gd name="T2" fmla="*/ 0 w 1576"/>
                <a:gd name="T3" fmla="*/ 0 h 1366"/>
                <a:gd name="T4" fmla="*/ 1576 w 1576"/>
                <a:gd name="T5" fmla="*/ 0 h 1366"/>
                <a:gd name="T6" fmla="*/ 788 w 1576"/>
                <a:gd name="T7" fmla="*/ 1366 h 1366"/>
                <a:gd name="T8" fmla="*/ 40 w 1576"/>
                <a:gd name="T9" fmla="*/ 24 h 1366"/>
                <a:gd name="T10" fmla="*/ 788 w 1576"/>
                <a:gd name="T11" fmla="*/ 1318 h 1366"/>
                <a:gd name="T12" fmla="*/ 1536 w 1576"/>
                <a:gd name="T13" fmla="*/ 24 h 1366"/>
                <a:gd name="T14" fmla="*/ 40 w 1576"/>
                <a:gd name="T15" fmla="*/ 24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6">
                  <a:moveTo>
                    <a:pt x="788" y="1366"/>
                  </a:moveTo>
                  <a:lnTo>
                    <a:pt x="0" y="0"/>
                  </a:lnTo>
                  <a:lnTo>
                    <a:pt x="1576" y="0"/>
                  </a:lnTo>
                  <a:lnTo>
                    <a:pt x="788" y="1366"/>
                  </a:lnTo>
                  <a:close/>
                  <a:moveTo>
                    <a:pt x="40" y="24"/>
                  </a:moveTo>
                  <a:lnTo>
                    <a:pt x="788" y="1318"/>
                  </a:lnTo>
                  <a:lnTo>
                    <a:pt x="1536"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0" name="Freeform 326"/>
            <p:cNvSpPr>
              <a:spLocks noEditPoints="1"/>
            </p:cNvSpPr>
            <p:nvPr/>
          </p:nvSpPr>
          <p:spPr bwMode="auto">
            <a:xfrm>
              <a:off x="12008761" y="441213"/>
              <a:ext cx="2503488" cy="2168525"/>
            </a:xfrm>
            <a:custGeom>
              <a:avLst/>
              <a:gdLst>
                <a:gd name="T0" fmla="*/ 1577 w 1577"/>
                <a:gd name="T1" fmla="*/ 1366 h 1366"/>
                <a:gd name="T2" fmla="*/ 0 w 1577"/>
                <a:gd name="T3" fmla="*/ 1366 h 1366"/>
                <a:gd name="T4" fmla="*/ 789 w 1577"/>
                <a:gd name="T5" fmla="*/ 0 h 1366"/>
                <a:gd name="T6" fmla="*/ 1577 w 1577"/>
                <a:gd name="T7" fmla="*/ 1366 h 1366"/>
                <a:gd name="T8" fmla="*/ 41 w 1577"/>
                <a:gd name="T9" fmla="*/ 1342 h 1366"/>
                <a:gd name="T10" fmla="*/ 1536 w 1577"/>
                <a:gd name="T11" fmla="*/ 1342 h 1366"/>
                <a:gd name="T12" fmla="*/ 789 w 1577"/>
                <a:gd name="T13" fmla="*/ 47 h 1366"/>
                <a:gd name="T14" fmla="*/ 41 w 1577"/>
                <a:gd name="T15" fmla="*/ 1342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6">
                  <a:moveTo>
                    <a:pt x="1577" y="1366"/>
                  </a:moveTo>
                  <a:lnTo>
                    <a:pt x="0" y="1366"/>
                  </a:lnTo>
                  <a:lnTo>
                    <a:pt x="789" y="0"/>
                  </a:lnTo>
                  <a:lnTo>
                    <a:pt x="1577" y="1366"/>
                  </a:lnTo>
                  <a:close/>
                  <a:moveTo>
                    <a:pt x="41" y="1342"/>
                  </a:moveTo>
                  <a:lnTo>
                    <a:pt x="1536" y="1342"/>
                  </a:lnTo>
                  <a:lnTo>
                    <a:pt x="789" y="47"/>
                  </a:lnTo>
                  <a:lnTo>
                    <a:pt x="41" y="1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1" name="Freeform 327"/>
            <p:cNvSpPr>
              <a:spLocks noEditPoints="1"/>
            </p:cNvSpPr>
            <p:nvPr/>
          </p:nvSpPr>
          <p:spPr bwMode="auto">
            <a:xfrm>
              <a:off x="8349573" y="2552588"/>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5 h 1368"/>
                <a:gd name="T10" fmla="*/ 1536 w 1576"/>
                <a:gd name="T11" fmla="*/ 1345 h 1368"/>
                <a:gd name="T12" fmla="*/ 788 w 1576"/>
                <a:gd name="T13" fmla="*/ 48 h 1368"/>
                <a:gd name="T14" fmla="*/ 40 w 1576"/>
                <a:gd name="T15" fmla="*/ 1345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5"/>
                  </a:moveTo>
                  <a:lnTo>
                    <a:pt x="1536" y="1345"/>
                  </a:lnTo>
                  <a:lnTo>
                    <a:pt x="788" y="48"/>
                  </a:lnTo>
                  <a:lnTo>
                    <a:pt x="40" y="1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2" name="Freeform 328"/>
            <p:cNvSpPr>
              <a:spLocks noEditPoints="1"/>
            </p:cNvSpPr>
            <p:nvPr/>
          </p:nvSpPr>
          <p:spPr bwMode="auto">
            <a:xfrm>
              <a:off x="9570361" y="2571638"/>
              <a:ext cx="2503488" cy="2171700"/>
            </a:xfrm>
            <a:custGeom>
              <a:avLst/>
              <a:gdLst>
                <a:gd name="T0" fmla="*/ 788 w 1577"/>
                <a:gd name="T1" fmla="*/ 1368 h 1368"/>
                <a:gd name="T2" fmla="*/ 0 w 1577"/>
                <a:gd name="T3" fmla="*/ 0 h 1368"/>
                <a:gd name="T4" fmla="*/ 1577 w 1577"/>
                <a:gd name="T5" fmla="*/ 0 h 1368"/>
                <a:gd name="T6" fmla="*/ 788 w 1577"/>
                <a:gd name="T7" fmla="*/ 1368 h 1368"/>
                <a:gd name="T8" fmla="*/ 41 w 1577"/>
                <a:gd name="T9" fmla="*/ 24 h 1368"/>
                <a:gd name="T10" fmla="*/ 788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8" y="1368"/>
                  </a:moveTo>
                  <a:lnTo>
                    <a:pt x="0" y="0"/>
                  </a:lnTo>
                  <a:lnTo>
                    <a:pt x="1577" y="0"/>
                  </a:lnTo>
                  <a:lnTo>
                    <a:pt x="788" y="1368"/>
                  </a:lnTo>
                  <a:close/>
                  <a:moveTo>
                    <a:pt x="41" y="24"/>
                  </a:moveTo>
                  <a:lnTo>
                    <a:pt x="788"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3" name="Freeform 329"/>
            <p:cNvSpPr>
              <a:spLocks noEditPoints="1"/>
            </p:cNvSpPr>
            <p:nvPr/>
          </p:nvSpPr>
          <p:spPr bwMode="auto">
            <a:xfrm>
              <a:off x="10787973" y="2552588"/>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5 h 1368"/>
                <a:gd name="T10" fmla="*/ 1536 w 1576"/>
                <a:gd name="T11" fmla="*/ 1345 h 1368"/>
                <a:gd name="T12" fmla="*/ 788 w 1576"/>
                <a:gd name="T13" fmla="*/ 48 h 1368"/>
                <a:gd name="T14" fmla="*/ 40 w 1576"/>
                <a:gd name="T15" fmla="*/ 1345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5"/>
                  </a:moveTo>
                  <a:lnTo>
                    <a:pt x="1536" y="1345"/>
                  </a:lnTo>
                  <a:lnTo>
                    <a:pt x="788" y="48"/>
                  </a:lnTo>
                  <a:lnTo>
                    <a:pt x="40" y="1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4" name="Freeform 330"/>
            <p:cNvSpPr>
              <a:spLocks noEditPoints="1"/>
            </p:cNvSpPr>
            <p:nvPr/>
          </p:nvSpPr>
          <p:spPr bwMode="auto">
            <a:xfrm>
              <a:off x="12008761" y="2571638"/>
              <a:ext cx="2503488" cy="2171700"/>
            </a:xfrm>
            <a:custGeom>
              <a:avLst/>
              <a:gdLst>
                <a:gd name="T0" fmla="*/ 789 w 1577"/>
                <a:gd name="T1" fmla="*/ 1368 h 1368"/>
                <a:gd name="T2" fmla="*/ 0 w 1577"/>
                <a:gd name="T3" fmla="*/ 0 h 1368"/>
                <a:gd name="T4" fmla="*/ 1577 w 1577"/>
                <a:gd name="T5" fmla="*/ 0 h 1368"/>
                <a:gd name="T6" fmla="*/ 789 w 1577"/>
                <a:gd name="T7" fmla="*/ 1368 h 1368"/>
                <a:gd name="T8" fmla="*/ 41 w 1577"/>
                <a:gd name="T9" fmla="*/ 24 h 1368"/>
                <a:gd name="T10" fmla="*/ 789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9" y="1368"/>
                  </a:moveTo>
                  <a:lnTo>
                    <a:pt x="0" y="0"/>
                  </a:lnTo>
                  <a:lnTo>
                    <a:pt x="1577" y="0"/>
                  </a:lnTo>
                  <a:lnTo>
                    <a:pt x="789" y="1368"/>
                  </a:lnTo>
                  <a:close/>
                  <a:moveTo>
                    <a:pt x="41" y="24"/>
                  </a:moveTo>
                  <a:lnTo>
                    <a:pt x="789"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395216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460269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3489632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3838839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740868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1778756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1045810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2742588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F95C36E-D000-4014-BE36-D63C36F5DCA4}" type="datetimeFigureOut">
              <a:rPr lang="zh-CN" altLang="en-US" smtClean="0"/>
              <a:t>2021/11/18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3789406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95C36E-D000-4014-BE36-D63C36F5DCA4}" type="datetimeFigureOut">
              <a:rPr lang="zh-CN" altLang="en-US" smtClean="0"/>
              <a:t>2021/11/18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703A2-71E2-4B76-B0DB-87A8EB0C07A6}" type="slidenum">
              <a:rPr lang="zh-CN" altLang="en-US" smtClean="0"/>
              <a:t>‹#›</a:t>
            </a:fld>
            <a:endParaRPr lang="zh-CN" altLang="en-US"/>
          </a:p>
        </p:txBody>
      </p:sp>
    </p:spTree>
    <p:extLst>
      <p:ext uri="{BB962C8B-B14F-4D97-AF65-F5344CB8AC3E}">
        <p14:creationId xmlns:p14="http://schemas.microsoft.com/office/powerpoint/2010/main" val="2183639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5" name="Group 324"/>
          <p:cNvGrpSpPr/>
          <p:nvPr/>
        </p:nvGrpSpPr>
        <p:grpSpPr>
          <a:xfrm>
            <a:off x="372579" y="1"/>
            <a:ext cx="11531020" cy="627407"/>
            <a:chOff x="-116540" y="4468112"/>
            <a:chExt cx="12812244" cy="697119"/>
          </a:xfrm>
          <a:solidFill>
            <a:schemeClr val="bg1">
              <a:lumMod val="95000"/>
              <a:alpha val="85000"/>
            </a:schemeClr>
          </a:solidFill>
        </p:grpSpPr>
        <p:grpSp>
          <p:nvGrpSpPr>
            <p:cNvPr id="326" name="Group 325"/>
            <p:cNvGrpSpPr/>
            <p:nvPr/>
          </p:nvGrpSpPr>
          <p:grpSpPr>
            <a:xfrm>
              <a:off x="4112933" y="4472081"/>
              <a:ext cx="4198938" cy="682626"/>
              <a:chOff x="1066800" y="2130425"/>
              <a:chExt cx="4198938" cy="682626"/>
            </a:xfrm>
            <a:grpFill/>
          </p:grpSpPr>
          <p:sp>
            <p:nvSpPr>
              <p:cNvPr id="534" name="Rectangle 5"/>
              <p:cNvSpPr>
                <a:spLocks noChangeArrowheads="1"/>
              </p:cNvSpPr>
              <p:nvPr/>
            </p:nvSpPr>
            <p:spPr bwMode="auto">
              <a:xfrm>
                <a:off x="51831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5" name="Rectangle 6"/>
              <p:cNvSpPr>
                <a:spLocks noChangeArrowheads="1"/>
              </p:cNvSpPr>
              <p:nvPr/>
            </p:nvSpPr>
            <p:spPr bwMode="auto">
              <a:xfrm>
                <a:off x="51879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6" name="Rectangle 7"/>
              <p:cNvSpPr>
                <a:spLocks noChangeArrowheads="1"/>
              </p:cNvSpPr>
              <p:nvPr/>
            </p:nvSpPr>
            <p:spPr bwMode="auto">
              <a:xfrm>
                <a:off x="51879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7" name="Rectangle 10"/>
              <p:cNvSpPr>
                <a:spLocks noChangeArrowheads="1"/>
              </p:cNvSpPr>
              <p:nvPr/>
            </p:nvSpPr>
            <p:spPr bwMode="auto">
              <a:xfrm>
                <a:off x="5033963"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8" name="Rectangle 11"/>
              <p:cNvSpPr>
                <a:spLocks noChangeArrowheads="1"/>
              </p:cNvSpPr>
              <p:nvPr/>
            </p:nvSpPr>
            <p:spPr bwMode="auto">
              <a:xfrm>
                <a:off x="50371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9" name="Rectangle 12"/>
              <p:cNvSpPr>
                <a:spLocks noChangeArrowheads="1"/>
              </p:cNvSpPr>
              <p:nvPr/>
            </p:nvSpPr>
            <p:spPr bwMode="auto">
              <a:xfrm>
                <a:off x="50403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0" name="Rectangle 13"/>
              <p:cNvSpPr>
                <a:spLocks noChangeArrowheads="1"/>
              </p:cNvSpPr>
              <p:nvPr/>
            </p:nvSpPr>
            <p:spPr bwMode="auto">
              <a:xfrm>
                <a:off x="5040313" y="2278063"/>
                <a:ext cx="76200"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1" name="Rectangle 14"/>
              <p:cNvSpPr>
                <a:spLocks noChangeArrowheads="1"/>
              </p:cNvSpPr>
              <p:nvPr/>
            </p:nvSpPr>
            <p:spPr bwMode="auto">
              <a:xfrm>
                <a:off x="50450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2" name="Rectangle 16"/>
              <p:cNvSpPr>
                <a:spLocks noChangeArrowheads="1"/>
              </p:cNvSpPr>
              <p:nvPr/>
            </p:nvSpPr>
            <p:spPr bwMode="auto">
              <a:xfrm>
                <a:off x="48863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3" name="Rectangle 17"/>
              <p:cNvSpPr>
                <a:spLocks noChangeArrowheads="1"/>
              </p:cNvSpPr>
              <p:nvPr/>
            </p:nvSpPr>
            <p:spPr bwMode="auto">
              <a:xfrm>
                <a:off x="48910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4" name="Rectangle 18"/>
              <p:cNvSpPr>
                <a:spLocks noChangeArrowheads="1"/>
              </p:cNvSpPr>
              <p:nvPr/>
            </p:nvSpPr>
            <p:spPr bwMode="auto">
              <a:xfrm>
                <a:off x="4894263"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5" name="Rectangle 19"/>
              <p:cNvSpPr>
                <a:spLocks noChangeArrowheads="1"/>
              </p:cNvSpPr>
              <p:nvPr/>
            </p:nvSpPr>
            <p:spPr bwMode="auto">
              <a:xfrm>
                <a:off x="489426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6" name="Rectangle 20"/>
              <p:cNvSpPr>
                <a:spLocks noChangeArrowheads="1"/>
              </p:cNvSpPr>
              <p:nvPr/>
            </p:nvSpPr>
            <p:spPr bwMode="auto">
              <a:xfrm>
                <a:off x="48974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7" name="Rectangle 22"/>
              <p:cNvSpPr>
                <a:spLocks noChangeArrowheads="1"/>
              </p:cNvSpPr>
              <p:nvPr/>
            </p:nvSpPr>
            <p:spPr bwMode="auto">
              <a:xfrm>
                <a:off x="47434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8" name="Rectangle 23"/>
              <p:cNvSpPr>
                <a:spLocks noChangeArrowheads="1"/>
              </p:cNvSpPr>
              <p:nvPr/>
            </p:nvSpPr>
            <p:spPr bwMode="auto">
              <a:xfrm>
                <a:off x="47482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9" name="Rectangle 26"/>
              <p:cNvSpPr>
                <a:spLocks noChangeArrowheads="1"/>
              </p:cNvSpPr>
              <p:nvPr/>
            </p:nvSpPr>
            <p:spPr bwMode="auto">
              <a:xfrm>
                <a:off x="4594225"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0" name="Rectangle 27"/>
              <p:cNvSpPr>
                <a:spLocks noChangeArrowheads="1"/>
              </p:cNvSpPr>
              <p:nvPr/>
            </p:nvSpPr>
            <p:spPr bwMode="auto">
              <a:xfrm>
                <a:off x="45974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1" name="Rectangle 28"/>
              <p:cNvSpPr>
                <a:spLocks noChangeArrowheads="1"/>
              </p:cNvSpPr>
              <p:nvPr/>
            </p:nvSpPr>
            <p:spPr bwMode="auto">
              <a:xfrm>
                <a:off x="4597400" y="2430463"/>
                <a:ext cx="79375"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52" name="Rectangle 29"/>
              <p:cNvSpPr>
                <a:spLocks noChangeArrowheads="1"/>
              </p:cNvSpPr>
              <p:nvPr/>
            </p:nvSpPr>
            <p:spPr bwMode="auto">
              <a:xfrm>
                <a:off x="46005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3" name="Rectangle 30"/>
              <p:cNvSpPr>
                <a:spLocks noChangeArrowheads="1"/>
              </p:cNvSpPr>
              <p:nvPr/>
            </p:nvSpPr>
            <p:spPr bwMode="auto">
              <a:xfrm>
                <a:off x="46053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4" name="Rectangle 32"/>
              <p:cNvSpPr>
                <a:spLocks noChangeArrowheads="1"/>
              </p:cNvSpPr>
              <p:nvPr/>
            </p:nvSpPr>
            <p:spPr bwMode="auto">
              <a:xfrm>
                <a:off x="4451350"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5" name="Rectangle 33"/>
              <p:cNvSpPr>
                <a:spLocks noChangeArrowheads="1"/>
              </p:cNvSpPr>
              <p:nvPr/>
            </p:nvSpPr>
            <p:spPr bwMode="auto">
              <a:xfrm>
                <a:off x="44545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6" name="Rectangle 34"/>
              <p:cNvSpPr>
                <a:spLocks noChangeArrowheads="1"/>
              </p:cNvSpPr>
              <p:nvPr/>
            </p:nvSpPr>
            <p:spPr bwMode="auto">
              <a:xfrm>
                <a:off x="4457700"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7" name="Rectangle 36"/>
              <p:cNvSpPr>
                <a:spLocks noChangeArrowheads="1"/>
              </p:cNvSpPr>
              <p:nvPr/>
            </p:nvSpPr>
            <p:spPr bwMode="auto">
              <a:xfrm>
                <a:off x="4300538"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8" name="Rectangle 37"/>
              <p:cNvSpPr>
                <a:spLocks noChangeArrowheads="1"/>
              </p:cNvSpPr>
              <p:nvPr/>
            </p:nvSpPr>
            <p:spPr bwMode="auto">
              <a:xfrm>
                <a:off x="43037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9" name="Rectangle 38"/>
              <p:cNvSpPr>
                <a:spLocks noChangeArrowheads="1"/>
              </p:cNvSpPr>
              <p:nvPr/>
            </p:nvSpPr>
            <p:spPr bwMode="auto">
              <a:xfrm>
                <a:off x="4308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0" name="Rectangle 39"/>
              <p:cNvSpPr>
                <a:spLocks noChangeArrowheads="1"/>
              </p:cNvSpPr>
              <p:nvPr/>
            </p:nvSpPr>
            <p:spPr bwMode="auto">
              <a:xfrm>
                <a:off x="43084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1" name="Rectangle 41"/>
              <p:cNvSpPr>
                <a:spLocks noChangeArrowheads="1"/>
              </p:cNvSpPr>
              <p:nvPr/>
            </p:nvSpPr>
            <p:spPr bwMode="auto">
              <a:xfrm>
                <a:off x="4157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2" name="Rectangle 43"/>
              <p:cNvSpPr>
                <a:spLocks noChangeArrowheads="1"/>
              </p:cNvSpPr>
              <p:nvPr/>
            </p:nvSpPr>
            <p:spPr bwMode="auto">
              <a:xfrm>
                <a:off x="41608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3" name="Rectangle 45"/>
              <p:cNvSpPr>
                <a:spLocks noChangeArrowheads="1"/>
              </p:cNvSpPr>
              <p:nvPr/>
            </p:nvSpPr>
            <p:spPr bwMode="auto">
              <a:xfrm>
                <a:off x="40068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4" name="Rectangle 46"/>
              <p:cNvSpPr>
                <a:spLocks noChangeArrowheads="1"/>
              </p:cNvSpPr>
              <p:nvPr/>
            </p:nvSpPr>
            <p:spPr bwMode="auto">
              <a:xfrm>
                <a:off x="400685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5" name="Rectangle 47"/>
              <p:cNvSpPr>
                <a:spLocks noChangeArrowheads="1"/>
              </p:cNvSpPr>
              <p:nvPr/>
            </p:nvSpPr>
            <p:spPr bwMode="auto">
              <a:xfrm>
                <a:off x="401161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6" name="Rectangle 48"/>
              <p:cNvSpPr>
                <a:spLocks noChangeArrowheads="1"/>
              </p:cNvSpPr>
              <p:nvPr/>
            </p:nvSpPr>
            <p:spPr bwMode="auto">
              <a:xfrm>
                <a:off x="4014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7" name="Rectangle 49"/>
              <p:cNvSpPr>
                <a:spLocks noChangeArrowheads="1"/>
              </p:cNvSpPr>
              <p:nvPr/>
            </p:nvSpPr>
            <p:spPr bwMode="auto">
              <a:xfrm>
                <a:off x="4014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8" name="Rectangle 51"/>
              <p:cNvSpPr>
                <a:spLocks noChangeArrowheads="1"/>
              </p:cNvSpPr>
              <p:nvPr/>
            </p:nvSpPr>
            <p:spPr bwMode="auto">
              <a:xfrm>
                <a:off x="3863975" y="2430463"/>
                <a:ext cx="76200"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69" name="Rectangle 53"/>
              <p:cNvSpPr>
                <a:spLocks noChangeArrowheads="1"/>
              </p:cNvSpPr>
              <p:nvPr/>
            </p:nvSpPr>
            <p:spPr bwMode="auto">
              <a:xfrm>
                <a:off x="38687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0" name="Rectangle 55"/>
              <p:cNvSpPr>
                <a:spLocks noChangeArrowheads="1"/>
              </p:cNvSpPr>
              <p:nvPr/>
            </p:nvSpPr>
            <p:spPr bwMode="auto">
              <a:xfrm>
                <a:off x="3713163" y="2578100"/>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1" name="Rectangle 56"/>
              <p:cNvSpPr>
                <a:spLocks noChangeArrowheads="1"/>
              </p:cNvSpPr>
              <p:nvPr/>
            </p:nvSpPr>
            <p:spPr bwMode="auto">
              <a:xfrm>
                <a:off x="3717925"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2" name="Rectangle 57"/>
              <p:cNvSpPr>
                <a:spLocks noChangeArrowheads="1"/>
              </p:cNvSpPr>
              <p:nvPr/>
            </p:nvSpPr>
            <p:spPr bwMode="auto">
              <a:xfrm>
                <a:off x="3717925"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3" name="Rectangle 60"/>
              <p:cNvSpPr>
                <a:spLocks noChangeArrowheads="1"/>
              </p:cNvSpPr>
              <p:nvPr/>
            </p:nvSpPr>
            <p:spPr bwMode="auto">
              <a:xfrm>
                <a:off x="3563938"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4" name="Rectangle 62"/>
              <p:cNvSpPr>
                <a:spLocks noChangeArrowheads="1"/>
              </p:cNvSpPr>
              <p:nvPr/>
            </p:nvSpPr>
            <p:spPr bwMode="auto">
              <a:xfrm>
                <a:off x="3571875" y="2278063"/>
                <a:ext cx="74613"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75" name="Rectangle 63"/>
              <p:cNvSpPr>
                <a:spLocks noChangeArrowheads="1"/>
              </p:cNvSpPr>
              <p:nvPr/>
            </p:nvSpPr>
            <p:spPr bwMode="auto">
              <a:xfrm>
                <a:off x="357505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6" name="Rectangle 65"/>
              <p:cNvSpPr>
                <a:spLocks noChangeArrowheads="1"/>
              </p:cNvSpPr>
              <p:nvPr/>
            </p:nvSpPr>
            <p:spPr bwMode="auto">
              <a:xfrm>
                <a:off x="34210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7" name="Rectangle 66"/>
              <p:cNvSpPr>
                <a:spLocks noChangeArrowheads="1"/>
              </p:cNvSpPr>
              <p:nvPr/>
            </p:nvSpPr>
            <p:spPr bwMode="auto">
              <a:xfrm>
                <a:off x="3424238"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8" name="Rectangle 67"/>
              <p:cNvSpPr>
                <a:spLocks noChangeArrowheads="1"/>
              </p:cNvSpPr>
              <p:nvPr/>
            </p:nvSpPr>
            <p:spPr bwMode="auto">
              <a:xfrm>
                <a:off x="34242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9" name="Rectangle 68"/>
              <p:cNvSpPr>
                <a:spLocks noChangeArrowheads="1"/>
              </p:cNvSpPr>
              <p:nvPr/>
            </p:nvSpPr>
            <p:spPr bwMode="auto">
              <a:xfrm>
                <a:off x="342900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0" name="Rectangle 70"/>
              <p:cNvSpPr>
                <a:spLocks noChangeArrowheads="1"/>
              </p:cNvSpPr>
              <p:nvPr/>
            </p:nvSpPr>
            <p:spPr bwMode="auto">
              <a:xfrm>
                <a:off x="32702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1" name="Rectangle 71"/>
              <p:cNvSpPr>
                <a:spLocks noChangeArrowheads="1"/>
              </p:cNvSpPr>
              <p:nvPr/>
            </p:nvSpPr>
            <p:spPr bwMode="auto">
              <a:xfrm>
                <a:off x="327342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2" name="Rectangle 72"/>
              <p:cNvSpPr>
                <a:spLocks noChangeArrowheads="1"/>
              </p:cNvSpPr>
              <p:nvPr/>
            </p:nvSpPr>
            <p:spPr bwMode="auto">
              <a:xfrm>
                <a:off x="32781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3" name="Rectangle 75"/>
              <p:cNvSpPr>
                <a:spLocks noChangeArrowheads="1"/>
              </p:cNvSpPr>
              <p:nvPr/>
            </p:nvSpPr>
            <p:spPr bwMode="auto">
              <a:xfrm>
                <a:off x="312737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4" name="Rectangle 76"/>
              <p:cNvSpPr>
                <a:spLocks noChangeArrowheads="1"/>
              </p:cNvSpPr>
              <p:nvPr/>
            </p:nvSpPr>
            <p:spPr bwMode="auto">
              <a:xfrm>
                <a:off x="3130550"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85" name="Rectangle 77"/>
              <p:cNvSpPr>
                <a:spLocks noChangeArrowheads="1"/>
              </p:cNvSpPr>
              <p:nvPr/>
            </p:nvSpPr>
            <p:spPr bwMode="auto">
              <a:xfrm>
                <a:off x="31353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6" name="Rectangle 79"/>
              <p:cNvSpPr>
                <a:spLocks noChangeArrowheads="1"/>
              </p:cNvSpPr>
              <p:nvPr/>
            </p:nvSpPr>
            <p:spPr bwMode="auto">
              <a:xfrm>
                <a:off x="2976563"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7" name="Rectangle 80"/>
              <p:cNvSpPr>
                <a:spLocks noChangeArrowheads="1"/>
              </p:cNvSpPr>
              <p:nvPr/>
            </p:nvSpPr>
            <p:spPr bwMode="auto">
              <a:xfrm>
                <a:off x="29813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8" name="Rectangle 81"/>
              <p:cNvSpPr>
                <a:spLocks noChangeArrowheads="1"/>
              </p:cNvSpPr>
              <p:nvPr/>
            </p:nvSpPr>
            <p:spPr bwMode="auto">
              <a:xfrm>
                <a:off x="2981325"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9" name="Rectangle 82"/>
              <p:cNvSpPr>
                <a:spLocks noChangeArrowheads="1"/>
              </p:cNvSpPr>
              <p:nvPr/>
            </p:nvSpPr>
            <p:spPr bwMode="auto">
              <a:xfrm>
                <a:off x="298450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0" name="Rectangle 83"/>
              <p:cNvSpPr>
                <a:spLocks noChangeArrowheads="1"/>
              </p:cNvSpPr>
              <p:nvPr/>
            </p:nvSpPr>
            <p:spPr bwMode="auto">
              <a:xfrm>
                <a:off x="2987675"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1" name="Rectangle 85"/>
              <p:cNvSpPr>
                <a:spLocks noChangeArrowheads="1"/>
              </p:cNvSpPr>
              <p:nvPr/>
            </p:nvSpPr>
            <p:spPr bwMode="auto">
              <a:xfrm>
                <a:off x="283051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2" name="Rectangle 86"/>
              <p:cNvSpPr>
                <a:spLocks noChangeArrowheads="1"/>
              </p:cNvSpPr>
              <p:nvPr/>
            </p:nvSpPr>
            <p:spPr bwMode="auto">
              <a:xfrm>
                <a:off x="2833688"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3" name="Rectangle 87"/>
              <p:cNvSpPr>
                <a:spLocks noChangeArrowheads="1"/>
              </p:cNvSpPr>
              <p:nvPr/>
            </p:nvSpPr>
            <p:spPr bwMode="auto">
              <a:xfrm>
                <a:off x="283368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4" name="Rectangle 88"/>
              <p:cNvSpPr>
                <a:spLocks noChangeArrowheads="1"/>
              </p:cNvSpPr>
              <p:nvPr/>
            </p:nvSpPr>
            <p:spPr bwMode="auto">
              <a:xfrm>
                <a:off x="283845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5" name="Rectangle 89"/>
              <p:cNvSpPr>
                <a:spLocks noChangeArrowheads="1"/>
              </p:cNvSpPr>
              <p:nvPr/>
            </p:nvSpPr>
            <p:spPr bwMode="auto">
              <a:xfrm>
                <a:off x="2841625" y="2130425"/>
                <a:ext cx="6350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6" name="Rectangle 91"/>
              <p:cNvSpPr>
                <a:spLocks noChangeArrowheads="1"/>
              </p:cNvSpPr>
              <p:nvPr/>
            </p:nvSpPr>
            <p:spPr bwMode="auto">
              <a:xfrm>
                <a:off x="26844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7" name="Rectangle 92"/>
              <p:cNvSpPr>
                <a:spLocks noChangeArrowheads="1"/>
              </p:cNvSpPr>
              <p:nvPr/>
            </p:nvSpPr>
            <p:spPr bwMode="auto">
              <a:xfrm>
                <a:off x="26844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8" name="Rectangle 93"/>
              <p:cNvSpPr>
                <a:spLocks noChangeArrowheads="1"/>
              </p:cNvSpPr>
              <p:nvPr/>
            </p:nvSpPr>
            <p:spPr bwMode="auto">
              <a:xfrm>
                <a:off x="268763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9" name="Rectangle 94"/>
              <p:cNvSpPr>
                <a:spLocks noChangeArrowheads="1"/>
              </p:cNvSpPr>
              <p:nvPr/>
            </p:nvSpPr>
            <p:spPr bwMode="auto">
              <a:xfrm>
                <a:off x="26908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0" name="Rectangle 99"/>
              <p:cNvSpPr>
                <a:spLocks noChangeArrowheads="1"/>
              </p:cNvSpPr>
              <p:nvPr/>
            </p:nvSpPr>
            <p:spPr bwMode="auto">
              <a:xfrm>
                <a:off x="2544763"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1" name="Rectangle 101"/>
              <p:cNvSpPr>
                <a:spLocks noChangeArrowheads="1"/>
              </p:cNvSpPr>
              <p:nvPr/>
            </p:nvSpPr>
            <p:spPr bwMode="auto">
              <a:xfrm>
                <a:off x="239077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2" name="Rectangle 102"/>
              <p:cNvSpPr>
                <a:spLocks noChangeArrowheads="1"/>
              </p:cNvSpPr>
              <p:nvPr/>
            </p:nvSpPr>
            <p:spPr bwMode="auto">
              <a:xfrm>
                <a:off x="2393950"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3" name="Rectangle 103"/>
              <p:cNvSpPr>
                <a:spLocks noChangeArrowheads="1"/>
              </p:cNvSpPr>
              <p:nvPr/>
            </p:nvSpPr>
            <p:spPr bwMode="auto">
              <a:xfrm>
                <a:off x="23987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4" name="Rectangle 104"/>
              <p:cNvSpPr>
                <a:spLocks noChangeArrowheads="1"/>
              </p:cNvSpPr>
              <p:nvPr/>
            </p:nvSpPr>
            <p:spPr bwMode="auto">
              <a:xfrm>
                <a:off x="23987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5" name="Rectangle 106"/>
              <p:cNvSpPr>
                <a:spLocks noChangeArrowheads="1"/>
              </p:cNvSpPr>
              <p:nvPr/>
            </p:nvSpPr>
            <p:spPr bwMode="auto">
              <a:xfrm>
                <a:off x="22447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6" name="Rectangle 107"/>
              <p:cNvSpPr>
                <a:spLocks noChangeArrowheads="1"/>
              </p:cNvSpPr>
              <p:nvPr/>
            </p:nvSpPr>
            <p:spPr bwMode="auto">
              <a:xfrm>
                <a:off x="224790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7" name="Rectangle 108"/>
              <p:cNvSpPr>
                <a:spLocks noChangeArrowheads="1"/>
              </p:cNvSpPr>
              <p:nvPr/>
            </p:nvSpPr>
            <p:spPr bwMode="auto">
              <a:xfrm>
                <a:off x="224790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8" name="Rectangle 111"/>
              <p:cNvSpPr>
                <a:spLocks noChangeArrowheads="1"/>
              </p:cNvSpPr>
              <p:nvPr/>
            </p:nvSpPr>
            <p:spPr bwMode="auto">
              <a:xfrm>
                <a:off x="21018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9" name="Rectangle 112"/>
              <p:cNvSpPr>
                <a:spLocks noChangeArrowheads="1"/>
              </p:cNvSpPr>
              <p:nvPr/>
            </p:nvSpPr>
            <p:spPr bwMode="auto">
              <a:xfrm>
                <a:off x="21018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0" name="Rectangle 115"/>
              <p:cNvSpPr>
                <a:spLocks noChangeArrowheads="1"/>
              </p:cNvSpPr>
              <p:nvPr/>
            </p:nvSpPr>
            <p:spPr bwMode="auto">
              <a:xfrm>
                <a:off x="19478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1" name="Rectangle 116"/>
              <p:cNvSpPr>
                <a:spLocks noChangeArrowheads="1"/>
              </p:cNvSpPr>
              <p:nvPr/>
            </p:nvSpPr>
            <p:spPr bwMode="auto">
              <a:xfrm>
                <a:off x="19510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2" name="Rectangle 117"/>
              <p:cNvSpPr>
                <a:spLocks noChangeArrowheads="1"/>
              </p:cNvSpPr>
              <p:nvPr/>
            </p:nvSpPr>
            <p:spPr bwMode="auto">
              <a:xfrm>
                <a:off x="19542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3" name="Rectangle 118"/>
              <p:cNvSpPr>
                <a:spLocks noChangeArrowheads="1"/>
              </p:cNvSpPr>
              <p:nvPr/>
            </p:nvSpPr>
            <p:spPr bwMode="auto">
              <a:xfrm>
                <a:off x="1963271" y="2272553"/>
                <a:ext cx="62380" cy="769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4" name="Rectangle 119"/>
              <p:cNvSpPr>
                <a:spLocks noChangeArrowheads="1"/>
              </p:cNvSpPr>
              <p:nvPr/>
            </p:nvSpPr>
            <p:spPr bwMode="auto">
              <a:xfrm>
                <a:off x="19589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5" name="Rectangle 121"/>
              <p:cNvSpPr>
                <a:spLocks noChangeArrowheads="1"/>
              </p:cNvSpPr>
              <p:nvPr/>
            </p:nvSpPr>
            <p:spPr bwMode="auto">
              <a:xfrm>
                <a:off x="18002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6" name="Rectangle 122"/>
              <p:cNvSpPr>
                <a:spLocks noChangeArrowheads="1"/>
              </p:cNvSpPr>
              <p:nvPr/>
            </p:nvSpPr>
            <p:spPr bwMode="auto">
              <a:xfrm>
                <a:off x="1804988"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7" name="Rectangle 123"/>
              <p:cNvSpPr>
                <a:spLocks noChangeArrowheads="1"/>
              </p:cNvSpPr>
              <p:nvPr/>
            </p:nvSpPr>
            <p:spPr bwMode="auto">
              <a:xfrm>
                <a:off x="1808163"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618" name="Rectangle 124"/>
              <p:cNvSpPr>
                <a:spLocks noChangeArrowheads="1"/>
              </p:cNvSpPr>
              <p:nvPr/>
            </p:nvSpPr>
            <p:spPr bwMode="auto">
              <a:xfrm>
                <a:off x="18113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9" name="Rectangle 126"/>
              <p:cNvSpPr>
                <a:spLocks noChangeArrowheads="1"/>
              </p:cNvSpPr>
              <p:nvPr/>
            </p:nvSpPr>
            <p:spPr bwMode="auto">
              <a:xfrm>
                <a:off x="16573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0" name="Rectangle 127"/>
              <p:cNvSpPr>
                <a:spLocks noChangeArrowheads="1"/>
              </p:cNvSpPr>
              <p:nvPr/>
            </p:nvSpPr>
            <p:spPr bwMode="auto">
              <a:xfrm>
                <a:off x="16621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1" name="Rectangle 130"/>
              <p:cNvSpPr>
                <a:spLocks noChangeArrowheads="1"/>
              </p:cNvSpPr>
              <p:nvPr/>
            </p:nvSpPr>
            <p:spPr bwMode="auto">
              <a:xfrm>
                <a:off x="15113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2" name="Rectangle 131"/>
              <p:cNvSpPr>
                <a:spLocks noChangeArrowheads="1"/>
              </p:cNvSpPr>
              <p:nvPr/>
            </p:nvSpPr>
            <p:spPr bwMode="auto">
              <a:xfrm>
                <a:off x="151130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3" name="Rectangle 132"/>
              <p:cNvSpPr>
                <a:spLocks noChangeArrowheads="1"/>
              </p:cNvSpPr>
              <p:nvPr/>
            </p:nvSpPr>
            <p:spPr bwMode="auto">
              <a:xfrm>
                <a:off x="1514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4" name="Rectangle 133"/>
              <p:cNvSpPr>
                <a:spLocks noChangeArrowheads="1"/>
              </p:cNvSpPr>
              <p:nvPr/>
            </p:nvSpPr>
            <p:spPr bwMode="auto">
              <a:xfrm>
                <a:off x="15192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5" name="Rectangle 135"/>
              <p:cNvSpPr>
                <a:spLocks noChangeArrowheads="1"/>
              </p:cNvSpPr>
              <p:nvPr/>
            </p:nvSpPr>
            <p:spPr bwMode="auto">
              <a:xfrm>
                <a:off x="1360488"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6" name="Rectangle 136"/>
              <p:cNvSpPr>
                <a:spLocks noChangeArrowheads="1"/>
              </p:cNvSpPr>
              <p:nvPr/>
            </p:nvSpPr>
            <p:spPr bwMode="auto">
              <a:xfrm>
                <a:off x="1363663"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7" name="Rectangle 137"/>
              <p:cNvSpPr>
                <a:spLocks noChangeArrowheads="1"/>
              </p:cNvSpPr>
              <p:nvPr/>
            </p:nvSpPr>
            <p:spPr bwMode="auto">
              <a:xfrm>
                <a:off x="1363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8" name="Rectangle 138"/>
              <p:cNvSpPr>
                <a:spLocks noChangeArrowheads="1"/>
              </p:cNvSpPr>
              <p:nvPr/>
            </p:nvSpPr>
            <p:spPr bwMode="auto">
              <a:xfrm>
                <a:off x="13684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9" name="Rectangle 141"/>
              <p:cNvSpPr>
                <a:spLocks noChangeArrowheads="1"/>
              </p:cNvSpPr>
              <p:nvPr/>
            </p:nvSpPr>
            <p:spPr bwMode="auto">
              <a:xfrm>
                <a:off x="12144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0" name="Rectangle 142"/>
              <p:cNvSpPr>
                <a:spLocks noChangeArrowheads="1"/>
              </p:cNvSpPr>
              <p:nvPr/>
            </p:nvSpPr>
            <p:spPr bwMode="auto">
              <a:xfrm>
                <a:off x="12176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1" name="Rectangle 143"/>
              <p:cNvSpPr>
                <a:spLocks noChangeArrowheads="1"/>
              </p:cNvSpPr>
              <p:nvPr/>
            </p:nvSpPr>
            <p:spPr bwMode="auto">
              <a:xfrm>
                <a:off x="1220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2" name="Rectangle 144"/>
              <p:cNvSpPr>
                <a:spLocks noChangeArrowheads="1"/>
              </p:cNvSpPr>
              <p:nvPr/>
            </p:nvSpPr>
            <p:spPr bwMode="auto">
              <a:xfrm>
                <a:off x="1220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3" name="Rectangle 146"/>
              <p:cNvSpPr>
                <a:spLocks noChangeArrowheads="1"/>
              </p:cNvSpPr>
              <p:nvPr/>
            </p:nvSpPr>
            <p:spPr bwMode="auto">
              <a:xfrm>
                <a:off x="106680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4" name="Rectangle 147"/>
              <p:cNvSpPr>
                <a:spLocks noChangeArrowheads="1"/>
              </p:cNvSpPr>
              <p:nvPr/>
            </p:nvSpPr>
            <p:spPr bwMode="auto">
              <a:xfrm>
                <a:off x="10668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5" name="Rectangle 148"/>
              <p:cNvSpPr>
                <a:spLocks noChangeArrowheads="1"/>
              </p:cNvSpPr>
              <p:nvPr/>
            </p:nvSpPr>
            <p:spPr bwMode="auto">
              <a:xfrm>
                <a:off x="107156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6" name="Rectangle 149"/>
              <p:cNvSpPr>
                <a:spLocks noChangeArrowheads="1"/>
              </p:cNvSpPr>
              <p:nvPr/>
            </p:nvSpPr>
            <p:spPr bwMode="auto">
              <a:xfrm>
                <a:off x="1074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7" name="Rectangle 150"/>
              <p:cNvSpPr>
                <a:spLocks noChangeArrowheads="1"/>
              </p:cNvSpPr>
              <p:nvPr/>
            </p:nvSpPr>
            <p:spPr bwMode="auto">
              <a:xfrm>
                <a:off x="10747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327" name="Group 326"/>
            <p:cNvGrpSpPr/>
            <p:nvPr/>
          </p:nvGrpSpPr>
          <p:grpSpPr>
            <a:xfrm>
              <a:off x="8496766" y="4468112"/>
              <a:ext cx="4198938" cy="682626"/>
              <a:chOff x="1066800" y="2130425"/>
              <a:chExt cx="4198938" cy="682626"/>
            </a:xfrm>
            <a:grpFill/>
          </p:grpSpPr>
          <p:sp>
            <p:nvSpPr>
              <p:cNvPr id="432" name="Rectangle 5"/>
              <p:cNvSpPr>
                <a:spLocks noChangeArrowheads="1"/>
              </p:cNvSpPr>
              <p:nvPr/>
            </p:nvSpPr>
            <p:spPr bwMode="auto">
              <a:xfrm>
                <a:off x="51831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3" name="Rectangle 6"/>
              <p:cNvSpPr>
                <a:spLocks noChangeArrowheads="1"/>
              </p:cNvSpPr>
              <p:nvPr/>
            </p:nvSpPr>
            <p:spPr bwMode="auto">
              <a:xfrm>
                <a:off x="51879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4" name="Rectangle 7"/>
              <p:cNvSpPr>
                <a:spLocks noChangeArrowheads="1"/>
              </p:cNvSpPr>
              <p:nvPr/>
            </p:nvSpPr>
            <p:spPr bwMode="auto">
              <a:xfrm>
                <a:off x="51879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5" name="Rectangle 10"/>
              <p:cNvSpPr>
                <a:spLocks noChangeArrowheads="1"/>
              </p:cNvSpPr>
              <p:nvPr/>
            </p:nvSpPr>
            <p:spPr bwMode="auto">
              <a:xfrm>
                <a:off x="5033963"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6" name="Rectangle 11"/>
              <p:cNvSpPr>
                <a:spLocks noChangeArrowheads="1"/>
              </p:cNvSpPr>
              <p:nvPr/>
            </p:nvSpPr>
            <p:spPr bwMode="auto">
              <a:xfrm>
                <a:off x="50371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7" name="Rectangle 12"/>
              <p:cNvSpPr>
                <a:spLocks noChangeArrowheads="1"/>
              </p:cNvSpPr>
              <p:nvPr/>
            </p:nvSpPr>
            <p:spPr bwMode="auto">
              <a:xfrm>
                <a:off x="50403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8" name="Rectangle 13"/>
              <p:cNvSpPr>
                <a:spLocks noChangeArrowheads="1"/>
              </p:cNvSpPr>
              <p:nvPr/>
            </p:nvSpPr>
            <p:spPr bwMode="auto">
              <a:xfrm>
                <a:off x="5040313" y="2278063"/>
                <a:ext cx="76200"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9" name="Rectangle 14"/>
              <p:cNvSpPr>
                <a:spLocks noChangeArrowheads="1"/>
              </p:cNvSpPr>
              <p:nvPr/>
            </p:nvSpPr>
            <p:spPr bwMode="auto">
              <a:xfrm>
                <a:off x="50450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0" name="Rectangle 16"/>
              <p:cNvSpPr>
                <a:spLocks noChangeArrowheads="1"/>
              </p:cNvSpPr>
              <p:nvPr/>
            </p:nvSpPr>
            <p:spPr bwMode="auto">
              <a:xfrm>
                <a:off x="48863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1" name="Rectangle 17"/>
              <p:cNvSpPr>
                <a:spLocks noChangeArrowheads="1"/>
              </p:cNvSpPr>
              <p:nvPr/>
            </p:nvSpPr>
            <p:spPr bwMode="auto">
              <a:xfrm>
                <a:off x="48910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2" name="Rectangle 18"/>
              <p:cNvSpPr>
                <a:spLocks noChangeArrowheads="1"/>
              </p:cNvSpPr>
              <p:nvPr/>
            </p:nvSpPr>
            <p:spPr bwMode="auto">
              <a:xfrm>
                <a:off x="4894263"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3" name="Rectangle 19"/>
              <p:cNvSpPr>
                <a:spLocks noChangeArrowheads="1"/>
              </p:cNvSpPr>
              <p:nvPr/>
            </p:nvSpPr>
            <p:spPr bwMode="auto">
              <a:xfrm>
                <a:off x="489426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4" name="Rectangle 20"/>
              <p:cNvSpPr>
                <a:spLocks noChangeArrowheads="1"/>
              </p:cNvSpPr>
              <p:nvPr/>
            </p:nvSpPr>
            <p:spPr bwMode="auto">
              <a:xfrm>
                <a:off x="48974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5" name="Rectangle 22"/>
              <p:cNvSpPr>
                <a:spLocks noChangeArrowheads="1"/>
              </p:cNvSpPr>
              <p:nvPr/>
            </p:nvSpPr>
            <p:spPr bwMode="auto">
              <a:xfrm>
                <a:off x="47434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6" name="Rectangle 23"/>
              <p:cNvSpPr>
                <a:spLocks noChangeArrowheads="1"/>
              </p:cNvSpPr>
              <p:nvPr/>
            </p:nvSpPr>
            <p:spPr bwMode="auto">
              <a:xfrm>
                <a:off x="47482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7" name="Rectangle 26"/>
              <p:cNvSpPr>
                <a:spLocks noChangeArrowheads="1"/>
              </p:cNvSpPr>
              <p:nvPr/>
            </p:nvSpPr>
            <p:spPr bwMode="auto">
              <a:xfrm>
                <a:off x="4594225"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8" name="Rectangle 27"/>
              <p:cNvSpPr>
                <a:spLocks noChangeArrowheads="1"/>
              </p:cNvSpPr>
              <p:nvPr/>
            </p:nvSpPr>
            <p:spPr bwMode="auto">
              <a:xfrm>
                <a:off x="45974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9" name="Rectangle 28"/>
              <p:cNvSpPr>
                <a:spLocks noChangeArrowheads="1"/>
              </p:cNvSpPr>
              <p:nvPr/>
            </p:nvSpPr>
            <p:spPr bwMode="auto">
              <a:xfrm>
                <a:off x="4597400" y="2430463"/>
                <a:ext cx="79375"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50" name="Rectangle 29"/>
              <p:cNvSpPr>
                <a:spLocks noChangeArrowheads="1"/>
              </p:cNvSpPr>
              <p:nvPr/>
            </p:nvSpPr>
            <p:spPr bwMode="auto">
              <a:xfrm>
                <a:off x="46005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1" name="Rectangle 30"/>
              <p:cNvSpPr>
                <a:spLocks noChangeArrowheads="1"/>
              </p:cNvSpPr>
              <p:nvPr/>
            </p:nvSpPr>
            <p:spPr bwMode="auto">
              <a:xfrm>
                <a:off x="46053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2" name="Rectangle 32"/>
              <p:cNvSpPr>
                <a:spLocks noChangeArrowheads="1"/>
              </p:cNvSpPr>
              <p:nvPr/>
            </p:nvSpPr>
            <p:spPr bwMode="auto">
              <a:xfrm>
                <a:off x="4451350"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3" name="Rectangle 34"/>
              <p:cNvSpPr>
                <a:spLocks noChangeArrowheads="1"/>
              </p:cNvSpPr>
              <p:nvPr/>
            </p:nvSpPr>
            <p:spPr bwMode="auto">
              <a:xfrm>
                <a:off x="4457700"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4" name="Rectangle 36"/>
              <p:cNvSpPr>
                <a:spLocks noChangeArrowheads="1"/>
              </p:cNvSpPr>
              <p:nvPr/>
            </p:nvSpPr>
            <p:spPr bwMode="auto">
              <a:xfrm>
                <a:off x="4300538"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5" name="Rectangle 37"/>
              <p:cNvSpPr>
                <a:spLocks noChangeArrowheads="1"/>
              </p:cNvSpPr>
              <p:nvPr/>
            </p:nvSpPr>
            <p:spPr bwMode="auto">
              <a:xfrm>
                <a:off x="43037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6" name="Rectangle 38"/>
              <p:cNvSpPr>
                <a:spLocks noChangeArrowheads="1"/>
              </p:cNvSpPr>
              <p:nvPr/>
            </p:nvSpPr>
            <p:spPr bwMode="auto">
              <a:xfrm>
                <a:off x="4308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7" name="Rectangle 39"/>
              <p:cNvSpPr>
                <a:spLocks noChangeArrowheads="1"/>
              </p:cNvSpPr>
              <p:nvPr/>
            </p:nvSpPr>
            <p:spPr bwMode="auto">
              <a:xfrm>
                <a:off x="43084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8" name="Rectangle 41"/>
              <p:cNvSpPr>
                <a:spLocks noChangeArrowheads="1"/>
              </p:cNvSpPr>
              <p:nvPr/>
            </p:nvSpPr>
            <p:spPr bwMode="auto">
              <a:xfrm>
                <a:off x="4157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9" name="Rectangle 43"/>
              <p:cNvSpPr>
                <a:spLocks noChangeArrowheads="1"/>
              </p:cNvSpPr>
              <p:nvPr/>
            </p:nvSpPr>
            <p:spPr bwMode="auto">
              <a:xfrm>
                <a:off x="41608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0" name="Rectangle 45"/>
              <p:cNvSpPr>
                <a:spLocks noChangeArrowheads="1"/>
              </p:cNvSpPr>
              <p:nvPr/>
            </p:nvSpPr>
            <p:spPr bwMode="auto">
              <a:xfrm>
                <a:off x="40068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1" name="Rectangle 46"/>
              <p:cNvSpPr>
                <a:spLocks noChangeArrowheads="1"/>
              </p:cNvSpPr>
              <p:nvPr/>
            </p:nvSpPr>
            <p:spPr bwMode="auto">
              <a:xfrm>
                <a:off x="400685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2" name="Rectangle 47"/>
              <p:cNvSpPr>
                <a:spLocks noChangeArrowheads="1"/>
              </p:cNvSpPr>
              <p:nvPr/>
            </p:nvSpPr>
            <p:spPr bwMode="auto">
              <a:xfrm>
                <a:off x="401161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3" name="Rectangle 48"/>
              <p:cNvSpPr>
                <a:spLocks noChangeArrowheads="1"/>
              </p:cNvSpPr>
              <p:nvPr/>
            </p:nvSpPr>
            <p:spPr bwMode="auto">
              <a:xfrm>
                <a:off x="4014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4" name="Rectangle 49"/>
              <p:cNvSpPr>
                <a:spLocks noChangeArrowheads="1"/>
              </p:cNvSpPr>
              <p:nvPr/>
            </p:nvSpPr>
            <p:spPr bwMode="auto">
              <a:xfrm>
                <a:off x="4014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5" name="Rectangle 51"/>
              <p:cNvSpPr>
                <a:spLocks noChangeArrowheads="1"/>
              </p:cNvSpPr>
              <p:nvPr/>
            </p:nvSpPr>
            <p:spPr bwMode="auto">
              <a:xfrm>
                <a:off x="3863975" y="2430463"/>
                <a:ext cx="76200"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66" name="Rectangle 52"/>
              <p:cNvSpPr>
                <a:spLocks noChangeArrowheads="1"/>
              </p:cNvSpPr>
              <p:nvPr/>
            </p:nvSpPr>
            <p:spPr bwMode="auto">
              <a:xfrm>
                <a:off x="3868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7" name="Rectangle 53"/>
              <p:cNvSpPr>
                <a:spLocks noChangeArrowheads="1"/>
              </p:cNvSpPr>
              <p:nvPr/>
            </p:nvSpPr>
            <p:spPr bwMode="auto">
              <a:xfrm>
                <a:off x="38687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8" name="Rectangle 55"/>
              <p:cNvSpPr>
                <a:spLocks noChangeArrowheads="1"/>
              </p:cNvSpPr>
              <p:nvPr/>
            </p:nvSpPr>
            <p:spPr bwMode="auto">
              <a:xfrm>
                <a:off x="3713163" y="2578100"/>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9" name="Rectangle 56"/>
              <p:cNvSpPr>
                <a:spLocks noChangeArrowheads="1"/>
              </p:cNvSpPr>
              <p:nvPr/>
            </p:nvSpPr>
            <p:spPr bwMode="auto">
              <a:xfrm>
                <a:off x="3717925"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0" name="Rectangle 57"/>
              <p:cNvSpPr>
                <a:spLocks noChangeArrowheads="1"/>
              </p:cNvSpPr>
              <p:nvPr/>
            </p:nvSpPr>
            <p:spPr bwMode="auto">
              <a:xfrm>
                <a:off x="3717925"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1" name="Rectangle 60"/>
              <p:cNvSpPr>
                <a:spLocks noChangeArrowheads="1"/>
              </p:cNvSpPr>
              <p:nvPr/>
            </p:nvSpPr>
            <p:spPr bwMode="auto">
              <a:xfrm>
                <a:off x="3563938"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2" name="Rectangle 63"/>
              <p:cNvSpPr>
                <a:spLocks noChangeArrowheads="1"/>
              </p:cNvSpPr>
              <p:nvPr/>
            </p:nvSpPr>
            <p:spPr bwMode="auto">
              <a:xfrm>
                <a:off x="357505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3" name="Rectangle 65"/>
              <p:cNvSpPr>
                <a:spLocks noChangeArrowheads="1"/>
              </p:cNvSpPr>
              <p:nvPr/>
            </p:nvSpPr>
            <p:spPr bwMode="auto">
              <a:xfrm>
                <a:off x="34210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4" name="Rectangle 66"/>
              <p:cNvSpPr>
                <a:spLocks noChangeArrowheads="1"/>
              </p:cNvSpPr>
              <p:nvPr/>
            </p:nvSpPr>
            <p:spPr bwMode="auto">
              <a:xfrm>
                <a:off x="3424238"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5" name="Rectangle 67"/>
              <p:cNvSpPr>
                <a:spLocks noChangeArrowheads="1"/>
              </p:cNvSpPr>
              <p:nvPr/>
            </p:nvSpPr>
            <p:spPr bwMode="auto">
              <a:xfrm>
                <a:off x="34242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6" name="Rectangle 68"/>
              <p:cNvSpPr>
                <a:spLocks noChangeArrowheads="1"/>
              </p:cNvSpPr>
              <p:nvPr/>
            </p:nvSpPr>
            <p:spPr bwMode="auto">
              <a:xfrm>
                <a:off x="342900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7" name="Rectangle 70"/>
              <p:cNvSpPr>
                <a:spLocks noChangeArrowheads="1"/>
              </p:cNvSpPr>
              <p:nvPr/>
            </p:nvSpPr>
            <p:spPr bwMode="auto">
              <a:xfrm>
                <a:off x="32702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8" name="Rectangle 71"/>
              <p:cNvSpPr>
                <a:spLocks noChangeArrowheads="1"/>
              </p:cNvSpPr>
              <p:nvPr/>
            </p:nvSpPr>
            <p:spPr bwMode="auto">
              <a:xfrm>
                <a:off x="327342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9" name="Rectangle 72"/>
              <p:cNvSpPr>
                <a:spLocks noChangeArrowheads="1"/>
              </p:cNvSpPr>
              <p:nvPr/>
            </p:nvSpPr>
            <p:spPr bwMode="auto">
              <a:xfrm>
                <a:off x="32781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0" name="Rectangle 75"/>
              <p:cNvSpPr>
                <a:spLocks noChangeArrowheads="1"/>
              </p:cNvSpPr>
              <p:nvPr/>
            </p:nvSpPr>
            <p:spPr bwMode="auto">
              <a:xfrm>
                <a:off x="312737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1" name="Rectangle 76"/>
              <p:cNvSpPr>
                <a:spLocks noChangeArrowheads="1"/>
              </p:cNvSpPr>
              <p:nvPr/>
            </p:nvSpPr>
            <p:spPr bwMode="auto">
              <a:xfrm>
                <a:off x="3130550"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82" name="Rectangle 77"/>
              <p:cNvSpPr>
                <a:spLocks noChangeArrowheads="1"/>
              </p:cNvSpPr>
              <p:nvPr/>
            </p:nvSpPr>
            <p:spPr bwMode="auto">
              <a:xfrm>
                <a:off x="31353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3" name="Rectangle 79"/>
              <p:cNvSpPr>
                <a:spLocks noChangeArrowheads="1"/>
              </p:cNvSpPr>
              <p:nvPr/>
            </p:nvSpPr>
            <p:spPr bwMode="auto">
              <a:xfrm>
                <a:off x="2976563"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4" name="Rectangle 80"/>
              <p:cNvSpPr>
                <a:spLocks noChangeArrowheads="1"/>
              </p:cNvSpPr>
              <p:nvPr/>
            </p:nvSpPr>
            <p:spPr bwMode="auto">
              <a:xfrm>
                <a:off x="29813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5" name="Rectangle 81"/>
              <p:cNvSpPr>
                <a:spLocks noChangeArrowheads="1"/>
              </p:cNvSpPr>
              <p:nvPr/>
            </p:nvSpPr>
            <p:spPr bwMode="auto">
              <a:xfrm>
                <a:off x="2981325"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6" name="Rectangle 82"/>
              <p:cNvSpPr>
                <a:spLocks noChangeArrowheads="1"/>
              </p:cNvSpPr>
              <p:nvPr/>
            </p:nvSpPr>
            <p:spPr bwMode="auto">
              <a:xfrm>
                <a:off x="298450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7" name="Rectangle 83"/>
              <p:cNvSpPr>
                <a:spLocks noChangeArrowheads="1"/>
              </p:cNvSpPr>
              <p:nvPr/>
            </p:nvSpPr>
            <p:spPr bwMode="auto">
              <a:xfrm>
                <a:off x="2987675"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8" name="Rectangle 85"/>
              <p:cNvSpPr>
                <a:spLocks noChangeArrowheads="1"/>
              </p:cNvSpPr>
              <p:nvPr/>
            </p:nvSpPr>
            <p:spPr bwMode="auto">
              <a:xfrm>
                <a:off x="283051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9" name="Rectangle 86"/>
              <p:cNvSpPr>
                <a:spLocks noChangeArrowheads="1"/>
              </p:cNvSpPr>
              <p:nvPr/>
            </p:nvSpPr>
            <p:spPr bwMode="auto">
              <a:xfrm>
                <a:off x="2833688"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0" name="Rectangle 87"/>
              <p:cNvSpPr>
                <a:spLocks noChangeArrowheads="1"/>
              </p:cNvSpPr>
              <p:nvPr/>
            </p:nvSpPr>
            <p:spPr bwMode="auto">
              <a:xfrm>
                <a:off x="283368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1" name="Rectangle 89"/>
              <p:cNvSpPr>
                <a:spLocks noChangeArrowheads="1"/>
              </p:cNvSpPr>
              <p:nvPr/>
            </p:nvSpPr>
            <p:spPr bwMode="auto">
              <a:xfrm>
                <a:off x="2841625" y="2130425"/>
                <a:ext cx="6350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2" name="Rectangle 91"/>
              <p:cNvSpPr>
                <a:spLocks noChangeArrowheads="1"/>
              </p:cNvSpPr>
              <p:nvPr/>
            </p:nvSpPr>
            <p:spPr bwMode="auto">
              <a:xfrm>
                <a:off x="26844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3" name="Rectangle 92"/>
              <p:cNvSpPr>
                <a:spLocks noChangeArrowheads="1"/>
              </p:cNvSpPr>
              <p:nvPr/>
            </p:nvSpPr>
            <p:spPr bwMode="auto">
              <a:xfrm>
                <a:off x="26844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4" name="Rectangle 93"/>
              <p:cNvSpPr>
                <a:spLocks noChangeArrowheads="1"/>
              </p:cNvSpPr>
              <p:nvPr/>
            </p:nvSpPr>
            <p:spPr bwMode="auto">
              <a:xfrm>
                <a:off x="268763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5" name="Rectangle 94"/>
              <p:cNvSpPr>
                <a:spLocks noChangeArrowheads="1"/>
              </p:cNvSpPr>
              <p:nvPr/>
            </p:nvSpPr>
            <p:spPr bwMode="auto">
              <a:xfrm>
                <a:off x="26908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6" name="Rectangle 97"/>
              <p:cNvSpPr>
                <a:spLocks noChangeArrowheads="1"/>
              </p:cNvSpPr>
              <p:nvPr/>
            </p:nvSpPr>
            <p:spPr bwMode="auto">
              <a:xfrm>
                <a:off x="2541588" y="2430463"/>
                <a:ext cx="77788"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97" name="Rectangle 99"/>
              <p:cNvSpPr>
                <a:spLocks noChangeArrowheads="1"/>
              </p:cNvSpPr>
              <p:nvPr/>
            </p:nvSpPr>
            <p:spPr bwMode="auto">
              <a:xfrm>
                <a:off x="2544763"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8" name="Rectangle 101"/>
              <p:cNvSpPr>
                <a:spLocks noChangeArrowheads="1"/>
              </p:cNvSpPr>
              <p:nvPr/>
            </p:nvSpPr>
            <p:spPr bwMode="auto">
              <a:xfrm>
                <a:off x="239077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9" name="Rectangle 102"/>
              <p:cNvSpPr>
                <a:spLocks noChangeArrowheads="1"/>
              </p:cNvSpPr>
              <p:nvPr/>
            </p:nvSpPr>
            <p:spPr bwMode="auto">
              <a:xfrm>
                <a:off x="2393950"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0" name="Rectangle 103"/>
              <p:cNvSpPr>
                <a:spLocks noChangeArrowheads="1"/>
              </p:cNvSpPr>
              <p:nvPr/>
            </p:nvSpPr>
            <p:spPr bwMode="auto">
              <a:xfrm>
                <a:off x="23987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1" name="Rectangle 104"/>
              <p:cNvSpPr>
                <a:spLocks noChangeArrowheads="1"/>
              </p:cNvSpPr>
              <p:nvPr/>
            </p:nvSpPr>
            <p:spPr bwMode="auto">
              <a:xfrm>
                <a:off x="23987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2" name="Rectangle 106"/>
              <p:cNvSpPr>
                <a:spLocks noChangeArrowheads="1"/>
              </p:cNvSpPr>
              <p:nvPr/>
            </p:nvSpPr>
            <p:spPr bwMode="auto">
              <a:xfrm>
                <a:off x="22447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3" name="Rectangle 107"/>
              <p:cNvSpPr>
                <a:spLocks noChangeArrowheads="1"/>
              </p:cNvSpPr>
              <p:nvPr/>
            </p:nvSpPr>
            <p:spPr bwMode="auto">
              <a:xfrm>
                <a:off x="224790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4" name="Rectangle 111"/>
              <p:cNvSpPr>
                <a:spLocks noChangeArrowheads="1"/>
              </p:cNvSpPr>
              <p:nvPr/>
            </p:nvSpPr>
            <p:spPr bwMode="auto">
              <a:xfrm>
                <a:off x="21018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5" name="Rectangle 112"/>
              <p:cNvSpPr>
                <a:spLocks noChangeArrowheads="1"/>
              </p:cNvSpPr>
              <p:nvPr/>
            </p:nvSpPr>
            <p:spPr bwMode="auto">
              <a:xfrm>
                <a:off x="21018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6" name="Rectangle 115"/>
              <p:cNvSpPr>
                <a:spLocks noChangeArrowheads="1"/>
              </p:cNvSpPr>
              <p:nvPr/>
            </p:nvSpPr>
            <p:spPr bwMode="auto">
              <a:xfrm>
                <a:off x="19478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7" name="Rectangle 116"/>
              <p:cNvSpPr>
                <a:spLocks noChangeArrowheads="1"/>
              </p:cNvSpPr>
              <p:nvPr/>
            </p:nvSpPr>
            <p:spPr bwMode="auto">
              <a:xfrm>
                <a:off x="19510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8" name="Rectangle 117"/>
              <p:cNvSpPr>
                <a:spLocks noChangeArrowheads="1"/>
              </p:cNvSpPr>
              <p:nvPr/>
            </p:nvSpPr>
            <p:spPr bwMode="auto">
              <a:xfrm>
                <a:off x="19542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9" name="Rectangle 118"/>
              <p:cNvSpPr>
                <a:spLocks noChangeArrowheads="1"/>
              </p:cNvSpPr>
              <p:nvPr/>
            </p:nvSpPr>
            <p:spPr bwMode="auto">
              <a:xfrm>
                <a:off x="1963271" y="2272553"/>
                <a:ext cx="62380" cy="769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0" name="Rectangle 119"/>
              <p:cNvSpPr>
                <a:spLocks noChangeArrowheads="1"/>
              </p:cNvSpPr>
              <p:nvPr/>
            </p:nvSpPr>
            <p:spPr bwMode="auto">
              <a:xfrm>
                <a:off x="19589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1" name="Rectangle 121"/>
              <p:cNvSpPr>
                <a:spLocks noChangeArrowheads="1"/>
              </p:cNvSpPr>
              <p:nvPr/>
            </p:nvSpPr>
            <p:spPr bwMode="auto">
              <a:xfrm>
                <a:off x="18002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2" name="Rectangle 122"/>
              <p:cNvSpPr>
                <a:spLocks noChangeArrowheads="1"/>
              </p:cNvSpPr>
              <p:nvPr/>
            </p:nvSpPr>
            <p:spPr bwMode="auto">
              <a:xfrm>
                <a:off x="1804988"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3" name="Rectangle 123"/>
              <p:cNvSpPr>
                <a:spLocks noChangeArrowheads="1"/>
              </p:cNvSpPr>
              <p:nvPr/>
            </p:nvSpPr>
            <p:spPr bwMode="auto">
              <a:xfrm>
                <a:off x="1808163"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14" name="Rectangle 124"/>
              <p:cNvSpPr>
                <a:spLocks noChangeArrowheads="1"/>
              </p:cNvSpPr>
              <p:nvPr/>
            </p:nvSpPr>
            <p:spPr bwMode="auto">
              <a:xfrm>
                <a:off x="18113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5" name="Rectangle 126"/>
              <p:cNvSpPr>
                <a:spLocks noChangeArrowheads="1"/>
              </p:cNvSpPr>
              <p:nvPr/>
            </p:nvSpPr>
            <p:spPr bwMode="auto">
              <a:xfrm>
                <a:off x="16573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6" name="Rectangle 127"/>
              <p:cNvSpPr>
                <a:spLocks noChangeArrowheads="1"/>
              </p:cNvSpPr>
              <p:nvPr/>
            </p:nvSpPr>
            <p:spPr bwMode="auto">
              <a:xfrm>
                <a:off x="16621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7" name="Rectangle 130"/>
              <p:cNvSpPr>
                <a:spLocks noChangeArrowheads="1"/>
              </p:cNvSpPr>
              <p:nvPr/>
            </p:nvSpPr>
            <p:spPr bwMode="auto">
              <a:xfrm>
                <a:off x="15113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8" name="Rectangle 131"/>
              <p:cNvSpPr>
                <a:spLocks noChangeArrowheads="1"/>
              </p:cNvSpPr>
              <p:nvPr/>
            </p:nvSpPr>
            <p:spPr bwMode="auto">
              <a:xfrm>
                <a:off x="151130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9" name="Rectangle 132"/>
              <p:cNvSpPr>
                <a:spLocks noChangeArrowheads="1"/>
              </p:cNvSpPr>
              <p:nvPr/>
            </p:nvSpPr>
            <p:spPr bwMode="auto">
              <a:xfrm>
                <a:off x="1514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0" name="Rectangle 133"/>
              <p:cNvSpPr>
                <a:spLocks noChangeArrowheads="1"/>
              </p:cNvSpPr>
              <p:nvPr/>
            </p:nvSpPr>
            <p:spPr bwMode="auto">
              <a:xfrm>
                <a:off x="15192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1" name="Rectangle 135"/>
              <p:cNvSpPr>
                <a:spLocks noChangeArrowheads="1"/>
              </p:cNvSpPr>
              <p:nvPr/>
            </p:nvSpPr>
            <p:spPr bwMode="auto">
              <a:xfrm>
                <a:off x="1360488"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2" name="Rectangle 136"/>
              <p:cNvSpPr>
                <a:spLocks noChangeArrowheads="1"/>
              </p:cNvSpPr>
              <p:nvPr/>
            </p:nvSpPr>
            <p:spPr bwMode="auto">
              <a:xfrm>
                <a:off x="1363663"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3" name="Rectangle 137"/>
              <p:cNvSpPr>
                <a:spLocks noChangeArrowheads="1"/>
              </p:cNvSpPr>
              <p:nvPr/>
            </p:nvSpPr>
            <p:spPr bwMode="auto">
              <a:xfrm>
                <a:off x="1363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4" name="Rectangle 138"/>
              <p:cNvSpPr>
                <a:spLocks noChangeArrowheads="1"/>
              </p:cNvSpPr>
              <p:nvPr/>
            </p:nvSpPr>
            <p:spPr bwMode="auto">
              <a:xfrm>
                <a:off x="13684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5" name="Rectangle 141"/>
              <p:cNvSpPr>
                <a:spLocks noChangeArrowheads="1"/>
              </p:cNvSpPr>
              <p:nvPr/>
            </p:nvSpPr>
            <p:spPr bwMode="auto">
              <a:xfrm>
                <a:off x="12144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6" name="Rectangle 142"/>
              <p:cNvSpPr>
                <a:spLocks noChangeArrowheads="1"/>
              </p:cNvSpPr>
              <p:nvPr/>
            </p:nvSpPr>
            <p:spPr bwMode="auto">
              <a:xfrm>
                <a:off x="12176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7" name="Rectangle 143"/>
              <p:cNvSpPr>
                <a:spLocks noChangeArrowheads="1"/>
              </p:cNvSpPr>
              <p:nvPr/>
            </p:nvSpPr>
            <p:spPr bwMode="auto">
              <a:xfrm>
                <a:off x="1220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8" name="Rectangle 144"/>
              <p:cNvSpPr>
                <a:spLocks noChangeArrowheads="1"/>
              </p:cNvSpPr>
              <p:nvPr/>
            </p:nvSpPr>
            <p:spPr bwMode="auto">
              <a:xfrm>
                <a:off x="1220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9" name="Rectangle 146"/>
              <p:cNvSpPr>
                <a:spLocks noChangeArrowheads="1"/>
              </p:cNvSpPr>
              <p:nvPr/>
            </p:nvSpPr>
            <p:spPr bwMode="auto">
              <a:xfrm>
                <a:off x="106680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0" name="Rectangle 147"/>
              <p:cNvSpPr>
                <a:spLocks noChangeArrowheads="1"/>
              </p:cNvSpPr>
              <p:nvPr/>
            </p:nvSpPr>
            <p:spPr bwMode="auto">
              <a:xfrm>
                <a:off x="10668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1" name="Rectangle 148"/>
              <p:cNvSpPr>
                <a:spLocks noChangeArrowheads="1"/>
              </p:cNvSpPr>
              <p:nvPr/>
            </p:nvSpPr>
            <p:spPr bwMode="auto">
              <a:xfrm>
                <a:off x="107156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2" name="Rectangle 149"/>
              <p:cNvSpPr>
                <a:spLocks noChangeArrowheads="1"/>
              </p:cNvSpPr>
              <p:nvPr/>
            </p:nvSpPr>
            <p:spPr bwMode="auto">
              <a:xfrm>
                <a:off x="1074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3" name="Rectangle 150"/>
              <p:cNvSpPr>
                <a:spLocks noChangeArrowheads="1"/>
              </p:cNvSpPr>
              <p:nvPr/>
            </p:nvSpPr>
            <p:spPr bwMode="auto">
              <a:xfrm>
                <a:off x="10747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328" name="Group 327"/>
            <p:cNvGrpSpPr/>
            <p:nvPr/>
          </p:nvGrpSpPr>
          <p:grpSpPr>
            <a:xfrm>
              <a:off x="-116540" y="4482605"/>
              <a:ext cx="4198938" cy="682626"/>
              <a:chOff x="1066800" y="2130425"/>
              <a:chExt cx="4198938" cy="682626"/>
            </a:xfrm>
            <a:grpFill/>
          </p:grpSpPr>
          <p:sp>
            <p:nvSpPr>
              <p:cNvPr id="329" name="Rectangle 5"/>
              <p:cNvSpPr>
                <a:spLocks noChangeArrowheads="1"/>
              </p:cNvSpPr>
              <p:nvPr/>
            </p:nvSpPr>
            <p:spPr bwMode="auto">
              <a:xfrm>
                <a:off x="51831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0" name="Rectangle 6"/>
              <p:cNvSpPr>
                <a:spLocks noChangeArrowheads="1"/>
              </p:cNvSpPr>
              <p:nvPr/>
            </p:nvSpPr>
            <p:spPr bwMode="auto">
              <a:xfrm>
                <a:off x="51879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1" name="Rectangle 7"/>
              <p:cNvSpPr>
                <a:spLocks noChangeArrowheads="1"/>
              </p:cNvSpPr>
              <p:nvPr/>
            </p:nvSpPr>
            <p:spPr bwMode="auto">
              <a:xfrm>
                <a:off x="51879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2" name="Rectangle 10"/>
              <p:cNvSpPr>
                <a:spLocks noChangeArrowheads="1"/>
              </p:cNvSpPr>
              <p:nvPr/>
            </p:nvSpPr>
            <p:spPr bwMode="auto">
              <a:xfrm>
                <a:off x="5033963"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3" name="Rectangle 11"/>
              <p:cNvSpPr>
                <a:spLocks noChangeArrowheads="1"/>
              </p:cNvSpPr>
              <p:nvPr/>
            </p:nvSpPr>
            <p:spPr bwMode="auto">
              <a:xfrm>
                <a:off x="50371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4" name="Rectangle 12"/>
              <p:cNvSpPr>
                <a:spLocks noChangeArrowheads="1"/>
              </p:cNvSpPr>
              <p:nvPr/>
            </p:nvSpPr>
            <p:spPr bwMode="auto">
              <a:xfrm>
                <a:off x="50403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5" name="Rectangle 13"/>
              <p:cNvSpPr>
                <a:spLocks noChangeArrowheads="1"/>
              </p:cNvSpPr>
              <p:nvPr/>
            </p:nvSpPr>
            <p:spPr bwMode="auto">
              <a:xfrm>
                <a:off x="5040313" y="2278063"/>
                <a:ext cx="76200"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6" name="Rectangle 14"/>
              <p:cNvSpPr>
                <a:spLocks noChangeArrowheads="1"/>
              </p:cNvSpPr>
              <p:nvPr/>
            </p:nvSpPr>
            <p:spPr bwMode="auto">
              <a:xfrm>
                <a:off x="50450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7" name="Rectangle 16"/>
              <p:cNvSpPr>
                <a:spLocks noChangeArrowheads="1"/>
              </p:cNvSpPr>
              <p:nvPr/>
            </p:nvSpPr>
            <p:spPr bwMode="auto">
              <a:xfrm>
                <a:off x="48863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8" name="Rectangle 17"/>
              <p:cNvSpPr>
                <a:spLocks noChangeArrowheads="1"/>
              </p:cNvSpPr>
              <p:nvPr/>
            </p:nvSpPr>
            <p:spPr bwMode="auto">
              <a:xfrm>
                <a:off x="48910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9" name="Rectangle 18"/>
              <p:cNvSpPr>
                <a:spLocks noChangeArrowheads="1"/>
              </p:cNvSpPr>
              <p:nvPr/>
            </p:nvSpPr>
            <p:spPr bwMode="auto">
              <a:xfrm>
                <a:off x="4894263"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0" name="Rectangle 19"/>
              <p:cNvSpPr>
                <a:spLocks noChangeArrowheads="1"/>
              </p:cNvSpPr>
              <p:nvPr/>
            </p:nvSpPr>
            <p:spPr bwMode="auto">
              <a:xfrm>
                <a:off x="489426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1" name="Rectangle 20"/>
              <p:cNvSpPr>
                <a:spLocks noChangeArrowheads="1"/>
              </p:cNvSpPr>
              <p:nvPr/>
            </p:nvSpPr>
            <p:spPr bwMode="auto">
              <a:xfrm>
                <a:off x="48974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2" name="Rectangle 22"/>
              <p:cNvSpPr>
                <a:spLocks noChangeArrowheads="1"/>
              </p:cNvSpPr>
              <p:nvPr/>
            </p:nvSpPr>
            <p:spPr bwMode="auto">
              <a:xfrm>
                <a:off x="47434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3" name="Rectangle 26"/>
              <p:cNvSpPr>
                <a:spLocks noChangeArrowheads="1"/>
              </p:cNvSpPr>
              <p:nvPr/>
            </p:nvSpPr>
            <p:spPr bwMode="auto">
              <a:xfrm>
                <a:off x="4594225"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4" name="Rectangle 27"/>
              <p:cNvSpPr>
                <a:spLocks noChangeArrowheads="1"/>
              </p:cNvSpPr>
              <p:nvPr/>
            </p:nvSpPr>
            <p:spPr bwMode="auto">
              <a:xfrm>
                <a:off x="45974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5" name="Rectangle 28"/>
              <p:cNvSpPr>
                <a:spLocks noChangeArrowheads="1"/>
              </p:cNvSpPr>
              <p:nvPr/>
            </p:nvSpPr>
            <p:spPr bwMode="auto">
              <a:xfrm>
                <a:off x="4597400" y="2430463"/>
                <a:ext cx="79375"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46" name="Rectangle 29"/>
              <p:cNvSpPr>
                <a:spLocks noChangeArrowheads="1"/>
              </p:cNvSpPr>
              <p:nvPr/>
            </p:nvSpPr>
            <p:spPr bwMode="auto">
              <a:xfrm>
                <a:off x="46005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7" name="Rectangle 30"/>
              <p:cNvSpPr>
                <a:spLocks noChangeArrowheads="1"/>
              </p:cNvSpPr>
              <p:nvPr/>
            </p:nvSpPr>
            <p:spPr bwMode="auto">
              <a:xfrm>
                <a:off x="46053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8" name="Rectangle 32"/>
              <p:cNvSpPr>
                <a:spLocks noChangeArrowheads="1"/>
              </p:cNvSpPr>
              <p:nvPr/>
            </p:nvSpPr>
            <p:spPr bwMode="auto">
              <a:xfrm>
                <a:off x="4451350"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9" name="Rectangle 33"/>
              <p:cNvSpPr>
                <a:spLocks noChangeArrowheads="1"/>
              </p:cNvSpPr>
              <p:nvPr/>
            </p:nvSpPr>
            <p:spPr bwMode="auto">
              <a:xfrm>
                <a:off x="44545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0" name="Rectangle 34"/>
              <p:cNvSpPr>
                <a:spLocks noChangeArrowheads="1"/>
              </p:cNvSpPr>
              <p:nvPr/>
            </p:nvSpPr>
            <p:spPr bwMode="auto">
              <a:xfrm>
                <a:off x="4457700"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1" name="Rectangle 36"/>
              <p:cNvSpPr>
                <a:spLocks noChangeArrowheads="1"/>
              </p:cNvSpPr>
              <p:nvPr/>
            </p:nvSpPr>
            <p:spPr bwMode="auto">
              <a:xfrm>
                <a:off x="4300538"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2" name="Rectangle 37"/>
              <p:cNvSpPr>
                <a:spLocks noChangeArrowheads="1"/>
              </p:cNvSpPr>
              <p:nvPr/>
            </p:nvSpPr>
            <p:spPr bwMode="auto">
              <a:xfrm>
                <a:off x="43037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3" name="Rectangle 38"/>
              <p:cNvSpPr>
                <a:spLocks noChangeArrowheads="1"/>
              </p:cNvSpPr>
              <p:nvPr/>
            </p:nvSpPr>
            <p:spPr bwMode="auto">
              <a:xfrm>
                <a:off x="4308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4" name="Rectangle 39"/>
              <p:cNvSpPr>
                <a:spLocks noChangeArrowheads="1"/>
              </p:cNvSpPr>
              <p:nvPr/>
            </p:nvSpPr>
            <p:spPr bwMode="auto">
              <a:xfrm>
                <a:off x="43084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5" name="Rectangle 43"/>
              <p:cNvSpPr>
                <a:spLocks noChangeArrowheads="1"/>
              </p:cNvSpPr>
              <p:nvPr/>
            </p:nvSpPr>
            <p:spPr bwMode="auto">
              <a:xfrm>
                <a:off x="41608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6" name="Rectangle 45"/>
              <p:cNvSpPr>
                <a:spLocks noChangeArrowheads="1"/>
              </p:cNvSpPr>
              <p:nvPr/>
            </p:nvSpPr>
            <p:spPr bwMode="auto">
              <a:xfrm>
                <a:off x="40068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7" name="Rectangle 46"/>
              <p:cNvSpPr>
                <a:spLocks noChangeArrowheads="1"/>
              </p:cNvSpPr>
              <p:nvPr/>
            </p:nvSpPr>
            <p:spPr bwMode="auto">
              <a:xfrm>
                <a:off x="400685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8" name="Rectangle 47"/>
              <p:cNvSpPr>
                <a:spLocks noChangeArrowheads="1"/>
              </p:cNvSpPr>
              <p:nvPr/>
            </p:nvSpPr>
            <p:spPr bwMode="auto">
              <a:xfrm>
                <a:off x="401161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9" name="Rectangle 48"/>
              <p:cNvSpPr>
                <a:spLocks noChangeArrowheads="1"/>
              </p:cNvSpPr>
              <p:nvPr/>
            </p:nvSpPr>
            <p:spPr bwMode="auto">
              <a:xfrm>
                <a:off x="4014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0" name="Rectangle 49"/>
              <p:cNvSpPr>
                <a:spLocks noChangeArrowheads="1"/>
              </p:cNvSpPr>
              <p:nvPr/>
            </p:nvSpPr>
            <p:spPr bwMode="auto">
              <a:xfrm>
                <a:off x="4014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1" name="Rectangle 51"/>
              <p:cNvSpPr>
                <a:spLocks noChangeArrowheads="1"/>
              </p:cNvSpPr>
              <p:nvPr/>
            </p:nvSpPr>
            <p:spPr bwMode="auto">
              <a:xfrm>
                <a:off x="3863975" y="2430463"/>
                <a:ext cx="76200"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62" name="Rectangle 52"/>
              <p:cNvSpPr>
                <a:spLocks noChangeArrowheads="1"/>
              </p:cNvSpPr>
              <p:nvPr/>
            </p:nvSpPr>
            <p:spPr bwMode="auto">
              <a:xfrm>
                <a:off x="3868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3" name="Rectangle 53"/>
              <p:cNvSpPr>
                <a:spLocks noChangeArrowheads="1"/>
              </p:cNvSpPr>
              <p:nvPr/>
            </p:nvSpPr>
            <p:spPr bwMode="auto">
              <a:xfrm>
                <a:off x="38687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4" name="Rectangle 55"/>
              <p:cNvSpPr>
                <a:spLocks noChangeArrowheads="1"/>
              </p:cNvSpPr>
              <p:nvPr/>
            </p:nvSpPr>
            <p:spPr bwMode="auto">
              <a:xfrm>
                <a:off x="3713163" y="2578100"/>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5" name="Rectangle 56"/>
              <p:cNvSpPr>
                <a:spLocks noChangeArrowheads="1"/>
              </p:cNvSpPr>
              <p:nvPr/>
            </p:nvSpPr>
            <p:spPr bwMode="auto">
              <a:xfrm>
                <a:off x="3717925"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6" name="Rectangle 57"/>
              <p:cNvSpPr>
                <a:spLocks noChangeArrowheads="1"/>
              </p:cNvSpPr>
              <p:nvPr/>
            </p:nvSpPr>
            <p:spPr bwMode="auto">
              <a:xfrm>
                <a:off x="3717925"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7" name="Rectangle 60"/>
              <p:cNvSpPr>
                <a:spLocks noChangeArrowheads="1"/>
              </p:cNvSpPr>
              <p:nvPr/>
            </p:nvSpPr>
            <p:spPr bwMode="auto">
              <a:xfrm>
                <a:off x="3563938"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8" name="Rectangle 62"/>
              <p:cNvSpPr>
                <a:spLocks noChangeArrowheads="1"/>
              </p:cNvSpPr>
              <p:nvPr/>
            </p:nvSpPr>
            <p:spPr bwMode="auto">
              <a:xfrm>
                <a:off x="3571875" y="2278063"/>
                <a:ext cx="74613"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69" name="Rectangle 63"/>
              <p:cNvSpPr>
                <a:spLocks noChangeArrowheads="1"/>
              </p:cNvSpPr>
              <p:nvPr/>
            </p:nvSpPr>
            <p:spPr bwMode="auto">
              <a:xfrm>
                <a:off x="357505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0" name="Rectangle 65"/>
              <p:cNvSpPr>
                <a:spLocks noChangeArrowheads="1"/>
              </p:cNvSpPr>
              <p:nvPr/>
            </p:nvSpPr>
            <p:spPr bwMode="auto">
              <a:xfrm>
                <a:off x="34210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1" name="Rectangle 66"/>
              <p:cNvSpPr>
                <a:spLocks noChangeArrowheads="1"/>
              </p:cNvSpPr>
              <p:nvPr/>
            </p:nvSpPr>
            <p:spPr bwMode="auto">
              <a:xfrm>
                <a:off x="3424238"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2" name="Rectangle 67"/>
              <p:cNvSpPr>
                <a:spLocks noChangeArrowheads="1"/>
              </p:cNvSpPr>
              <p:nvPr/>
            </p:nvSpPr>
            <p:spPr bwMode="auto">
              <a:xfrm>
                <a:off x="34242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3" name="Rectangle 68"/>
              <p:cNvSpPr>
                <a:spLocks noChangeArrowheads="1"/>
              </p:cNvSpPr>
              <p:nvPr/>
            </p:nvSpPr>
            <p:spPr bwMode="auto">
              <a:xfrm>
                <a:off x="342900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4" name="Rectangle 70"/>
              <p:cNvSpPr>
                <a:spLocks noChangeArrowheads="1"/>
              </p:cNvSpPr>
              <p:nvPr/>
            </p:nvSpPr>
            <p:spPr bwMode="auto">
              <a:xfrm>
                <a:off x="32702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5" name="Rectangle 71"/>
              <p:cNvSpPr>
                <a:spLocks noChangeArrowheads="1"/>
              </p:cNvSpPr>
              <p:nvPr/>
            </p:nvSpPr>
            <p:spPr bwMode="auto">
              <a:xfrm>
                <a:off x="327342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6" name="Rectangle 72"/>
              <p:cNvSpPr>
                <a:spLocks noChangeArrowheads="1"/>
              </p:cNvSpPr>
              <p:nvPr/>
            </p:nvSpPr>
            <p:spPr bwMode="auto">
              <a:xfrm>
                <a:off x="32781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7" name="Rectangle 75"/>
              <p:cNvSpPr>
                <a:spLocks noChangeArrowheads="1"/>
              </p:cNvSpPr>
              <p:nvPr/>
            </p:nvSpPr>
            <p:spPr bwMode="auto">
              <a:xfrm>
                <a:off x="312737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8" name="Rectangle 76"/>
              <p:cNvSpPr>
                <a:spLocks noChangeArrowheads="1"/>
              </p:cNvSpPr>
              <p:nvPr/>
            </p:nvSpPr>
            <p:spPr bwMode="auto">
              <a:xfrm>
                <a:off x="3130550"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79" name="Rectangle 77"/>
              <p:cNvSpPr>
                <a:spLocks noChangeArrowheads="1"/>
              </p:cNvSpPr>
              <p:nvPr/>
            </p:nvSpPr>
            <p:spPr bwMode="auto">
              <a:xfrm>
                <a:off x="31353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0" name="Rectangle 79"/>
              <p:cNvSpPr>
                <a:spLocks noChangeArrowheads="1"/>
              </p:cNvSpPr>
              <p:nvPr/>
            </p:nvSpPr>
            <p:spPr bwMode="auto">
              <a:xfrm>
                <a:off x="2976563"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1" name="Rectangle 80"/>
              <p:cNvSpPr>
                <a:spLocks noChangeArrowheads="1"/>
              </p:cNvSpPr>
              <p:nvPr/>
            </p:nvSpPr>
            <p:spPr bwMode="auto">
              <a:xfrm>
                <a:off x="29813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2" name="Rectangle 81"/>
              <p:cNvSpPr>
                <a:spLocks noChangeArrowheads="1"/>
              </p:cNvSpPr>
              <p:nvPr/>
            </p:nvSpPr>
            <p:spPr bwMode="auto">
              <a:xfrm>
                <a:off x="2981325"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3" name="Rectangle 82"/>
              <p:cNvSpPr>
                <a:spLocks noChangeArrowheads="1"/>
              </p:cNvSpPr>
              <p:nvPr/>
            </p:nvSpPr>
            <p:spPr bwMode="auto">
              <a:xfrm>
                <a:off x="298450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4" name="Rectangle 83"/>
              <p:cNvSpPr>
                <a:spLocks noChangeArrowheads="1"/>
              </p:cNvSpPr>
              <p:nvPr/>
            </p:nvSpPr>
            <p:spPr bwMode="auto">
              <a:xfrm>
                <a:off x="2987675"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5" name="Rectangle 85"/>
              <p:cNvSpPr>
                <a:spLocks noChangeArrowheads="1"/>
              </p:cNvSpPr>
              <p:nvPr/>
            </p:nvSpPr>
            <p:spPr bwMode="auto">
              <a:xfrm>
                <a:off x="283051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6" name="Rectangle 86"/>
              <p:cNvSpPr>
                <a:spLocks noChangeArrowheads="1"/>
              </p:cNvSpPr>
              <p:nvPr/>
            </p:nvSpPr>
            <p:spPr bwMode="auto">
              <a:xfrm>
                <a:off x="2833688"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7" name="Rectangle 87"/>
              <p:cNvSpPr>
                <a:spLocks noChangeArrowheads="1"/>
              </p:cNvSpPr>
              <p:nvPr/>
            </p:nvSpPr>
            <p:spPr bwMode="auto">
              <a:xfrm>
                <a:off x="283368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8" name="Rectangle 88"/>
              <p:cNvSpPr>
                <a:spLocks noChangeArrowheads="1"/>
              </p:cNvSpPr>
              <p:nvPr/>
            </p:nvSpPr>
            <p:spPr bwMode="auto">
              <a:xfrm>
                <a:off x="283845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9" name="Rectangle 89"/>
              <p:cNvSpPr>
                <a:spLocks noChangeArrowheads="1"/>
              </p:cNvSpPr>
              <p:nvPr/>
            </p:nvSpPr>
            <p:spPr bwMode="auto">
              <a:xfrm>
                <a:off x="2841625" y="2130425"/>
                <a:ext cx="6350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0" name="Rectangle 91"/>
              <p:cNvSpPr>
                <a:spLocks noChangeArrowheads="1"/>
              </p:cNvSpPr>
              <p:nvPr/>
            </p:nvSpPr>
            <p:spPr bwMode="auto">
              <a:xfrm>
                <a:off x="26844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1" name="Rectangle 92"/>
              <p:cNvSpPr>
                <a:spLocks noChangeArrowheads="1"/>
              </p:cNvSpPr>
              <p:nvPr/>
            </p:nvSpPr>
            <p:spPr bwMode="auto">
              <a:xfrm>
                <a:off x="26844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2" name="Rectangle 93"/>
              <p:cNvSpPr>
                <a:spLocks noChangeArrowheads="1"/>
              </p:cNvSpPr>
              <p:nvPr/>
            </p:nvSpPr>
            <p:spPr bwMode="auto">
              <a:xfrm>
                <a:off x="268763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3" name="Rectangle 94"/>
              <p:cNvSpPr>
                <a:spLocks noChangeArrowheads="1"/>
              </p:cNvSpPr>
              <p:nvPr/>
            </p:nvSpPr>
            <p:spPr bwMode="auto">
              <a:xfrm>
                <a:off x="26908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4" name="Rectangle 97"/>
              <p:cNvSpPr>
                <a:spLocks noChangeArrowheads="1"/>
              </p:cNvSpPr>
              <p:nvPr/>
            </p:nvSpPr>
            <p:spPr bwMode="auto">
              <a:xfrm>
                <a:off x="2541588" y="2430463"/>
                <a:ext cx="77788"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95" name="Rectangle 99"/>
              <p:cNvSpPr>
                <a:spLocks noChangeArrowheads="1"/>
              </p:cNvSpPr>
              <p:nvPr/>
            </p:nvSpPr>
            <p:spPr bwMode="auto">
              <a:xfrm>
                <a:off x="2544763"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6" name="Rectangle 101"/>
              <p:cNvSpPr>
                <a:spLocks noChangeArrowheads="1"/>
              </p:cNvSpPr>
              <p:nvPr/>
            </p:nvSpPr>
            <p:spPr bwMode="auto">
              <a:xfrm>
                <a:off x="239077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7" name="Rectangle 102"/>
              <p:cNvSpPr>
                <a:spLocks noChangeArrowheads="1"/>
              </p:cNvSpPr>
              <p:nvPr/>
            </p:nvSpPr>
            <p:spPr bwMode="auto">
              <a:xfrm>
                <a:off x="2393950"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8" name="Rectangle 103"/>
              <p:cNvSpPr>
                <a:spLocks noChangeArrowheads="1"/>
              </p:cNvSpPr>
              <p:nvPr/>
            </p:nvSpPr>
            <p:spPr bwMode="auto">
              <a:xfrm>
                <a:off x="23987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9" name="Rectangle 104"/>
              <p:cNvSpPr>
                <a:spLocks noChangeArrowheads="1"/>
              </p:cNvSpPr>
              <p:nvPr/>
            </p:nvSpPr>
            <p:spPr bwMode="auto">
              <a:xfrm>
                <a:off x="23987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0" name="Rectangle 106"/>
              <p:cNvSpPr>
                <a:spLocks noChangeArrowheads="1"/>
              </p:cNvSpPr>
              <p:nvPr/>
            </p:nvSpPr>
            <p:spPr bwMode="auto">
              <a:xfrm>
                <a:off x="22447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1" name="Rectangle 107"/>
              <p:cNvSpPr>
                <a:spLocks noChangeArrowheads="1"/>
              </p:cNvSpPr>
              <p:nvPr/>
            </p:nvSpPr>
            <p:spPr bwMode="auto">
              <a:xfrm>
                <a:off x="224790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2" name="Rectangle 108"/>
              <p:cNvSpPr>
                <a:spLocks noChangeArrowheads="1"/>
              </p:cNvSpPr>
              <p:nvPr/>
            </p:nvSpPr>
            <p:spPr bwMode="auto">
              <a:xfrm>
                <a:off x="224790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3" name="Rectangle 111"/>
              <p:cNvSpPr>
                <a:spLocks noChangeArrowheads="1"/>
              </p:cNvSpPr>
              <p:nvPr/>
            </p:nvSpPr>
            <p:spPr bwMode="auto">
              <a:xfrm>
                <a:off x="21018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4" name="Rectangle 112"/>
              <p:cNvSpPr>
                <a:spLocks noChangeArrowheads="1"/>
              </p:cNvSpPr>
              <p:nvPr/>
            </p:nvSpPr>
            <p:spPr bwMode="auto">
              <a:xfrm>
                <a:off x="21018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5" name="Rectangle 115"/>
              <p:cNvSpPr>
                <a:spLocks noChangeArrowheads="1"/>
              </p:cNvSpPr>
              <p:nvPr/>
            </p:nvSpPr>
            <p:spPr bwMode="auto">
              <a:xfrm>
                <a:off x="19478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6" name="Rectangle 116"/>
              <p:cNvSpPr>
                <a:spLocks noChangeArrowheads="1"/>
              </p:cNvSpPr>
              <p:nvPr/>
            </p:nvSpPr>
            <p:spPr bwMode="auto">
              <a:xfrm>
                <a:off x="19510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7" name="Rectangle 117"/>
              <p:cNvSpPr>
                <a:spLocks noChangeArrowheads="1"/>
              </p:cNvSpPr>
              <p:nvPr/>
            </p:nvSpPr>
            <p:spPr bwMode="auto">
              <a:xfrm>
                <a:off x="19542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8" name="Rectangle 118"/>
              <p:cNvSpPr>
                <a:spLocks noChangeArrowheads="1"/>
              </p:cNvSpPr>
              <p:nvPr/>
            </p:nvSpPr>
            <p:spPr bwMode="auto">
              <a:xfrm>
                <a:off x="1963271" y="2272553"/>
                <a:ext cx="62380" cy="769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9" name="Rectangle 119"/>
              <p:cNvSpPr>
                <a:spLocks noChangeArrowheads="1"/>
              </p:cNvSpPr>
              <p:nvPr/>
            </p:nvSpPr>
            <p:spPr bwMode="auto">
              <a:xfrm>
                <a:off x="19589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0" name="Rectangle 121"/>
              <p:cNvSpPr>
                <a:spLocks noChangeArrowheads="1"/>
              </p:cNvSpPr>
              <p:nvPr/>
            </p:nvSpPr>
            <p:spPr bwMode="auto">
              <a:xfrm>
                <a:off x="18002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1" name="Rectangle 122"/>
              <p:cNvSpPr>
                <a:spLocks noChangeArrowheads="1"/>
              </p:cNvSpPr>
              <p:nvPr/>
            </p:nvSpPr>
            <p:spPr bwMode="auto">
              <a:xfrm>
                <a:off x="1804988"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2" name="Rectangle 123"/>
              <p:cNvSpPr>
                <a:spLocks noChangeArrowheads="1"/>
              </p:cNvSpPr>
              <p:nvPr/>
            </p:nvSpPr>
            <p:spPr bwMode="auto">
              <a:xfrm>
                <a:off x="1808163"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13" name="Rectangle 124"/>
              <p:cNvSpPr>
                <a:spLocks noChangeArrowheads="1"/>
              </p:cNvSpPr>
              <p:nvPr/>
            </p:nvSpPr>
            <p:spPr bwMode="auto">
              <a:xfrm>
                <a:off x="18113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4" name="Rectangle 126"/>
              <p:cNvSpPr>
                <a:spLocks noChangeArrowheads="1"/>
              </p:cNvSpPr>
              <p:nvPr/>
            </p:nvSpPr>
            <p:spPr bwMode="auto">
              <a:xfrm>
                <a:off x="16573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5" name="Rectangle 127"/>
              <p:cNvSpPr>
                <a:spLocks noChangeArrowheads="1"/>
              </p:cNvSpPr>
              <p:nvPr/>
            </p:nvSpPr>
            <p:spPr bwMode="auto">
              <a:xfrm>
                <a:off x="16621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6" name="Rectangle 130"/>
              <p:cNvSpPr>
                <a:spLocks noChangeArrowheads="1"/>
              </p:cNvSpPr>
              <p:nvPr/>
            </p:nvSpPr>
            <p:spPr bwMode="auto">
              <a:xfrm>
                <a:off x="15113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7" name="Rectangle 131"/>
              <p:cNvSpPr>
                <a:spLocks noChangeArrowheads="1"/>
              </p:cNvSpPr>
              <p:nvPr/>
            </p:nvSpPr>
            <p:spPr bwMode="auto">
              <a:xfrm>
                <a:off x="151130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8" name="Rectangle 132"/>
              <p:cNvSpPr>
                <a:spLocks noChangeArrowheads="1"/>
              </p:cNvSpPr>
              <p:nvPr/>
            </p:nvSpPr>
            <p:spPr bwMode="auto">
              <a:xfrm>
                <a:off x="1514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9" name="Rectangle 133"/>
              <p:cNvSpPr>
                <a:spLocks noChangeArrowheads="1"/>
              </p:cNvSpPr>
              <p:nvPr/>
            </p:nvSpPr>
            <p:spPr bwMode="auto">
              <a:xfrm>
                <a:off x="15192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0" name="Rectangle 135"/>
              <p:cNvSpPr>
                <a:spLocks noChangeArrowheads="1"/>
              </p:cNvSpPr>
              <p:nvPr/>
            </p:nvSpPr>
            <p:spPr bwMode="auto">
              <a:xfrm>
                <a:off x="1360488"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1" name="Rectangle 137"/>
              <p:cNvSpPr>
                <a:spLocks noChangeArrowheads="1"/>
              </p:cNvSpPr>
              <p:nvPr/>
            </p:nvSpPr>
            <p:spPr bwMode="auto">
              <a:xfrm>
                <a:off x="1363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2" name="Rectangle 138"/>
              <p:cNvSpPr>
                <a:spLocks noChangeArrowheads="1"/>
              </p:cNvSpPr>
              <p:nvPr/>
            </p:nvSpPr>
            <p:spPr bwMode="auto">
              <a:xfrm>
                <a:off x="13684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3" name="Rectangle 141"/>
              <p:cNvSpPr>
                <a:spLocks noChangeArrowheads="1"/>
              </p:cNvSpPr>
              <p:nvPr/>
            </p:nvSpPr>
            <p:spPr bwMode="auto">
              <a:xfrm>
                <a:off x="12144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4" name="Rectangle 142"/>
              <p:cNvSpPr>
                <a:spLocks noChangeArrowheads="1"/>
              </p:cNvSpPr>
              <p:nvPr/>
            </p:nvSpPr>
            <p:spPr bwMode="auto">
              <a:xfrm>
                <a:off x="12176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5" name="Rectangle 143"/>
              <p:cNvSpPr>
                <a:spLocks noChangeArrowheads="1"/>
              </p:cNvSpPr>
              <p:nvPr/>
            </p:nvSpPr>
            <p:spPr bwMode="auto">
              <a:xfrm>
                <a:off x="1220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6" name="Rectangle 144"/>
              <p:cNvSpPr>
                <a:spLocks noChangeArrowheads="1"/>
              </p:cNvSpPr>
              <p:nvPr/>
            </p:nvSpPr>
            <p:spPr bwMode="auto">
              <a:xfrm>
                <a:off x="1220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7" name="Rectangle 146"/>
              <p:cNvSpPr>
                <a:spLocks noChangeArrowheads="1"/>
              </p:cNvSpPr>
              <p:nvPr/>
            </p:nvSpPr>
            <p:spPr bwMode="auto">
              <a:xfrm>
                <a:off x="106680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8" name="Rectangle 147"/>
              <p:cNvSpPr>
                <a:spLocks noChangeArrowheads="1"/>
              </p:cNvSpPr>
              <p:nvPr/>
            </p:nvSpPr>
            <p:spPr bwMode="auto">
              <a:xfrm>
                <a:off x="10668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9" name="Rectangle 148"/>
              <p:cNvSpPr>
                <a:spLocks noChangeArrowheads="1"/>
              </p:cNvSpPr>
              <p:nvPr/>
            </p:nvSpPr>
            <p:spPr bwMode="auto">
              <a:xfrm>
                <a:off x="107156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0" name="Rectangle 149"/>
              <p:cNvSpPr>
                <a:spLocks noChangeArrowheads="1"/>
              </p:cNvSpPr>
              <p:nvPr/>
            </p:nvSpPr>
            <p:spPr bwMode="auto">
              <a:xfrm>
                <a:off x="1074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1" name="Rectangle 150"/>
              <p:cNvSpPr>
                <a:spLocks noChangeArrowheads="1"/>
              </p:cNvSpPr>
              <p:nvPr/>
            </p:nvSpPr>
            <p:spPr bwMode="auto">
              <a:xfrm>
                <a:off x="10747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sp>
        <p:nvSpPr>
          <p:cNvPr id="320" name="Rectangle 1"/>
          <p:cNvSpPr>
            <a:spLocks/>
          </p:cNvSpPr>
          <p:nvPr/>
        </p:nvSpPr>
        <p:spPr bwMode="auto">
          <a:xfrm>
            <a:off x="1326901" y="4522697"/>
            <a:ext cx="2331720" cy="1405890"/>
          </a:xfrm>
          <a:prstGeom prst="rect">
            <a:avLst/>
          </a:prstGeom>
          <a:solidFill>
            <a:schemeClr val="accent1"/>
          </a:solidFill>
          <a:ln w="25400">
            <a:noFill/>
            <a:miter lim="800000"/>
            <a:headEnd/>
            <a:tailEnd/>
          </a:ln>
        </p:spPr>
        <p:txBody>
          <a:bodyPr lIns="0" tIns="0" rIns="0" bIns="0"/>
          <a:lstStyle/>
          <a:p>
            <a:endParaRPr lang="en-US" sz="1260"/>
          </a:p>
        </p:txBody>
      </p:sp>
      <p:sp>
        <p:nvSpPr>
          <p:cNvPr id="321" name="Freeform 2"/>
          <p:cNvSpPr>
            <a:spLocks/>
          </p:cNvSpPr>
          <p:nvPr/>
        </p:nvSpPr>
        <p:spPr bwMode="auto">
          <a:xfrm>
            <a:off x="3024256" y="5282791"/>
            <a:ext cx="640080" cy="645796"/>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1">
              <a:lumMod val="50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260"/>
          </a:p>
        </p:txBody>
      </p:sp>
      <p:sp>
        <p:nvSpPr>
          <p:cNvPr id="323" name="Rectangle 4"/>
          <p:cNvSpPr>
            <a:spLocks/>
          </p:cNvSpPr>
          <p:nvPr/>
        </p:nvSpPr>
        <p:spPr bwMode="auto">
          <a:xfrm>
            <a:off x="3024256" y="3876901"/>
            <a:ext cx="2331720" cy="1405890"/>
          </a:xfrm>
          <a:prstGeom prst="rect">
            <a:avLst/>
          </a:prstGeom>
          <a:solidFill>
            <a:schemeClr val="accent2"/>
          </a:solidFill>
          <a:ln w="25400">
            <a:noFill/>
            <a:miter lim="800000"/>
            <a:headEnd/>
            <a:tailEnd/>
          </a:ln>
        </p:spPr>
        <p:txBody>
          <a:bodyPr lIns="0" tIns="0" rIns="0" bIns="0"/>
          <a:lstStyle/>
          <a:p>
            <a:endParaRPr lang="en-US" sz="1260"/>
          </a:p>
        </p:txBody>
      </p:sp>
      <p:sp>
        <p:nvSpPr>
          <p:cNvPr id="324" name="Freeform 5"/>
          <p:cNvSpPr>
            <a:spLocks/>
          </p:cNvSpPr>
          <p:nvPr/>
        </p:nvSpPr>
        <p:spPr bwMode="auto">
          <a:xfrm>
            <a:off x="4721611" y="4636997"/>
            <a:ext cx="640080" cy="645796"/>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2">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260"/>
          </a:p>
        </p:txBody>
      </p:sp>
      <p:sp>
        <p:nvSpPr>
          <p:cNvPr id="641" name="Rectangle 640"/>
          <p:cNvSpPr>
            <a:spLocks/>
          </p:cNvSpPr>
          <p:nvPr/>
        </p:nvSpPr>
        <p:spPr bwMode="auto">
          <a:xfrm>
            <a:off x="4727326" y="3231107"/>
            <a:ext cx="2331720" cy="1405890"/>
          </a:xfrm>
          <a:prstGeom prst="rect">
            <a:avLst/>
          </a:prstGeom>
          <a:solidFill>
            <a:schemeClr val="accent3"/>
          </a:solidFill>
          <a:ln w="25400">
            <a:noFill/>
            <a:miter lim="800000"/>
            <a:headEnd/>
            <a:tailEnd/>
          </a:ln>
        </p:spPr>
        <p:txBody>
          <a:bodyPr lIns="0" tIns="0" rIns="0" bIns="0"/>
          <a:lstStyle/>
          <a:p>
            <a:endParaRPr lang="en-US" sz="1260"/>
          </a:p>
        </p:txBody>
      </p:sp>
      <p:sp>
        <p:nvSpPr>
          <p:cNvPr id="642" name="Freeform 641"/>
          <p:cNvSpPr>
            <a:spLocks/>
          </p:cNvSpPr>
          <p:nvPr/>
        </p:nvSpPr>
        <p:spPr bwMode="auto">
          <a:xfrm>
            <a:off x="6413251" y="3991201"/>
            <a:ext cx="640080" cy="645796"/>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3">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260"/>
          </a:p>
        </p:txBody>
      </p:sp>
      <p:sp>
        <p:nvSpPr>
          <p:cNvPr id="643" name="Rectangle 642"/>
          <p:cNvSpPr>
            <a:spLocks/>
          </p:cNvSpPr>
          <p:nvPr/>
        </p:nvSpPr>
        <p:spPr bwMode="auto">
          <a:xfrm>
            <a:off x="6413251" y="2591027"/>
            <a:ext cx="2331720" cy="1405890"/>
          </a:xfrm>
          <a:prstGeom prst="rect">
            <a:avLst/>
          </a:prstGeom>
          <a:solidFill>
            <a:schemeClr val="accent4"/>
          </a:solidFill>
          <a:ln w="25400">
            <a:noFill/>
            <a:miter lim="800000"/>
            <a:headEnd/>
            <a:tailEnd/>
          </a:ln>
        </p:spPr>
        <p:txBody>
          <a:bodyPr lIns="0" tIns="0" rIns="0" bIns="0"/>
          <a:lstStyle/>
          <a:p>
            <a:endParaRPr lang="en-US" sz="1260"/>
          </a:p>
        </p:txBody>
      </p:sp>
      <p:sp>
        <p:nvSpPr>
          <p:cNvPr id="644" name="Freeform 643"/>
          <p:cNvSpPr>
            <a:spLocks/>
          </p:cNvSpPr>
          <p:nvPr/>
        </p:nvSpPr>
        <p:spPr bwMode="auto">
          <a:xfrm>
            <a:off x="8104891" y="3339691"/>
            <a:ext cx="640080" cy="645796"/>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4">
              <a:lumMod val="75000"/>
            </a:schemeClr>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1260"/>
          </a:p>
        </p:txBody>
      </p:sp>
      <p:sp>
        <p:nvSpPr>
          <p:cNvPr id="645" name="AutoShape 13"/>
          <p:cNvSpPr>
            <a:spLocks/>
          </p:cNvSpPr>
          <p:nvPr/>
        </p:nvSpPr>
        <p:spPr bwMode="auto">
          <a:xfrm>
            <a:off x="8104891" y="1642334"/>
            <a:ext cx="2880360" cy="2005966"/>
          </a:xfrm>
          <a:prstGeom prst="rightArrow">
            <a:avLst>
              <a:gd name="adj1" fmla="val 69463"/>
              <a:gd name="adj2" fmla="val 28319"/>
            </a:avLst>
          </a:prstGeom>
          <a:solidFill>
            <a:schemeClr val="accent5"/>
          </a:solidFill>
          <a:ln w="25400">
            <a:noFill/>
            <a:miter lim="800000"/>
            <a:headEnd/>
            <a:tailEnd/>
          </a:ln>
        </p:spPr>
        <p:txBody>
          <a:bodyPr lIns="0" tIns="0" rIns="0" bIns="0"/>
          <a:lstStyle/>
          <a:p>
            <a:endParaRPr lang="en-US" sz="1260"/>
          </a:p>
        </p:txBody>
      </p:sp>
      <p:grpSp>
        <p:nvGrpSpPr>
          <p:cNvPr id="646" name="Group 645"/>
          <p:cNvGrpSpPr/>
          <p:nvPr/>
        </p:nvGrpSpPr>
        <p:grpSpPr>
          <a:xfrm>
            <a:off x="1406443" y="4580661"/>
            <a:ext cx="1614959" cy="1289954"/>
            <a:chOff x="2608307" y="2500926"/>
            <a:chExt cx="2152775" cy="1433283"/>
          </a:xfrm>
        </p:grpSpPr>
        <p:sp>
          <p:nvSpPr>
            <p:cNvPr id="647" name="Content Placeholder 2"/>
            <p:cNvSpPr txBox="1">
              <a:spLocks/>
            </p:cNvSpPr>
            <p:nvPr/>
          </p:nvSpPr>
          <p:spPr>
            <a:xfrm>
              <a:off x="2608307" y="2890814"/>
              <a:ext cx="2152775" cy="1043395"/>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80" dirty="0">
                  <a:solidFill>
                    <a:schemeClr val="bg1"/>
                  </a:solidFill>
                </a:rPr>
                <a:t>Lorem Ipsum has been the industry's standard dummy text ever since the 1500s, when an unknown.</a:t>
              </a:r>
            </a:p>
          </p:txBody>
        </p:sp>
        <p:sp>
          <p:nvSpPr>
            <p:cNvPr id="648" name="Title 13"/>
            <p:cNvSpPr txBox="1">
              <a:spLocks/>
            </p:cNvSpPr>
            <p:nvPr/>
          </p:nvSpPr>
          <p:spPr>
            <a:xfrm>
              <a:off x="2762291" y="2500926"/>
              <a:ext cx="1801283" cy="440676"/>
            </a:xfrm>
            <a:prstGeom prst="rect">
              <a:avLst/>
            </a:prstGeom>
          </p:spPr>
          <p:txBody>
            <a:bodyPr vert="horz" lIns="109728" tIns="54864" rIns="109728" bIns="54864"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440" dirty="0">
                  <a:solidFill>
                    <a:schemeClr val="bg1"/>
                  </a:solidFill>
                  <a:latin typeface="+mn-lt"/>
                  <a:ea typeface="Open Sans" pitchFamily="34" charset="0"/>
                  <a:cs typeface="Open Sans" pitchFamily="34" charset="0"/>
                </a:rPr>
                <a:t>Call Center</a:t>
              </a:r>
              <a:endParaRPr lang="en-US" sz="1440" dirty="0">
                <a:solidFill>
                  <a:schemeClr val="bg1"/>
                </a:solidFill>
                <a:latin typeface="+mn-lt"/>
                <a:ea typeface="Open Sans" pitchFamily="34" charset="0"/>
                <a:cs typeface="Open Sans" pitchFamily="34" charset="0"/>
              </a:endParaRPr>
            </a:p>
          </p:txBody>
        </p:sp>
      </p:grpSp>
      <p:grpSp>
        <p:nvGrpSpPr>
          <p:cNvPr id="649" name="Group 648"/>
          <p:cNvGrpSpPr/>
          <p:nvPr/>
        </p:nvGrpSpPr>
        <p:grpSpPr>
          <a:xfrm>
            <a:off x="3163807" y="3877718"/>
            <a:ext cx="1614959" cy="1289954"/>
            <a:chOff x="2608307" y="2500926"/>
            <a:chExt cx="2152775" cy="1433283"/>
          </a:xfrm>
        </p:grpSpPr>
        <p:sp>
          <p:nvSpPr>
            <p:cNvPr id="650" name="Content Placeholder 2"/>
            <p:cNvSpPr txBox="1">
              <a:spLocks/>
            </p:cNvSpPr>
            <p:nvPr/>
          </p:nvSpPr>
          <p:spPr>
            <a:xfrm>
              <a:off x="2608307" y="2890814"/>
              <a:ext cx="2152775" cy="1043395"/>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80" dirty="0">
                  <a:solidFill>
                    <a:schemeClr val="bg1"/>
                  </a:solidFill>
                </a:rPr>
                <a:t>Lorem Ipsum has been the industry's standard dummy text ever since the 1500s, when an unknown.</a:t>
              </a:r>
            </a:p>
          </p:txBody>
        </p:sp>
        <p:sp>
          <p:nvSpPr>
            <p:cNvPr id="651" name="Title 13"/>
            <p:cNvSpPr txBox="1">
              <a:spLocks/>
            </p:cNvSpPr>
            <p:nvPr/>
          </p:nvSpPr>
          <p:spPr>
            <a:xfrm>
              <a:off x="2762291" y="2500926"/>
              <a:ext cx="1801283" cy="440676"/>
            </a:xfrm>
            <a:prstGeom prst="rect">
              <a:avLst/>
            </a:prstGeom>
          </p:spPr>
          <p:txBody>
            <a:bodyPr vert="horz" lIns="109728" tIns="54864" rIns="109728" bIns="54864"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440">
                  <a:solidFill>
                    <a:schemeClr val="bg1"/>
                  </a:solidFill>
                  <a:latin typeface="+mn-lt"/>
                  <a:ea typeface="Open Sans" pitchFamily="34" charset="0"/>
                  <a:cs typeface="Open Sans" pitchFamily="34" charset="0"/>
                </a:rPr>
                <a:t>Networking</a:t>
              </a:r>
              <a:endParaRPr lang="en-US" sz="1440" dirty="0">
                <a:solidFill>
                  <a:schemeClr val="bg1"/>
                </a:solidFill>
                <a:latin typeface="+mn-lt"/>
                <a:ea typeface="Open Sans" pitchFamily="34" charset="0"/>
                <a:cs typeface="Open Sans" pitchFamily="34" charset="0"/>
              </a:endParaRPr>
            </a:p>
          </p:txBody>
        </p:sp>
      </p:grpSp>
      <p:grpSp>
        <p:nvGrpSpPr>
          <p:cNvPr id="652" name="Group 651"/>
          <p:cNvGrpSpPr/>
          <p:nvPr/>
        </p:nvGrpSpPr>
        <p:grpSpPr>
          <a:xfrm>
            <a:off x="4737077" y="3248011"/>
            <a:ext cx="1614959" cy="1289954"/>
            <a:chOff x="2608307" y="2500926"/>
            <a:chExt cx="2152775" cy="1433283"/>
          </a:xfrm>
        </p:grpSpPr>
        <p:sp>
          <p:nvSpPr>
            <p:cNvPr id="653" name="Content Placeholder 2"/>
            <p:cNvSpPr txBox="1">
              <a:spLocks/>
            </p:cNvSpPr>
            <p:nvPr/>
          </p:nvSpPr>
          <p:spPr>
            <a:xfrm>
              <a:off x="2608307" y="2890814"/>
              <a:ext cx="2152775" cy="1043395"/>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80" dirty="0">
                  <a:solidFill>
                    <a:schemeClr val="bg1"/>
                  </a:solidFill>
                </a:rPr>
                <a:t>Lorem Ipsum has been the industry's standard dummy text ever since the 1500s, when an unknown.</a:t>
              </a:r>
            </a:p>
          </p:txBody>
        </p:sp>
        <p:sp>
          <p:nvSpPr>
            <p:cNvPr id="654" name="Title 13"/>
            <p:cNvSpPr txBox="1">
              <a:spLocks/>
            </p:cNvSpPr>
            <p:nvPr/>
          </p:nvSpPr>
          <p:spPr>
            <a:xfrm>
              <a:off x="2762291" y="2500926"/>
              <a:ext cx="1801283" cy="440676"/>
            </a:xfrm>
            <a:prstGeom prst="rect">
              <a:avLst/>
            </a:prstGeom>
          </p:spPr>
          <p:txBody>
            <a:bodyPr vert="horz" lIns="109728" tIns="54864" rIns="109728" bIns="54864"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440">
                  <a:solidFill>
                    <a:schemeClr val="bg1"/>
                  </a:solidFill>
                  <a:latin typeface="+mn-lt"/>
                  <a:ea typeface="Open Sans" pitchFamily="34" charset="0"/>
                  <a:cs typeface="Open Sans" pitchFamily="34" charset="0"/>
                </a:rPr>
                <a:t>Supporting</a:t>
              </a:r>
              <a:endParaRPr lang="en-US" sz="1440" dirty="0">
                <a:solidFill>
                  <a:schemeClr val="bg1"/>
                </a:solidFill>
                <a:latin typeface="+mn-lt"/>
                <a:ea typeface="Open Sans" pitchFamily="34" charset="0"/>
                <a:cs typeface="Open Sans" pitchFamily="34" charset="0"/>
              </a:endParaRPr>
            </a:p>
          </p:txBody>
        </p:sp>
      </p:grpSp>
      <p:grpSp>
        <p:nvGrpSpPr>
          <p:cNvPr id="655" name="Group 654"/>
          <p:cNvGrpSpPr/>
          <p:nvPr/>
        </p:nvGrpSpPr>
        <p:grpSpPr>
          <a:xfrm>
            <a:off x="6442235" y="2601501"/>
            <a:ext cx="1614959" cy="1289954"/>
            <a:chOff x="2608307" y="2500926"/>
            <a:chExt cx="2152775" cy="1433283"/>
          </a:xfrm>
        </p:grpSpPr>
        <p:sp>
          <p:nvSpPr>
            <p:cNvPr id="656" name="Content Placeholder 2"/>
            <p:cNvSpPr txBox="1">
              <a:spLocks/>
            </p:cNvSpPr>
            <p:nvPr/>
          </p:nvSpPr>
          <p:spPr>
            <a:xfrm>
              <a:off x="2608307" y="2890814"/>
              <a:ext cx="2152775" cy="1043395"/>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80" dirty="0">
                  <a:solidFill>
                    <a:schemeClr val="bg1"/>
                  </a:solidFill>
                </a:rPr>
                <a:t>Lorem Ipsum has been the industry's standard dummy text ever since the 1500s, when an unknown.</a:t>
              </a:r>
            </a:p>
          </p:txBody>
        </p:sp>
        <p:sp>
          <p:nvSpPr>
            <p:cNvPr id="657" name="Title 13"/>
            <p:cNvSpPr txBox="1">
              <a:spLocks/>
            </p:cNvSpPr>
            <p:nvPr/>
          </p:nvSpPr>
          <p:spPr>
            <a:xfrm>
              <a:off x="2762291" y="2500926"/>
              <a:ext cx="1801283" cy="440676"/>
            </a:xfrm>
            <a:prstGeom prst="rect">
              <a:avLst/>
            </a:prstGeom>
          </p:spPr>
          <p:txBody>
            <a:bodyPr vert="horz" lIns="109728" tIns="54864" rIns="109728" bIns="54864"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440">
                  <a:solidFill>
                    <a:schemeClr val="bg1"/>
                  </a:solidFill>
                  <a:latin typeface="+mn-lt"/>
                  <a:ea typeface="Open Sans" pitchFamily="34" charset="0"/>
                  <a:cs typeface="Open Sans" pitchFamily="34" charset="0"/>
                </a:rPr>
                <a:t>Services</a:t>
              </a:r>
              <a:endParaRPr lang="en-US" sz="1440" dirty="0">
                <a:solidFill>
                  <a:schemeClr val="bg1"/>
                </a:solidFill>
                <a:latin typeface="+mn-lt"/>
                <a:ea typeface="Open Sans" pitchFamily="34" charset="0"/>
                <a:cs typeface="Open Sans" pitchFamily="34" charset="0"/>
              </a:endParaRPr>
            </a:p>
          </p:txBody>
        </p:sp>
      </p:grpSp>
      <p:grpSp>
        <p:nvGrpSpPr>
          <p:cNvPr id="658" name="Group 657"/>
          <p:cNvGrpSpPr/>
          <p:nvPr/>
        </p:nvGrpSpPr>
        <p:grpSpPr>
          <a:xfrm>
            <a:off x="8560942" y="1982545"/>
            <a:ext cx="1614959" cy="1289954"/>
            <a:chOff x="2608307" y="2500926"/>
            <a:chExt cx="2152775" cy="1433283"/>
          </a:xfrm>
        </p:grpSpPr>
        <p:sp>
          <p:nvSpPr>
            <p:cNvPr id="659" name="Content Placeholder 2"/>
            <p:cNvSpPr txBox="1">
              <a:spLocks/>
            </p:cNvSpPr>
            <p:nvPr/>
          </p:nvSpPr>
          <p:spPr>
            <a:xfrm>
              <a:off x="2608307" y="2890814"/>
              <a:ext cx="2152775" cy="1043395"/>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80" dirty="0">
                  <a:solidFill>
                    <a:schemeClr val="bg1"/>
                  </a:solidFill>
                </a:rPr>
                <a:t>Lorem Ipsum has been the industry's standard dummy text ever since the 1500s, when an unknown.</a:t>
              </a:r>
            </a:p>
          </p:txBody>
        </p:sp>
        <p:sp>
          <p:nvSpPr>
            <p:cNvPr id="660" name="Title 13"/>
            <p:cNvSpPr txBox="1">
              <a:spLocks/>
            </p:cNvSpPr>
            <p:nvPr/>
          </p:nvSpPr>
          <p:spPr>
            <a:xfrm>
              <a:off x="2762291" y="2500926"/>
              <a:ext cx="1801283" cy="440676"/>
            </a:xfrm>
            <a:prstGeom prst="rect">
              <a:avLst/>
            </a:prstGeom>
          </p:spPr>
          <p:txBody>
            <a:bodyPr vert="horz" lIns="109728" tIns="54864" rIns="109728" bIns="54864"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440">
                  <a:solidFill>
                    <a:schemeClr val="bg1"/>
                  </a:solidFill>
                  <a:latin typeface="+mn-lt"/>
                  <a:ea typeface="Open Sans" pitchFamily="34" charset="0"/>
                  <a:cs typeface="Open Sans" pitchFamily="34" charset="0"/>
                </a:rPr>
                <a:t>Management</a:t>
              </a:r>
              <a:endParaRPr lang="en-US" sz="1440" dirty="0">
                <a:solidFill>
                  <a:schemeClr val="bg1"/>
                </a:solidFill>
                <a:latin typeface="+mn-lt"/>
                <a:ea typeface="Open Sans" pitchFamily="34" charset="0"/>
                <a:cs typeface="Open Sans" pitchFamily="34" charset="0"/>
              </a:endParaRPr>
            </a:p>
          </p:txBody>
        </p:sp>
      </p:grpSp>
      <p:sp>
        <p:nvSpPr>
          <p:cNvPr id="661" name="Isosceles Triangle 660"/>
          <p:cNvSpPr/>
          <p:nvPr/>
        </p:nvSpPr>
        <p:spPr>
          <a:xfrm>
            <a:off x="2762313" y="4265326"/>
            <a:ext cx="229690" cy="229690"/>
          </a:xfrm>
          <a:prstGeom prst="triangle">
            <a:avLst>
              <a:gd name="adj" fmla="val 100000"/>
            </a:avLst>
          </a:prstGeom>
          <a:solidFill>
            <a:schemeClr val="accent1"/>
          </a:solidFill>
          <a:ln>
            <a:noFill/>
          </a:ln>
        </p:spPr>
        <p:style>
          <a:lnRef idx="2">
            <a:scrgbClr r="0" g="0" b="0"/>
          </a:lnRef>
          <a:fillRef idx="1">
            <a:scrgbClr r="0" g="0" b="0"/>
          </a:fillRef>
          <a:effectRef idx="0">
            <a:schemeClr val="accent4">
              <a:hueOff val="651056"/>
              <a:satOff val="-5209"/>
              <a:lumOff val="-1814"/>
              <a:alphaOff val="0"/>
            </a:schemeClr>
          </a:effectRef>
          <a:fontRef idx="minor">
            <a:schemeClr val="lt1"/>
          </a:fontRef>
        </p:style>
      </p:sp>
      <p:sp>
        <p:nvSpPr>
          <p:cNvPr id="662" name="Isosceles Triangle 661"/>
          <p:cNvSpPr/>
          <p:nvPr/>
        </p:nvSpPr>
        <p:spPr>
          <a:xfrm>
            <a:off x="4440120" y="3601263"/>
            <a:ext cx="229690" cy="229690"/>
          </a:xfrm>
          <a:prstGeom prst="triangle">
            <a:avLst>
              <a:gd name="adj" fmla="val 100000"/>
            </a:avLst>
          </a:prstGeom>
          <a:solidFill>
            <a:schemeClr val="accent2"/>
          </a:solidFill>
          <a:ln>
            <a:noFill/>
          </a:ln>
        </p:spPr>
        <p:style>
          <a:lnRef idx="2">
            <a:scrgbClr r="0" g="0" b="0"/>
          </a:lnRef>
          <a:fillRef idx="1">
            <a:schemeClr val="accent4">
              <a:hueOff val="1953167"/>
              <a:satOff val="-15628"/>
              <a:lumOff val="-5442"/>
              <a:alphaOff val="0"/>
            </a:schemeClr>
          </a:fillRef>
          <a:effectRef idx="0">
            <a:schemeClr val="accent4">
              <a:hueOff val="1953167"/>
              <a:satOff val="-15628"/>
              <a:lumOff val="-5442"/>
              <a:alphaOff val="0"/>
            </a:schemeClr>
          </a:effectRef>
          <a:fontRef idx="minor">
            <a:schemeClr val="lt1"/>
          </a:fontRef>
        </p:style>
      </p:sp>
      <p:sp>
        <p:nvSpPr>
          <p:cNvPr id="663" name="Isosceles Triangle 662"/>
          <p:cNvSpPr/>
          <p:nvPr/>
        </p:nvSpPr>
        <p:spPr>
          <a:xfrm>
            <a:off x="6138089" y="2964765"/>
            <a:ext cx="229690" cy="229690"/>
          </a:xfrm>
          <a:prstGeom prst="triangle">
            <a:avLst>
              <a:gd name="adj" fmla="val 100000"/>
            </a:avLst>
          </a:prstGeom>
          <a:solidFill>
            <a:schemeClr val="accent3"/>
          </a:solidFill>
          <a:ln>
            <a:noFill/>
          </a:ln>
        </p:spPr>
        <p:style>
          <a:lnRef idx="2">
            <a:scrgbClr r="0" g="0" b="0"/>
          </a:lnRef>
          <a:fillRef idx="1">
            <a:schemeClr val="accent4">
              <a:hueOff val="3255278"/>
              <a:satOff val="-26046"/>
              <a:lumOff val="-9069"/>
              <a:alphaOff val="0"/>
            </a:schemeClr>
          </a:fillRef>
          <a:effectRef idx="0">
            <a:schemeClr val="accent4">
              <a:hueOff val="3255278"/>
              <a:satOff val="-26046"/>
              <a:lumOff val="-9069"/>
              <a:alphaOff val="0"/>
            </a:schemeClr>
          </a:effectRef>
          <a:fontRef idx="minor">
            <a:schemeClr val="lt1"/>
          </a:fontRef>
        </p:style>
      </p:sp>
      <p:sp>
        <p:nvSpPr>
          <p:cNvPr id="664" name="Isosceles Triangle 663"/>
          <p:cNvSpPr/>
          <p:nvPr/>
        </p:nvSpPr>
        <p:spPr>
          <a:xfrm>
            <a:off x="7829599" y="2326905"/>
            <a:ext cx="229690" cy="229690"/>
          </a:xfrm>
          <a:prstGeom prst="triangle">
            <a:avLst>
              <a:gd name="adj" fmla="val 100000"/>
            </a:avLst>
          </a:prstGeom>
          <a:solidFill>
            <a:schemeClr val="accent4"/>
          </a:solidFill>
          <a:ln>
            <a:noFill/>
          </a:ln>
        </p:spPr>
        <p:style>
          <a:lnRef idx="2">
            <a:scrgbClr r="0" g="0" b="0"/>
          </a:lnRef>
          <a:fillRef idx="1">
            <a:scrgbClr r="0" g="0" b="0"/>
          </a:fillRef>
          <a:effectRef idx="0">
            <a:schemeClr val="accent4">
              <a:hueOff val="4557389"/>
              <a:satOff val="-36465"/>
              <a:lumOff val="-12697"/>
              <a:alphaOff val="0"/>
            </a:schemeClr>
          </a:effectRef>
          <a:fontRef idx="minor">
            <a:schemeClr val="lt1"/>
          </a:fontRef>
        </p:style>
      </p:sp>
      <p:sp>
        <p:nvSpPr>
          <p:cNvPr id="665" name="Rectangle 664"/>
          <p:cNvSpPr/>
          <p:nvPr/>
        </p:nvSpPr>
        <p:spPr>
          <a:xfrm>
            <a:off x="5435592" y="2607303"/>
            <a:ext cx="651148" cy="590931"/>
          </a:xfrm>
          <a:prstGeom prst="rect">
            <a:avLst/>
          </a:prstGeom>
        </p:spPr>
        <p:txBody>
          <a:bodyPr wrap="square">
            <a:spAutoFit/>
          </a:bodyPr>
          <a:lstStyle/>
          <a:p>
            <a:pPr algn="ctr"/>
            <a:r>
              <a:rPr lang="id-ID" sz="3240">
                <a:solidFill>
                  <a:schemeClr val="accent3"/>
                </a:solidFill>
                <a:latin typeface="Cumulus" panose="02000503000000000000" pitchFamily="2" charset="2"/>
              </a:rPr>
              <a:t>q</a:t>
            </a:r>
            <a:endParaRPr lang="en-US" sz="3240">
              <a:solidFill>
                <a:schemeClr val="accent3"/>
              </a:solidFill>
            </a:endParaRPr>
          </a:p>
        </p:txBody>
      </p:sp>
      <p:sp>
        <p:nvSpPr>
          <p:cNvPr id="666" name="Rectangle 665"/>
          <p:cNvSpPr/>
          <p:nvPr/>
        </p:nvSpPr>
        <p:spPr>
          <a:xfrm>
            <a:off x="8819543" y="1362018"/>
            <a:ext cx="651148" cy="590931"/>
          </a:xfrm>
          <a:prstGeom prst="rect">
            <a:avLst/>
          </a:prstGeom>
        </p:spPr>
        <p:txBody>
          <a:bodyPr wrap="square">
            <a:spAutoFit/>
          </a:bodyPr>
          <a:lstStyle/>
          <a:p>
            <a:pPr algn="ctr"/>
            <a:r>
              <a:rPr lang="id-ID" sz="3240">
                <a:solidFill>
                  <a:schemeClr val="accent5"/>
                </a:solidFill>
                <a:latin typeface="Cumulus" panose="02000503000000000000" pitchFamily="2" charset="2"/>
              </a:rPr>
              <a:t>t</a:t>
            </a:r>
            <a:endParaRPr lang="en-US" sz="3240">
              <a:solidFill>
                <a:schemeClr val="accent5"/>
              </a:solidFill>
            </a:endParaRPr>
          </a:p>
        </p:txBody>
      </p:sp>
      <p:sp>
        <p:nvSpPr>
          <p:cNvPr id="667" name="Rectangle 666"/>
          <p:cNvSpPr/>
          <p:nvPr/>
        </p:nvSpPr>
        <p:spPr>
          <a:xfrm>
            <a:off x="7046236" y="1978763"/>
            <a:ext cx="651148" cy="590931"/>
          </a:xfrm>
          <a:prstGeom prst="rect">
            <a:avLst/>
          </a:prstGeom>
        </p:spPr>
        <p:txBody>
          <a:bodyPr wrap="square">
            <a:spAutoFit/>
          </a:bodyPr>
          <a:lstStyle/>
          <a:p>
            <a:pPr algn="ctr"/>
            <a:r>
              <a:rPr lang="id-ID" sz="3240">
                <a:solidFill>
                  <a:schemeClr val="accent4"/>
                </a:solidFill>
                <a:latin typeface="Cumulus" panose="02000503000000000000" pitchFamily="2" charset="2"/>
              </a:rPr>
              <a:t>r</a:t>
            </a:r>
            <a:endParaRPr lang="en-US" sz="3240">
              <a:solidFill>
                <a:schemeClr val="accent4"/>
              </a:solidFill>
            </a:endParaRPr>
          </a:p>
        </p:txBody>
      </p:sp>
      <p:sp>
        <p:nvSpPr>
          <p:cNvPr id="668" name="Rectangle 667"/>
          <p:cNvSpPr/>
          <p:nvPr/>
        </p:nvSpPr>
        <p:spPr>
          <a:xfrm>
            <a:off x="1932911" y="3890195"/>
            <a:ext cx="404278" cy="590931"/>
          </a:xfrm>
          <a:prstGeom prst="rect">
            <a:avLst/>
          </a:prstGeom>
        </p:spPr>
        <p:txBody>
          <a:bodyPr wrap="none">
            <a:spAutoFit/>
          </a:bodyPr>
          <a:lstStyle/>
          <a:p>
            <a:r>
              <a:rPr lang="id-ID" sz="3240">
                <a:solidFill>
                  <a:schemeClr val="accent1"/>
                </a:solidFill>
                <a:latin typeface="Cumulus" panose="02000503000000000000" pitchFamily="2" charset="2"/>
              </a:rPr>
              <a:t>o</a:t>
            </a:r>
            <a:endParaRPr lang="en-US" sz="3240">
              <a:solidFill>
                <a:schemeClr val="accent1"/>
              </a:solidFill>
            </a:endParaRPr>
          </a:p>
        </p:txBody>
      </p:sp>
      <p:sp>
        <p:nvSpPr>
          <p:cNvPr id="669" name="Rectangle 668"/>
          <p:cNvSpPr/>
          <p:nvPr/>
        </p:nvSpPr>
        <p:spPr>
          <a:xfrm>
            <a:off x="3714845" y="3192375"/>
            <a:ext cx="402674" cy="590931"/>
          </a:xfrm>
          <a:prstGeom prst="rect">
            <a:avLst/>
          </a:prstGeom>
        </p:spPr>
        <p:txBody>
          <a:bodyPr wrap="none">
            <a:spAutoFit/>
          </a:bodyPr>
          <a:lstStyle/>
          <a:p>
            <a:r>
              <a:rPr lang="id-ID" sz="3240">
                <a:solidFill>
                  <a:schemeClr val="accent2"/>
                </a:solidFill>
                <a:latin typeface="Cumulus" panose="02000503000000000000" pitchFamily="2" charset="2"/>
              </a:rPr>
              <a:t>p</a:t>
            </a:r>
            <a:endParaRPr lang="en-US" sz="3240">
              <a:solidFill>
                <a:schemeClr val="accent2"/>
              </a:solidFill>
            </a:endParaRPr>
          </a:p>
        </p:txBody>
      </p:sp>
      <p:sp>
        <p:nvSpPr>
          <p:cNvPr id="670" name="Content Placeholder 2"/>
          <p:cNvSpPr txBox="1">
            <a:spLocks/>
          </p:cNvSpPr>
          <p:nvPr/>
        </p:nvSpPr>
        <p:spPr>
          <a:xfrm>
            <a:off x="1452798" y="3272497"/>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671" name="Content Placeholder 2"/>
          <p:cNvSpPr txBox="1">
            <a:spLocks/>
          </p:cNvSpPr>
          <p:nvPr/>
        </p:nvSpPr>
        <p:spPr>
          <a:xfrm>
            <a:off x="3210565" y="2587800"/>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672" name="Content Placeholder 2"/>
          <p:cNvSpPr txBox="1">
            <a:spLocks/>
          </p:cNvSpPr>
          <p:nvPr/>
        </p:nvSpPr>
        <p:spPr>
          <a:xfrm>
            <a:off x="4981238" y="2024340"/>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673" name="Content Placeholder 2"/>
          <p:cNvSpPr txBox="1">
            <a:spLocks/>
          </p:cNvSpPr>
          <p:nvPr/>
        </p:nvSpPr>
        <p:spPr>
          <a:xfrm>
            <a:off x="8386418" y="794932"/>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674" name="Content Placeholder 2"/>
          <p:cNvSpPr txBox="1">
            <a:spLocks/>
          </p:cNvSpPr>
          <p:nvPr/>
        </p:nvSpPr>
        <p:spPr>
          <a:xfrm>
            <a:off x="6543852" y="1392067"/>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Tree>
    <p:extLst>
      <p:ext uri="{BB962C8B-B14F-4D97-AF65-F5344CB8AC3E}">
        <p14:creationId xmlns:p14="http://schemas.microsoft.com/office/powerpoint/2010/main" val="38436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0"/>
                                        </p:tgtEl>
                                        <p:attrNameLst>
                                          <p:attrName>style.visibility</p:attrName>
                                        </p:attrNameLst>
                                      </p:cBhvr>
                                      <p:to>
                                        <p:strVal val="visible"/>
                                      </p:to>
                                    </p:set>
                                    <p:animEffect transition="in" filter="fade">
                                      <p:cBhvr>
                                        <p:cTn id="7" dur="500"/>
                                        <p:tgtEl>
                                          <p:spTgt spid="67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71"/>
                                        </p:tgtEl>
                                        <p:attrNameLst>
                                          <p:attrName>style.visibility</p:attrName>
                                        </p:attrNameLst>
                                      </p:cBhvr>
                                      <p:to>
                                        <p:strVal val="visible"/>
                                      </p:to>
                                    </p:set>
                                    <p:animEffect transition="in" filter="fade">
                                      <p:cBhvr>
                                        <p:cTn id="11" dur="500"/>
                                        <p:tgtEl>
                                          <p:spTgt spid="67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72"/>
                                        </p:tgtEl>
                                        <p:attrNameLst>
                                          <p:attrName>style.visibility</p:attrName>
                                        </p:attrNameLst>
                                      </p:cBhvr>
                                      <p:to>
                                        <p:strVal val="visible"/>
                                      </p:to>
                                    </p:set>
                                    <p:animEffect transition="in" filter="fade">
                                      <p:cBhvr>
                                        <p:cTn id="15" dur="500"/>
                                        <p:tgtEl>
                                          <p:spTgt spid="67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3"/>
                                        </p:tgtEl>
                                        <p:attrNameLst>
                                          <p:attrName>style.visibility</p:attrName>
                                        </p:attrNameLst>
                                      </p:cBhvr>
                                      <p:to>
                                        <p:strVal val="visible"/>
                                      </p:to>
                                    </p:set>
                                    <p:animEffect transition="in" filter="fade">
                                      <p:cBhvr>
                                        <p:cTn id="19" dur="500"/>
                                        <p:tgtEl>
                                          <p:spTgt spid="67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74"/>
                                        </p:tgtEl>
                                        <p:attrNameLst>
                                          <p:attrName>style.visibility</p:attrName>
                                        </p:attrNameLst>
                                      </p:cBhvr>
                                      <p:to>
                                        <p:strVal val="visible"/>
                                      </p:to>
                                    </p:set>
                                    <p:animEffect transition="in" filter="fade">
                                      <p:cBhvr>
                                        <p:cTn id="23" dur="500"/>
                                        <p:tgtEl>
                                          <p:spTgt spid="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 grpId="0"/>
      <p:bldP spid="671" grpId="0"/>
      <p:bldP spid="672" grpId="0"/>
      <p:bldP spid="673" grpId="0"/>
      <p:bldP spid="6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536465" y="2953995"/>
            <a:ext cx="1803894" cy="1987805"/>
            <a:chOff x="1795090" y="1725148"/>
            <a:chExt cx="1803894" cy="1987805"/>
          </a:xfrm>
        </p:grpSpPr>
        <p:sp>
          <p:nvSpPr>
            <p:cNvPr id="7" name="Flowchart: Decision 6"/>
            <p:cNvSpPr/>
            <p:nvPr/>
          </p:nvSpPr>
          <p:spPr>
            <a:xfrm>
              <a:off x="1860298" y="1725148"/>
              <a:ext cx="1673404" cy="921283"/>
            </a:xfrm>
            <a:prstGeom prst="flowChartDecisi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8" name="Flowchart: Decision 7"/>
            <p:cNvSpPr/>
            <p:nvPr/>
          </p:nvSpPr>
          <p:spPr>
            <a:xfrm rot="3562838">
              <a:off x="1458978" y="2404058"/>
              <a:ext cx="1642145" cy="969922"/>
            </a:xfrm>
            <a:prstGeom prst="flowChartDecisi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9" name="Flowchart: Decision 8"/>
            <p:cNvSpPr/>
            <p:nvPr/>
          </p:nvSpPr>
          <p:spPr>
            <a:xfrm rot="18037162" flipV="1">
              <a:off x="2292950" y="2406920"/>
              <a:ext cx="1642145" cy="969922"/>
            </a:xfrm>
            <a:prstGeom prst="flowChartDecisi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grpSp>
      <p:grpSp>
        <p:nvGrpSpPr>
          <p:cNvPr id="10" name="Group 9"/>
          <p:cNvGrpSpPr/>
          <p:nvPr/>
        </p:nvGrpSpPr>
        <p:grpSpPr>
          <a:xfrm>
            <a:off x="5207103" y="2428522"/>
            <a:ext cx="1803894" cy="1987805"/>
            <a:chOff x="1490076" y="951104"/>
            <a:chExt cx="1803894" cy="1987805"/>
          </a:xfrm>
        </p:grpSpPr>
        <p:sp>
          <p:nvSpPr>
            <p:cNvPr id="11" name="Flowchart: Decision 10"/>
            <p:cNvSpPr/>
            <p:nvPr/>
          </p:nvSpPr>
          <p:spPr>
            <a:xfrm>
              <a:off x="1555284" y="951104"/>
              <a:ext cx="1673404" cy="921283"/>
            </a:xfrm>
            <a:prstGeom prst="flowChartDecisi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12" name="Flowchart: Decision 11"/>
            <p:cNvSpPr/>
            <p:nvPr/>
          </p:nvSpPr>
          <p:spPr>
            <a:xfrm rot="3562838">
              <a:off x="1153964" y="1630014"/>
              <a:ext cx="1642145" cy="969922"/>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13" name="Flowchart: Decision 12"/>
            <p:cNvSpPr/>
            <p:nvPr/>
          </p:nvSpPr>
          <p:spPr>
            <a:xfrm rot="18037162" flipV="1">
              <a:off x="1987936" y="1632876"/>
              <a:ext cx="1642145" cy="969922"/>
            </a:xfrm>
            <a:prstGeom prst="flowChartDecisi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grpSp>
      <p:grpSp>
        <p:nvGrpSpPr>
          <p:cNvPr id="14" name="Group 13"/>
          <p:cNvGrpSpPr/>
          <p:nvPr/>
        </p:nvGrpSpPr>
        <p:grpSpPr>
          <a:xfrm>
            <a:off x="6875047" y="2004160"/>
            <a:ext cx="1803894" cy="1987805"/>
            <a:chOff x="1490114" y="2840558"/>
            <a:chExt cx="1803894" cy="1987805"/>
          </a:xfrm>
        </p:grpSpPr>
        <p:sp>
          <p:nvSpPr>
            <p:cNvPr id="15" name="Flowchart: Decision 14"/>
            <p:cNvSpPr/>
            <p:nvPr/>
          </p:nvSpPr>
          <p:spPr>
            <a:xfrm>
              <a:off x="1555322" y="2840558"/>
              <a:ext cx="1673404" cy="921283"/>
            </a:xfrm>
            <a:prstGeom prst="flowChartDecisi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16" name="Flowchart: Decision 15"/>
            <p:cNvSpPr/>
            <p:nvPr/>
          </p:nvSpPr>
          <p:spPr>
            <a:xfrm rot="3562838">
              <a:off x="1154002" y="3519468"/>
              <a:ext cx="1642145" cy="96992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17" name="Flowchart: Decision 16"/>
            <p:cNvSpPr/>
            <p:nvPr/>
          </p:nvSpPr>
          <p:spPr>
            <a:xfrm rot="18037162" flipV="1">
              <a:off x="1987974" y="3522330"/>
              <a:ext cx="1642145" cy="969922"/>
            </a:xfrm>
            <a:prstGeom prst="flowChartDecisi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grpSp>
      <p:grpSp>
        <p:nvGrpSpPr>
          <p:cNvPr id="18" name="Group 17"/>
          <p:cNvGrpSpPr/>
          <p:nvPr/>
        </p:nvGrpSpPr>
        <p:grpSpPr>
          <a:xfrm>
            <a:off x="1866950" y="3479468"/>
            <a:ext cx="1803894" cy="1987805"/>
            <a:chOff x="1490151" y="4737671"/>
            <a:chExt cx="1803894" cy="1987805"/>
          </a:xfrm>
        </p:grpSpPr>
        <p:sp>
          <p:nvSpPr>
            <p:cNvPr id="19" name="Flowchart: Decision 18"/>
            <p:cNvSpPr/>
            <p:nvPr/>
          </p:nvSpPr>
          <p:spPr>
            <a:xfrm>
              <a:off x="1555359" y="4737671"/>
              <a:ext cx="1673404" cy="921283"/>
            </a:xfrm>
            <a:prstGeom prst="flowChartDecisi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20" name="Flowchart: Decision 19"/>
            <p:cNvSpPr/>
            <p:nvPr/>
          </p:nvSpPr>
          <p:spPr>
            <a:xfrm rot="3562838">
              <a:off x="1154039" y="5416581"/>
              <a:ext cx="1642145" cy="969922"/>
            </a:xfrm>
            <a:prstGeom prst="flowChartDecisi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21" name="Flowchart: Decision 20"/>
            <p:cNvSpPr/>
            <p:nvPr/>
          </p:nvSpPr>
          <p:spPr>
            <a:xfrm rot="18037162" flipV="1">
              <a:off x="1988011" y="5419443"/>
              <a:ext cx="1642145" cy="969922"/>
            </a:xfrm>
            <a:prstGeom prst="flowChartDecisi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grpSp>
      <p:grpSp>
        <p:nvGrpSpPr>
          <p:cNvPr id="22" name="Group 21"/>
          <p:cNvGrpSpPr/>
          <p:nvPr/>
        </p:nvGrpSpPr>
        <p:grpSpPr>
          <a:xfrm>
            <a:off x="8540297" y="1470898"/>
            <a:ext cx="1803894" cy="1987805"/>
            <a:chOff x="1829642" y="3605015"/>
            <a:chExt cx="1803894" cy="1987805"/>
          </a:xfrm>
        </p:grpSpPr>
        <p:sp>
          <p:nvSpPr>
            <p:cNvPr id="23" name="Flowchart: Decision 22"/>
            <p:cNvSpPr/>
            <p:nvPr/>
          </p:nvSpPr>
          <p:spPr>
            <a:xfrm>
              <a:off x="1894850" y="3605015"/>
              <a:ext cx="1673404" cy="921283"/>
            </a:xfrm>
            <a:prstGeom prst="flowChartDecisi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24" name="Flowchart: Decision 23"/>
            <p:cNvSpPr/>
            <p:nvPr/>
          </p:nvSpPr>
          <p:spPr>
            <a:xfrm rot="3562838">
              <a:off x="1493530" y="4283925"/>
              <a:ext cx="1642145" cy="969922"/>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sp>
          <p:nvSpPr>
            <p:cNvPr id="25" name="Flowchart: Decision 24"/>
            <p:cNvSpPr/>
            <p:nvPr/>
          </p:nvSpPr>
          <p:spPr>
            <a:xfrm rot="18037162" flipV="1">
              <a:off x="2327502" y="4286787"/>
              <a:ext cx="1642145" cy="969922"/>
            </a:xfrm>
            <a:prstGeom prst="flowChartDecision">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9F9F9"/>
                </a:solidFill>
                <a:effectLst/>
                <a:uLnTx/>
                <a:uFillTx/>
                <a:latin typeface="Calibri" panose="020F0502020204030204"/>
                <a:ea typeface="+mn-ea"/>
                <a:cs typeface="+mn-cs"/>
              </a:endParaRPr>
            </a:p>
          </p:txBody>
        </p:sp>
      </p:grpSp>
      <p:sp>
        <p:nvSpPr>
          <p:cNvPr id="26" name="Freeform 33"/>
          <p:cNvSpPr>
            <a:spLocks noEditPoints="1"/>
          </p:cNvSpPr>
          <p:nvPr/>
        </p:nvSpPr>
        <p:spPr bwMode="auto">
          <a:xfrm>
            <a:off x="2526973" y="2915289"/>
            <a:ext cx="492376" cy="492378"/>
          </a:xfrm>
          <a:custGeom>
            <a:avLst/>
            <a:gdLst>
              <a:gd name="T0" fmla="*/ 144 w 201"/>
              <a:gd name="T1" fmla="*/ 57 h 201"/>
              <a:gd name="T2" fmla="*/ 144 w 201"/>
              <a:gd name="T3" fmla="*/ 0 h 201"/>
              <a:gd name="T4" fmla="*/ 0 w 201"/>
              <a:gd name="T5" fmla="*/ 0 h 201"/>
              <a:gd name="T6" fmla="*/ 0 w 201"/>
              <a:gd name="T7" fmla="*/ 143 h 201"/>
              <a:gd name="T8" fmla="*/ 58 w 201"/>
              <a:gd name="T9" fmla="*/ 143 h 201"/>
              <a:gd name="T10" fmla="*/ 58 w 201"/>
              <a:gd name="T11" fmla="*/ 201 h 201"/>
              <a:gd name="T12" fmla="*/ 201 w 201"/>
              <a:gd name="T13" fmla="*/ 201 h 201"/>
              <a:gd name="T14" fmla="*/ 201 w 201"/>
              <a:gd name="T15" fmla="*/ 57 h 201"/>
              <a:gd name="T16" fmla="*/ 144 w 201"/>
              <a:gd name="T17" fmla="*/ 57 h 201"/>
              <a:gd name="T18" fmla="*/ 187 w 201"/>
              <a:gd name="T19" fmla="*/ 187 h 201"/>
              <a:gd name="T20" fmla="*/ 72 w 201"/>
              <a:gd name="T21" fmla="*/ 187 h 201"/>
              <a:gd name="T22" fmla="*/ 72 w 201"/>
              <a:gd name="T23" fmla="*/ 72 h 201"/>
              <a:gd name="T24" fmla="*/ 187 w 201"/>
              <a:gd name="T25" fmla="*/ 72 h 201"/>
              <a:gd name="T26" fmla="*/ 187 w 201"/>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1" h="201">
                <a:moveTo>
                  <a:pt x="144" y="57"/>
                </a:moveTo>
                <a:lnTo>
                  <a:pt x="144" y="0"/>
                </a:lnTo>
                <a:lnTo>
                  <a:pt x="0" y="0"/>
                </a:lnTo>
                <a:lnTo>
                  <a:pt x="0" y="143"/>
                </a:lnTo>
                <a:lnTo>
                  <a:pt x="58" y="143"/>
                </a:lnTo>
                <a:lnTo>
                  <a:pt x="58" y="201"/>
                </a:lnTo>
                <a:lnTo>
                  <a:pt x="201" y="201"/>
                </a:lnTo>
                <a:lnTo>
                  <a:pt x="201" y="57"/>
                </a:lnTo>
                <a:lnTo>
                  <a:pt x="144" y="57"/>
                </a:lnTo>
                <a:close/>
                <a:moveTo>
                  <a:pt x="187" y="187"/>
                </a:moveTo>
                <a:lnTo>
                  <a:pt x="72" y="187"/>
                </a:lnTo>
                <a:lnTo>
                  <a:pt x="72" y="72"/>
                </a:lnTo>
                <a:lnTo>
                  <a:pt x="187" y="72"/>
                </a:lnTo>
                <a:lnTo>
                  <a:pt x="187" y="187"/>
                </a:lnTo>
                <a:close/>
              </a:path>
            </a:pathLst>
          </a:custGeom>
          <a:solidFill>
            <a:schemeClr val="accent6"/>
          </a:solidFill>
          <a:ln>
            <a:noFill/>
          </a:ln>
          <a:effectLst>
            <a:outerShdw blurRad="127000" dist="762000" dir="54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27" name="Freeform 93"/>
          <p:cNvSpPr>
            <a:spLocks noEditPoints="1"/>
          </p:cNvSpPr>
          <p:nvPr/>
        </p:nvSpPr>
        <p:spPr bwMode="auto">
          <a:xfrm>
            <a:off x="9206160" y="932411"/>
            <a:ext cx="472094" cy="47209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accent4"/>
          </a:solidFill>
          <a:ln>
            <a:noFill/>
          </a:ln>
          <a:effectLst>
            <a:outerShdw blurRad="127000" dist="762000" dir="54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28" name="Freeform 102"/>
          <p:cNvSpPr>
            <a:spLocks noEditPoints="1"/>
          </p:cNvSpPr>
          <p:nvPr/>
        </p:nvSpPr>
        <p:spPr bwMode="auto">
          <a:xfrm>
            <a:off x="4181507" y="2375500"/>
            <a:ext cx="513663" cy="51366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accent5"/>
          </a:solidFill>
          <a:ln>
            <a:noFill/>
          </a:ln>
          <a:effectLst>
            <a:outerShdw blurRad="127000" dist="762000" dir="54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grpSp>
        <p:nvGrpSpPr>
          <p:cNvPr id="29" name="Group 28"/>
          <p:cNvGrpSpPr/>
          <p:nvPr/>
        </p:nvGrpSpPr>
        <p:grpSpPr>
          <a:xfrm>
            <a:off x="5826982" y="1818124"/>
            <a:ext cx="560994" cy="560994"/>
            <a:chOff x="6894513" y="5880100"/>
            <a:chExt cx="376238" cy="376238"/>
          </a:xfrm>
          <a:solidFill>
            <a:schemeClr val="accent1"/>
          </a:solidFill>
          <a:effectLst>
            <a:outerShdw blurRad="127000" dist="762000" dir="5400000" algn="tl" rotWithShape="0">
              <a:prstClr val="black">
                <a:alpha val="40000"/>
              </a:prstClr>
            </a:outerShdw>
          </a:effectLst>
        </p:grpSpPr>
        <p:sp>
          <p:nvSpPr>
            <p:cNvPr id="30" name="Freeform 103"/>
            <p:cNvSpPr>
              <a:spLocks noEditPoints="1"/>
            </p:cNvSpPr>
            <p:nvPr/>
          </p:nvSpPr>
          <p:spPr bwMode="auto">
            <a:xfrm>
              <a:off x="7005638" y="5880100"/>
              <a:ext cx="265113" cy="265113"/>
            </a:xfrm>
            <a:custGeom>
              <a:avLst/>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31" name="Freeform 104"/>
            <p:cNvSpPr>
              <a:spLocks/>
            </p:cNvSpPr>
            <p:nvPr/>
          </p:nvSpPr>
          <p:spPr bwMode="auto">
            <a:xfrm>
              <a:off x="6905626" y="5986463"/>
              <a:ext cx="123825" cy="111125"/>
            </a:xfrm>
            <a:custGeom>
              <a:avLst/>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ah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32" name="Freeform 105"/>
            <p:cNvSpPr>
              <a:spLocks/>
            </p:cNvSpPr>
            <p:nvPr/>
          </p:nvSpPr>
          <p:spPr bwMode="auto">
            <a:xfrm>
              <a:off x="7053263" y="6121400"/>
              <a:ext cx="111125" cy="123825"/>
            </a:xfrm>
            <a:custGeom>
              <a:avLst/>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ah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33" name="Freeform 106"/>
            <p:cNvSpPr>
              <a:spLocks/>
            </p:cNvSpPr>
            <p:nvPr/>
          </p:nvSpPr>
          <p:spPr bwMode="auto">
            <a:xfrm>
              <a:off x="6981826" y="6103938"/>
              <a:ext cx="65088" cy="63500"/>
            </a:xfrm>
            <a:custGeom>
              <a:avLst/>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34" name="Freeform 107"/>
            <p:cNvSpPr>
              <a:spLocks/>
            </p:cNvSpPr>
            <p:nvPr/>
          </p:nvSpPr>
          <p:spPr bwMode="auto">
            <a:xfrm>
              <a:off x="6894513" y="6138863"/>
              <a:ext cx="117475" cy="117475"/>
            </a:xfrm>
            <a:custGeom>
              <a:avLst/>
              <a:gdLst>
                <a:gd name="T0" fmla="*/ 0 w 20"/>
                <a:gd name="T1" fmla="*/ 20 h 20"/>
                <a:gd name="T2" fmla="*/ 16 w 20"/>
                <a:gd name="T3" fmla="*/ 4 h 20"/>
                <a:gd name="T4" fmla="*/ 0 w 20"/>
                <a:gd name="T5" fmla="*/ 20 h 20"/>
              </a:gdLst>
              <a:ah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grpSp>
      <p:sp>
        <p:nvSpPr>
          <p:cNvPr id="35" name="Freeform 70"/>
          <p:cNvSpPr>
            <a:spLocks noEditPoints="1"/>
          </p:cNvSpPr>
          <p:nvPr/>
        </p:nvSpPr>
        <p:spPr bwMode="auto">
          <a:xfrm>
            <a:off x="7546301" y="1466459"/>
            <a:ext cx="455551" cy="455551"/>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accent2"/>
          </a:solidFill>
          <a:ln>
            <a:noFill/>
          </a:ln>
          <a:effectLst>
            <a:outerShdw blurRad="127000" dist="762000" dir="54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212E3C"/>
              </a:solidFill>
              <a:effectLst/>
              <a:uLnTx/>
              <a:uFillTx/>
              <a:latin typeface="Calibri" panose="020F0502020204030204"/>
              <a:ea typeface="+mn-ea"/>
              <a:cs typeface="+mn-cs"/>
            </a:endParaRPr>
          </a:p>
        </p:txBody>
      </p:sp>
      <p:sp>
        <p:nvSpPr>
          <p:cNvPr id="38" name="TextBox 37"/>
          <p:cNvSpPr txBox="1"/>
          <p:nvPr/>
        </p:nvSpPr>
        <p:spPr>
          <a:xfrm>
            <a:off x="2059499" y="5386662"/>
            <a:ext cx="132574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F9F9F9">
                    <a:lumMod val="25000"/>
                  </a:srgbClr>
                </a:solidFill>
                <a:effectLst/>
                <a:uLnTx/>
                <a:uFillTx/>
                <a:latin typeface="Bebas Neue" panose="020B0606020202050201" pitchFamily="34" charset="0"/>
                <a:ea typeface="+mn-ea"/>
                <a:cs typeface="+mn-cs"/>
              </a:rPr>
              <a:t>Parietal lobe</a:t>
            </a:r>
          </a:p>
        </p:txBody>
      </p:sp>
      <p:sp>
        <p:nvSpPr>
          <p:cNvPr id="39" name="TextBox 38"/>
          <p:cNvSpPr txBox="1"/>
          <p:nvPr/>
        </p:nvSpPr>
        <p:spPr>
          <a:xfrm>
            <a:off x="3728827" y="4853464"/>
            <a:ext cx="132574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F9F9F9">
                    <a:lumMod val="25000"/>
                  </a:srgbClr>
                </a:solidFill>
                <a:effectLst/>
                <a:uLnTx/>
                <a:uFillTx/>
                <a:latin typeface="Bebas Neue" panose="020B0606020202050201" pitchFamily="34" charset="0"/>
                <a:ea typeface="+mn-ea"/>
                <a:cs typeface="+mn-cs"/>
              </a:rPr>
              <a:t>Parietal lobe</a:t>
            </a:r>
          </a:p>
        </p:txBody>
      </p:sp>
      <p:sp>
        <p:nvSpPr>
          <p:cNvPr id="40" name="TextBox 39"/>
          <p:cNvSpPr txBox="1"/>
          <p:nvPr/>
        </p:nvSpPr>
        <p:spPr>
          <a:xfrm>
            <a:off x="5399702" y="4343091"/>
            <a:ext cx="132574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F9F9F9">
                    <a:lumMod val="25000"/>
                  </a:srgbClr>
                </a:solidFill>
                <a:effectLst/>
                <a:uLnTx/>
                <a:uFillTx/>
                <a:latin typeface="Bebas Neue" panose="020B0606020202050201" pitchFamily="34" charset="0"/>
                <a:ea typeface="+mn-ea"/>
                <a:cs typeface="+mn-cs"/>
              </a:rPr>
              <a:t>Parietal lobe</a:t>
            </a:r>
          </a:p>
        </p:txBody>
      </p:sp>
      <p:sp>
        <p:nvSpPr>
          <p:cNvPr id="41" name="TextBox 40"/>
          <p:cNvSpPr txBox="1"/>
          <p:nvPr/>
        </p:nvSpPr>
        <p:spPr>
          <a:xfrm>
            <a:off x="7064715" y="3911372"/>
            <a:ext cx="132574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F9F9F9">
                    <a:lumMod val="25000"/>
                  </a:srgbClr>
                </a:solidFill>
                <a:effectLst/>
                <a:uLnTx/>
                <a:uFillTx/>
                <a:latin typeface="Bebas Neue" panose="020B0606020202050201" pitchFamily="34" charset="0"/>
                <a:ea typeface="+mn-ea"/>
                <a:cs typeface="+mn-cs"/>
              </a:rPr>
              <a:t>Parietal lobe</a:t>
            </a:r>
          </a:p>
        </p:txBody>
      </p:sp>
      <p:sp>
        <p:nvSpPr>
          <p:cNvPr id="42" name="TextBox 41"/>
          <p:cNvSpPr txBox="1"/>
          <p:nvPr/>
        </p:nvSpPr>
        <p:spPr>
          <a:xfrm>
            <a:off x="8732846" y="3376241"/>
            <a:ext cx="132574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F9F9F9">
                    <a:lumMod val="25000"/>
                  </a:srgbClr>
                </a:solidFill>
                <a:effectLst/>
                <a:uLnTx/>
                <a:uFillTx/>
                <a:latin typeface="Bebas Neue" panose="020B0606020202050201" pitchFamily="34" charset="0"/>
                <a:ea typeface="+mn-ea"/>
                <a:cs typeface="+mn-cs"/>
              </a:rPr>
              <a:t>Parietal lobe</a:t>
            </a:r>
          </a:p>
        </p:txBody>
      </p:sp>
    </p:spTree>
    <p:extLst>
      <p:ext uri="{BB962C8B-B14F-4D97-AF65-F5344CB8AC3E}">
        <p14:creationId xmlns:p14="http://schemas.microsoft.com/office/powerpoint/2010/main" val="800709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ppt_x"/>
                                          </p:val>
                                        </p:tav>
                                        <p:tav tm="100000">
                                          <p:val>
                                            <p:strVal val="#ppt_x"/>
                                          </p:val>
                                        </p:tav>
                                      </p:tavLst>
                                    </p:anim>
                                    <p:anim calcmode="lin" valueType="num">
                                      <p:cBhvr additive="base">
                                        <p:cTn id="8" dur="10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5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anim calcmode="lin" valueType="num">
                                      <p:cBhvr>
                                        <p:cTn id="49" dur="1000" fill="hold"/>
                                        <p:tgtEl>
                                          <p:spTgt spid="40"/>
                                        </p:tgtEl>
                                        <p:attrNameLst>
                                          <p:attrName>ppt_x</p:attrName>
                                        </p:attrNameLst>
                                      </p:cBhvr>
                                      <p:tavLst>
                                        <p:tav tm="0">
                                          <p:val>
                                            <p:strVal val="#ppt_x"/>
                                          </p:val>
                                        </p:tav>
                                        <p:tav tm="100000">
                                          <p:val>
                                            <p:strVal val="#ppt_x"/>
                                          </p:val>
                                        </p:tav>
                                      </p:tavLst>
                                    </p:anim>
                                    <p:anim calcmode="lin" valueType="num">
                                      <p:cBhvr>
                                        <p:cTn id="50" dur="1000" fill="hold"/>
                                        <p:tgtEl>
                                          <p:spTgt spid="4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50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5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1000"/>
                                        <p:tgtEl>
                                          <p:spTgt spid="41"/>
                                        </p:tgtEl>
                                      </p:cBhvr>
                                    </p:animEffect>
                                    <p:anim calcmode="lin" valueType="num">
                                      <p:cBhvr>
                                        <p:cTn id="59" dur="1000" fill="hold"/>
                                        <p:tgtEl>
                                          <p:spTgt spid="41"/>
                                        </p:tgtEl>
                                        <p:attrNameLst>
                                          <p:attrName>ppt_x</p:attrName>
                                        </p:attrNameLst>
                                      </p:cBhvr>
                                      <p:tavLst>
                                        <p:tav tm="0">
                                          <p:val>
                                            <p:strVal val="#ppt_x"/>
                                          </p:val>
                                        </p:tav>
                                        <p:tav tm="100000">
                                          <p:val>
                                            <p:strVal val="#ppt_x"/>
                                          </p:val>
                                        </p:tav>
                                      </p:tavLst>
                                    </p:anim>
                                    <p:anim calcmode="lin" valueType="num">
                                      <p:cBhvr>
                                        <p:cTn id="60" dur="1000" fill="hold"/>
                                        <p:tgtEl>
                                          <p:spTgt spid="4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75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100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anim calcmode="lin" valueType="num">
                                      <p:cBhvr>
                                        <p:cTn id="69" dur="1000" fill="hold"/>
                                        <p:tgtEl>
                                          <p:spTgt spid="42"/>
                                        </p:tgtEl>
                                        <p:attrNameLst>
                                          <p:attrName>ppt_x</p:attrName>
                                        </p:attrNameLst>
                                      </p:cBhvr>
                                      <p:tavLst>
                                        <p:tav tm="0">
                                          <p:val>
                                            <p:strVal val="#ppt_x"/>
                                          </p:val>
                                        </p:tav>
                                        <p:tav tm="100000">
                                          <p:val>
                                            <p:strVal val="#ppt_x"/>
                                          </p:val>
                                        </p:tav>
                                      </p:tavLst>
                                    </p:anim>
                                    <p:anim calcmode="lin" valueType="num">
                                      <p:cBhvr>
                                        <p:cTn id="70" dur="1000" fill="hold"/>
                                        <p:tgtEl>
                                          <p:spTgt spid="4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100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5" grpId="0" animBg="1"/>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66"/>
          <p:cNvGrpSpPr/>
          <p:nvPr/>
        </p:nvGrpSpPr>
        <p:grpSpPr>
          <a:xfrm>
            <a:off x="3944288" y="228600"/>
            <a:ext cx="4323412" cy="802505"/>
            <a:chOff x="7837826" y="483017"/>
            <a:chExt cx="8646824" cy="1605008"/>
          </a:xfrm>
        </p:grpSpPr>
        <p:sp>
          <p:nvSpPr>
            <p:cNvPr id="17" name="TextBox 16"/>
            <p:cNvSpPr txBox="1"/>
            <p:nvPr/>
          </p:nvSpPr>
          <p:spPr>
            <a:xfrm>
              <a:off x="7837826" y="483017"/>
              <a:ext cx="8646824" cy="1015645"/>
            </a:xfrm>
            <a:prstGeom prst="rect">
              <a:avLst/>
            </a:prstGeom>
            <a:noFill/>
          </p:spPr>
          <p:txBody>
            <a:bodyPr wrap="square" lIns="45711" tIns="22856" rIns="45711" bIns="22856" rtlCol="0">
              <a:spAutoFit/>
            </a:bodyPr>
            <a:lstStyle/>
            <a:p>
              <a:pPr algn="ctr"/>
              <a:r>
                <a:rPr lang="en-US" sz="3000" b="1" dirty="0">
                  <a:latin typeface="Lato" pitchFamily="34" charset="0"/>
                  <a:ea typeface="Lato" pitchFamily="34" charset="0"/>
                  <a:cs typeface="Lato" pitchFamily="34" charset="0"/>
                </a:rPr>
                <a:t>Info Graphics !</a:t>
              </a:r>
              <a:endParaRPr lang="id-ID" sz="3000" b="1" dirty="0">
                <a:latin typeface="Lato" pitchFamily="34" charset="0"/>
                <a:ea typeface="Lato" pitchFamily="34" charset="0"/>
                <a:cs typeface="Lato" pitchFamily="34" charset="0"/>
              </a:endParaRPr>
            </a:p>
          </p:txBody>
        </p:sp>
        <p:sp>
          <p:nvSpPr>
            <p:cNvPr id="18" name="Subtitle 2"/>
            <p:cNvSpPr txBox="1">
              <a:spLocks/>
            </p:cNvSpPr>
            <p:nvPr/>
          </p:nvSpPr>
          <p:spPr>
            <a:xfrm>
              <a:off x="9661684" y="1399308"/>
              <a:ext cx="5058058" cy="688717"/>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1400" dirty="0">
                  <a:solidFill>
                    <a:schemeClr val="tx1"/>
                  </a:solidFill>
                  <a:latin typeface="Lato Light"/>
                  <a:cs typeface="Lato Light"/>
                </a:rPr>
                <a:t>Your great subtitle in this line</a:t>
              </a:r>
            </a:p>
          </p:txBody>
        </p:sp>
      </p:grpSp>
      <p:grpSp>
        <p:nvGrpSpPr>
          <p:cNvPr id="5" name="กลุ่ม 1"/>
          <p:cNvGrpSpPr/>
          <p:nvPr/>
        </p:nvGrpSpPr>
        <p:grpSpPr>
          <a:xfrm>
            <a:off x="3238500" y="1714500"/>
            <a:ext cx="6303963" cy="3690144"/>
            <a:chOff x="6259511" y="3211512"/>
            <a:chExt cx="12607926" cy="7380288"/>
          </a:xfrm>
        </p:grpSpPr>
        <p:grpSp>
          <p:nvGrpSpPr>
            <p:cNvPr id="6" name="กลุ่ม 29"/>
            <p:cNvGrpSpPr/>
            <p:nvPr/>
          </p:nvGrpSpPr>
          <p:grpSpPr>
            <a:xfrm>
              <a:off x="6259511" y="6007100"/>
              <a:ext cx="12585701" cy="4584700"/>
              <a:chOff x="5637213" y="6529388"/>
              <a:chExt cx="12585701" cy="4584700"/>
            </a:xfrm>
          </p:grpSpPr>
          <p:sp>
            <p:nvSpPr>
              <p:cNvPr id="27" name="Freeform 8"/>
              <p:cNvSpPr>
                <a:spLocks/>
              </p:cNvSpPr>
              <p:nvPr/>
            </p:nvSpPr>
            <p:spPr bwMode="auto">
              <a:xfrm>
                <a:off x="10245726" y="7996238"/>
                <a:ext cx="7977188" cy="1673225"/>
              </a:xfrm>
              <a:custGeom>
                <a:avLst/>
                <a:gdLst>
                  <a:gd name="T0" fmla="*/ 337 w 348"/>
                  <a:gd name="T1" fmla="*/ 0 h 73"/>
                  <a:gd name="T2" fmla="*/ 0 w 348"/>
                  <a:gd name="T3" fmla="*/ 0 h 73"/>
                  <a:gd name="T4" fmla="*/ 0 w 348"/>
                  <a:gd name="T5" fmla="*/ 73 h 73"/>
                  <a:gd name="T6" fmla="*/ 337 w 348"/>
                  <a:gd name="T7" fmla="*/ 73 h 73"/>
                  <a:gd name="T8" fmla="*/ 348 w 348"/>
                  <a:gd name="T9" fmla="*/ 62 h 73"/>
                  <a:gd name="T10" fmla="*/ 348 w 348"/>
                  <a:gd name="T11" fmla="*/ 11 h 73"/>
                  <a:gd name="T12" fmla="*/ 337 w 348"/>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348" h="73">
                    <a:moveTo>
                      <a:pt x="337" y="0"/>
                    </a:moveTo>
                    <a:cubicBezTo>
                      <a:pt x="0" y="0"/>
                      <a:pt x="0" y="0"/>
                      <a:pt x="0" y="0"/>
                    </a:cubicBezTo>
                    <a:cubicBezTo>
                      <a:pt x="0" y="73"/>
                      <a:pt x="0" y="73"/>
                      <a:pt x="0" y="73"/>
                    </a:cubicBezTo>
                    <a:cubicBezTo>
                      <a:pt x="337" y="73"/>
                      <a:pt x="337" y="73"/>
                      <a:pt x="337" y="73"/>
                    </a:cubicBezTo>
                    <a:cubicBezTo>
                      <a:pt x="343" y="73"/>
                      <a:pt x="348" y="68"/>
                      <a:pt x="348" y="62"/>
                    </a:cubicBezTo>
                    <a:cubicBezTo>
                      <a:pt x="348" y="11"/>
                      <a:pt x="348" y="11"/>
                      <a:pt x="348" y="11"/>
                    </a:cubicBezTo>
                    <a:cubicBezTo>
                      <a:pt x="348" y="5"/>
                      <a:pt x="343" y="0"/>
                      <a:pt x="337" y="0"/>
                    </a:cubicBezTo>
                    <a:close/>
                  </a:path>
                </a:pathLst>
              </a:custGeom>
              <a:solidFill>
                <a:schemeClr val="accent3"/>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8" name="Freeform 9"/>
              <p:cNvSpPr>
                <a:spLocks/>
              </p:cNvSpPr>
              <p:nvPr/>
            </p:nvSpPr>
            <p:spPr bwMode="auto">
              <a:xfrm>
                <a:off x="5637213" y="8134350"/>
                <a:ext cx="6510338" cy="2979738"/>
              </a:xfrm>
              <a:custGeom>
                <a:avLst/>
                <a:gdLst>
                  <a:gd name="T0" fmla="*/ 284 w 284"/>
                  <a:gd name="T1" fmla="*/ 1 h 130"/>
                  <a:gd name="T2" fmla="*/ 0 w 284"/>
                  <a:gd name="T3" fmla="*/ 0 h 130"/>
                  <a:gd name="T4" fmla="*/ 0 w 284"/>
                  <a:gd name="T5" fmla="*/ 60 h 130"/>
                  <a:gd name="T6" fmla="*/ 142 w 284"/>
                  <a:gd name="T7" fmla="*/ 130 h 130"/>
                  <a:gd name="T8" fmla="*/ 284 w 284"/>
                  <a:gd name="T9" fmla="*/ 60 h 130"/>
                  <a:gd name="T10" fmla="*/ 284 w 284"/>
                  <a:gd name="T11" fmla="*/ 1 h 130"/>
                </a:gdLst>
                <a:ahLst/>
                <a:cxnLst>
                  <a:cxn ang="0">
                    <a:pos x="T0" y="T1"/>
                  </a:cxn>
                  <a:cxn ang="0">
                    <a:pos x="T2" y="T3"/>
                  </a:cxn>
                  <a:cxn ang="0">
                    <a:pos x="T4" y="T5"/>
                  </a:cxn>
                  <a:cxn ang="0">
                    <a:pos x="T6" y="T7"/>
                  </a:cxn>
                  <a:cxn ang="0">
                    <a:pos x="T8" y="T9"/>
                  </a:cxn>
                  <a:cxn ang="0">
                    <a:pos x="T10" y="T11"/>
                  </a:cxn>
                </a:cxnLst>
                <a:rect l="0" t="0" r="r" b="b"/>
                <a:pathLst>
                  <a:path w="284" h="130">
                    <a:moveTo>
                      <a:pt x="284" y="1"/>
                    </a:moveTo>
                    <a:cubicBezTo>
                      <a:pt x="0" y="0"/>
                      <a:pt x="0" y="0"/>
                      <a:pt x="0" y="0"/>
                    </a:cubicBezTo>
                    <a:cubicBezTo>
                      <a:pt x="0" y="0"/>
                      <a:pt x="0" y="57"/>
                      <a:pt x="0" y="60"/>
                    </a:cubicBezTo>
                    <a:cubicBezTo>
                      <a:pt x="0" y="99"/>
                      <a:pt x="64" y="130"/>
                      <a:pt x="142" y="130"/>
                    </a:cubicBezTo>
                    <a:cubicBezTo>
                      <a:pt x="220" y="130"/>
                      <a:pt x="284" y="99"/>
                      <a:pt x="284" y="60"/>
                    </a:cubicBezTo>
                    <a:cubicBezTo>
                      <a:pt x="284" y="58"/>
                      <a:pt x="284" y="1"/>
                      <a:pt x="284" y="1"/>
                    </a:cubicBezTo>
                    <a:close/>
                  </a:path>
                </a:pathLst>
              </a:custGeom>
              <a:solidFill>
                <a:schemeClr val="accent3">
                  <a:lumMod val="75000"/>
                </a:schemeClr>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9" name="Oval 10"/>
              <p:cNvSpPr>
                <a:spLocks noChangeArrowheads="1"/>
              </p:cNvSpPr>
              <p:nvPr/>
            </p:nvSpPr>
            <p:spPr bwMode="auto">
              <a:xfrm>
                <a:off x="5637213" y="6529388"/>
                <a:ext cx="6488113" cy="3255963"/>
              </a:xfrm>
              <a:prstGeom prst="ellipse">
                <a:avLst/>
              </a:prstGeom>
              <a:solidFill>
                <a:schemeClr val="accent3"/>
              </a:solidFill>
              <a:ln>
                <a:noFill/>
              </a:ln>
            </p:spPr>
            <p:txBody>
              <a:bodyPr vert="horz" wrap="square" lIns="45720" tIns="22860" rIns="45720" bIns="22860" numCol="1" anchor="t" anchorCtr="0" compatLnSpc="1">
                <a:prstTxWarp prst="textNoShape">
                  <a:avLst/>
                </a:prstTxWarp>
              </a:bodyPr>
              <a:lstStyle/>
              <a:p>
                <a:endParaRPr lang="th-TH" sz="900"/>
              </a:p>
            </p:txBody>
          </p:sp>
        </p:grpSp>
        <p:grpSp>
          <p:nvGrpSpPr>
            <p:cNvPr id="7" name="กลุ่ม 28"/>
            <p:cNvGrpSpPr/>
            <p:nvPr/>
          </p:nvGrpSpPr>
          <p:grpSpPr>
            <a:xfrm>
              <a:off x="6511924" y="4678362"/>
              <a:ext cx="12333287" cy="4217988"/>
              <a:chOff x="5889626" y="5200650"/>
              <a:chExt cx="12333287" cy="4217988"/>
            </a:xfrm>
          </p:grpSpPr>
          <p:sp>
            <p:nvSpPr>
              <p:cNvPr id="24" name="Freeform 7"/>
              <p:cNvSpPr>
                <a:spLocks/>
              </p:cNvSpPr>
              <p:nvPr/>
            </p:nvSpPr>
            <p:spPr bwMode="auto">
              <a:xfrm>
                <a:off x="10221913" y="6094413"/>
                <a:ext cx="8001000" cy="1673225"/>
              </a:xfrm>
              <a:custGeom>
                <a:avLst/>
                <a:gdLst>
                  <a:gd name="T0" fmla="*/ 337 w 349"/>
                  <a:gd name="T1" fmla="*/ 0 h 73"/>
                  <a:gd name="T2" fmla="*/ 0 w 349"/>
                  <a:gd name="T3" fmla="*/ 0 h 73"/>
                  <a:gd name="T4" fmla="*/ 0 w 349"/>
                  <a:gd name="T5" fmla="*/ 73 h 73"/>
                  <a:gd name="T6" fmla="*/ 337 w 349"/>
                  <a:gd name="T7" fmla="*/ 73 h 73"/>
                  <a:gd name="T8" fmla="*/ 349 w 349"/>
                  <a:gd name="T9" fmla="*/ 61 h 73"/>
                  <a:gd name="T10" fmla="*/ 349 w 349"/>
                  <a:gd name="T11" fmla="*/ 11 h 73"/>
                  <a:gd name="T12" fmla="*/ 337 w 349"/>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349" h="73">
                    <a:moveTo>
                      <a:pt x="337" y="0"/>
                    </a:moveTo>
                    <a:cubicBezTo>
                      <a:pt x="0" y="0"/>
                      <a:pt x="0" y="0"/>
                      <a:pt x="0" y="0"/>
                    </a:cubicBezTo>
                    <a:cubicBezTo>
                      <a:pt x="0" y="73"/>
                      <a:pt x="0" y="73"/>
                      <a:pt x="0" y="73"/>
                    </a:cubicBezTo>
                    <a:cubicBezTo>
                      <a:pt x="337" y="73"/>
                      <a:pt x="337" y="73"/>
                      <a:pt x="337" y="73"/>
                    </a:cubicBezTo>
                    <a:cubicBezTo>
                      <a:pt x="344" y="73"/>
                      <a:pt x="349" y="68"/>
                      <a:pt x="349" y="61"/>
                    </a:cubicBezTo>
                    <a:cubicBezTo>
                      <a:pt x="349" y="11"/>
                      <a:pt x="349" y="11"/>
                      <a:pt x="349" y="11"/>
                    </a:cubicBezTo>
                    <a:cubicBezTo>
                      <a:pt x="349" y="5"/>
                      <a:pt x="344" y="0"/>
                      <a:pt x="337" y="0"/>
                    </a:cubicBezTo>
                    <a:close/>
                  </a:path>
                </a:pathLst>
              </a:custGeom>
              <a:solidFill>
                <a:schemeClr val="accent5"/>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5" name="Freeform 11"/>
              <p:cNvSpPr>
                <a:spLocks/>
              </p:cNvSpPr>
              <p:nvPr/>
            </p:nvSpPr>
            <p:spPr bwMode="auto">
              <a:xfrm>
                <a:off x="5889626" y="6667500"/>
                <a:ext cx="5983288" cy="2751138"/>
              </a:xfrm>
              <a:custGeom>
                <a:avLst/>
                <a:gdLst>
                  <a:gd name="T0" fmla="*/ 260 w 261"/>
                  <a:gd name="T1" fmla="*/ 1 h 120"/>
                  <a:gd name="T2" fmla="*/ 0 w 261"/>
                  <a:gd name="T3" fmla="*/ 0 h 120"/>
                  <a:gd name="T4" fmla="*/ 0 w 261"/>
                  <a:gd name="T5" fmla="*/ 55 h 120"/>
                  <a:gd name="T6" fmla="*/ 130 w 261"/>
                  <a:gd name="T7" fmla="*/ 120 h 120"/>
                  <a:gd name="T8" fmla="*/ 261 w 261"/>
                  <a:gd name="T9" fmla="*/ 55 h 120"/>
                  <a:gd name="T10" fmla="*/ 260 w 261"/>
                  <a:gd name="T11" fmla="*/ 1 h 120"/>
                </a:gdLst>
                <a:ahLst/>
                <a:cxnLst>
                  <a:cxn ang="0">
                    <a:pos x="T0" y="T1"/>
                  </a:cxn>
                  <a:cxn ang="0">
                    <a:pos x="T2" y="T3"/>
                  </a:cxn>
                  <a:cxn ang="0">
                    <a:pos x="T4" y="T5"/>
                  </a:cxn>
                  <a:cxn ang="0">
                    <a:pos x="T6" y="T7"/>
                  </a:cxn>
                  <a:cxn ang="0">
                    <a:pos x="T8" y="T9"/>
                  </a:cxn>
                  <a:cxn ang="0">
                    <a:pos x="T10" y="T11"/>
                  </a:cxn>
                </a:cxnLst>
                <a:rect l="0" t="0" r="r" b="b"/>
                <a:pathLst>
                  <a:path w="261" h="120">
                    <a:moveTo>
                      <a:pt x="260" y="1"/>
                    </a:moveTo>
                    <a:cubicBezTo>
                      <a:pt x="0" y="0"/>
                      <a:pt x="0" y="0"/>
                      <a:pt x="0" y="0"/>
                    </a:cubicBezTo>
                    <a:cubicBezTo>
                      <a:pt x="0" y="0"/>
                      <a:pt x="0" y="52"/>
                      <a:pt x="0" y="55"/>
                    </a:cubicBezTo>
                    <a:cubicBezTo>
                      <a:pt x="0" y="91"/>
                      <a:pt x="58" y="120"/>
                      <a:pt x="130" y="120"/>
                    </a:cubicBezTo>
                    <a:cubicBezTo>
                      <a:pt x="202" y="120"/>
                      <a:pt x="261" y="91"/>
                      <a:pt x="261" y="55"/>
                    </a:cubicBezTo>
                    <a:cubicBezTo>
                      <a:pt x="261" y="53"/>
                      <a:pt x="260" y="1"/>
                      <a:pt x="260" y="1"/>
                    </a:cubicBezTo>
                    <a:close/>
                  </a:path>
                </a:pathLst>
              </a:custGeom>
              <a:solidFill>
                <a:schemeClr val="accent5">
                  <a:lumMod val="75000"/>
                </a:schemeClr>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6" name="Oval 12"/>
              <p:cNvSpPr>
                <a:spLocks noChangeArrowheads="1"/>
              </p:cNvSpPr>
              <p:nvPr/>
            </p:nvSpPr>
            <p:spPr bwMode="auto">
              <a:xfrm>
                <a:off x="5889626" y="5200650"/>
                <a:ext cx="5959475" cy="2979738"/>
              </a:xfrm>
              <a:prstGeom prst="ellipse">
                <a:avLst/>
              </a:prstGeom>
              <a:solidFill>
                <a:schemeClr val="accent5"/>
              </a:solidFill>
              <a:ln>
                <a:noFill/>
              </a:ln>
            </p:spPr>
            <p:txBody>
              <a:bodyPr vert="horz" wrap="square" lIns="45720" tIns="22860" rIns="45720" bIns="22860" numCol="1" anchor="t" anchorCtr="0" compatLnSpc="1">
                <a:prstTxWarp prst="textNoShape">
                  <a:avLst/>
                </a:prstTxWarp>
              </a:bodyPr>
              <a:lstStyle/>
              <a:p>
                <a:endParaRPr lang="th-TH" sz="900"/>
              </a:p>
            </p:txBody>
          </p:sp>
        </p:grpSp>
        <p:grpSp>
          <p:nvGrpSpPr>
            <p:cNvPr id="8" name="กลุ่ม 27"/>
            <p:cNvGrpSpPr/>
            <p:nvPr/>
          </p:nvGrpSpPr>
          <p:grpSpPr>
            <a:xfrm>
              <a:off x="7108824" y="3211512"/>
              <a:ext cx="11758613" cy="3529013"/>
              <a:chOff x="6486526" y="3733800"/>
              <a:chExt cx="11758613" cy="3529013"/>
            </a:xfrm>
          </p:grpSpPr>
          <p:sp>
            <p:nvSpPr>
              <p:cNvPr id="20" name="Freeform 6"/>
              <p:cNvSpPr>
                <a:spLocks/>
              </p:cNvSpPr>
              <p:nvPr/>
            </p:nvSpPr>
            <p:spPr bwMode="auto">
              <a:xfrm>
                <a:off x="10245726" y="4214813"/>
                <a:ext cx="7999413" cy="1697038"/>
              </a:xfrm>
              <a:custGeom>
                <a:avLst/>
                <a:gdLst>
                  <a:gd name="T0" fmla="*/ 337 w 349"/>
                  <a:gd name="T1" fmla="*/ 0 h 74"/>
                  <a:gd name="T2" fmla="*/ 0 w 349"/>
                  <a:gd name="T3" fmla="*/ 0 h 74"/>
                  <a:gd name="T4" fmla="*/ 0 w 349"/>
                  <a:gd name="T5" fmla="*/ 74 h 74"/>
                  <a:gd name="T6" fmla="*/ 337 w 349"/>
                  <a:gd name="T7" fmla="*/ 74 h 74"/>
                  <a:gd name="T8" fmla="*/ 349 w 349"/>
                  <a:gd name="T9" fmla="*/ 62 h 74"/>
                  <a:gd name="T10" fmla="*/ 349 w 349"/>
                  <a:gd name="T11" fmla="*/ 12 h 74"/>
                  <a:gd name="T12" fmla="*/ 337 w 349"/>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349" h="74">
                    <a:moveTo>
                      <a:pt x="337" y="0"/>
                    </a:moveTo>
                    <a:cubicBezTo>
                      <a:pt x="0" y="0"/>
                      <a:pt x="0" y="0"/>
                      <a:pt x="0" y="0"/>
                    </a:cubicBezTo>
                    <a:cubicBezTo>
                      <a:pt x="0" y="74"/>
                      <a:pt x="0" y="74"/>
                      <a:pt x="0" y="74"/>
                    </a:cubicBezTo>
                    <a:cubicBezTo>
                      <a:pt x="337" y="74"/>
                      <a:pt x="337" y="74"/>
                      <a:pt x="337" y="74"/>
                    </a:cubicBezTo>
                    <a:cubicBezTo>
                      <a:pt x="344" y="74"/>
                      <a:pt x="349" y="69"/>
                      <a:pt x="349" y="62"/>
                    </a:cubicBezTo>
                    <a:cubicBezTo>
                      <a:pt x="349" y="12"/>
                      <a:pt x="349" y="12"/>
                      <a:pt x="349" y="12"/>
                    </a:cubicBezTo>
                    <a:cubicBezTo>
                      <a:pt x="349" y="6"/>
                      <a:pt x="344" y="0"/>
                      <a:pt x="337" y="0"/>
                    </a:cubicBezTo>
                    <a:close/>
                  </a:path>
                </a:pathLst>
              </a:custGeom>
              <a:solidFill>
                <a:schemeClr val="accent6"/>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1" name="Freeform 13"/>
              <p:cNvSpPr>
                <a:spLocks/>
              </p:cNvSpPr>
              <p:nvPr/>
            </p:nvSpPr>
            <p:spPr bwMode="auto">
              <a:xfrm>
                <a:off x="6530976" y="4902200"/>
                <a:ext cx="4700588" cy="1216026"/>
              </a:xfrm>
              <a:custGeom>
                <a:avLst/>
                <a:gdLst>
                  <a:gd name="T0" fmla="*/ 205 w 205"/>
                  <a:gd name="T1" fmla="*/ 52 h 53"/>
                  <a:gd name="T2" fmla="*/ 204 w 205"/>
                  <a:gd name="T3" fmla="*/ 1 h 53"/>
                  <a:gd name="T4" fmla="*/ 0 w 205"/>
                  <a:gd name="T5" fmla="*/ 0 h 53"/>
                  <a:gd name="T6" fmla="*/ 0 w 205"/>
                  <a:gd name="T7" fmla="*/ 52 h 53"/>
                  <a:gd name="T8" fmla="*/ 1 w 205"/>
                  <a:gd name="T9" fmla="*/ 53 h 53"/>
                  <a:gd name="T10" fmla="*/ 205 w 205"/>
                  <a:gd name="T11" fmla="*/ 52 h 53"/>
                </a:gdLst>
                <a:ahLst/>
                <a:cxnLst>
                  <a:cxn ang="0">
                    <a:pos x="T0" y="T1"/>
                  </a:cxn>
                  <a:cxn ang="0">
                    <a:pos x="T2" y="T3"/>
                  </a:cxn>
                  <a:cxn ang="0">
                    <a:pos x="T4" y="T5"/>
                  </a:cxn>
                  <a:cxn ang="0">
                    <a:pos x="T6" y="T7"/>
                  </a:cxn>
                  <a:cxn ang="0">
                    <a:pos x="T8" y="T9"/>
                  </a:cxn>
                  <a:cxn ang="0">
                    <a:pos x="T10" y="T11"/>
                  </a:cxn>
                </a:cxnLst>
                <a:rect l="0" t="0" r="r" b="b"/>
                <a:pathLst>
                  <a:path w="205" h="53">
                    <a:moveTo>
                      <a:pt x="205" y="52"/>
                    </a:moveTo>
                    <a:cubicBezTo>
                      <a:pt x="205" y="50"/>
                      <a:pt x="204" y="1"/>
                      <a:pt x="204" y="1"/>
                    </a:cubicBezTo>
                    <a:cubicBezTo>
                      <a:pt x="0" y="0"/>
                      <a:pt x="0" y="0"/>
                      <a:pt x="0" y="0"/>
                    </a:cubicBezTo>
                    <a:cubicBezTo>
                      <a:pt x="0" y="0"/>
                      <a:pt x="0" y="49"/>
                      <a:pt x="0" y="52"/>
                    </a:cubicBezTo>
                    <a:cubicBezTo>
                      <a:pt x="0" y="52"/>
                      <a:pt x="1" y="52"/>
                      <a:pt x="1" y="53"/>
                    </a:cubicBezTo>
                    <a:cubicBezTo>
                      <a:pt x="1" y="53"/>
                      <a:pt x="205" y="53"/>
                      <a:pt x="205" y="52"/>
                    </a:cubicBezTo>
                    <a:close/>
                  </a:path>
                </a:pathLst>
              </a:custGeom>
              <a:solidFill>
                <a:schemeClr val="accent6">
                  <a:lumMod val="75000"/>
                </a:schemeClr>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2" name="Freeform 14"/>
              <p:cNvSpPr>
                <a:spLocks/>
              </p:cNvSpPr>
              <p:nvPr/>
            </p:nvSpPr>
            <p:spPr bwMode="auto">
              <a:xfrm>
                <a:off x="6486526" y="4902200"/>
                <a:ext cx="2336800" cy="2360613"/>
              </a:xfrm>
              <a:custGeom>
                <a:avLst/>
                <a:gdLst>
                  <a:gd name="T0" fmla="*/ 102 w 102"/>
                  <a:gd name="T1" fmla="*/ 0 h 103"/>
                  <a:gd name="T2" fmla="*/ 0 w 102"/>
                  <a:gd name="T3" fmla="*/ 0 h 103"/>
                  <a:gd name="T4" fmla="*/ 0 w 102"/>
                  <a:gd name="T5" fmla="*/ 52 h 103"/>
                  <a:gd name="T6" fmla="*/ 102 w 102"/>
                  <a:gd name="T7" fmla="*/ 103 h 103"/>
                  <a:gd name="T8" fmla="*/ 102 w 102"/>
                  <a:gd name="T9" fmla="*/ 0 h 103"/>
                </a:gdLst>
                <a:ahLst/>
                <a:cxnLst>
                  <a:cxn ang="0">
                    <a:pos x="T0" y="T1"/>
                  </a:cxn>
                  <a:cxn ang="0">
                    <a:pos x="T2" y="T3"/>
                  </a:cxn>
                  <a:cxn ang="0">
                    <a:pos x="T4" y="T5"/>
                  </a:cxn>
                  <a:cxn ang="0">
                    <a:pos x="T6" y="T7"/>
                  </a:cxn>
                  <a:cxn ang="0">
                    <a:pos x="T8" y="T9"/>
                  </a:cxn>
                </a:cxnLst>
                <a:rect l="0" t="0" r="r" b="b"/>
                <a:pathLst>
                  <a:path w="102" h="103">
                    <a:moveTo>
                      <a:pt x="102" y="0"/>
                    </a:moveTo>
                    <a:cubicBezTo>
                      <a:pt x="0" y="0"/>
                      <a:pt x="0" y="0"/>
                      <a:pt x="0" y="0"/>
                    </a:cubicBezTo>
                    <a:cubicBezTo>
                      <a:pt x="0" y="0"/>
                      <a:pt x="0" y="49"/>
                      <a:pt x="0" y="52"/>
                    </a:cubicBezTo>
                    <a:cubicBezTo>
                      <a:pt x="0" y="80"/>
                      <a:pt x="46" y="103"/>
                      <a:pt x="102" y="103"/>
                    </a:cubicBezTo>
                    <a:lnTo>
                      <a:pt x="102" y="0"/>
                    </a:lnTo>
                    <a:close/>
                  </a:path>
                </a:pathLst>
              </a:custGeom>
              <a:solidFill>
                <a:schemeClr val="accent6">
                  <a:lumMod val="75000"/>
                </a:schemeClr>
              </a:solidFill>
              <a:ln>
                <a:noFill/>
              </a:ln>
            </p:spPr>
            <p:txBody>
              <a:bodyPr vert="horz" wrap="square" lIns="45720" tIns="22860" rIns="45720" bIns="22860" numCol="1" anchor="t" anchorCtr="0" compatLnSpc="1">
                <a:prstTxWarp prst="textNoShape">
                  <a:avLst/>
                </a:prstTxWarp>
              </a:bodyPr>
              <a:lstStyle/>
              <a:p>
                <a:endParaRPr lang="th-TH" sz="900"/>
              </a:p>
            </p:txBody>
          </p:sp>
          <p:sp>
            <p:nvSpPr>
              <p:cNvPr id="23" name="Freeform 15"/>
              <p:cNvSpPr>
                <a:spLocks/>
              </p:cNvSpPr>
              <p:nvPr/>
            </p:nvSpPr>
            <p:spPr bwMode="auto">
              <a:xfrm>
                <a:off x="6508751" y="3733800"/>
                <a:ext cx="4722813" cy="2360613"/>
              </a:xfrm>
              <a:custGeom>
                <a:avLst/>
                <a:gdLst>
                  <a:gd name="T0" fmla="*/ 206 w 206"/>
                  <a:gd name="T1" fmla="*/ 52 h 103"/>
                  <a:gd name="T2" fmla="*/ 100 w 206"/>
                  <a:gd name="T3" fmla="*/ 54 h 103"/>
                  <a:gd name="T4" fmla="*/ 101 w 206"/>
                  <a:gd name="T5" fmla="*/ 103 h 103"/>
                  <a:gd name="T6" fmla="*/ 0 w 206"/>
                  <a:gd name="T7" fmla="*/ 52 h 103"/>
                  <a:gd name="T8" fmla="*/ 103 w 206"/>
                  <a:gd name="T9" fmla="*/ 0 h 103"/>
                  <a:gd name="T10" fmla="*/ 206 w 206"/>
                  <a:gd name="T11" fmla="*/ 52 h 103"/>
                </a:gdLst>
                <a:ahLst/>
                <a:cxnLst>
                  <a:cxn ang="0">
                    <a:pos x="T0" y="T1"/>
                  </a:cxn>
                  <a:cxn ang="0">
                    <a:pos x="T2" y="T3"/>
                  </a:cxn>
                  <a:cxn ang="0">
                    <a:pos x="T4" y="T5"/>
                  </a:cxn>
                  <a:cxn ang="0">
                    <a:pos x="T6" y="T7"/>
                  </a:cxn>
                  <a:cxn ang="0">
                    <a:pos x="T8" y="T9"/>
                  </a:cxn>
                  <a:cxn ang="0">
                    <a:pos x="T10" y="T11"/>
                  </a:cxn>
                </a:cxnLst>
                <a:rect l="0" t="0" r="r" b="b"/>
                <a:pathLst>
                  <a:path w="206" h="103">
                    <a:moveTo>
                      <a:pt x="206" y="52"/>
                    </a:moveTo>
                    <a:cubicBezTo>
                      <a:pt x="160" y="54"/>
                      <a:pt x="100" y="54"/>
                      <a:pt x="100" y="54"/>
                    </a:cubicBezTo>
                    <a:cubicBezTo>
                      <a:pt x="100" y="54"/>
                      <a:pt x="101" y="76"/>
                      <a:pt x="101" y="103"/>
                    </a:cubicBezTo>
                    <a:cubicBezTo>
                      <a:pt x="45" y="103"/>
                      <a:pt x="0" y="80"/>
                      <a:pt x="0" y="52"/>
                    </a:cubicBezTo>
                    <a:cubicBezTo>
                      <a:pt x="0" y="23"/>
                      <a:pt x="46" y="0"/>
                      <a:pt x="103" y="0"/>
                    </a:cubicBezTo>
                    <a:cubicBezTo>
                      <a:pt x="160" y="0"/>
                      <a:pt x="206" y="23"/>
                      <a:pt x="206" y="52"/>
                    </a:cubicBezTo>
                    <a:close/>
                  </a:path>
                </a:pathLst>
              </a:custGeom>
              <a:solidFill>
                <a:schemeClr val="accent6"/>
              </a:solidFill>
              <a:ln>
                <a:noFill/>
              </a:ln>
            </p:spPr>
            <p:txBody>
              <a:bodyPr vert="horz" wrap="square" lIns="45720" tIns="22860" rIns="45720" bIns="22860" numCol="1" anchor="t" anchorCtr="0" compatLnSpc="1">
                <a:prstTxWarp prst="textNoShape">
                  <a:avLst/>
                </a:prstTxWarp>
              </a:bodyPr>
              <a:lstStyle/>
              <a:p>
                <a:endParaRPr lang="th-TH" sz="900"/>
              </a:p>
            </p:txBody>
          </p:sp>
        </p:grpSp>
        <p:sp>
          <p:nvSpPr>
            <p:cNvPr id="9" name="TextBox 8"/>
            <p:cNvSpPr txBox="1"/>
            <p:nvPr/>
          </p:nvSpPr>
          <p:spPr>
            <a:xfrm>
              <a:off x="13034609" y="3821112"/>
              <a:ext cx="5598400" cy="1329558"/>
            </a:xfrm>
            <a:prstGeom prst="rect">
              <a:avLst/>
            </a:prstGeom>
            <a:noFill/>
          </p:spPr>
          <p:txBody>
            <a:bodyPr wrap="square" lIns="109710" tIns="54855" rIns="109710" bIns="54855" rtlCol="0">
              <a:spAutoFit/>
            </a:bodyPr>
            <a:lstStyle/>
            <a:p>
              <a:r>
                <a:rPr lang="en-US" sz="1200" dirty="0">
                  <a:solidFill>
                    <a:schemeClr val="bg1"/>
                  </a:solidFill>
                  <a:latin typeface="Lato" pitchFamily="34" charset="0"/>
                  <a:ea typeface="Lato" pitchFamily="34" charset="0"/>
                  <a:cs typeface="Lato" pitchFamily="34" charset="0"/>
                </a:rPr>
                <a:t>Lorem Ipsum has two main data statistical this methodologies summarizes.</a:t>
              </a:r>
            </a:p>
          </p:txBody>
        </p:sp>
        <p:sp>
          <p:nvSpPr>
            <p:cNvPr id="10" name="TextBox 9"/>
            <p:cNvSpPr txBox="1"/>
            <p:nvPr/>
          </p:nvSpPr>
          <p:spPr>
            <a:xfrm>
              <a:off x="13129335" y="5726112"/>
              <a:ext cx="5598400" cy="1329558"/>
            </a:xfrm>
            <a:prstGeom prst="rect">
              <a:avLst/>
            </a:prstGeom>
            <a:noFill/>
          </p:spPr>
          <p:txBody>
            <a:bodyPr wrap="square" lIns="109710" tIns="54855" rIns="109710" bIns="54855" rtlCol="0">
              <a:spAutoFit/>
            </a:bodyPr>
            <a:lstStyle/>
            <a:p>
              <a:r>
                <a:rPr lang="en-US" sz="1200" dirty="0">
                  <a:solidFill>
                    <a:schemeClr val="bg1"/>
                  </a:solidFill>
                  <a:latin typeface="Lato" pitchFamily="34" charset="0"/>
                  <a:ea typeface="Lato" pitchFamily="34" charset="0"/>
                  <a:cs typeface="Lato" pitchFamily="34" charset="0"/>
                </a:rPr>
                <a:t>Lorem Ipsum has two main data statistical this methodologies summarizes.</a:t>
              </a:r>
            </a:p>
          </p:txBody>
        </p:sp>
        <p:sp>
          <p:nvSpPr>
            <p:cNvPr id="11" name="TextBox 10"/>
            <p:cNvSpPr txBox="1"/>
            <p:nvPr/>
          </p:nvSpPr>
          <p:spPr>
            <a:xfrm>
              <a:off x="13070409" y="7631112"/>
              <a:ext cx="5598400" cy="1329558"/>
            </a:xfrm>
            <a:prstGeom prst="rect">
              <a:avLst/>
            </a:prstGeom>
            <a:noFill/>
          </p:spPr>
          <p:txBody>
            <a:bodyPr wrap="square" lIns="109710" tIns="54855" rIns="109710" bIns="54855" rtlCol="0">
              <a:spAutoFit/>
            </a:bodyPr>
            <a:lstStyle/>
            <a:p>
              <a:r>
                <a:rPr lang="en-US" sz="1200" dirty="0">
                  <a:solidFill>
                    <a:schemeClr val="bg1"/>
                  </a:solidFill>
                  <a:latin typeface="Lato" pitchFamily="34" charset="0"/>
                  <a:ea typeface="Lato" pitchFamily="34" charset="0"/>
                  <a:cs typeface="Lato" pitchFamily="34" charset="0"/>
                </a:rPr>
                <a:t>Lorem Ipsum has two main data statistical this methodologies summarizes.</a:t>
              </a:r>
            </a:p>
          </p:txBody>
        </p:sp>
        <p:grpSp>
          <p:nvGrpSpPr>
            <p:cNvPr id="12" name="Group 1"/>
            <p:cNvGrpSpPr>
              <a:grpSpLocks/>
            </p:cNvGrpSpPr>
            <p:nvPr/>
          </p:nvGrpSpPr>
          <p:grpSpPr bwMode="auto">
            <a:xfrm>
              <a:off x="9583735" y="7783512"/>
              <a:ext cx="866798" cy="853564"/>
              <a:chOff x="7197121" y="8332916"/>
              <a:chExt cx="553830" cy="543285"/>
            </a:xfrm>
          </p:grpSpPr>
          <p:sp>
            <p:nvSpPr>
              <p:cNvPr id="16" name="Freeform 31"/>
              <p:cNvSpPr>
                <a:spLocks noChangeArrowheads="1"/>
              </p:cNvSpPr>
              <p:nvPr/>
            </p:nvSpPr>
            <p:spPr bwMode="auto">
              <a:xfrm>
                <a:off x="7197121" y="8332916"/>
                <a:ext cx="553830" cy="54328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solidFill>
                <a:schemeClr val="bg1"/>
              </a:solidFill>
              <a:ln>
                <a:noFill/>
              </a:ln>
              <a:effectLst/>
            </p:spPr>
            <p:txBody>
              <a:bodyPr wrap="none" anchor="ctr"/>
              <a:lstStyle/>
              <a:p>
                <a:pPr>
                  <a:defRPr/>
                </a:pPr>
                <a:endParaRPr lang="en-US" sz="900" dirty="0"/>
              </a:p>
            </p:txBody>
          </p:sp>
          <p:sp>
            <p:nvSpPr>
              <p:cNvPr id="19" name="Freeform 32"/>
              <p:cNvSpPr>
                <a:spLocks noChangeArrowheads="1"/>
              </p:cNvSpPr>
              <p:nvPr/>
            </p:nvSpPr>
            <p:spPr bwMode="auto">
              <a:xfrm>
                <a:off x="7450784" y="8450839"/>
                <a:ext cx="126832" cy="261114"/>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solidFill>
                <a:schemeClr val="bg1"/>
              </a:solidFill>
              <a:ln>
                <a:noFill/>
              </a:ln>
              <a:effectLst/>
            </p:spPr>
            <p:txBody>
              <a:bodyPr wrap="none" anchor="ctr"/>
              <a:lstStyle/>
              <a:p>
                <a:pPr>
                  <a:defRPr/>
                </a:pPr>
                <a:endParaRPr lang="en-US" sz="900" dirty="0"/>
              </a:p>
            </p:txBody>
          </p:sp>
        </p:grpSp>
        <p:sp>
          <p:nvSpPr>
            <p:cNvPr id="13" name="Freeform 65"/>
            <p:cNvSpPr>
              <a:spLocks noChangeArrowheads="1"/>
            </p:cNvSpPr>
            <p:nvPr/>
          </p:nvSpPr>
          <p:spPr bwMode="auto">
            <a:xfrm>
              <a:off x="8415334" y="5649912"/>
              <a:ext cx="787401" cy="780782"/>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p:spPr>
          <p:txBody>
            <a:bodyPr wrap="none" lIns="17145" tIns="8573" rIns="17145" bIns="8573" anchor="ctr"/>
            <a:lstStyle/>
            <a:p>
              <a:pPr>
                <a:defRPr/>
              </a:pPr>
              <a:endParaRPr lang="en-US" sz="900" dirty="0"/>
            </a:p>
          </p:txBody>
        </p:sp>
        <p:sp>
          <p:nvSpPr>
            <p:cNvPr id="14" name="Freeform 116"/>
            <p:cNvSpPr>
              <a:spLocks noChangeArrowheads="1"/>
            </p:cNvSpPr>
            <p:nvPr/>
          </p:nvSpPr>
          <p:spPr bwMode="auto">
            <a:xfrm>
              <a:off x="10935937" y="9173451"/>
              <a:ext cx="833716" cy="860183"/>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lIns="17145" tIns="8573" rIns="17145" bIns="8573" anchor="ctr"/>
            <a:lstStyle/>
            <a:p>
              <a:pPr>
                <a:defRPr/>
              </a:pPr>
              <a:endParaRPr lang="en-US" sz="900" dirty="0"/>
            </a:p>
          </p:txBody>
        </p:sp>
      </p:grpSp>
    </p:spTree>
    <p:extLst>
      <p:ext uri="{BB962C8B-B14F-4D97-AF65-F5344CB8AC3E}">
        <p14:creationId xmlns:p14="http://schemas.microsoft.com/office/powerpoint/2010/main" val="390919115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p:cNvSpPr>
          <p:nvPr/>
        </p:nvSpPr>
        <p:spPr bwMode="auto">
          <a:xfrm rot="1439844">
            <a:off x="5753597" y="2790923"/>
            <a:ext cx="5684358" cy="3360260"/>
          </a:xfrm>
          <a:custGeom>
            <a:avLst/>
            <a:gdLst>
              <a:gd name="T0" fmla="*/ 0 w 1331"/>
              <a:gd name="T1" fmla="*/ 592 h 914"/>
              <a:gd name="T2" fmla="*/ 0 w 1331"/>
              <a:gd name="T3" fmla="*/ 877 h 914"/>
              <a:gd name="T4" fmla="*/ 0 w 1331"/>
              <a:gd name="T5" fmla="*/ 899 h 914"/>
              <a:gd name="T6" fmla="*/ 15 w 1331"/>
              <a:gd name="T7" fmla="*/ 910 h 914"/>
              <a:gd name="T8" fmla="*/ 15 w 1331"/>
              <a:gd name="T9" fmla="*/ 910 h 914"/>
              <a:gd name="T10" fmla="*/ 45 w 1331"/>
              <a:gd name="T11" fmla="*/ 897 h 914"/>
              <a:gd name="T12" fmla="*/ 1331 w 1331"/>
              <a:gd name="T13" fmla="*/ 324 h 914"/>
              <a:gd name="T14" fmla="*/ 1331 w 1331"/>
              <a:gd name="T15" fmla="*/ 0 h 914"/>
              <a:gd name="T16" fmla="*/ 0 w 1331"/>
              <a:gd name="T17" fmla="*/ 592 h 914"/>
              <a:gd name="connsiteX0" fmla="*/ 0 w 23970"/>
              <a:gd name="connsiteY0" fmla="*/ 15563 h 19054"/>
              <a:gd name="connsiteX1" fmla="*/ 0 w 23970"/>
              <a:gd name="connsiteY1" fmla="*/ 18681 h 19054"/>
              <a:gd name="connsiteX2" fmla="*/ 0 w 23970"/>
              <a:gd name="connsiteY2" fmla="*/ 18922 h 19054"/>
              <a:gd name="connsiteX3" fmla="*/ 113 w 23970"/>
              <a:gd name="connsiteY3" fmla="*/ 19042 h 19054"/>
              <a:gd name="connsiteX4" fmla="*/ 113 w 23970"/>
              <a:gd name="connsiteY4" fmla="*/ 19042 h 19054"/>
              <a:gd name="connsiteX5" fmla="*/ 338 w 23970"/>
              <a:gd name="connsiteY5" fmla="*/ 18900 h 19054"/>
              <a:gd name="connsiteX6" fmla="*/ 10000 w 23970"/>
              <a:gd name="connsiteY6" fmla="*/ 12631 h 19054"/>
              <a:gd name="connsiteX7" fmla="*/ 23970 w 23970"/>
              <a:gd name="connsiteY7" fmla="*/ 0 h 19054"/>
              <a:gd name="connsiteX8" fmla="*/ 0 w 23970"/>
              <a:gd name="connsiteY8" fmla="*/ 15563 h 19054"/>
              <a:gd name="connsiteX0" fmla="*/ 1484 w 25628"/>
              <a:gd name="connsiteY0" fmla="*/ 15564 h 20089"/>
              <a:gd name="connsiteX1" fmla="*/ 1484 w 25628"/>
              <a:gd name="connsiteY1" fmla="*/ 18682 h 20089"/>
              <a:gd name="connsiteX2" fmla="*/ 1484 w 25628"/>
              <a:gd name="connsiteY2" fmla="*/ 18923 h 20089"/>
              <a:gd name="connsiteX3" fmla="*/ 1597 w 25628"/>
              <a:gd name="connsiteY3" fmla="*/ 19043 h 20089"/>
              <a:gd name="connsiteX4" fmla="*/ 1597 w 25628"/>
              <a:gd name="connsiteY4" fmla="*/ 19043 h 20089"/>
              <a:gd name="connsiteX5" fmla="*/ 1822 w 25628"/>
              <a:gd name="connsiteY5" fmla="*/ 18901 h 20089"/>
              <a:gd name="connsiteX6" fmla="*/ 25628 w 25628"/>
              <a:gd name="connsiteY6" fmla="*/ 3357 h 20089"/>
              <a:gd name="connsiteX7" fmla="*/ 25454 w 25628"/>
              <a:gd name="connsiteY7" fmla="*/ 1 h 20089"/>
              <a:gd name="connsiteX8" fmla="*/ 1484 w 25628"/>
              <a:gd name="connsiteY8" fmla="*/ 15564 h 20089"/>
              <a:gd name="connsiteX0" fmla="*/ 1484 w 25454"/>
              <a:gd name="connsiteY0" fmla="*/ 15563 h 20088"/>
              <a:gd name="connsiteX1" fmla="*/ 1484 w 25454"/>
              <a:gd name="connsiteY1" fmla="*/ 18681 h 20088"/>
              <a:gd name="connsiteX2" fmla="*/ 1484 w 25454"/>
              <a:gd name="connsiteY2" fmla="*/ 18922 h 20088"/>
              <a:gd name="connsiteX3" fmla="*/ 1597 w 25454"/>
              <a:gd name="connsiteY3" fmla="*/ 19042 h 20088"/>
              <a:gd name="connsiteX4" fmla="*/ 1597 w 25454"/>
              <a:gd name="connsiteY4" fmla="*/ 19042 h 20088"/>
              <a:gd name="connsiteX5" fmla="*/ 1822 w 25454"/>
              <a:gd name="connsiteY5" fmla="*/ 18900 h 20088"/>
              <a:gd name="connsiteX6" fmla="*/ 22273 w 25454"/>
              <a:gd name="connsiteY6" fmla="*/ 5528 h 20088"/>
              <a:gd name="connsiteX7" fmla="*/ 25454 w 25454"/>
              <a:gd name="connsiteY7" fmla="*/ 0 h 20088"/>
              <a:gd name="connsiteX8" fmla="*/ 1484 w 25454"/>
              <a:gd name="connsiteY8" fmla="*/ 15563 h 20088"/>
              <a:gd name="connsiteX0" fmla="*/ 1484 w 22273"/>
              <a:gd name="connsiteY0" fmla="*/ 12493 h 17018"/>
              <a:gd name="connsiteX1" fmla="*/ 1484 w 22273"/>
              <a:gd name="connsiteY1" fmla="*/ 15611 h 17018"/>
              <a:gd name="connsiteX2" fmla="*/ 1484 w 22273"/>
              <a:gd name="connsiteY2" fmla="*/ 15852 h 17018"/>
              <a:gd name="connsiteX3" fmla="*/ 1597 w 22273"/>
              <a:gd name="connsiteY3" fmla="*/ 15972 h 17018"/>
              <a:gd name="connsiteX4" fmla="*/ 1597 w 22273"/>
              <a:gd name="connsiteY4" fmla="*/ 15972 h 17018"/>
              <a:gd name="connsiteX5" fmla="*/ 1822 w 22273"/>
              <a:gd name="connsiteY5" fmla="*/ 15830 h 17018"/>
              <a:gd name="connsiteX6" fmla="*/ 22273 w 22273"/>
              <a:gd name="connsiteY6" fmla="*/ 2458 h 17018"/>
              <a:gd name="connsiteX7" fmla="*/ 20383 w 22273"/>
              <a:gd name="connsiteY7" fmla="*/ 246 h 17018"/>
              <a:gd name="connsiteX8" fmla="*/ 1484 w 22273"/>
              <a:gd name="connsiteY8" fmla="*/ 12493 h 17018"/>
              <a:gd name="connsiteX0" fmla="*/ 1484 w 20383"/>
              <a:gd name="connsiteY0" fmla="*/ 12247 h 16772"/>
              <a:gd name="connsiteX1" fmla="*/ 1484 w 20383"/>
              <a:gd name="connsiteY1" fmla="*/ 15365 h 16772"/>
              <a:gd name="connsiteX2" fmla="*/ 1484 w 20383"/>
              <a:gd name="connsiteY2" fmla="*/ 15606 h 16772"/>
              <a:gd name="connsiteX3" fmla="*/ 1597 w 20383"/>
              <a:gd name="connsiteY3" fmla="*/ 15726 h 16772"/>
              <a:gd name="connsiteX4" fmla="*/ 1597 w 20383"/>
              <a:gd name="connsiteY4" fmla="*/ 15726 h 16772"/>
              <a:gd name="connsiteX5" fmla="*/ 1822 w 20383"/>
              <a:gd name="connsiteY5" fmla="*/ 15584 h 16772"/>
              <a:gd name="connsiteX6" fmla="*/ 20017 w 20383"/>
              <a:gd name="connsiteY6" fmla="*/ 3709 h 16772"/>
              <a:gd name="connsiteX7" fmla="*/ 20383 w 20383"/>
              <a:gd name="connsiteY7" fmla="*/ 0 h 16772"/>
              <a:gd name="connsiteX8" fmla="*/ 1484 w 20383"/>
              <a:gd name="connsiteY8" fmla="*/ 12247 h 16772"/>
              <a:gd name="connsiteX0" fmla="*/ 1484 w 20017"/>
              <a:gd name="connsiteY0" fmla="*/ 10413 h 14938"/>
              <a:gd name="connsiteX1" fmla="*/ 1484 w 20017"/>
              <a:gd name="connsiteY1" fmla="*/ 13531 h 14938"/>
              <a:gd name="connsiteX2" fmla="*/ 1484 w 20017"/>
              <a:gd name="connsiteY2" fmla="*/ 13772 h 14938"/>
              <a:gd name="connsiteX3" fmla="*/ 1597 w 20017"/>
              <a:gd name="connsiteY3" fmla="*/ 13892 h 14938"/>
              <a:gd name="connsiteX4" fmla="*/ 1597 w 20017"/>
              <a:gd name="connsiteY4" fmla="*/ 13892 h 14938"/>
              <a:gd name="connsiteX5" fmla="*/ 1822 w 20017"/>
              <a:gd name="connsiteY5" fmla="*/ 13750 h 14938"/>
              <a:gd name="connsiteX6" fmla="*/ 20017 w 20017"/>
              <a:gd name="connsiteY6" fmla="*/ 1875 h 14938"/>
              <a:gd name="connsiteX7" fmla="*/ 16326 w 20017"/>
              <a:gd name="connsiteY7" fmla="*/ 903 h 14938"/>
              <a:gd name="connsiteX8" fmla="*/ 1484 w 20017"/>
              <a:gd name="connsiteY8" fmla="*/ 10413 h 14938"/>
              <a:gd name="connsiteX0" fmla="*/ 1484 w 16326"/>
              <a:gd name="connsiteY0" fmla="*/ 9510 h 14035"/>
              <a:gd name="connsiteX1" fmla="*/ 1484 w 16326"/>
              <a:gd name="connsiteY1" fmla="*/ 12628 h 14035"/>
              <a:gd name="connsiteX2" fmla="*/ 1484 w 16326"/>
              <a:gd name="connsiteY2" fmla="*/ 12869 h 14035"/>
              <a:gd name="connsiteX3" fmla="*/ 1597 w 16326"/>
              <a:gd name="connsiteY3" fmla="*/ 12989 h 14035"/>
              <a:gd name="connsiteX4" fmla="*/ 1597 w 16326"/>
              <a:gd name="connsiteY4" fmla="*/ 12989 h 14035"/>
              <a:gd name="connsiteX5" fmla="*/ 1822 w 16326"/>
              <a:gd name="connsiteY5" fmla="*/ 12847 h 14035"/>
              <a:gd name="connsiteX6" fmla="*/ 15411 w 16326"/>
              <a:gd name="connsiteY6" fmla="*/ 3991 h 14035"/>
              <a:gd name="connsiteX7" fmla="*/ 16326 w 16326"/>
              <a:gd name="connsiteY7" fmla="*/ 0 h 14035"/>
              <a:gd name="connsiteX8" fmla="*/ 1484 w 16326"/>
              <a:gd name="connsiteY8" fmla="*/ 9510 h 1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26" h="14035">
                <a:moveTo>
                  <a:pt x="1484" y="9510"/>
                </a:moveTo>
                <a:lnTo>
                  <a:pt x="1484" y="12628"/>
                </a:lnTo>
                <a:lnTo>
                  <a:pt x="1484" y="12869"/>
                </a:lnTo>
                <a:cubicBezTo>
                  <a:pt x="1484" y="12956"/>
                  <a:pt x="1529" y="13033"/>
                  <a:pt x="1597" y="12989"/>
                </a:cubicBezTo>
                <a:lnTo>
                  <a:pt x="1597" y="12989"/>
                </a:lnTo>
                <a:cubicBezTo>
                  <a:pt x="1672" y="12942"/>
                  <a:pt x="-2183" y="15461"/>
                  <a:pt x="1822" y="12847"/>
                </a:cubicBezTo>
                <a:lnTo>
                  <a:pt x="15411" y="3991"/>
                </a:lnTo>
                <a:cubicBezTo>
                  <a:pt x="15411" y="446"/>
                  <a:pt x="16326" y="0"/>
                  <a:pt x="16326" y="0"/>
                </a:cubicBezTo>
                <a:lnTo>
                  <a:pt x="1484" y="951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dirty="0">
              <a:solidFill>
                <a:prstClr val="black"/>
              </a:solidFill>
              <a:latin typeface="Calibri"/>
            </a:endParaRPr>
          </a:p>
        </p:txBody>
      </p:sp>
      <p:sp>
        <p:nvSpPr>
          <p:cNvPr id="5" name="Freeform 26"/>
          <p:cNvSpPr>
            <a:spLocks/>
          </p:cNvSpPr>
          <p:nvPr/>
        </p:nvSpPr>
        <p:spPr bwMode="auto">
          <a:xfrm rot="1439844">
            <a:off x="5195049" y="2061048"/>
            <a:ext cx="952205" cy="2663435"/>
          </a:xfrm>
          <a:custGeom>
            <a:avLst/>
            <a:gdLst>
              <a:gd name="T0" fmla="*/ 0 w 626"/>
              <a:gd name="T1" fmla="*/ 1472 h 1751"/>
              <a:gd name="T2" fmla="*/ 0 w 626"/>
              <a:gd name="T3" fmla="*/ 0 h 1751"/>
              <a:gd name="T4" fmla="*/ 626 w 626"/>
              <a:gd name="T5" fmla="*/ 279 h 1751"/>
              <a:gd name="T6" fmla="*/ 626 w 626"/>
              <a:gd name="T7" fmla="*/ 1751 h 1751"/>
              <a:gd name="T8" fmla="*/ 0 w 626"/>
              <a:gd name="T9" fmla="*/ 1472 h 1751"/>
            </a:gdLst>
            <a:ahLst/>
            <a:cxnLst>
              <a:cxn ang="0">
                <a:pos x="T0" y="T1"/>
              </a:cxn>
              <a:cxn ang="0">
                <a:pos x="T2" y="T3"/>
              </a:cxn>
              <a:cxn ang="0">
                <a:pos x="T4" y="T5"/>
              </a:cxn>
              <a:cxn ang="0">
                <a:pos x="T6" y="T7"/>
              </a:cxn>
              <a:cxn ang="0">
                <a:pos x="T8" y="T9"/>
              </a:cxn>
            </a:cxnLst>
            <a:rect l="0" t="0" r="r" b="b"/>
            <a:pathLst>
              <a:path w="626" h="1751">
                <a:moveTo>
                  <a:pt x="0" y="1472"/>
                </a:moveTo>
                <a:lnTo>
                  <a:pt x="0" y="0"/>
                </a:lnTo>
                <a:lnTo>
                  <a:pt x="626" y="279"/>
                </a:lnTo>
                <a:lnTo>
                  <a:pt x="626" y="1751"/>
                </a:lnTo>
                <a:lnTo>
                  <a:pt x="0" y="147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6" name="Freeform 27"/>
          <p:cNvSpPr>
            <a:spLocks/>
          </p:cNvSpPr>
          <p:nvPr/>
        </p:nvSpPr>
        <p:spPr bwMode="auto">
          <a:xfrm rot="1439844">
            <a:off x="5672375" y="2054202"/>
            <a:ext cx="1244254" cy="594748"/>
          </a:xfrm>
          <a:custGeom>
            <a:avLst/>
            <a:gdLst>
              <a:gd name="T0" fmla="*/ 113 w 476"/>
              <a:gd name="T1" fmla="*/ 1 h 227"/>
              <a:gd name="T2" fmla="*/ 108 w 476"/>
              <a:gd name="T3" fmla="*/ 0 h 227"/>
              <a:gd name="T4" fmla="*/ 104 w 476"/>
              <a:gd name="T5" fmla="*/ 1 h 227"/>
              <a:gd name="T6" fmla="*/ 15 w 476"/>
              <a:gd name="T7" fmla="*/ 41 h 227"/>
              <a:gd name="T8" fmla="*/ 0 w 476"/>
              <a:gd name="T9" fmla="*/ 65 h 227"/>
              <a:gd name="T10" fmla="*/ 364 w 476"/>
              <a:gd name="T11" fmla="*/ 227 h 227"/>
              <a:gd name="T12" fmla="*/ 379 w 476"/>
              <a:gd name="T13" fmla="*/ 203 h 227"/>
              <a:gd name="T14" fmla="*/ 468 w 476"/>
              <a:gd name="T15" fmla="*/ 163 h 227"/>
              <a:gd name="T16" fmla="*/ 476 w 476"/>
              <a:gd name="T17" fmla="*/ 163 h 227"/>
              <a:gd name="T18" fmla="*/ 113 w 476"/>
              <a:gd name="T1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227">
                <a:moveTo>
                  <a:pt x="113" y="1"/>
                </a:moveTo>
                <a:cubicBezTo>
                  <a:pt x="111" y="0"/>
                  <a:pt x="110" y="0"/>
                  <a:pt x="108" y="0"/>
                </a:cubicBezTo>
                <a:cubicBezTo>
                  <a:pt x="107" y="0"/>
                  <a:pt x="105" y="1"/>
                  <a:pt x="104" y="1"/>
                </a:cubicBezTo>
                <a:cubicBezTo>
                  <a:pt x="15" y="41"/>
                  <a:pt x="15" y="41"/>
                  <a:pt x="15" y="41"/>
                </a:cubicBezTo>
                <a:cubicBezTo>
                  <a:pt x="6" y="45"/>
                  <a:pt x="0" y="56"/>
                  <a:pt x="0" y="65"/>
                </a:cubicBezTo>
                <a:cubicBezTo>
                  <a:pt x="364" y="227"/>
                  <a:pt x="364" y="227"/>
                  <a:pt x="364" y="227"/>
                </a:cubicBezTo>
                <a:cubicBezTo>
                  <a:pt x="364" y="218"/>
                  <a:pt x="370" y="207"/>
                  <a:pt x="379" y="203"/>
                </a:cubicBezTo>
                <a:cubicBezTo>
                  <a:pt x="468" y="163"/>
                  <a:pt x="468" y="163"/>
                  <a:pt x="468" y="163"/>
                </a:cubicBezTo>
                <a:cubicBezTo>
                  <a:pt x="471" y="162"/>
                  <a:pt x="474" y="162"/>
                  <a:pt x="476" y="163"/>
                </a:cubicBezTo>
                <a:lnTo>
                  <a:pt x="113" y="1"/>
                </a:lnTo>
                <a:close/>
              </a:path>
            </a:pathLst>
          </a:custGeom>
          <a:solidFill>
            <a:schemeClr val="accent5">
              <a:lumMod val="75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7" name="Freeform 28"/>
          <p:cNvSpPr>
            <a:spLocks/>
          </p:cNvSpPr>
          <p:nvPr/>
        </p:nvSpPr>
        <p:spPr bwMode="auto">
          <a:xfrm rot="1439844">
            <a:off x="6062096" y="2568205"/>
            <a:ext cx="323993" cy="2302935"/>
          </a:xfrm>
          <a:custGeom>
            <a:avLst/>
            <a:gdLst>
              <a:gd name="T0" fmla="*/ 124 w 124"/>
              <a:gd name="T1" fmla="*/ 879 h 879"/>
              <a:gd name="T2" fmla="*/ 118 w 124"/>
              <a:gd name="T3" fmla="*/ 868 h 879"/>
              <a:gd name="T4" fmla="*/ 118 w 124"/>
              <a:gd name="T5" fmla="*/ 13 h 879"/>
              <a:gd name="T6" fmla="*/ 113 w 124"/>
              <a:gd name="T7" fmla="*/ 1 h 879"/>
              <a:gd name="T8" fmla="*/ 112 w 124"/>
              <a:gd name="T9" fmla="*/ 1 h 879"/>
              <a:gd name="T10" fmla="*/ 104 w 124"/>
              <a:gd name="T11" fmla="*/ 1 h 879"/>
              <a:gd name="T12" fmla="*/ 98 w 124"/>
              <a:gd name="T13" fmla="*/ 4 h 879"/>
              <a:gd name="T14" fmla="*/ 15 w 124"/>
              <a:gd name="T15" fmla="*/ 41 h 879"/>
              <a:gd name="T16" fmla="*/ 0 w 124"/>
              <a:gd name="T17" fmla="*/ 65 h 879"/>
              <a:gd name="T18" fmla="*/ 0 w 124"/>
              <a:gd name="T19" fmla="*/ 815 h 879"/>
              <a:gd name="T20" fmla="*/ 0 w 124"/>
              <a:gd name="T21" fmla="*/ 824 h 879"/>
              <a:gd name="T22" fmla="*/ 124 w 124"/>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879">
                <a:moveTo>
                  <a:pt x="124" y="879"/>
                </a:moveTo>
                <a:cubicBezTo>
                  <a:pt x="121" y="877"/>
                  <a:pt x="118" y="873"/>
                  <a:pt x="118" y="868"/>
                </a:cubicBezTo>
                <a:cubicBezTo>
                  <a:pt x="118" y="13"/>
                  <a:pt x="118" y="13"/>
                  <a:pt x="118" y="13"/>
                </a:cubicBezTo>
                <a:cubicBezTo>
                  <a:pt x="118" y="7"/>
                  <a:pt x="116" y="3"/>
                  <a:pt x="113" y="1"/>
                </a:cubicBezTo>
                <a:cubicBezTo>
                  <a:pt x="112" y="1"/>
                  <a:pt x="112" y="1"/>
                  <a:pt x="112" y="1"/>
                </a:cubicBezTo>
                <a:cubicBezTo>
                  <a:pt x="110" y="0"/>
                  <a:pt x="107" y="0"/>
                  <a:pt x="104" y="1"/>
                </a:cubicBezTo>
                <a:cubicBezTo>
                  <a:pt x="98" y="4"/>
                  <a:pt x="98" y="4"/>
                  <a:pt x="98" y="4"/>
                </a:cubicBezTo>
                <a:cubicBezTo>
                  <a:pt x="15" y="41"/>
                  <a:pt x="15" y="41"/>
                  <a:pt x="15" y="41"/>
                </a:cubicBezTo>
                <a:cubicBezTo>
                  <a:pt x="6" y="45"/>
                  <a:pt x="0" y="56"/>
                  <a:pt x="0" y="65"/>
                </a:cubicBezTo>
                <a:cubicBezTo>
                  <a:pt x="0" y="815"/>
                  <a:pt x="0" y="815"/>
                  <a:pt x="0" y="815"/>
                </a:cubicBezTo>
                <a:cubicBezTo>
                  <a:pt x="0" y="824"/>
                  <a:pt x="0" y="824"/>
                  <a:pt x="0" y="824"/>
                </a:cubicBezTo>
                <a:lnTo>
                  <a:pt x="124" y="879"/>
                </a:lnTo>
                <a:close/>
              </a:path>
            </a:pathLst>
          </a:custGeom>
          <a:solidFill>
            <a:schemeClr val="accent5">
              <a:lumMod val="5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grpSp>
        <p:nvGrpSpPr>
          <p:cNvPr id="8" name="Group 7"/>
          <p:cNvGrpSpPr/>
          <p:nvPr/>
        </p:nvGrpSpPr>
        <p:grpSpPr>
          <a:xfrm rot="1439844">
            <a:off x="4596842" y="4172958"/>
            <a:ext cx="1070849" cy="568889"/>
            <a:chOff x="2937585" y="3849185"/>
            <a:chExt cx="1117600" cy="593725"/>
          </a:xfrm>
          <a:solidFill>
            <a:schemeClr val="accent5">
              <a:lumMod val="60000"/>
              <a:lumOff val="40000"/>
            </a:schemeClr>
          </a:solidFill>
        </p:grpSpPr>
        <p:sp>
          <p:nvSpPr>
            <p:cNvPr id="9" name="Freeform 29"/>
            <p:cNvSpPr>
              <a:spLocks/>
            </p:cNvSpPr>
            <p:nvPr/>
          </p:nvSpPr>
          <p:spPr bwMode="auto">
            <a:xfrm>
              <a:off x="2937585" y="3849185"/>
              <a:ext cx="1117600" cy="547688"/>
            </a:xfrm>
            <a:custGeom>
              <a:avLst/>
              <a:gdLst>
                <a:gd name="T0" fmla="*/ 45 w 409"/>
                <a:gd name="T1" fmla="*/ 0 h 200"/>
                <a:gd name="T2" fmla="*/ 30 w 409"/>
                <a:gd name="T3" fmla="*/ 25 h 200"/>
                <a:gd name="T4" fmla="*/ 0 w 409"/>
                <a:gd name="T5" fmla="*/ 38 h 200"/>
                <a:gd name="T6" fmla="*/ 364 w 409"/>
                <a:gd name="T7" fmla="*/ 200 h 200"/>
                <a:gd name="T8" fmla="*/ 394 w 409"/>
                <a:gd name="T9" fmla="*/ 187 h 200"/>
                <a:gd name="T10" fmla="*/ 401 w 409"/>
                <a:gd name="T11" fmla="*/ 181 h 200"/>
                <a:gd name="T12" fmla="*/ 409 w 409"/>
                <a:gd name="T13" fmla="*/ 162 h 200"/>
                <a:gd name="T14" fmla="*/ 45 w 409"/>
                <a:gd name="T15" fmla="*/ 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9" h="200">
                  <a:moveTo>
                    <a:pt x="45" y="0"/>
                  </a:moveTo>
                  <a:cubicBezTo>
                    <a:pt x="45" y="9"/>
                    <a:pt x="39" y="21"/>
                    <a:pt x="30" y="25"/>
                  </a:cubicBezTo>
                  <a:cubicBezTo>
                    <a:pt x="0" y="38"/>
                    <a:pt x="0" y="38"/>
                    <a:pt x="0" y="38"/>
                  </a:cubicBezTo>
                  <a:cubicBezTo>
                    <a:pt x="364" y="200"/>
                    <a:pt x="364" y="200"/>
                    <a:pt x="364" y="200"/>
                  </a:cubicBezTo>
                  <a:cubicBezTo>
                    <a:pt x="394" y="187"/>
                    <a:pt x="394" y="187"/>
                    <a:pt x="394" y="187"/>
                  </a:cubicBezTo>
                  <a:cubicBezTo>
                    <a:pt x="397" y="186"/>
                    <a:pt x="399" y="184"/>
                    <a:pt x="401" y="181"/>
                  </a:cubicBezTo>
                  <a:cubicBezTo>
                    <a:pt x="406" y="176"/>
                    <a:pt x="409" y="168"/>
                    <a:pt x="409" y="162"/>
                  </a:cubicBezTo>
                  <a:lnTo>
                    <a:pt x="45"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10" name="Freeform 30"/>
            <p:cNvSpPr>
              <a:spLocks/>
            </p:cNvSpPr>
            <p:nvPr/>
          </p:nvSpPr>
          <p:spPr bwMode="auto">
            <a:xfrm>
              <a:off x="3812297" y="4341310"/>
              <a:ext cx="119063" cy="101600"/>
            </a:xfrm>
            <a:custGeom>
              <a:avLst/>
              <a:gdLst>
                <a:gd name="T0" fmla="*/ 0 w 44"/>
                <a:gd name="T1" fmla="*/ 22 h 37"/>
                <a:gd name="T2" fmla="*/ 14 w 44"/>
                <a:gd name="T3" fmla="*/ 33 h 37"/>
                <a:gd name="T4" fmla="*/ 14 w 44"/>
                <a:gd name="T5" fmla="*/ 33 h 37"/>
                <a:gd name="T6" fmla="*/ 44 w 44"/>
                <a:gd name="T7" fmla="*/ 20 h 37"/>
                <a:gd name="T8" fmla="*/ 0 w 44"/>
                <a:gd name="T9" fmla="*/ 0 h 37"/>
                <a:gd name="T10" fmla="*/ 0 w 44"/>
                <a:gd name="T11" fmla="*/ 22 h 37"/>
              </a:gdLst>
              <a:ahLst/>
              <a:cxnLst>
                <a:cxn ang="0">
                  <a:pos x="T0" y="T1"/>
                </a:cxn>
                <a:cxn ang="0">
                  <a:pos x="T2" y="T3"/>
                </a:cxn>
                <a:cxn ang="0">
                  <a:pos x="T4" y="T5"/>
                </a:cxn>
                <a:cxn ang="0">
                  <a:pos x="T6" y="T7"/>
                </a:cxn>
                <a:cxn ang="0">
                  <a:pos x="T8" y="T9"/>
                </a:cxn>
                <a:cxn ang="0">
                  <a:pos x="T10" y="T11"/>
                </a:cxn>
              </a:cxnLst>
              <a:rect l="0" t="0" r="r" b="b"/>
              <a:pathLst>
                <a:path w="44" h="37">
                  <a:moveTo>
                    <a:pt x="0" y="22"/>
                  </a:moveTo>
                  <a:cubicBezTo>
                    <a:pt x="0" y="31"/>
                    <a:pt x="5" y="37"/>
                    <a:pt x="14" y="33"/>
                  </a:cubicBezTo>
                  <a:cubicBezTo>
                    <a:pt x="14" y="33"/>
                    <a:pt x="14" y="33"/>
                    <a:pt x="14" y="33"/>
                  </a:cubicBezTo>
                  <a:cubicBezTo>
                    <a:pt x="44" y="20"/>
                    <a:pt x="44" y="20"/>
                    <a:pt x="44" y="20"/>
                  </a:cubicBezTo>
                  <a:cubicBezTo>
                    <a:pt x="0" y="0"/>
                    <a:pt x="0" y="0"/>
                    <a:pt x="0" y="0"/>
                  </a:cubicBezTo>
                  <a:lnTo>
                    <a:pt x="0" y="22"/>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grpSp>
      <p:sp>
        <p:nvSpPr>
          <p:cNvPr id="11" name="Freeform 31"/>
          <p:cNvSpPr>
            <a:spLocks/>
          </p:cNvSpPr>
          <p:nvPr/>
        </p:nvSpPr>
        <p:spPr bwMode="auto">
          <a:xfrm rot="1439844">
            <a:off x="4503938" y="2508780"/>
            <a:ext cx="952205" cy="2194937"/>
          </a:xfrm>
          <a:custGeom>
            <a:avLst/>
            <a:gdLst>
              <a:gd name="T0" fmla="*/ 0 w 626"/>
              <a:gd name="T1" fmla="*/ 1164 h 1443"/>
              <a:gd name="T2" fmla="*/ 0 w 626"/>
              <a:gd name="T3" fmla="*/ 0 h 1443"/>
              <a:gd name="T4" fmla="*/ 626 w 626"/>
              <a:gd name="T5" fmla="*/ 279 h 1443"/>
              <a:gd name="T6" fmla="*/ 626 w 626"/>
              <a:gd name="T7" fmla="*/ 1443 h 1443"/>
              <a:gd name="T8" fmla="*/ 0 w 626"/>
              <a:gd name="T9" fmla="*/ 1164 h 1443"/>
            </a:gdLst>
            <a:ahLst/>
            <a:cxnLst>
              <a:cxn ang="0">
                <a:pos x="T0" y="T1"/>
              </a:cxn>
              <a:cxn ang="0">
                <a:pos x="T2" y="T3"/>
              </a:cxn>
              <a:cxn ang="0">
                <a:pos x="T4" y="T5"/>
              </a:cxn>
              <a:cxn ang="0">
                <a:pos x="T6" y="T7"/>
              </a:cxn>
              <a:cxn ang="0">
                <a:pos x="T8" y="T9"/>
              </a:cxn>
            </a:cxnLst>
            <a:rect l="0" t="0" r="r" b="b"/>
            <a:pathLst>
              <a:path w="626" h="1443">
                <a:moveTo>
                  <a:pt x="0" y="1164"/>
                </a:moveTo>
                <a:lnTo>
                  <a:pt x="0" y="0"/>
                </a:lnTo>
                <a:lnTo>
                  <a:pt x="626" y="279"/>
                </a:lnTo>
                <a:lnTo>
                  <a:pt x="626" y="1443"/>
                </a:lnTo>
                <a:lnTo>
                  <a:pt x="0" y="116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12" name="Freeform 32"/>
          <p:cNvSpPr>
            <a:spLocks/>
          </p:cNvSpPr>
          <p:nvPr/>
        </p:nvSpPr>
        <p:spPr bwMode="auto">
          <a:xfrm rot="1439844">
            <a:off x="4885930" y="2481996"/>
            <a:ext cx="1245776" cy="594748"/>
          </a:xfrm>
          <a:custGeom>
            <a:avLst/>
            <a:gdLst>
              <a:gd name="T0" fmla="*/ 113 w 476"/>
              <a:gd name="T1" fmla="*/ 1 h 227"/>
              <a:gd name="T2" fmla="*/ 108 w 476"/>
              <a:gd name="T3" fmla="*/ 0 h 227"/>
              <a:gd name="T4" fmla="*/ 104 w 476"/>
              <a:gd name="T5" fmla="*/ 1 h 227"/>
              <a:gd name="T6" fmla="*/ 15 w 476"/>
              <a:gd name="T7" fmla="*/ 41 h 227"/>
              <a:gd name="T8" fmla="*/ 0 w 476"/>
              <a:gd name="T9" fmla="*/ 65 h 227"/>
              <a:gd name="T10" fmla="*/ 364 w 476"/>
              <a:gd name="T11" fmla="*/ 227 h 227"/>
              <a:gd name="T12" fmla="*/ 379 w 476"/>
              <a:gd name="T13" fmla="*/ 203 h 227"/>
              <a:gd name="T14" fmla="*/ 468 w 476"/>
              <a:gd name="T15" fmla="*/ 163 h 227"/>
              <a:gd name="T16" fmla="*/ 476 w 476"/>
              <a:gd name="T17" fmla="*/ 163 h 227"/>
              <a:gd name="T18" fmla="*/ 113 w 476"/>
              <a:gd name="T1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227">
                <a:moveTo>
                  <a:pt x="113" y="1"/>
                </a:moveTo>
                <a:cubicBezTo>
                  <a:pt x="111" y="0"/>
                  <a:pt x="110" y="0"/>
                  <a:pt x="108" y="0"/>
                </a:cubicBezTo>
                <a:cubicBezTo>
                  <a:pt x="107" y="0"/>
                  <a:pt x="105" y="0"/>
                  <a:pt x="104" y="1"/>
                </a:cubicBezTo>
                <a:cubicBezTo>
                  <a:pt x="15" y="41"/>
                  <a:pt x="15" y="41"/>
                  <a:pt x="15" y="41"/>
                </a:cubicBezTo>
                <a:cubicBezTo>
                  <a:pt x="6" y="45"/>
                  <a:pt x="0" y="56"/>
                  <a:pt x="0" y="65"/>
                </a:cubicBezTo>
                <a:cubicBezTo>
                  <a:pt x="364" y="227"/>
                  <a:pt x="364" y="227"/>
                  <a:pt x="364" y="227"/>
                </a:cubicBezTo>
                <a:cubicBezTo>
                  <a:pt x="364" y="218"/>
                  <a:pt x="370" y="207"/>
                  <a:pt x="379" y="203"/>
                </a:cubicBezTo>
                <a:cubicBezTo>
                  <a:pt x="468" y="163"/>
                  <a:pt x="468" y="163"/>
                  <a:pt x="468" y="163"/>
                </a:cubicBezTo>
                <a:cubicBezTo>
                  <a:pt x="471" y="162"/>
                  <a:pt x="474" y="162"/>
                  <a:pt x="476" y="163"/>
                </a:cubicBezTo>
                <a:lnTo>
                  <a:pt x="113" y="1"/>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13" name="Freeform 33"/>
          <p:cNvSpPr>
            <a:spLocks/>
          </p:cNvSpPr>
          <p:nvPr/>
        </p:nvSpPr>
        <p:spPr bwMode="auto">
          <a:xfrm rot="1439844">
            <a:off x="5370545" y="3016488"/>
            <a:ext cx="327035" cy="1835960"/>
          </a:xfrm>
          <a:custGeom>
            <a:avLst/>
            <a:gdLst>
              <a:gd name="T0" fmla="*/ 119 w 125"/>
              <a:gd name="T1" fmla="*/ 689 h 701"/>
              <a:gd name="T2" fmla="*/ 119 w 125"/>
              <a:gd name="T3" fmla="*/ 12 h 701"/>
              <a:gd name="T4" fmla="*/ 113 w 125"/>
              <a:gd name="T5" fmla="*/ 1 h 701"/>
              <a:gd name="T6" fmla="*/ 112 w 125"/>
              <a:gd name="T7" fmla="*/ 1 h 701"/>
              <a:gd name="T8" fmla="*/ 104 w 125"/>
              <a:gd name="T9" fmla="*/ 1 h 701"/>
              <a:gd name="T10" fmla="*/ 99 w 125"/>
              <a:gd name="T11" fmla="*/ 3 h 701"/>
              <a:gd name="T12" fmla="*/ 15 w 125"/>
              <a:gd name="T13" fmla="*/ 41 h 701"/>
              <a:gd name="T14" fmla="*/ 0 w 125"/>
              <a:gd name="T15" fmla="*/ 65 h 701"/>
              <a:gd name="T16" fmla="*/ 0 w 125"/>
              <a:gd name="T17" fmla="*/ 636 h 701"/>
              <a:gd name="T18" fmla="*/ 0 w 125"/>
              <a:gd name="T19" fmla="*/ 645 h 701"/>
              <a:gd name="T20" fmla="*/ 125 w 125"/>
              <a:gd name="T21" fmla="*/ 701 h 701"/>
              <a:gd name="T22" fmla="*/ 119 w 125"/>
              <a:gd name="T23" fmla="*/ 689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701">
                <a:moveTo>
                  <a:pt x="119" y="689"/>
                </a:moveTo>
                <a:cubicBezTo>
                  <a:pt x="119" y="12"/>
                  <a:pt x="119" y="12"/>
                  <a:pt x="119" y="12"/>
                </a:cubicBezTo>
                <a:cubicBezTo>
                  <a:pt x="119" y="7"/>
                  <a:pt x="116" y="2"/>
                  <a:pt x="113" y="1"/>
                </a:cubicBezTo>
                <a:cubicBezTo>
                  <a:pt x="112" y="1"/>
                  <a:pt x="112" y="1"/>
                  <a:pt x="112" y="1"/>
                </a:cubicBezTo>
                <a:cubicBezTo>
                  <a:pt x="110" y="0"/>
                  <a:pt x="107" y="0"/>
                  <a:pt x="104" y="1"/>
                </a:cubicBezTo>
                <a:cubicBezTo>
                  <a:pt x="99" y="3"/>
                  <a:pt x="99" y="3"/>
                  <a:pt x="99" y="3"/>
                </a:cubicBezTo>
                <a:cubicBezTo>
                  <a:pt x="15" y="41"/>
                  <a:pt x="15" y="41"/>
                  <a:pt x="15" y="41"/>
                </a:cubicBezTo>
                <a:cubicBezTo>
                  <a:pt x="6" y="45"/>
                  <a:pt x="0" y="56"/>
                  <a:pt x="0" y="65"/>
                </a:cubicBezTo>
                <a:cubicBezTo>
                  <a:pt x="0" y="636"/>
                  <a:pt x="0" y="636"/>
                  <a:pt x="0" y="636"/>
                </a:cubicBezTo>
                <a:cubicBezTo>
                  <a:pt x="0" y="645"/>
                  <a:pt x="0" y="645"/>
                  <a:pt x="0" y="645"/>
                </a:cubicBezTo>
                <a:cubicBezTo>
                  <a:pt x="125" y="701"/>
                  <a:pt x="125" y="701"/>
                  <a:pt x="125" y="701"/>
                </a:cubicBezTo>
                <a:cubicBezTo>
                  <a:pt x="121" y="699"/>
                  <a:pt x="119" y="695"/>
                  <a:pt x="119" y="689"/>
                </a:cubicBezTo>
                <a:close/>
              </a:path>
            </a:pathLst>
          </a:custGeom>
          <a:solidFill>
            <a:schemeClr val="accent4">
              <a:lumMod val="5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grpSp>
        <p:nvGrpSpPr>
          <p:cNvPr id="14" name="Group 13"/>
          <p:cNvGrpSpPr/>
          <p:nvPr/>
        </p:nvGrpSpPr>
        <p:grpSpPr>
          <a:xfrm rot="1439844">
            <a:off x="4002144" y="4172683"/>
            <a:ext cx="1069329" cy="570410"/>
            <a:chOff x="2370847" y="4101598"/>
            <a:chExt cx="1116013" cy="595312"/>
          </a:xfrm>
          <a:solidFill>
            <a:schemeClr val="accent4">
              <a:lumMod val="60000"/>
              <a:lumOff val="40000"/>
            </a:schemeClr>
          </a:solidFill>
        </p:grpSpPr>
        <p:sp>
          <p:nvSpPr>
            <p:cNvPr id="15" name="Freeform 34"/>
            <p:cNvSpPr>
              <a:spLocks/>
            </p:cNvSpPr>
            <p:nvPr/>
          </p:nvSpPr>
          <p:spPr bwMode="auto">
            <a:xfrm>
              <a:off x="2370847" y="4101598"/>
              <a:ext cx="1116013" cy="549275"/>
            </a:xfrm>
            <a:custGeom>
              <a:avLst/>
              <a:gdLst>
                <a:gd name="T0" fmla="*/ 45 w 409"/>
                <a:gd name="T1" fmla="*/ 0 h 201"/>
                <a:gd name="T2" fmla="*/ 30 w 409"/>
                <a:gd name="T3" fmla="*/ 25 h 201"/>
                <a:gd name="T4" fmla="*/ 0 w 409"/>
                <a:gd name="T5" fmla="*/ 39 h 201"/>
                <a:gd name="T6" fmla="*/ 364 w 409"/>
                <a:gd name="T7" fmla="*/ 201 h 201"/>
                <a:gd name="T8" fmla="*/ 394 w 409"/>
                <a:gd name="T9" fmla="*/ 187 h 201"/>
                <a:gd name="T10" fmla="*/ 401 w 409"/>
                <a:gd name="T11" fmla="*/ 182 h 201"/>
                <a:gd name="T12" fmla="*/ 409 w 409"/>
                <a:gd name="T13" fmla="*/ 162 h 201"/>
                <a:gd name="T14" fmla="*/ 45 w 409"/>
                <a:gd name="T15" fmla="*/ 0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9" h="201">
                  <a:moveTo>
                    <a:pt x="45" y="0"/>
                  </a:moveTo>
                  <a:cubicBezTo>
                    <a:pt x="45" y="10"/>
                    <a:pt x="39" y="22"/>
                    <a:pt x="30" y="25"/>
                  </a:cubicBezTo>
                  <a:cubicBezTo>
                    <a:pt x="0" y="39"/>
                    <a:pt x="0" y="39"/>
                    <a:pt x="0" y="39"/>
                  </a:cubicBezTo>
                  <a:cubicBezTo>
                    <a:pt x="364" y="201"/>
                    <a:pt x="364" y="201"/>
                    <a:pt x="364" y="201"/>
                  </a:cubicBezTo>
                  <a:cubicBezTo>
                    <a:pt x="394" y="187"/>
                    <a:pt x="394" y="187"/>
                    <a:pt x="394" y="187"/>
                  </a:cubicBezTo>
                  <a:cubicBezTo>
                    <a:pt x="397" y="186"/>
                    <a:pt x="399" y="184"/>
                    <a:pt x="401" y="182"/>
                  </a:cubicBezTo>
                  <a:cubicBezTo>
                    <a:pt x="406" y="177"/>
                    <a:pt x="409" y="169"/>
                    <a:pt x="409" y="162"/>
                  </a:cubicBezTo>
                  <a:lnTo>
                    <a:pt x="45"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16" name="Freeform 35"/>
            <p:cNvSpPr>
              <a:spLocks/>
            </p:cNvSpPr>
            <p:nvPr/>
          </p:nvSpPr>
          <p:spPr bwMode="auto">
            <a:xfrm>
              <a:off x="3243972" y="4595310"/>
              <a:ext cx="120650" cy="101600"/>
            </a:xfrm>
            <a:custGeom>
              <a:avLst/>
              <a:gdLst>
                <a:gd name="T0" fmla="*/ 0 w 44"/>
                <a:gd name="T1" fmla="*/ 22 h 37"/>
                <a:gd name="T2" fmla="*/ 15 w 44"/>
                <a:gd name="T3" fmla="*/ 33 h 37"/>
                <a:gd name="T4" fmla="*/ 15 w 44"/>
                <a:gd name="T5" fmla="*/ 33 h 37"/>
                <a:gd name="T6" fmla="*/ 44 w 44"/>
                <a:gd name="T7" fmla="*/ 20 h 37"/>
                <a:gd name="T8" fmla="*/ 0 w 44"/>
                <a:gd name="T9" fmla="*/ 0 h 37"/>
                <a:gd name="T10" fmla="*/ 0 w 44"/>
                <a:gd name="T11" fmla="*/ 22 h 37"/>
              </a:gdLst>
              <a:ahLst/>
              <a:cxnLst>
                <a:cxn ang="0">
                  <a:pos x="T0" y="T1"/>
                </a:cxn>
                <a:cxn ang="0">
                  <a:pos x="T2" y="T3"/>
                </a:cxn>
                <a:cxn ang="0">
                  <a:pos x="T4" y="T5"/>
                </a:cxn>
                <a:cxn ang="0">
                  <a:pos x="T6" y="T7"/>
                </a:cxn>
                <a:cxn ang="0">
                  <a:pos x="T8" y="T9"/>
                </a:cxn>
                <a:cxn ang="0">
                  <a:pos x="T10" y="T11"/>
                </a:cxn>
              </a:cxnLst>
              <a:rect l="0" t="0" r="r" b="b"/>
              <a:pathLst>
                <a:path w="44" h="37">
                  <a:moveTo>
                    <a:pt x="0" y="22"/>
                  </a:moveTo>
                  <a:cubicBezTo>
                    <a:pt x="0" y="31"/>
                    <a:pt x="6" y="37"/>
                    <a:pt x="15" y="33"/>
                  </a:cubicBezTo>
                  <a:cubicBezTo>
                    <a:pt x="15" y="33"/>
                    <a:pt x="15" y="33"/>
                    <a:pt x="15" y="33"/>
                  </a:cubicBezTo>
                  <a:cubicBezTo>
                    <a:pt x="44" y="20"/>
                    <a:pt x="44" y="20"/>
                    <a:pt x="44" y="20"/>
                  </a:cubicBezTo>
                  <a:cubicBezTo>
                    <a:pt x="0" y="0"/>
                    <a:pt x="0" y="0"/>
                    <a:pt x="0" y="0"/>
                  </a:cubicBezTo>
                  <a:lnTo>
                    <a:pt x="0" y="22"/>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grpSp>
      <p:sp>
        <p:nvSpPr>
          <p:cNvPr id="17" name="Freeform 36"/>
          <p:cNvSpPr>
            <a:spLocks/>
          </p:cNvSpPr>
          <p:nvPr/>
        </p:nvSpPr>
        <p:spPr bwMode="auto">
          <a:xfrm rot="1439844">
            <a:off x="3812828" y="2954989"/>
            <a:ext cx="952205" cy="1729484"/>
          </a:xfrm>
          <a:custGeom>
            <a:avLst/>
            <a:gdLst>
              <a:gd name="T0" fmla="*/ 0 w 626"/>
              <a:gd name="T1" fmla="*/ 858 h 1137"/>
              <a:gd name="T2" fmla="*/ 0 w 626"/>
              <a:gd name="T3" fmla="*/ 0 h 1137"/>
              <a:gd name="T4" fmla="*/ 626 w 626"/>
              <a:gd name="T5" fmla="*/ 279 h 1137"/>
              <a:gd name="T6" fmla="*/ 626 w 626"/>
              <a:gd name="T7" fmla="*/ 1137 h 1137"/>
              <a:gd name="T8" fmla="*/ 0 w 626"/>
              <a:gd name="T9" fmla="*/ 858 h 1137"/>
            </a:gdLst>
            <a:ahLst/>
            <a:cxnLst>
              <a:cxn ang="0">
                <a:pos x="T0" y="T1"/>
              </a:cxn>
              <a:cxn ang="0">
                <a:pos x="T2" y="T3"/>
              </a:cxn>
              <a:cxn ang="0">
                <a:pos x="T4" y="T5"/>
              </a:cxn>
              <a:cxn ang="0">
                <a:pos x="T6" y="T7"/>
              </a:cxn>
              <a:cxn ang="0">
                <a:pos x="T8" y="T9"/>
              </a:cxn>
            </a:cxnLst>
            <a:rect l="0" t="0" r="r" b="b"/>
            <a:pathLst>
              <a:path w="626" h="1137">
                <a:moveTo>
                  <a:pt x="0" y="858"/>
                </a:moveTo>
                <a:lnTo>
                  <a:pt x="0" y="0"/>
                </a:lnTo>
                <a:lnTo>
                  <a:pt x="626" y="279"/>
                </a:lnTo>
                <a:lnTo>
                  <a:pt x="626" y="1137"/>
                </a:lnTo>
                <a:lnTo>
                  <a:pt x="0" y="85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18" name="Freeform 37"/>
          <p:cNvSpPr>
            <a:spLocks/>
          </p:cNvSpPr>
          <p:nvPr/>
        </p:nvSpPr>
        <p:spPr bwMode="auto">
          <a:xfrm rot="1439844">
            <a:off x="4100348" y="2907254"/>
            <a:ext cx="1248818" cy="596269"/>
          </a:xfrm>
          <a:custGeom>
            <a:avLst/>
            <a:gdLst>
              <a:gd name="T0" fmla="*/ 113 w 477"/>
              <a:gd name="T1" fmla="*/ 1 h 228"/>
              <a:gd name="T2" fmla="*/ 108 w 477"/>
              <a:gd name="T3" fmla="*/ 0 h 228"/>
              <a:gd name="T4" fmla="*/ 104 w 477"/>
              <a:gd name="T5" fmla="*/ 2 h 228"/>
              <a:gd name="T6" fmla="*/ 15 w 477"/>
              <a:gd name="T7" fmla="*/ 41 h 228"/>
              <a:gd name="T8" fmla="*/ 0 w 477"/>
              <a:gd name="T9" fmla="*/ 66 h 228"/>
              <a:gd name="T10" fmla="*/ 364 w 477"/>
              <a:gd name="T11" fmla="*/ 228 h 228"/>
              <a:gd name="T12" fmla="*/ 379 w 477"/>
              <a:gd name="T13" fmla="*/ 203 h 228"/>
              <a:gd name="T14" fmla="*/ 468 w 477"/>
              <a:gd name="T15" fmla="*/ 164 h 228"/>
              <a:gd name="T16" fmla="*/ 477 w 477"/>
              <a:gd name="T17" fmla="*/ 163 h 228"/>
              <a:gd name="T18" fmla="*/ 113 w 477"/>
              <a:gd name="T19" fmla="*/ 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228">
                <a:moveTo>
                  <a:pt x="113" y="1"/>
                </a:moveTo>
                <a:cubicBezTo>
                  <a:pt x="111" y="1"/>
                  <a:pt x="110" y="0"/>
                  <a:pt x="108" y="0"/>
                </a:cubicBezTo>
                <a:cubicBezTo>
                  <a:pt x="107" y="1"/>
                  <a:pt x="106" y="1"/>
                  <a:pt x="104" y="2"/>
                </a:cubicBezTo>
                <a:cubicBezTo>
                  <a:pt x="15" y="41"/>
                  <a:pt x="15" y="41"/>
                  <a:pt x="15" y="41"/>
                </a:cubicBezTo>
                <a:cubicBezTo>
                  <a:pt x="6" y="45"/>
                  <a:pt x="0" y="56"/>
                  <a:pt x="0" y="66"/>
                </a:cubicBezTo>
                <a:cubicBezTo>
                  <a:pt x="364" y="228"/>
                  <a:pt x="364" y="228"/>
                  <a:pt x="364" y="228"/>
                </a:cubicBezTo>
                <a:cubicBezTo>
                  <a:pt x="364" y="218"/>
                  <a:pt x="370" y="207"/>
                  <a:pt x="379" y="203"/>
                </a:cubicBezTo>
                <a:cubicBezTo>
                  <a:pt x="468" y="164"/>
                  <a:pt x="468" y="164"/>
                  <a:pt x="468" y="164"/>
                </a:cubicBezTo>
                <a:cubicBezTo>
                  <a:pt x="471" y="162"/>
                  <a:pt x="474" y="162"/>
                  <a:pt x="477" y="163"/>
                </a:cubicBezTo>
                <a:lnTo>
                  <a:pt x="113" y="1"/>
                </a:lnTo>
                <a:close/>
              </a:path>
            </a:pathLst>
          </a:custGeom>
          <a:solidFill>
            <a:schemeClr val="accent3">
              <a:lumMod val="75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19" name="Freeform 38"/>
          <p:cNvSpPr>
            <a:spLocks/>
          </p:cNvSpPr>
          <p:nvPr/>
        </p:nvSpPr>
        <p:spPr bwMode="auto">
          <a:xfrm rot="1439844">
            <a:off x="4680362" y="3461376"/>
            <a:ext cx="327035" cy="1368984"/>
          </a:xfrm>
          <a:custGeom>
            <a:avLst/>
            <a:gdLst>
              <a:gd name="T0" fmla="*/ 119 w 125"/>
              <a:gd name="T1" fmla="*/ 512 h 523"/>
              <a:gd name="T2" fmla="*/ 119 w 125"/>
              <a:gd name="T3" fmla="*/ 13 h 523"/>
              <a:gd name="T4" fmla="*/ 113 w 125"/>
              <a:gd name="T5" fmla="*/ 1 h 523"/>
              <a:gd name="T6" fmla="*/ 113 w 125"/>
              <a:gd name="T7" fmla="*/ 1 h 523"/>
              <a:gd name="T8" fmla="*/ 104 w 125"/>
              <a:gd name="T9" fmla="*/ 2 h 523"/>
              <a:gd name="T10" fmla="*/ 99 w 125"/>
              <a:gd name="T11" fmla="*/ 4 h 523"/>
              <a:gd name="T12" fmla="*/ 15 w 125"/>
              <a:gd name="T13" fmla="*/ 41 h 523"/>
              <a:gd name="T14" fmla="*/ 0 w 125"/>
              <a:gd name="T15" fmla="*/ 66 h 523"/>
              <a:gd name="T16" fmla="*/ 0 w 125"/>
              <a:gd name="T17" fmla="*/ 459 h 523"/>
              <a:gd name="T18" fmla="*/ 0 w 125"/>
              <a:gd name="T19" fmla="*/ 468 h 523"/>
              <a:gd name="T20" fmla="*/ 125 w 125"/>
              <a:gd name="T21" fmla="*/ 523 h 523"/>
              <a:gd name="T22" fmla="*/ 119 w 125"/>
              <a:gd name="T23" fmla="*/ 512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523">
                <a:moveTo>
                  <a:pt x="119" y="512"/>
                </a:moveTo>
                <a:cubicBezTo>
                  <a:pt x="119" y="13"/>
                  <a:pt x="119" y="13"/>
                  <a:pt x="119" y="13"/>
                </a:cubicBezTo>
                <a:cubicBezTo>
                  <a:pt x="119" y="8"/>
                  <a:pt x="117" y="3"/>
                  <a:pt x="113" y="1"/>
                </a:cubicBezTo>
                <a:cubicBezTo>
                  <a:pt x="113" y="1"/>
                  <a:pt x="113" y="1"/>
                  <a:pt x="113" y="1"/>
                </a:cubicBezTo>
                <a:cubicBezTo>
                  <a:pt x="110" y="0"/>
                  <a:pt x="107" y="0"/>
                  <a:pt x="104" y="2"/>
                </a:cubicBezTo>
                <a:cubicBezTo>
                  <a:pt x="99" y="4"/>
                  <a:pt x="99" y="4"/>
                  <a:pt x="99" y="4"/>
                </a:cubicBezTo>
                <a:cubicBezTo>
                  <a:pt x="15" y="41"/>
                  <a:pt x="15" y="41"/>
                  <a:pt x="15" y="41"/>
                </a:cubicBezTo>
                <a:cubicBezTo>
                  <a:pt x="6" y="45"/>
                  <a:pt x="0" y="56"/>
                  <a:pt x="0" y="66"/>
                </a:cubicBezTo>
                <a:cubicBezTo>
                  <a:pt x="0" y="459"/>
                  <a:pt x="0" y="459"/>
                  <a:pt x="0" y="459"/>
                </a:cubicBezTo>
                <a:cubicBezTo>
                  <a:pt x="0" y="468"/>
                  <a:pt x="0" y="468"/>
                  <a:pt x="0" y="468"/>
                </a:cubicBezTo>
                <a:cubicBezTo>
                  <a:pt x="125" y="523"/>
                  <a:pt x="125" y="523"/>
                  <a:pt x="125" y="523"/>
                </a:cubicBezTo>
                <a:cubicBezTo>
                  <a:pt x="121" y="522"/>
                  <a:pt x="119" y="517"/>
                  <a:pt x="119" y="512"/>
                </a:cubicBezTo>
                <a:close/>
              </a:path>
            </a:pathLst>
          </a:custGeom>
          <a:solidFill>
            <a:schemeClr val="accent3">
              <a:lumMod val="5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0" name="Freeform 39"/>
          <p:cNvSpPr>
            <a:spLocks/>
          </p:cNvSpPr>
          <p:nvPr/>
        </p:nvSpPr>
        <p:spPr bwMode="auto">
          <a:xfrm rot="1439844">
            <a:off x="3407448" y="4173931"/>
            <a:ext cx="1067807" cy="568889"/>
          </a:xfrm>
          <a:custGeom>
            <a:avLst/>
            <a:gdLst>
              <a:gd name="T0" fmla="*/ 44 w 408"/>
              <a:gd name="T1" fmla="*/ 0 h 217"/>
              <a:gd name="T2" fmla="*/ 29 w 408"/>
              <a:gd name="T3" fmla="*/ 25 h 217"/>
              <a:gd name="T4" fmla="*/ 0 w 408"/>
              <a:gd name="T5" fmla="*/ 38 h 217"/>
              <a:gd name="T6" fmla="*/ 319 w 408"/>
              <a:gd name="T7" fmla="*/ 180 h 217"/>
              <a:gd name="T8" fmla="*/ 319 w 408"/>
              <a:gd name="T9" fmla="*/ 202 h 217"/>
              <a:gd name="T10" fmla="*/ 334 w 408"/>
              <a:gd name="T11" fmla="*/ 213 h 217"/>
              <a:gd name="T12" fmla="*/ 334 w 408"/>
              <a:gd name="T13" fmla="*/ 213 h 217"/>
              <a:gd name="T14" fmla="*/ 364 w 408"/>
              <a:gd name="T15" fmla="*/ 200 h 217"/>
              <a:gd name="T16" fmla="*/ 393 w 408"/>
              <a:gd name="T17" fmla="*/ 187 h 217"/>
              <a:gd name="T18" fmla="*/ 400 w 408"/>
              <a:gd name="T19" fmla="*/ 182 h 217"/>
              <a:gd name="T20" fmla="*/ 408 w 408"/>
              <a:gd name="T21" fmla="*/ 162 h 217"/>
              <a:gd name="T22" fmla="*/ 44 w 408"/>
              <a:gd name="T2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217">
                <a:moveTo>
                  <a:pt x="44" y="0"/>
                </a:moveTo>
                <a:cubicBezTo>
                  <a:pt x="44" y="9"/>
                  <a:pt x="38" y="21"/>
                  <a:pt x="29" y="25"/>
                </a:cubicBezTo>
                <a:cubicBezTo>
                  <a:pt x="0" y="38"/>
                  <a:pt x="0" y="38"/>
                  <a:pt x="0" y="38"/>
                </a:cubicBezTo>
                <a:cubicBezTo>
                  <a:pt x="319" y="180"/>
                  <a:pt x="319" y="180"/>
                  <a:pt x="319" y="180"/>
                </a:cubicBezTo>
                <a:cubicBezTo>
                  <a:pt x="319" y="202"/>
                  <a:pt x="319" y="202"/>
                  <a:pt x="319" y="202"/>
                </a:cubicBezTo>
                <a:cubicBezTo>
                  <a:pt x="319" y="211"/>
                  <a:pt x="325" y="217"/>
                  <a:pt x="334" y="213"/>
                </a:cubicBezTo>
                <a:cubicBezTo>
                  <a:pt x="334" y="213"/>
                  <a:pt x="334" y="213"/>
                  <a:pt x="334" y="213"/>
                </a:cubicBezTo>
                <a:cubicBezTo>
                  <a:pt x="364" y="200"/>
                  <a:pt x="364" y="200"/>
                  <a:pt x="364" y="200"/>
                </a:cubicBezTo>
                <a:cubicBezTo>
                  <a:pt x="393" y="187"/>
                  <a:pt x="393" y="187"/>
                  <a:pt x="393" y="187"/>
                </a:cubicBezTo>
                <a:cubicBezTo>
                  <a:pt x="396" y="186"/>
                  <a:pt x="398" y="184"/>
                  <a:pt x="400" y="182"/>
                </a:cubicBezTo>
                <a:cubicBezTo>
                  <a:pt x="405" y="176"/>
                  <a:pt x="408" y="168"/>
                  <a:pt x="408" y="162"/>
                </a:cubicBezTo>
                <a:lnTo>
                  <a:pt x="44" y="0"/>
                </a:ln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1" name="Freeform 40"/>
          <p:cNvSpPr>
            <a:spLocks/>
          </p:cNvSpPr>
          <p:nvPr/>
        </p:nvSpPr>
        <p:spPr bwMode="auto">
          <a:xfrm rot="1439844">
            <a:off x="3122645" y="3399877"/>
            <a:ext cx="952205" cy="1262507"/>
          </a:xfrm>
          <a:custGeom>
            <a:avLst/>
            <a:gdLst>
              <a:gd name="T0" fmla="*/ 0 w 626"/>
              <a:gd name="T1" fmla="*/ 551 h 830"/>
              <a:gd name="T2" fmla="*/ 0 w 626"/>
              <a:gd name="T3" fmla="*/ 0 h 830"/>
              <a:gd name="T4" fmla="*/ 626 w 626"/>
              <a:gd name="T5" fmla="*/ 279 h 830"/>
              <a:gd name="T6" fmla="*/ 626 w 626"/>
              <a:gd name="T7" fmla="*/ 830 h 830"/>
              <a:gd name="T8" fmla="*/ 0 w 626"/>
              <a:gd name="T9" fmla="*/ 551 h 830"/>
            </a:gdLst>
            <a:ahLst/>
            <a:cxnLst>
              <a:cxn ang="0">
                <a:pos x="T0" y="T1"/>
              </a:cxn>
              <a:cxn ang="0">
                <a:pos x="T2" y="T3"/>
              </a:cxn>
              <a:cxn ang="0">
                <a:pos x="T4" y="T5"/>
              </a:cxn>
              <a:cxn ang="0">
                <a:pos x="T6" y="T7"/>
              </a:cxn>
              <a:cxn ang="0">
                <a:pos x="T8" y="T9"/>
              </a:cxn>
            </a:cxnLst>
            <a:rect l="0" t="0" r="r" b="b"/>
            <a:pathLst>
              <a:path w="626" h="830">
                <a:moveTo>
                  <a:pt x="0" y="551"/>
                </a:moveTo>
                <a:lnTo>
                  <a:pt x="0" y="0"/>
                </a:lnTo>
                <a:lnTo>
                  <a:pt x="626" y="279"/>
                </a:lnTo>
                <a:lnTo>
                  <a:pt x="626" y="830"/>
                </a:lnTo>
                <a:lnTo>
                  <a:pt x="0" y="551"/>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2" name="Freeform 41"/>
          <p:cNvSpPr>
            <a:spLocks/>
          </p:cNvSpPr>
          <p:nvPr/>
        </p:nvSpPr>
        <p:spPr bwMode="auto">
          <a:xfrm rot="1439844">
            <a:off x="3314898" y="3333414"/>
            <a:ext cx="1248818" cy="594748"/>
          </a:xfrm>
          <a:custGeom>
            <a:avLst/>
            <a:gdLst>
              <a:gd name="T0" fmla="*/ 113 w 477"/>
              <a:gd name="T1" fmla="*/ 1 h 227"/>
              <a:gd name="T2" fmla="*/ 109 w 477"/>
              <a:gd name="T3" fmla="*/ 0 h 227"/>
              <a:gd name="T4" fmla="*/ 104 w 477"/>
              <a:gd name="T5" fmla="*/ 1 h 227"/>
              <a:gd name="T6" fmla="*/ 15 w 477"/>
              <a:gd name="T7" fmla="*/ 41 h 227"/>
              <a:gd name="T8" fmla="*/ 0 w 477"/>
              <a:gd name="T9" fmla="*/ 65 h 227"/>
              <a:gd name="T10" fmla="*/ 364 w 477"/>
              <a:gd name="T11" fmla="*/ 227 h 227"/>
              <a:gd name="T12" fmla="*/ 379 w 477"/>
              <a:gd name="T13" fmla="*/ 203 h 227"/>
              <a:gd name="T14" fmla="*/ 468 w 477"/>
              <a:gd name="T15" fmla="*/ 163 h 227"/>
              <a:gd name="T16" fmla="*/ 477 w 477"/>
              <a:gd name="T17" fmla="*/ 163 h 227"/>
              <a:gd name="T18" fmla="*/ 113 w 477"/>
              <a:gd name="T1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227">
                <a:moveTo>
                  <a:pt x="113" y="1"/>
                </a:moveTo>
                <a:cubicBezTo>
                  <a:pt x="112" y="0"/>
                  <a:pt x="110" y="0"/>
                  <a:pt x="109" y="0"/>
                </a:cubicBezTo>
                <a:cubicBezTo>
                  <a:pt x="107" y="0"/>
                  <a:pt x="106" y="1"/>
                  <a:pt x="104" y="1"/>
                </a:cubicBezTo>
                <a:cubicBezTo>
                  <a:pt x="15" y="41"/>
                  <a:pt x="15" y="41"/>
                  <a:pt x="15" y="41"/>
                </a:cubicBezTo>
                <a:cubicBezTo>
                  <a:pt x="6" y="45"/>
                  <a:pt x="0" y="56"/>
                  <a:pt x="0" y="65"/>
                </a:cubicBezTo>
                <a:cubicBezTo>
                  <a:pt x="364" y="227"/>
                  <a:pt x="364" y="227"/>
                  <a:pt x="364" y="227"/>
                </a:cubicBezTo>
                <a:cubicBezTo>
                  <a:pt x="364" y="218"/>
                  <a:pt x="370" y="207"/>
                  <a:pt x="379" y="203"/>
                </a:cubicBezTo>
                <a:cubicBezTo>
                  <a:pt x="468" y="163"/>
                  <a:pt x="468" y="163"/>
                  <a:pt x="468" y="163"/>
                </a:cubicBezTo>
                <a:cubicBezTo>
                  <a:pt x="472" y="162"/>
                  <a:pt x="474" y="162"/>
                  <a:pt x="477" y="163"/>
                </a:cubicBezTo>
                <a:lnTo>
                  <a:pt x="113" y="1"/>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3" name="Freeform 42"/>
          <p:cNvSpPr>
            <a:spLocks/>
          </p:cNvSpPr>
          <p:nvPr/>
        </p:nvSpPr>
        <p:spPr bwMode="auto">
          <a:xfrm rot="1439844">
            <a:off x="3989251" y="3907586"/>
            <a:ext cx="327035" cy="903530"/>
          </a:xfrm>
          <a:custGeom>
            <a:avLst/>
            <a:gdLst>
              <a:gd name="T0" fmla="*/ 119 w 125"/>
              <a:gd name="T1" fmla="*/ 333 h 345"/>
              <a:gd name="T2" fmla="*/ 119 w 125"/>
              <a:gd name="T3" fmla="*/ 13 h 345"/>
              <a:gd name="T4" fmla="*/ 113 w 125"/>
              <a:gd name="T5" fmla="*/ 1 h 345"/>
              <a:gd name="T6" fmla="*/ 113 w 125"/>
              <a:gd name="T7" fmla="*/ 1 h 345"/>
              <a:gd name="T8" fmla="*/ 104 w 125"/>
              <a:gd name="T9" fmla="*/ 1 h 345"/>
              <a:gd name="T10" fmla="*/ 99 w 125"/>
              <a:gd name="T11" fmla="*/ 4 h 345"/>
              <a:gd name="T12" fmla="*/ 15 w 125"/>
              <a:gd name="T13" fmla="*/ 41 h 345"/>
              <a:gd name="T14" fmla="*/ 0 w 125"/>
              <a:gd name="T15" fmla="*/ 65 h 345"/>
              <a:gd name="T16" fmla="*/ 0 w 125"/>
              <a:gd name="T17" fmla="*/ 280 h 345"/>
              <a:gd name="T18" fmla="*/ 0 w 125"/>
              <a:gd name="T19" fmla="*/ 289 h 345"/>
              <a:gd name="T20" fmla="*/ 125 w 125"/>
              <a:gd name="T21" fmla="*/ 345 h 345"/>
              <a:gd name="T22" fmla="*/ 119 w 125"/>
              <a:gd name="T23" fmla="*/ 333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345">
                <a:moveTo>
                  <a:pt x="119" y="333"/>
                </a:moveTo>
                <a:cubicBezTo>
                  <a:pt x="119" y="13"/>
                  <a:pt x="119" y="13"/>
                  <a:pt x="119" y="13"/>
                </a:cubicBezTo>
                <a:cubicBezTo>
                  <a:pt x="119" y="7"/>
                  <a:pt x="117" y="3"/>
                  <a:pt x="113" y="1"/>
                </a:cubicBezTo>
                <a:cubicBezTo>
                  <a:pt x="113" y="1"/>
                  <a:pt x="113" y="1"/>
                  <a:pt x="113" y="1"/>
                </a:cubicBezTo>
                <a:cubicBezTo>
                  <a:pt x="110" y="0"/>
                  <a:pt x="108" y="0"/>
                  <a:pt x="104" y="1"/>
                </a:cubicBezTo>
                <a:cubicBezTo>
                  <a:pt x="99" y="4"/>
                  <a:pt x="99" y="4"/>
                  <a:pt x="99" y="4"/>
                </a:cubicBezTo>
                <a:cubicBezTo>
                  <a:pt x="15" y="41"/>
                  <a:pt x="15" y="41"/>
                  <a:pt x="15" y="41"/>
                </a:cubicBezTo>
                <a:cubicBezTo>
                  <a:pt x="6" y="45"/>
                  <a:pt x="0" y="56"/>
                  <a:pt x="0" y="65"/>
                </a:cubicBezTo>
                <a:cubicBezTo>
                  <a:pt x="0" y="156"/>
                  <a:pt x="0" y="190"/>
                  <a:pt x="0" y="280"/>
                </a:cubicBezTo>
                <a:cubicBezTo>
                  <a:pt x="0" y="289"/>
                  <a:pt x="0" y="289"/>
                  <a:pt x="0" y="289"/>
                </a:cubicBezTo>
                <a:cubicBezTo>
                  <a:pt x="125" y="345"/>
                  <a:pt x="125" y="345"/>
                  <a:pt x="125" y="345"/>
                </a:cubicBezTo>
                <a:cubicBezTo>
                  <a:pt x="121" y="343"/>
                  <a:pt x="119" y="339"/>
                  <a:pt x="119" y="333"/>
                </a:cubicBezTo>
                <a:close/>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4" name="Freeform 43"/>
          <p:cNvSpPr>
            <a:spLocks/>
          </p:cNvSpPr>
          <p:nvPr/>
        </p:nvSpPr>
        <p:spPr bwMode="auto">
          <a:xfrm rot="1439844">
            <a:off x="131623" y="3789440"/>
            <a:ext cx="2996553" cy="1451950"/>
          </a:xfrm>
          <a:custGeom>
            <a:avLst/>
            <a:gdLst>
              <a:gd name="T0" fmla="*/ 1970 w 1970"/>
              <a:gd name="T1" fmla="*/ 279 h 597"/>
              <a:gd name="T2" fmla="*/ 1343 w 1970"/>
              <a:gd name="T3" fmla="*/ 0 h 597"/>
              <a:gd name="T4" fmla="*/ 0 w 1970"/>
              <a:gd name="T5" fmla="*/ 597 h 597"/>
              <a:gd name="T6" fmla="*/ 1252 w 1970"/>
              <a:gd name="T7" fmla="*/ 597 h 597"/>
              <a:gd name="T8" fmla="*/ 1970 w 1970"/>
              <a:gd name="T9" fmla="*/ 279 h 597"/>
              <a:gd name="connsiteX0" fmla="*/ 10000 w 10000"/>
              <a:gd name="connsiteY0" fmla="*/ 4673 h 15989"/>
              <a:gd name="connsiteX1" fmla="*/ 6817 w 10000"/>
              <a:gd name="connsiteY1" fmla="*/ 0 h 15989"/>
              <a:gd name="connsiteX2" fmla="*/ 0 w 10000"/>
              <a:gd name="connsiteY2" fmla="*/ 10000 h 15989"/>
              <a:gd name="connsiteX3" fmla="*/ 2373 w 10000"/>
              <a:gd name="connsiteY3" fmla="*/ 15989 h 15989"/>
              <a:gd name="connsiteX4" fmla="*/ 10000 w 10000"/>
              <a:gd name="connsiteY4" fmla="*/ 4673 h 1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5989">
                <a:moveTo>
                  <a:pt x="10000" y="4673"/>
                </a:moveTo>
                <a:lnTo>
                  <a:pt x="6817" y="0"/>
                </a:lnTo>
                <a:lnTo>
                  <a:pt x="0" y="10000"/>
                </a:lnTo>
                <a:lnTo>
                  <a:pt x="2373" y="15989"/>
                </a:lnTo>
                <a:lnTo>
                  <a:pt x="10000" y="4673"/>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5" name="Freeform 44"/>
          <p:cNvSpPr>
            <a:spLocks/>
          </p:cNvSpPr>
          <p:nvPr/>
        </p:nvSpPr>
        <p:spPr bwMode="auto">
          <a:xfrm rot="1439844">
            <a:off x="2813059" y="4172202"/>
            <a:ext cx="1066286" cy="571931"/>
          </a:xfrm>
          <a:custGeom>
            <a:avLst/>
            <a:gdLst>
              <a:gd name="T0" fmla="*/ 44 w 408"/>
              <a:gd name="T1" fmla="*/ 0 h 218"/>
              <a:gd name="T2" fmla="*/ 29 w 408"/>
              <a:gd name="T3" fmla="*/ 25 h 218"/>
              <a:gd name="T4" fmla="*/ 0 w 408"/>
              <a:gd name="T5" fmla="*/ 39 h 218"/>
              <a:gd name="T6" fmla="*/ 319 w 408"/>
              <a:gd name="T7" fmla="*/ 181 h 218"/>
              <a:gd name="T8" fmla="*/ 319 w 408"/>
              <a:gd name="T9" fmla="*/ 203 h 218"/>
              <a:gd name="T10" fmla="*/ 334 w 408"/>
              <a:gd name="T11" fmla="*/ 214 h 218"/>
              <a:gd name="T12" fmla="*/ 334 w 408"/>
              <a:gd name="T13" fmla="*/ 214 h 218"/>
              <a:gd name="T14" fmla="*/ 364 w 408"/>
              <a:gd name="T15" fmla="*/ 201 h 218"/>
              <a:gd name="T16" fmla="*/ 393 w 408"/>
              <a:gd name="T17" fmla="*/ 187 h 218"/>
              <a:gd name="T18" fmla="*/ 401 w 408"/>
              <a:gd name="T19" fmla="*/ 182 h 218"/>
              <a:gd name="T20" fmla="*/ 408 w 408"/>
              <a:gd name="T21" fmla="*/ 162 h 218"/>
              <a:gd name="T22" fmla="*/ 44 w 408"/>
              <a:gd name="T2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218">
                <a:moveTo>
                  <a:pt x="44" y="0"/>
                </a:moveTo>
                <a:cubicBezTo>
                  <a:pt x="44" y="10"/>
                  <a:pt x="38" y="22"/>
                  <a:pt x="29" y="25"/>
                </a:cubicBezTo>
                <a:cubicBezTo>
                  <a:pt x="0" y="39"/>
                  <a:pt x="0" y="39"/>
                  <a:pt x="0" y="39"/>
                </a:cubicBezTo>
                <a:cubicBezTo>
                  <a:pt x="319" y="181"/>
                  <a:pt x="319" y="181"/>
                  <a:pt x="319" y="181"/>
                </a:cubicBezTo>
                <a:cubicBezTo>
                  <a:pt x="319" y="203"/>
                  <a:pt x="319" y="203"/>
                  <a:pt x="319" y="203"/>
                </a:cubicBezTo>
                <a:cubicBezTo>
                  <a:pt x="319" y="212"/>
                  <a:pt x="325" y="218"/>
                  <a:pt x="334" y="214"/>
                </a:cubicBezTo>
                <a:cubicBezTo>
                  <a:pt x="334" y="214"/>
                  <a:pt x="334" y="214"/>
                  <a:pt x="334" y="214"/>
                </a:cubicBezTo>
                <a:cubicBezTo>
                  <a:pt x="364" y="201"/>
                  <a:pt x="364" y="201"/>
                  <a:pt x="364" y="201"/>
                </a:cubicBezTo>
                <a:cubicBezTo>
                  <a:pt x="393" y="187"/>
                  <a:pt x="393" y="187"/>
                  <a:pt x="393" y="187"/>
                </a:cubicBezTo>
                <a:cubicBezTo>
                  <a:pt x="396" y="186"/>
                  <a:pt x="399" y="184"/>
                  <a:pt x="401" y="182"/>
                </a:cubicBezTo>
                <a:cubicBezTo>
                  <a:pt x="405" y="177"/>
                  <a:pt x="408" y="169"/>
                  <a:pt x="408" y="162"/>
                </a:cubicBezTo>
                <a:lnTo>
                  <a:pt x="44" y="0"/>
                </a:lnTo>
                <a:close/>
              </a:path>
            </a:pathLst>
          </a:custGeom>
          <a:solidFill>
            <a:schemeClr val="accent2">
              <a:lumMod val="60000"/>
              <a:lumOff val="4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6" name="Freeform 45"/>
          <p:cNvSpPr>
            <a:spLocks/>
          </p:cNvSpPr>
          <p:nvPr/>
        </p:nvSpPr>
        <p:spPr bwMode="auto">
          <a:xfrm rot="1439844">
            <a:off x="2382555" y="3837845"/>
            <a:ext cx="991753" cy="862460"/>
          </a:xfrm>
          <a:custGeom>
            <a:avLst/>
            <a:gdLst>
              <a:gd name="T0" fmla="*/ 15 w 379"/>
              <a:gd name="T1" fmla="*/ 0 h 329"/>
              <a:gd name="T2" fmla="*/ 15 w 379"/>
              <a:gd name="T3" fmla="*/ 142 h 329"/>
              <a:gd name="T4" fmla="*/ 0 w 379"/>
              <a:gd name="T5" fmla="*/ 167 h 329"/>
              <a:gd name="T6" fmla="*/ 364 w 379"/>
              <a:gd name="T7" fmla="*/ 329 h 329"/>
              <a:gd name="T8" fmla="*/ 371 w 379"/>
              <a:gd name="T9" fmla="*/ 324 h 329"/>
              <a:gd name="T10" fmla="*/ 379 w 379"/>
              <a:gd name="T11" fmla="*/ 304 h 329"/>
              <a:gd name="T12" fmla="*/ 379 w 379"/>
              <a:gd name="T13" fmla="*/ 162 h 329"/>
              <a:gd name="T14" fmla="*/ 15 w 379"/>
              <a:gd name="T15" fmla="*/ 0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329">
                <a:moveTo>
                  <a:pt x="15" y="0"/>
                </a:moveTo>
                <a:cubicBezTo>
                  <a:pt x="15" y="142"/>
                  <a:pt x="15" y="142"/>
                  <a:pt x="15" y="142"/>
                </a:cubicBezTo>
                <a:cubicBezTo>
                  <a:pt x="15" y="151"/>
                  <a:pt x="8" y="163"/>
                  <a:pt x="0" y="167"/>
                </a:cubicBezTo>
                <a:cubicBezTo>
                  <a:pt x="364" y="329"/>
                  <a:pt x="364" y="329"/>
                  <a:pt x="364" y="329"/>
                </a:cubicBezTo>
                <a:cubicBezTo>
                  <a:pt x="366" y="328"/>
                  <a:pt x="369" y="326"/>
                  <a:pt x="371" y="324"/>
                </a:cubicBezTo>
                <a:cubicBezTo>
                  <a:pt x="376" y="318"/>
                  <a:pt x="379" y="310"/>
                  <a:pt x="379" y="304"/>
                </a:cubicBezTo>
                <a:cubicBezTo>
                  <a:pt x="379" y="162"/>
                  <a:pt x="379" y="162"/>
                  <a:pt x="379" y="162"/>
                </a:cubicBezTo>
                <a:lnTo>
                  <a:pt x="15"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7" name="Freeform 46"/>
          <p:cNvSpPr>
            <a:spLocks/>
          </p:cNvSpPr>
          <p:nvPr/>
        </p:nvSpPr>
        <p:spPr bwMode="auto">
          <a:xfrm rot="1439844">
            <a:off x="2531430" y="3761517"/>
            <a:ext cx="1245776" cy="594748"/>
          </a:xfrm>
          <a:custGeom>
            <a:avLst/>
            <a:gdLst>
              <a:gd name="T0" fmla="*/ 112 w 476"/>
              <a:gd name="T1" fmla="*/ 1 h 227"/>
              <a:gd name="T2" fmla="*/ 108 w 476"/>
              <a:gd name="T3" fmla="*/ 0 h 227"/>
              <a:gd name="T4" fmla="*/ 103 w 476"/>
              <a:gd name="T5" fmla="*/ 1 h 227"/>
              <a:gd name="T6" fmla="*/ 14 w 476"/>
              <a:gd name="T7" fmla="*/ 41 h 227"/>
              <a:gd name="T8" fmla="*/ 0 w 476"/>
              <a:gd name="T9" fmla="*/ 65 h 227"/>
              <a:gd name="T10" fmla="*/ 364 w 476"/>
              <a:gd name="T11" fmla="*/ 227 h 227"/>
              <a:gd name="T12" fmla="*/ 378 w 476"/>
              <a:gd name="T13" fmla="*/ 203 h 227"/>
              <a:gd name="T14" fmla="*/ 467 w 476"/>
              <a:gd name="T15" fmla="*/ 163 h 227"/>
              <a:gd name="T16" fmla="*/ 476 w 476"/>
              <a:gd name="T17" fmla="*/ 162 h 227"/>
              <a:gd name="T18" fmla="*/ 112 w 476"/>
              <a:gd name="T1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227">
                <a:moveTo>
                  <a:pt x="112" y="1"/>
                </a:moveTo>
                <a:cubicBezTo>
                  <a:pt x="111" y="0"/>
                  <a:pt x="109" y="0"/>
                  <a:pt x="108" y="0"/>
                </a:cubicBezTo>
                <a:cubicBezTo>
                  <a:pt x="106" y="0"/>
                  <a:pt x="105" y="0"/>
                  <a:pt x="103" y="1"/>
                </a:cubicBezTo>
                <a:cubicBezTo>
                  <a:pt x="14" y="41"/>
                  <a:pt x="14" y="41"/>
                  <a:pt x="14" y="41"/>
                </a:cubicBezTo>
                <a:cubicBezTo>
                  <a:pt x="6" y="44"/>
                  <a:pt x="0" y="56"/>
                  <a:pt x="0" y="65"/>
                </a:cubicBezTo>
                <a:cubicBezTo>
                  <a:pt x="364" y="227"/>
                  <a:pt x="364" y="227"/>
                  <a:pt x="364" y="227"/>
                </a:cubicBezTo>
                <a:cubicBezTo>
                  <a:pt x="364" y="218"/>
                  <a:pt x="370" y="207"/>
                  <a:pt x="378" y="203"/>
                </a:cubicBezTo>
                <a:cubicBezTo>
                  <a:pt x="467" y="163"/>
                  <a:pt x="467" y="163"/>
                  <a:pt x="467" y="163"/>
                </a:cubicBezTo>
                <a:cubicBezTo>
                  <a:pt x="471" y="162"/>
                  <a:pt x="474" y="161"/>
                  <a:pt x="476" y="162"/>
                </a:cubicBezTo>
                <a:lnTo>
                  <a:pt x="112" y="1"/>
                </a:ln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28" name="Freeform 47"/>
          <p:cNvSpPr>
            <a:spLocks/>
          </p:cNvSpPr>
          <p:nvPr/>
        </p:nvSpPr>
        <p:spPr bwMode="auto">
          <a:xfrm rot="1439844">
            <a:off x="3301603" y="4353336"/>
            <a:ext cx="325514" cy="438075"/>
          </a:xfrm>
          <a:custGeom>
            <a:avLst/>
            <a:gdLst>
              <a:gd name="T0" fmla="*/ 118 w 124"/>
              <a:gd name="T1" fmla="*/ 156 h 167"/>
              <a:gd name="T2" fmla="*/ 118 w 124"/>
              <a:gd name="T3" fmla="*/ 13 h 167"/>
              <a:gd name="T4" fmla="*/ 112 w 124"/>
              <a:gd name="T5" fmla="*/ 1 h 167"/>
              <a:gd name="T6" fmla="*/ 112 w 124"/>
              <a:gd name="T7" fmla="*/ 1 h 167"/>
              <a:gd name="T8" fmla="*/ 103 w 124"/>
              <a:gd name="T9" fmla="*/ 2 h 167"/>
              <a:gd name="T10" fmla="*/ 98 w 124"/>
              <a:gd name="T11" fmla="*/ 4 h 167"/>
              <a:gd name="T12" fmla="*/ 14 w 124"/>
              <a:gd name="T13" fmla="*/ 41 h 167"/>
              <a:gd name="T14" fmla="*/ 0 w 124"/>
              <a:gd name="T15" fmla="*/ 66 h 167"/>
              <a:gd name="T16" fmla="*/ 0 w 124"/>
              <a:gd name="T17" fmla="*/ 85 h 167"/>
              <a:gd name="T18" fmla="*/ 0 w 124"/>
              <a:gd name="T19" fmla="*/ 103 h 167"/>
              <a:gd name="T20" fmla="*/ 0 w 124"/>
              <a:gd name="T21" fmla="*/ 112 h 167"/>
              <a:gd name="T22" fmla="*/ 124 w 124"/>
              <a:gd name="T23" fmla="*/ 167 h 167"/>
              <a:gd name="T24" fmla="*/ 118 w 124"/>
              <a:gd name="T25"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67">
                <a:moveTo>
                  <a:pt x="118" y="156"/>
                </a:moveTo>
                <a:cubicBezTo>
                  <a:pt x="118" y="13"/>
                  <a:pt x="118" y="13"/>
                  <a:pt x="118" y="13"/>
                </a:cubicBezTo>
                <a:cubicBezTo>
                  <a:pt x="118" y="8"/>
                  <a:pt x="116" y="3"/>
                  <a:pt x="112" y="1"/>
                </a:cubicBezTo>
                <a:cubicBezTo>
                  <a:pt x="112" y="1"/>
                  <a:pt x="112" y="1"/>
                  <a:pt x="112" y="1"/>
                </a:cubicBezTo>
                <a:cubicBezTo>
                  <a:pt x="110" y="0"/>
                  <a:pt x="107" y="0"/>
                  <a:pt x="103" y="2"/>
                </a:cubicBezTo>
                <a:cubicBezTo>
                  <a:pt x="98" y="4"/>
                  <a:pt x="98" y="4"/>
                  <a:pt x="98" y="4"/>
                </a:cubicBezTo>
                <a:cubicBezTo>
                  <a:pt x="14" y="41"/>
                  <a:pt x="14" y="41"/>
                  <a:pt x="14" y="41"/>
                </a:cubicBezTo>
                <a:cubicBezTo>
                  <a:pt x="6" y="45"/>
                  <a:pt x="0" y="56"/>
                  <a:pt x="0" y="66"/>
                </a:cubicBezTo>
                <a:cubicBezTo>
                  <a:pt x="0" y="76"/>
                  <a:pt x="0" y="82"/>
                  <a:pt x="0" y="85"/>
                </a:cubicBezTo>
                <a:cubicBezTo>
                  <a:pt x="0" y="80"/>
                  <a:pt x="0" y="72"/>
                  <a:pt x="0" y="103"/>
                </a:cubicBezTo>
                <a:cubicBezTo>
                  <a:pt x="0" y="112"/>
                  <a:pt x="0" y="112"/>
                  <a:pt x="0" y="112"/>
                </a:cubicBezTo>
                <a:cubicBezTo>
                  <a:pt x="124" y="167"/>
                  <a:pt x="124" y="167"/>
                  <a:pt x="124" y="167"/>
                </a:cubicBezTo>
                <a:cubicBezTo>
                  <a:pt x="120" y="166"/>
                  <a:pt x="118" y="161"/>
                  <a:pt x="118" y="156"/>
                </a:cubicBezTo>
                <a:close/>
              </a:path>
            </a:pathLst>
          </a:custGeom>
          <a:solidFill>
            <a:schemeClr val="accent1">
              <a:lumMod val="50000"/>
            </a:schemeClr>
          </a:solidFill>
          <a:ln>
            <a:noFill/>
          </a:ln>
        </p:spPr>
        <p:txBody>
          <a:bodyPr vert="horz" wrap="square" lIns="68580" tIns="34290" rIns="68580" bIns="34290" numCol="1" anchor="t" anchorCtr="0" compatLnSpc="1">
            <a:prstTxWarp prst="textNoShape">
              <a:avLst/>
            </a:prstTxWarp>
          </a:bodyPr>
          <a:lstStyle/>
          <a:p>
            <a:endParaRPr lang="id-ID" sz="1350">
              <a:solidFill>
                <a:prstClr val="black"/>
              </a:solidFill>
              <a:latin typeface="Calibri"/>
            </a:endParaRPr>
          </a:p>
        </p:txBody>
      </p:sp>
      <p:sp>
        <p:nvSpPr>
          <p:cNvPr id="34" name="Rectangle 33"/>
          <p:cNvSpPr/>
          <p:nvPr/>
        </p:nvSpPr>
        <p:spPr>
          <a:xfrm>
            <a:off x="6942428" y="4150521"/>
            <a:ext cx="2472152" cy="507831"/>
          </a:xfrm>
          <a:prstGeom prst="rect">
            <a:avLst/>
          </a:prstGeom>
        </p:spPr>
        <p:txBody>
          <a:bodyPr wrap="none">
            <a:spAutoFit/>
          </a:bodyPr>
          <a:lstStyle/>
          <a:p>
            <a:r>
              <a:rPr lang="id-ID" sz="2700" b="1" dirty="0">
                <a:solidFill>
                  <a:prstClr val="white"/>
                </a:solidFill>
                <a:latin typeface="Raleway"/>
              </a:rPr>
              <a:t>SALES REVIEW</a:t>
            </a:r>
          </a:p>
        </p:txBody>
      </p:sp>
      <p:sp>
        <p:nvSpPr>
          <p:cNvPr id="83" name="Rectangle 82"/>
          <p:cNvSpPr/>
          <p:nvPr/>
        </p:nvSpPr>
        <p:spPr>
          <a:xfrm rot="2931332">
            <a:off x="2563910" y="4092407"/>
            <a:ext cx="633507" cy="323165"/>
          </a:xfrm>
          <a:prstGeom prst="rect">
            <a:avLst/>
          </a:prstGeom>
        </p:spPr>
        <p:txBody>
          <a:bodyPr wrap="none">
            <a:spAutoFit/>
          </a:bodyPr>
          <a:lstStyle/>
          <a:p>
            <a:r>
              <a:rPr lang="id-ID" sz="1500" b="1" dirty="0">
                <a:solidFill>
                  <a:prstClr val="white"/>
                </a:solidFill>
                <a:latin typeface="Raleway"/>
              </a:rPr>
              <a:t>2010</a:t>
            </a:r>
          </a:p>
        </p:txBody>
      </p:sp>
      <p:sp>
        <p:nvSpPr>
          <p:cNvPr id="84" name="Rectangle 83"/>
          <p:cNvSpPr/>
          <p:nvPr/>
        </p:nvSpPr>
        <p:spPr>
          <a:xfrm rot="2931332">
            <a:off x="3322739" y="3612644"/>
            <a:ext cx="633507" cy="323165"/>
          </a:xfrm>
          <a:prstGeom prst="rect">
            <a:avLst/>
          </a:prstGeom>
        </p:spPr>
        <p:txBody>
          <a:bodyPr wrap="none">
            <a:spAutoFit/>
          </a:bodyPr>
          <a:lstStyle/>
          <a:p>
            <a:r>
              <a:rPr lang="id-ID" sz="1500" b="1" dirty="0">
                <a:solidFill>
                  <a:prstClr val="white"/>
                </a:solidFill>
                <a:latin typeface="Raleway"/>
              </a:rPr>
              <a:t>2011</a:t>
            </a:r>
          </a:p>
        </p:txBody>
      </p:sp>
      <p:sp>
        <p:nvSpPr>
          <p:cNvPr id="85" name="Rectangle 84"/>
          <p:cNvSpPr/>
          <p:nvPr/>
        </p:nvSpPr>
        <p:spPr>
          <a:xfrm rot="2931332">
            <a:off x="4121591" y="3213961"/>
            <a:ext cx="633507" cy="323165"/>
          </a:xfrm>
          <a:prstGeom prst="rect">
            <a:avLst/>
          </a:prstGeom>
        </p:spPr>
        <p:txBody>
          <a:bodyPr wrap="none">
            <a:spAutoFit/>
          </a:bodyPr>
          <a:lstStyle/>
          <a:p>
            <a:r>
              <a:rPr lang="id-ID" sz="1500" b="1" dirty="0">
                <a:solidFill>
                  <a:prstClr val="white"/>
                </a:solidFill>
                <a:latin typeface="Raleway"/>
              </a:rPr>
              <a:t>2012</a:t>
            </a:r>
          </a:p>
        </p:txBody>
      </p:sp>
      <p:sp>
        <p:nvSpPr>
          <p:cNvPr id="86" name="Rectangle 85"/>
          <p:cNvSpPr/>
          <p:nvPr/>
        </p:nvSpPr>
        <p:spPr>
          <a:xfrm rot="2931332">
            <a:off x="4880420" y="2734197"/>
            <a:ext cx="633507" cy="323165"/>
          </a:xfrm>
          <a:prstGeom prst="rect">
            <a:avLst/>
          </a:prstGeom>
        </p:spPr>
        <p:txBody>
          <a:bodyPr wrap="none">
            <a:spAutoFit/>
          </a:bodyPr>
          <a:lstStyle/>
          <a:p>
            <a:r>
              <a:rPr lang="id-ID" sz="1500" b="1" dirty="0">
                <a:solidFill>
                  <a:prstClr val="white"/>
                </a:solidFill>
                <a:latin typeface="Raleway"/>
              </a:rPr>
              <a:t>2013</a:t>
            </a:r>
          </a:p>
        </p:txBody>
      </p:sp>
      <p:sp>
        <p:nvSpPr>
          <p:cNvPr id="87" name="Rectangle 86"/>
          <p:cNvSpPr/>
          <p:nvPr/>
        </p:nvSpPr>
        <p:spPr>
          <a:xfrm rot="2931332">
            <a:off x="5636442" y="2303393"/>
            <a:ext cx="633507" cy="323165"/>
          </a:xfrm>
          <a:prstGeom prst="rect">
            <a:avLst/>
          </a:prstGeom>
        </p:spPr>
        <p:txBody>
          <a:bodyPr wrap="none">
            <a:spAutoFit/>
          </a:bodyPr>
          <a:lstStyle/>
          <a:p>
            <a:r>
              <a:rPr lang="id-ID" sz="1500" b="1" dirty="0">
                <a:solidFill>
                  <a:prstClr val="white"/>
                </a:solidFill>
                <a:latin typeface="Raleway"/>
              </a:rPr>
              <a:t>2014</a:t>
            </a:r>
          </a:p>
        </p:txBody>
      </p:sp>
      <p:sp>
        <p:nvSpPr>
          <p:cNvPr id="90" name="Oval 89"/>
          <p:cNvSpPr/>
          <p:nvPr/>
        </p:nvSpPr>
        <p:spPr>
          <a:xfrm>
            <a:off x="4964436" y="1627320"/>
            <a:ext cx="472494" cy="47249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prstClr val="white"/>
              </a:solidFill>
              <a:latin typeface="Calibri"/>
            </a:endParaRPr>
          </a:p>
        </p:txBody>
      </p:sp>
      <p:sp>
        <p:nvSpPr>
          <p:cNvPr id="91" name="Oval 90"/>
          <p:cNvSpPr/>
          <p:nvPr/>
        </p:nvSpPr>
        <p:spPr>
          <a:xfrm>
            <a:off x="5820536" y="1226845"/>
            <a:ext cx="472494" cy="472494"/>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prstClr val="white"/>
              </a:solidFill>
              <a:latin typeface="Calibri"/>
            </a:endParaRPr>
          </a:p>
        </p:txBody>
      </p:sp>
      <p:sp>
        <p:nvSpPr>
          <p:cNvPr id="92" name="Oval 91"/>
          <p:cNvSpPr/>
          <p:nvPr/>
        </p:nvSpPr>
        <p:spPr>
          <a:xfrm>
            <a:off x="2634060" y="2876262"/>
            <a:ext cx="472494" cy="4724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prstClr val="white"/>
              </a:solidFill>
              <a:latin typeface="Calibri"/>
            </a:endParaRPr>
          </a:p>
        </p:txBody>
      </p:sp>
      <p:sp>
        <p:nvSpPr>
          <p:cNvPr id="93" name="Oval 92"/>
          <p:cNvSpPr/>
          <p:nvPr/>
        </p:nvSpPr>
        <p:spPr>
          <a:xfrm>
            <a:off x="3426889" y="2459091"/>
            <a:ext cx="472494" cy="47249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prstClr val="white"/>
              </a:solidFill>
              <a:latin typeface="Calibri"/>
            </a:endParaRPr>
          </a:p>
        </p:txBody>
      </p:sp>
      <p:sp>
        <p:nvSpPr>
          <p:cNvPr id="94" name="Oval 93"/>
          <p:cNvSpPr/>
          <p:nvPr/>
        </p:nvSpPr>
        <p:spPr>
          <a:xfrm>
            <a:off x="4245101" y="2039074"/>
            <a:ext cx="472494" cy="47249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prstClr val="white"/>
              </a:solidFill>
              <a:latin typeface="Calibri"/>
            </a:endParaRPr>
          </a:p>
        </p:txBody>
      </p:sp>
      <p:cxnSp>
        <p:nvCxnSpPr>
          <p:cNvPr id="95" name="Straight Connector 94"/>
          <p:cNvCxnSpPr/>
          <p:nvPr/>
        </p:nvCxnSpPr>
        <p:spPr>
          <a:xfrm flipV="1">
            <a:off x="2870975" y="3245367"/>
            <a:ext cx="0" cy="446459"/>
          </a:xfrm>
          <a:prstGeom prst="line">
            <a:avLst/>
          </a:prstGeom>
          <a:ln w="19050">
            <a:solidFill>
              <a:schemeClr val="accent1">
                <a:lumMod val="75000"/>
              </a:schemeClr>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2638255" y="2986286"/>
            <a:ext cx="476412" cy="276999"/>
          </a:xfrm>
          <a:prstGeom prst="rect">
            <a:avLst/>
          </a:prstGeom>
          <a:noFill/>
        </p:spPr>
        <p:txBody>
          <a:bodyPr wrap="none" rtlCol="0">
            <a:spAutoFit/>
          </a:bodyPr>
          <a:lstStyle/>
          <a:p>
            <a:pPr algn="ctr"/>
            <a:r>
              <a:rPr lang="id-ID" sz="1200" b="1" dirty="0">
                <a:solidFill>
                  <a:prstClr val="white"/>
                </a:solidFill>
                <a:latin typeface="Calibri"/>
              </a:rPr>
              <a:t>13M</a:t>
            </a:r>
          </a:p>
        </p:txBody>
      </p:sp>
      <p:cxnSp>
        <p:nvCxnSpPr>
          <p:cNvPr id="97" name="Straight Connector 96"/>
          <p:cNvCxnSpPr/>
          <p:nvPr/>
        </p:nvCxnSpPr>
        <p:spPr>
          <a:xfrm flipV="1">
            <a:off x="3660133" y="2834488"/>
            <a:ext cx="0" cy="446459"/>
          </a:xfrm>
          <a:prstGeom prst="line">
            <a:avLst/>
          </a:prstGeom>
          <a:ln w="19050">
            <a:solidFill>
              <a:schemeClr val="accent2">
                <a:lumMod val="75000"/>
              </a:schemeClr>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3427413" y="2575407"/>
            <a:ext cx="476412" cy="276999"/>
          </a:xfrm>
          <a:prstGeom prst="rect">
            <a:avLst/>
          </a:prstGeom>
          <a:noFill/>
        </p:spPr>
        <p:txBody>
          <a:bodyPr wrap="none" rtlCol="0">
            <a:spAutoFit/>
          </a:bodyPr>
          <a:lstStyle/>
          <a:p>
            <a:pPr algn="ctr"/>
            <a:r>
              <a:rPr lang="id-ID" sz="1200" b="1" dirty="0">
                <a:solidFill>
                  <a:prstClr val="white"/>
                </a:solidFill>
                <a:latin typeface="Calibri"/>
              </a:rPr>
              <a:t>15M</a:t>
            </a:r>
          </a:p>
        </p:txBody>
      </p:sp>
      <p:cxnSp>
        <p:nvCxnSpPr>
          <p:cNvPr id="99" name="Straight Connector 98"/>
          <p:cNvCxnSpPr/>
          <p:nvPr/>
        </p:nvCxnSpPr>
        <p:spPr>
          <a:xfrm flipV="1">
            <a:off x="4477911" y="2410476"/>
            <a:ext cx="0" cy="446459"/>
          </a:xfrm>
          <a:prstGeom prst="line">
            <a:avLst/>
          </a:prstGeom>
          <a:ln w="19050">
            <a:solidFill>
              <a:schemeClr val="accent3">
                <a:lumMod val="75000"/>
              </a:schemeClr>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4245191" y="2151394"/>
            <a:ext cx="476412" cy="276999"/>
          </a:xfrm>
          <a:prstGeom prst="rect">
            <a:avLst/>
          </a:prstGeom>
          <a:noFill/>
        </p:spPr>
        <p:txBody>
          <a:bodyPr wrap="none" rtlCol="0">
            <a:spAutoFit/>
          </a:bodyPr>
          <a:lstStyle/>
          <a:p>
            <a:pPr algn="ctr"/>
            <a:r>
              <a:rPr lang="id-ID" sz="1200" b="1" dirty="0">
                <a:solidFill>
                  <a:prstClr val="white"/>
                </a:solidFill>
                <a:latin typeface="Calibri"/>
              </a:rPr>
              <a:t>23M</a:t>
            </a:r>
          </a:p>
        </p:txBody>
      </p:sp>
      <p:cxnSp>
        <p:nvCxnSpPr>
          <p:cNvPr id="101" name="Straight Connector 100"/>
          <p:cNvCxnSpPr/>
          <p:nvPr/>
        </p:nvCxnSpPr>
        <p:spPr>
          <a:xfrm flipV="1">
            <a:off x="5200485" y="2010789"/>
            <a:ext cx="0" cy="446459"/>
          </a:xfrm>
          <a:prstGeom prst="line">
            <a:avLst/>
          </a:prstGeom>
          <a:ln w="19050">
            <a:solidFill>
              <a:schemeClr val="accent4">
                <a:lumMod val="75000"/>
              </a:schemeClr>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4967765" y="1751707"/>
            <a:ext cx="476412" cy="276999"/>
          </a:xfrm>
          <a:prstGeom prst="rect">
            <a:avLst/>
          </a:prstGeom>
          <a:noFill/>
        </p:spPr>
        <p:txBody>
          <a:bodyPr wrap="none" rtlCol="0">
            <a:spAutoFit/>
          </a:bodyPr>
          <a:lstStyle/>
          <a:p>
            <a:pPr algn="ctr"/>
            <a:r>
              <a:rPr lang="id-ID" sz="1200" b="1" dirty="0">
                <a:solidFill>
                  <a:prstClr val="white"/>
                </a:solidFill>
                <a:latin typeface="Calibri"/>
              </a:rPr>
              <a:t>32M</a:t>
            </a:r>
          </a:p>
        </p:txBody>
      </p:sp>
      <p:cxnSp>
        <p:nvCxnSpPr>
          <p:cNvPr id="103" name="Straight Connector 102"/>
          <p:cNvCxnSpPr/>
          <p:nvPr/>
        </p:nvCxnSpPr>
        <p:spPr>
          <a:xfrm flipV="1">
            <a:off x="6056388" y="1606917"/>
            <a:ext cx="0" cy="446459"/>
          </a:xfrm>
          <a:prstGeom prst="line">
            <a:avLst/>
          </a:prstGeom>
          <a:ln w="19050">
            <a:solidFill>
              <a:schemeClr val="accent5">
                <a:lumMod val="75000"/>
              </a:schemeClr>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823668" y="1347836"/>
            <a:ext cx="476412" cy="276999"/>
          </a:xfrm>
          <a:prstGeom prst="rect">
            <a:avLst/>
          </a:prstGeom>
          <a:noFill/>
        </p:spPr>
        <p:txBody>
          <a:bodyPr wrap="none" rtlCol="0">
            <a:spAutoFit/>
          </a:bodyPr>
          <a:lstStyle/>
          <a:p>
            <a:pPr algn="ctr"/>
            <a:r>
              <a:rPr lang="id-ID" sz="1200" b="1" dirty="0">
                <a:solidFill>
                  <a:prstClr val="white"/>
                </a:solidFill>
                <a:latin typeface="Calibri"/>
              </a:rPr>
              <a:t>41M</a:t>
            </a:r>
          </a:p>
        </p:txBody>
      </p:sp>
      <p:sp>
        <p:nvSpPr>
          <p:cNvPr id="105" name="TextBox 104"/>
          <p:cNvSpPr txBox="1"/>
          <p:nvPr/>
        </p:nvSpPr>
        <p:spPr>
          <a:xfrm>
            <a:off x="7269964" y="2828079"/>
            <a:ext cx="2913461" cy="1061829"/>
          </a:xfrm>
          <a:prstGeom prst="rect">
            <a:avLst/>
          </a:prstGeom>
          <a:noFill/>
        </p:spPr>
        <p:txBody>
          <a:bodyPr wrap="square" rtlCol="0">
            <a:spAutoFit/>
          </a:bodyPr>
          <a:lstStyle/>
          <a:p>
            <a:pPr algn="just"/>
            <a:r>
              <a:rPr lang="id-ID" sz="1050" dirty="0">
                <a:solidFill>
                  <a:srgbClr val="3A3838"/>
                </a:solidFill>
                <a:latin typeface="Calibri"/>
              </a:rPr>
              <a:t>For every 6 emails received, we get 3 Phone calls. Suitable for all categories business and personal presentation</a:t>
            </a:r>
            <a:r>
              <a:rPr lang="id-ID" sz="1050" b="1" dirty="0">
                <a:solidFill>
                  <a:srgbClr val="3A3838"/>
                </a:solidFill>
                <a:latin typeface="Calibri"/>
              </a:rPr>
              <a:t>, </a:t>
            </a:r>
            <a:r>
              <a:rPr lang="id-ID" sz="1050" dirty="0">
                <a:solidFill>
                  <a:srgbClr val="3A3838"/>
                </a:solidFill>
                <a:latin typeface="Calibri"/>
              </a:rPr>
              <a:t>Suitable for all categories business and personal presentation</a:t>
            </a:r>
            <a:r>
              <a:rPr lang="id-ID" sz="1050" b="1" dirty="0">
                <a:solidFill>
                  <a:srgbClr val="3A3838"/>
                </a:solidFill>
                <a:latin typeface="Calibri"/>
              </a:rPr>
              <a:t>,</a:t>
            </a:r>
            <a:r>
              <a:rPr lang="id-ID" sz="1050" dirty="0">
                <a:solidFill>
                  <a:srgbClr val="3A3838"/>
                </a:solidFill>
                <a:latin typeface="Calibri"/>
              </a:rPr>
              <a:t> eaque ipsa quae ab illo inventore veritatis et quasi</a:t>
            </a:r>
          </a:p>
          <a:p>
            <a:pPr algn="just"/>
            <a:endParaRPr lang="id-ID" sz="1050" dirty="0">
              <a:solidFill>
                <a:srgbClr val="3A3838"/>
              </a:solidFill>
              <a:latin typeface="Calibri"/>
            </a:endParaRPr>
          </a:p>
        </p:txBody>
      </p:sp>
      <p:sp>
        <p:nvSpPr>
          <p:cNvPr id="106" name="TextBox 105"/>
          <p:cNvSpPr txBox="1"/>
          <p:nvPr/>
        </p:nvSpPr>
        <p:spPr>
          <a:xfrm>
            <a:off x="7266381" y="1860747"/>
            <a:ext cx="1602298" cy="323165"/>
          </a:xfrm>
          <a:prstGeom prst="rect">
            <a:avLst/>
          </a:prstGeom>
          <a:noFill/>
        </p:spPr>
        <p:txBody>
          <a:bodyPr wrap="none" rtlCol="0">
            <a:spAutoFit/>
          </a:bodyPr>
          <a:lstStyle/>
          <a:p>
            <a:r>
              <a:rPr lang="id-ID" sz="1500" b="1" dirty="0">
                <a:solidFill>
                  <a:prstClr val="black"/>
                </a:solidFill>
                <a:latin typeface="Raleway" panose="020B0003030101060003" pitchFamily="34" charset="0"/>
              </a:rPr>
              <a:t>Income Analysis</a:t>
            </a:r>
          </a:p>
        </p:txBody>
      </p:sp>
      <p:sp>
        <p:nvSpPr>
          <p:cNvPr id="107" name="TextBox 106"/>
          <p:cNvSpPr txBox="1"/>
          <p:nvPr/>
        </p:nvSpPr>
        <p:spPr>
          <a:xfrm>
            <a:off x="8310178" y="2190162"/>
            <a:ext cx="1873247" cy="646331"/>
          </a:xfrm>
          <a:prstGeom prst="rect">
            <a:avLst/>
          </a:prstGeom>
          <a:noFill/>
        </p:spPr>
        <p:txBody>
          <a:bodyPr wrap="square" rtlCol="0">
            <a:spAutoFit/>
          </a:bodyPr>
          <a:lstStyle/>
          <a:p>
            <a:pPr algn="just"/>
            <a:r>
              <a:rPr lang="id-ID" sz="900" dirty="0">
                <a:solidFill>
                  <a:srgbClr val="3A3838"/>
                </a:solidFill>
                <a:latin typeface="Calibri"/>
              </a:rPr>
              <a:t>Of shopping carts are abandoned right before the transaction its completed. Suitable for all categories</a:t>
            </a:r>
          </a:p>
        </p:txBody>
      </p:sp>
      <p:sp>
        <p:nvSpPr>
          <p:cNvPr id="108" name="TextBox 107"/>
          <p:cNvSpPr txBox="1"/>
          <p:nvPr/>
        </p:nvSpPr>
        <p:spPr>
          <a:xfrm>
            <a:off x="7266382" y="2086287"/>
            <a:ext cx="1164101" cy="715581"/>
          </a:xfrm>
          <a:prstGeom prst="rect">
            <a:avLst/>
          </a:prstGeom>
          <a:noFill/>
        </p:spPr>
        <p:txBody>
          <a:bodyPr wrap="none" rtlCol="0">
            <a:spAutoFit/>
          </a:bodyPr>
          <a:lstStyle/>
          <a:p>
            <a:r>
              <a:rPr lang="id-ID" sz="4050" b="1" dirty="0">
                <a:solidFill>
                  <a:srgbClr val="094882"/>
                </a:solidFill>
                <a:latin typeface="Calibri"/>
              </a:rPr>
              <a:t>41M</a:t>
            </a:r>
          </a:p>
        </p:txBody>
      </p:sp>
      <p:sp>
        <p:nvSpPr>
          <p:cNvPr id="109" name="TextBox 108"/>
          <p:cNvSpPr txBox="1"/>
          <p:nvPr/>
        </p:nvSpPr>
        <p:spPr>
          <a:xfrm>
            <a:off x="7104586" y="2160871"/>
            <a:ext cx="306494" cy="323165"/>
          </a:xfrm>
          <a:prstGeom prst="rect">
            <a:avLst/>
          </a:prstGeom>
          <a:noFill/>
        </p:spPr>
        <p:txBody>
          <a:bodyPr wrap="none" rtlCol="0">
            <a:spAutoFit/>
          </a:bodyPr>
          <a:lstStyle/>
          <a:p>
            <a:r>
              <a:rPr lang="id-ID" sz="1500" b="1" dirty="0">
                <a:solidFill>
                  <a:srgbClr val="094882"/>
                </a:solidFill>
                <a:latin typeface="Raleway" panose="020B0003030101060003" pitchFamily="34" charset="0"/>
              </a:rPr>
              <a:t>$</a:t>
            </a:r>
          </a:p>
        </p:txBody>
      </p:sp>
    </p:spTree>
    <p:extLst>
      <p:ext uri="{BB962C8B-B14F-4D97-AF65-F5344CB8AC3E}">
        <p14:creationId xmlns:p14="http://schemas.microsoft.com/office/powerpoint/2010/main" val="296583197"/>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500"/>
                                        <p:tgtEl>
                                          <p:spTgt spid="5"/>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500"/>
                                        <p:tgtEl>
                                          <p:spTgt spid="6"/>
                                        </p:tgtEl>
                                      </p:cBhvr>
                                    </p:animEffect>
                                  </p:childTnLst>
                                </p:cTn>
                              </p:par>
                            </p:childTnLst>
                          </p:cTn>
                        </p:par>
                        <p:par>
                          <p:cTn id="80" fill="hold">
                            <p:stCondLst>
                              <p:cond delay="9500"/>
                            </p:stCondLst>
                            <p:childTnLst>
                              <p:par>
                                <p:cTn id="81" presetID="22" presetClass="entr" presetSubtype="1"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up)">
                                      <p:cBhvr>
                                        <p:cTn id="83" dur="500"/>
                                        <p:tgtEl>
                                          <p:spTgt spid="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wipe(left)">
                                      <p:cBhvr>
                                        <p:cTn id="87" dur="500"/>
                                        <p:tgtEl>
                                          <p:spTgt spid="4"/>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4"/>
                                        </p:tgtEl>
                                        <p:attrNameLst>
                                          <p:attrName>style.visibility</p:attrName>
                                        </p:attrNameLst>
                                      </p:cBhvr>
                                      <p:to>
                                        <p:strVal val="visible"/>
                                      </p:to>
                                    </p:set>
                                    <p:animEffect transition="in" filter="fade">
                                      <p:cBhvr>
                                        <p:cTn id="94" dur="500"/>
                                        <p:tgtEl>
                                          <p:spTgt spid="8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fade">
                                      <p:cBhvr>
                                        <p:cTn id="97" dur="500"/>
                                        <p:tgtEl>
                                          <p:spTgt spid="8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fade">
                                      <p:cBhvr>
                                        <p:cTn id="100" dur="500"/>
                                        <p:tgtEl>
                                          <p:spTgt spid="8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1000"/>
                            </p:stCondLst>
                            <p:childTnLst>
                              <p:par>
                                <p:cTn id="108" presetID="22" presetClass="entr" presetSubtype="4" fill="hold" nodeType="afterEffect">
                                  <p:stCondLst>
                                    <p:cond delay="0"/>
                                  </p:stCondLst>
                                  <p:childTnLst>
                                    <p:set>
                                      <p:cBhvr>
                                        <p:cTn id="109" dur="1" fill="hold">
                                          <p:stCondLst>
                                            <p:cond delay="0"/>
                                          </p:stCondLst>
                                        </p:cTn>
                                        <p:tgtEl>
                                          <p:spTgt spid="95"/>
                                        </p:tgtEl>
                                        <p:attrNameLst>
                                          <p:attrName>style.visibility</p:attrName>
                                        </p:attrNameLst>
                                      </p:cBhvr>
                                      <p:to>
                                        <p:strVal val="visible"/>
                                      </p:to>
                                    </p:set>
                                    <p:animEffect transition="in" filter="wipe(down)">
                                      <p:cBhvr>
                                        <p:cTn id="110" dur="500"/>
                                        <p:tgtEl>
                                          <p:spTgt spid="95"/>
                                        </p:tgtEl>
                                      </p:cBhvr>
                                    </p:animEffect>
                                  </p:childTnLst>
                                </p:cTn>
                              </p:par>
                              <p:par>
                                <p:cTn id="111" presetID="22" presetClass="entr" presetSubtype="4" fill="hold" nodeType="withEffect">
                                  <p:stCondLst>
                                    <p:cond delay="0"/>
                                  </p:stCondLst>
                                  <p:childTnLst>
                                    <p:set>
                                      <p:cBhvr>
                                        <p:cTn id="112" dur="1" fill="hold">
                                          <p:stCondLst>
                                            <p:cond delay="0"/>
                                          </p:stCondLst>
                                        </p:cTn>
                                        <p:tgtEl>
                                          <p:spTgt spid="97"/>
                                        </p:tgtEl>
                                        <p:attrNameLst>
                                          <p:attrName>style.visibility</p:attrName>
                                        </p:attrNameLst>
                                      </p:cBhvr>
                                      <p:to>
                                        <p:strVal val="visible"/>
                                      </p:to>
                                    </p:set>
                                    <p:animEffect transition="in" filter="wipe(down)">
                                      <p:cBhvr>
                                        <p:cTn id="113" dur="500"/>
                                        <p:tgtEl>
                                          <p:spTgt spid="97"/>
                                        </p:tgtEl>
                                      </p:cBhvr>
                                    </p:animEffect>
                                  </p:childTnLst>
                                </p:cTn>
                              </p:par>
                              <p:par>
                                <p:cTn id="114" presetID="22" presetClass="entr" presetSubtype="4" fill="hold" nodeType="withEffect">
                                  <p:stCondLst>
                                    <p:cond delay="0"/>
                                  </p:stCondLst>
                                  <p:childTnLst>
                                    <p:set>
                                      <p:cBhvr>
                                        <p:cTn id="115" dur="1" fill="hold">
                                          <p:stCondLst>
                                            <p:cond delay="0"/>
                                          </p:stCondLst>
                                        </p:cTn>
                                        <p:tgtEl>
                                          <p:spTgt spid="99"/>
                                        </p:tgtEl>
                                        <p:attrNameLst>
                                          <p:attrName>style.visibility</p:attrName>
                                        </p:attrNameLst>
                                      </p:cBhvr>
                                      <p:to>
                                        <p:strVal val="visible"/>
                                      </p:to>
                                    </p:set>
                                    <p:animEffect transition="in" filter="wipe(down)">
                                      <p:cBhvr>
                                        <p:cTn id="116" dur="500"/>
                                        <p:tgtEl>
                                          <p:spTgt spid="99"/>
                                        </p:tgtEl>
                                      </p:cBhvr>
                                    </p:animEffect>
                                  </p:childTnLst>
                                </p:cTn>
                              </p:par>
                              <p:par>
                                <p:cTn id="117" presetID="22" presetClass="entr" presetSubtype="4" fill="hold" nodeType="withEffect">
                                  <p:stCondLst>
                                    <p:cond delay="0"/>
                                  </p:stCondLst>
                                  <p:childTnLst>
                                    <p:set>
                                      <p:cBhvr>
                                        <p:cTn id="118" dur="1" fill="hold">
                                          <p:stCondLst>
                                            <p:cond delay="0"/>
                                          </p:stCondLst>
                                        </p:cTn>
                                        <p:tgtEl>
                                          <p:spTgt spid="101"/>
                                        </p:tgtEl>
                                        <p:attrNameLst>
                                          <p:attrName>style.visibility</p:attrName>
                                        </p:attrNameLst>
                                      </p:cBhvr>
                                      <p:to>
                                        <p:strVal val="visible"/>
                                      </p:to>
                                    </p:set>
                                    <p:animEffect transition="in" filter="wipe(down)">
                                      <p:cBhvr>
                                        <p:cTn id="119" dur="500"/>
                                        <p:tgtEl>
                                          <p:spTgt spid="101"/>
                                        </p:tgtEl>
                                      </p:cBhvr>
                                    </p:animEffect>
                                  </p:childTnLst>
                                </p:cTn>
                              </p:par>
                              <p:par>
                                <p:cTn id="120" presetID="22" presetClass="entr" presetSubtype="4" fill="hold" nodeType="withEffect">
                                  <p:stCondLst>
                                    <p:cond delay="0"/>
                                  </p:stCondLst>
                                  <p:childTnLst>
                                    <p:set>
                                      <p:cBhvr>
                                        <p:cTn id="121" dur="1" fill="hold">
                                          <p:stCondLst>
                                            <p:cond delay="0"/>
                                          </p:stCondLst>
                                        </p:cTn>
                                        <p:tgtEl>
                                          <p:spTgt spid="103"/>
                                        </p:tgtEl>
                                        <p:attrNameLst>
                                          <p:attrName>style.visibility</p:attrName>
                                        </p:attrNameLst>
                                      </p:cBhvr>
                                      <p:to>
                                        <p:strVal val="visible"/>
                                      </p:to>
                                    </p:set>
                                    <p:animEffect transition="in" filter="wipe(down)">
                                      <p:cBhvr>
                                        <p:cTn id="122" dur="500"/>
                                        <p:tgtEl>
                                          <p:spTgt spid="103"/>
                                        </p:tgtEl>
                                      </p:cBhvr>
                                    </p:animEffect>
                                  </p:childTnLst>
                                </p:cTn>
                              </p:par>
                            </p:childTnLst>
                          </p:cTn>
                        </p:par>
                        <p:par>
                          <p:cTn id="123" fill="hold">
                            <p:stCondLst>
                              <p:cond delay="11500"/>
                            </p:stCondLst>
                            <p:childTnLst>
                              <p:par>
                                <p:cTn id="124" presetID="53" presetClass="entr" presetSubtype="16" fill="hold" grpId="0" nodeType="afterEffect">
                                  <p:stCondLst>
                                    <p:cond delay="0"/>
                                  </p:stCondLst>
                                  <p:childTnLst>
                                    <p:set>
                                      <p:cBhvr>
                                        <p:cTn id="125" dur="1" fill="hold">
                                          <p:stCondLst>
                                            <p:cond delay="0"/>
                                          </p:stCondLst>
                                        </p:cTn>
                                        <p:tgtEl>
                                          <p:spTgt spid="92"/>
                                        </p:tgtEl>
                                        <p:attrNameLst>
                                          <p:attrName>style.visibility</p:attrName>
                                        </p:attrNameLst>
                                      </p:cBhvr>
                                      <p:to>
                                        <p:strVal val="visible"/>
                                      </p:to>
                                    </p:set>
                                    <p:anim calcmode="lin" valueType="num">
                                      <p:cBhvr>
                                        <p:cTn id="126" dur="500" fill="hold"/>
                                        <p:tgtEl>
                                          <p:spTgt spid="92"/>
                                        </p:tgtEl>
                                        <p:attrNameLst>
                                          <p:attrName>ppt_w</p:attrName>
                                        </p:attrNameLst>
                                      </p:cBhvr>
                                      <p:tavLst>
                                        <p:tav tm="0">
                                          <p:val>
                                            <p:fltVal val="0"/>
                                          </p:val>
                                        </p:tav>
                                        <p:tav tm="100000">
                                          <p:val>
                                            <p:strVal val="#ppt_w"/>
                                          </p:val>
                                        </p:tav>
                                      </p:tavLst>
                                    </p:anim>
                                    <p:anim calcmode="lin" valueType="num">
                                      <p:cBhvr>
                                        <p:cTn id="127" dur="500" fill="hold"/>
                                        <p:tgtEl>
                                          <p:spTgt spid="92"/>
                                        </p:tgtEl>
                                        <p:attrNameLst>
                                          <p:attrName>ppt_h</p:attrName>
                                        </p:attrNameLst>
                                      </p:cBhvr>
                                      <p:tavLst>
                                        <p:tav tm="0">
                                          <p:val>
                                            <p:fltVal val="0"/>
                                          </p:val>
                                        </p:tav>
                                        <p:tav tm="100000">
                                          <p:val>
                                            <p:strVal val="#ppt_h"/>
                                          </p:val>
                                        </p:tav>
                                      </p:tavLst>
                                    </p:anim>
                                    <p:animEffect transition="in" filter="fade">
                                      <p:cBhvr>
                                        <p:cTn id="128" dur="500"/>
                                        <p:tgtEl>
                                          <p:spTgt spid="92"/>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p:cTn id="131" dur="500" fill="hold"/>
                                        <p:tgtEl>
                                          <p:spTgt spid="93"/>
                                        </p:tgtEl>
                                        <p:attrNameLst>
                                          <p:attrName>ppt_w</p:attrName>
                                        </p:attrNameLst>
                                      </p:cBhvr>
                                      <p:tavLst>
                                        <p:tav tm="0">
                                          <p:val>
                                            <p:fltVal val="0"/>
                                          </p:val>
                                        </p:tav>
                                        <p:tav tm="100000">
                                          <p:val>
                                            <p:strVal val="#ppt_w"/>
                                          </p:val>
                                        </p:tav>
                                      </p:tavLst>
                                    </p:anim>
                                    <p:anim calcmode="lin" valueType="num">
                                      <p:cBhvr>
                                        <p:cTn id="132" dur="500" fill="hold"/>
                                        <p:tgtEl>
                                          <p:spTgt spid="93"/>
                                        </p:tgtEl>
                                        <p:attrNameLst>
                                          <p:attrName>ppt_h</p:attrName>
                                        </p:attrNameLst>
                                      </p:cBhvr>
                                      <p:tavLst>
                                        <p:tav tm="0">
                                          <p:val>
                                            <p:fltVal val="0"/>
                                          </p:val>
                                        </p:tav>
                                        <p:tav tm="100000">
                                          <p:val>
                                            <p:strVal val="#ppt_h"/>
                                          </p:val>
                                        </p:tav>
                                      </p:tavLst>
                                    </p:anim>
                                    <p:animEffect transition="in" filter="fade">
                                      <p:cBhvr>
                                        <p:cTn id="133" dur="500"/>
                                        <p:tgtEl>
                                          <p:spTgt spid="93"/>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96"/>
                                        </p:tgtEl>
                                        <p:attrNameLst>
                                          <p:attrName>style.visibility</p:attrName>
                                        </p:attrNameLst>
                                      </p:cBhvr>
                                      <p:to>
                                        <p:strVal val="visible"/>
                                      </p:to>
                                    </p:set>
                                    <p:anim calcmode="lin" valueType="num">
                                      <p:cBhvr>
                                        <p:cTn id="136" dur="500" fill="hold"/>
                                        <p:tgtEl>
                                          <p:spTgt spid="96"/>
                                        </p:tgtEl>
                                        <p:attrNameLst>
                                          <p:attrName>ppt_w</p:attrName>
                                        </p:attrNameLst>
                                      </p:cBhvr>
                                      <p:tavLst>
                                        <p:tav tm="0">
                                          <p:val>
                                            <p:fltVal val="0"/>
                                          </p:val>
                                        </p:tav>
                                        <p:tav tm="100000">
                                          <p:val>
                                            <p:strVal val="#ppt_w"/>
                                          </p:val>
                                        </p:tav>
                                      </p:tavLst>
                                    </p:anim>
                                    <p:anim calcmode="lin" valueType="num">
                                      <p:cBhvr>
                                        <p:cTn id="137" dur="500" fill="hold"/>
                                        <p:tgtEl>
                                          <p:spTgt spid="96"/>
                                        </p:tgtEl>
                                        <p:attrNameLst>
                                          <p:attrName>ppt_h</p:attrName>
                                        </p:attrNameLst>
                                      </p:cBhvr>
                                      <p:tavLst>
                                        <p:tav tm="0">
                                          <p:val>
                                            <p:fltVal val="0"/>
                                          </p:val>
                                        </p:tav>
                                        <p:tav tm="100000">
                                          <p:val>
                                            <p:strVal val="#ppt_h"/>
                                          </p:val>
                                        </p:tav>
                                      </p:tavLst>
                                    </p:anim>
                                    <p:animEffect transition="in" filter="fade">
                                      <p:cBhvr>
                                        <p:cTn id="138" dur="500"/>
                                        <p:tgtEl>
                                          <p:spTgt spid="96"/>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94"/>
                                        </p:tgtEl>
                                        <p:attrNameLst>
                                          <p:attrName>style.visibility</p:attrName>
                                        </p:attrNameLst>
                                      </p:cBhvr>
                                      <p:to>
                                        <p:strVal val="visible"/>
                                      </p:to>
                                    </p:set>
                                    <p:anim calcmode="lin" valueType="num">
                                      <p:cBhvr>
                                        <p:cTn id="141" dur="500" fill="hold"/>
                                        <p:tgtEl>
                                          <p:spTgt spid="94"/>
                                        </p:tgtEl>
                                        <p:attrNameLst>
                                          <p:attrName>ppt_w</p:attrName>
                                        </p:attrNameLst>
                                      </p:cBhvr>
                                      <p:tavLst>
                                        <p:tav tm="0">
                                          <p:val>
                                            <p:fltVal val="0"/>
                                          </p:val>
                                        </p:tav>
                                        <p:tav tm="100000">
                                          <p:val>
                                            <p:strVal val="#ppt_w"/>
                                          </p:val>
                                        </p:tav>
                                      </p:tavLst>
                                    </p:anim>
                                    <p:anim calcmode="lin" valueType="num">
                                      <p:cBhvr>
                                        <p:cTn id="142" dur="500" fill="hold"/>
                                        <p:tgtEl>
                                          <p:spTgt spid="94"/>
                                        </p:tgtEl>
                                        <p:attrNameLst>
                                          <p:attrName>ppt_h</p:attrName>
                                        </p:attrNameLst>
                                      </p:cBhvr>
                                      <p:tavLst>
                                        <p:tav tm="0">
                                          <p:val>
                                            <p:fltVal val="0"/>
                                          </p:val>
                                        </p:tav>
                                        <p:tav tm="100000">
                                          <p:val>
                                            <p:strVal val="#ppt_h"/>
                                          </p:val>
                                        </p:tav>
                                      </p:tavLst>
                                    </p:anim>
                                    <p:animEffect transition="in" filter="fade">
                                      <p:cBhvr>
                                        <p:cTn id="143" dur="500"/>
                                        <p:tgtEl>
                                          <p:spTgt spid="94"/>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98"/>
                                        </p:tgtEl>
                                        <p:attrNameLst>
                                          <p:attrName>style.visibility</p:attrName>
                                        </p:attrNameLst>
                                      </p:cBhvr>
                                      <p:to>
                                        <p:strVal val="visible"/>
                                      </p:to>
                                    </p:set>
                                    <p:anim calcmode="lin" valueType="num">
                                      <p:cBhvr>
                                        <p:cTn id="146" dur="500" fill="hold"/>
                                        <p:tgtEl>
                                          <p:spTgt spid="98"/>
                                        </p:tgtEl>
                                        <p:attrNameLst>
                                          <p:attrName>ppt_w</p:attrName>
                                        </p:attrNameLst>
                                      </p:cBhvr>
                                      <p:tavLst>
                                        <p:tav tm="0">
                                          <p:val>
                                            <p:fltVal val="0"/>
                                          </p:val>
                                        </p:tav>
                                        <p:tav tm="100000">
                                          <p:val>
                                            <p:strVal val="#ppt_w"/>
                                          </p:val>
                                        </p:tav>
                                      </p:tavLst>
                                    </p:anim>
                                    <p:anim calcmode="lin" valueType="num">
                                      <p:cBhvr>
                                        <p:cTn id="147" dur="500" fill="hold"/>
                                        <p:tgtEl>
                                          <p:spTgt spid="98"/>
                                        </p:tgtEl>
                                        <p:attrNameLst>
                                          <p:attrName>ppt_h</p:attrName>
                                        </p:attrNameLst>
                                      </p:cBhvr>
                                      <p:tavLst>
                                        <p:tav tm="0">
                                          <p:val>
                                            <p:fltVal val="0"/>
                                          </p:val>
                                        </p:tav>
                                        <p:tav tm="100000">
                                          <p:val>
                                            <p:strVal val="#ppt_h"/>
                                          </p:val>
                                        </p:tav>
                                      </p:tavLst>
                                    </p:anim>
                                    <p:animEffect transition="in" filter="fade">
                                      <p:cBhvr>
                                        <p:cTn id="148" dur="500"/>
                                        <p:tgtEl>
                                          <p:spTgt spid="98"/>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90"/>
                                        </p:tgtEl>
                                        <p:attrNameLst>
                                          <p:attrName>style.visibility</p:attrName>
                                        </p:attrNameLst>
                                      </p:cBhvr>
                                      <p:to>
                                        <p:strVal val="visible"/>
                                      </p:to>
                                    </p:set>
                                    <p:anim calcmode="lin" valueType="num">
                                      <p:cBhvr>
                                        <p:cTn id="151" dur="500" fill="hold"/>
                                        <p:tgtEl>
                                          <p:spTgt spid="90"/>
                                        </p:tgtEl>
                                        <p:attrNameLst>
                                          <p:attrName>ppt_w</p:attrName>
                                        </p:attrNameLst>
                                      </p:cBhvr>
                                      <p:tavLst>
                                        <p:tav tm="0">
                                          <p:val>
                                            <p:fltVal val="0"/>
                                          </p:val>
                                        </p:tav>
                                        <p:tav tm="100000">
                                          <p:val>
                                            <p:strVal val="#ppt_w"/>
                                          </p:val>
                                        </p:tav>
                                      </p:tavLst>
                                    </p:anim>
                                    <p:anim calcmode="lin" valueType="num">
                                      <p:cBhvr>
                                        <p:cTn id="152" dur="500" fill="hold"/>
                                        <p:tgtEl>
                                          <p:spTgt spid="90"/>
                                        </p:tgtEl>
                                        <p:attrNameLst>
                                          <p:attrName>ppt_h</p:attrName>
                                        </p:attrNameLst>
                                      </p:cBhvr>
                                      <p:tavLst>
                                        <p:tav tm="0">
                                          <p:val>
                                            <p:fltVal val="0"/>
                                          </p:val>
                                        </p:tav>
                                        <p:tav tm="100000">
                                          <p:val>
                                            <p:strVal val="#ppt_h"/>
                                          </p:val>
                                        </p:tav>
                                      </p:tavLst>
                                    </p:anim>
                                    <p:animEffect transition="in" filter="fade">
                                      <p:cBhvr>
                                        <p:cTn id="153" dur="500"/>
                                        <p:tgtEl>
                                          <p:spTgt spid="9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91"/>
                                        </p:tgtEl>
                                        <p:attrNameLst>
                                          <p:attrName>style.visibility</p:attrName>
                                        </p:attrNameLst>
                                      </p:cBhvr>
                                      <p:to>
                                        <p:strVal val="visible"/>
                                      </p:to>
                                    </p:set>
                                    <p:anim calcmode="lin" valueType="num">
                                      <p:cBhvr>
                                        <p:cTn id="156" dur="500" fill="hold"/>
                                        <p:tgtEl>
                                          <p:spTgt spid="91"/>
                                        </p:tgtEl>
                                        <p:attrNameLst>
                                          <p:attrName>ppt_w</p:attrName>
                                        </p:attrNameLst>
                                      </p:cBhvr>
                                      <p:tavLst>
                                        <p:tav tm="0">
                                          <p:val>
                                            <p:fltVal val="0"/>
                                          </p:val>
                                        </p:tav>
                                        <p:tav tm="100000">
                                          <p:val>
                                            <p:strVal val="#ppt_w"/>
                                          </p:val>
                                        </p:tav>
                                      </p:tavLst>
                                    </p:anim>
                                    <p:anim calcmode="lin" valueType="num">
                                      <p:cBhvr>
                                        <p:cTn id="157" dur="500" fill="hold"/>
                                        <p:tgtEl>
                                          <p:spTgt spid="91"/>
                                        </p:tgtEl>
                                        <p:attrNameLst>
                                          <p:attrName>ppt_h</p:attrName>
                                        </p:attrNameLst>
                                      </p:cBhvr>
                                      <p:tavLst>
                                        <p:tav tm="0">
                                          <p:val>
                                            <p:fltVal val="0"/>
                                          </p:val>
                                        </p:tav>
                                        <p:tav tm="100000">
                                          <p:val>
                                            <p:strVal val="#ppt_h"/>
                                          </p:val>
                                        </p:tav>
                                      </p:tavLst>
                                    </p:anim>
                                    <p:animEffect transition="in" filter="fade">
                                      <p:cBhvr>
                                        <p:cTn id="158" dur="500"/>
                                        <p:tgtEl>
                                          <p:spTgt spid="91"/>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100"/>
                                        </p:tgtEl>
                                        <p:attrNameLst>
                                          <p:attrName>style.visibility</p:attrName>
                                        </p:attrNameLst>
                                      </p:cBhvr>
                                      <p:to>
                                        <p:strVal val="visible"/>
                                      </p:to>
                                    </p:set>
                                    <p:anim calcmode="lin" valueType="num">
                                      <p:cBhvr>
                                        <p:cTn id="161" dur="500" fill="hold"/>
                                        <p:tgtEl>
                                          <p:spTgt spid="100"/>
                                        </p:tgtEl>
                                        <p:attrNameLst>
                                          <p:attrName>ppt_w</p:attrName>
                                        </p:attrNameLst>
                                      </p:cBhvr>
                                      <p:tavLst>
                                        <p:tav tm="0">
                                          <p:val>
                                            <p:fltVal val="0"/>
                                          </p:val>
                                        </p:tav>
                                        <p:tav tm="100000">
                                          <p:val>
                                            <p:strVal val="#ppt_w"/>
                                          </p:val>
                                        </p:tav>
                                      </p:tavLst>
                                    </p:anim>
                                    <p:anim calcmode="lin" valueType="num">
                                      <p:cBhvr>
                                        <p:cTn id="162" dur="500" fill="hold"/>
                                        <p:tgtEl>
                                          <p:spTgt spid="100"/>
                                        </p:tgtEl>
                                        <p:attrNameLst>
                                          <p:attrName>ppt_h</p:attrName>
                                        </p:attrNameLst>
                                      </p:cBhvr>
                                      <p:tavLst>
                                        <p:tav tm="0">
                                          <p:val>
                                            <p:fltVal val="0"/>
                                          </p:val>
                                        </p:tav>
                                        <p:tav tm="100000">
                                          <p:val>
                                            <p:strVal val="#ppt_h"/>
                                          </p:val>
                                        </p:tav>
                                      </p:tavLst>
                                    </p:anim>
                                    <p:animEffect transition="in" filter="fade">
                                      <p:cBhvr>
                                        <p:cTn id="163" dur="500"/>
                                        <p:tgtEl>
                                          <p:spTgt spid="100"/>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102"/>
                                        </p:tgtEl>
                                        <p:attrNameLst>
                                          <p:attrName>style.visibility</p:attrName>
                                        </p:attrNameLst>
                                      </p:cBhvr>
                                      <p:to>
                                        <p:strVal val="visible"/>
                                      </p:to>
                                    </p:set>
                                    <p:anim calcmode="lin" valueType="num">
                                      <p:cBhvr>
                                        <p:cTn id="166" dur="500" fill="hold"/>
                                        <p:tgtEl>
                                          <p:spTgt spid="102"/>
                                        </p:tgtEl>
                                        <p:attrNameLst>
                                          <p:attrName>ppt_w</p:attrName>
                                        </p:attrNameLst>
                                      </p:cBhvr>
                                      <p:tavLst>
                                        <p:tav tm="0">
                                          <p:val>
                                            <p:fltVal val="0"/>
                                          </p:val>
                                        </p:tav>
                                        <p:tav tm="100000">
                                          <p:val>
                                            <p:strVal val="#ppt_w"/>
                                          </p:val>
                                        </p:tav>
                                      </p:tavLst>
                                    </p:anim>
                                    <p:anim calcmode="lin" valueType="num">
                                      <p:cBhvr>
                                        <p:cTn id="167" dur="500" fill="hold"/>
                                        <p:tgtEl>
                                          <p:spTgt spid="102"/>
                                        </p:tgtEl>
                                        <p:attrNameLst>
                                          <p:attrName>ppt_h</p:attrName>
                                        </p:attrNameLst>
                                      </p:cBhvr>
                                      <p:tavLst>
                                        <p:tav tm="0">
                                          <p:val>
                                            <p:fltVal val="0"/>
                                          </p:val>
                                        </p:tav>
                                        <p:tav tm="100000">
                                          <p:val>
                                            <p:strVal val="#ppt_h"/>
                                          </p:val>
                                        </p:tav>
                                      </p:tavLst>
                                    </p:anim>
                                    <p:animEffect transition="in" filter="fade">
                                      <p:cBhvr>
                                        <p:cTn id="168" dur="500"/>
                                        <p:tgtEl>
                                          <p:spTgt spid="102"/>
                                        </p:tgtEl>
                                      </p:cBhvr>
                                    </p:animEffect>
                                  </p:childTnLst>
                                </p:cTn>
                              </p:par>
                              <p:par>
                                <p:cTn id="169" presetID="53" presetClass="entr" presetSubtype="16" fill="hold" grpId="0" nodeType="withEffect">
                                  <p:stCondLst>
                                    <p:cond delay="0"/>
                                  </p:stCondLst>
                                  <p:childTnLst>
                                    <p:set>
                                      <p:cBhvr>
                                        <p:cTn id="170" dur="1" fill="hold">
                                          <p:stCondLst>
                                            <p:cond delay="0"/>
                                          </p:stCondLst>
                                        </p:cTn>
                                        <p:tgtEl>
                                          <p:spTgt spid="104"/>
                                        </p:tgtEl>
                                        <p:attrNameLst>
                                          <p:attrName>style.visibility</p:attrName>
                                        </p:attrNameLst>
                                      </p:cBhvr>
                                      <p:to>
                                        <p:strVal val="visible"/>
                                      </p:to>
                                    </p:set>
                                    <p:anim calcmode="lin" valueType="num">
                                      <p:cBhvr>
                                        <p:cTn id="171" dur="500" fill="hold"/>
                                        <p:tgtEl>
                                          <p:spTgt spid="104"/>
                                        </p:tgtEl>
                                        <p:attrNameLst>
                                          <p:attrName>ppt_w</p:attrName>
                                        </p:attrNameLst>
                                      </p:cBhvr>
                                      <p:tavLst>
                                        <p:tav tm="0">
                                          <p:val>
                                            <p:fltVal val="0"/>
                                          </p:val>
                                        </p:tav>
                                        <p:tav tm="100000">
                                          <p:val>
                                            <p:strVal val="#ppt_w"/>
                                          </p:val>
                                        </p:tav>
                                      </p:tavLst>
                                    </p:anim>
                                    <p:anim calcmode="lin" valueType="num">
                                      <p:cBhvr>
                                        <p:cTn id="172" dur="500" fill="hold"/>
                                        <p:tgtEl>
                                          <p:spTgt spid="104"/>
                                        </p:tgtEl>
                                        <p:attrNameLst>
                                          <p:attrName>ppt_h</p:attrName>
                                        </p:attrNameLst>
                                      </p:cBhvr>
                                      <p:tavLst>
                                        <p:tav tm="0">
                                          <p:val>
                                            <p:fltVal val="0"/>
                                          </p:val>
                                        </p:tav>
                                        <p:tav tm="100000">
                                          <p:val>
                                            <p:strVal val="#ppt_h"/>
                                          </p:val>
                                        </p:tav>
                                      </p:tavLst>
                                    </p:anim>
                                    <p:animEffect transition="in" filter="fade">
                                      <p:cBhvr>
                                        <p:cTn id="173" dur="500"/>
                                        <p:tgtEl>
                                          <p:spTgt spid="104"/>
                                        </p:tgtEl>
                                      </p:cBhvr>
                                    </p:animEffect>
                                  </p:childTnLst>
                                </p:cTn>
                              </p:par>
                            </p:childTnLst>
                          </p:cTn>
                        </p:par>
                        <p:par>
                          <p:cTn id="174" fill="hold">
                            <p:stCondLst>
                              <p:cond delay="12000"/>
                            </p:stCondLst>
                            <p:childTnLst>
                              <p:par>
                                <p:cTn id="175" presetID="10" presetClass="entr" presetSubtype="0" fill="hold" grpId="0" nodeType="afterEffect">
                                  <p:stCondLst>
                                    <p:cond delay="0"/>
                                  </p:stCondLst>
                                  <p:childTnLst>
                                    <p:set>
                                      <p:cBhvr>
                                        <p:cTn id="176" dur="1" fill="hold">
                                          <p:stCondLst>
                                            <p:cond delay="0"/>
                                          </p:stCondLst>
                                        </p:cTn>
                                        <p:tgtEl>
                                          <p:spTgt spid="106"/>
                                        </p:tgtEl>
                                        <p:attrNameLst>
                                          <p:attrName>style.visibility</p:attrName>
                                        </p:attrNameLst>
                                      </p:cBhvr>
                                      <p:to>
                                        <p:strVal val="visible"/>
                                      </p:to>
                                    </p:set>
                                    <p:animEffect transition="in" filter="fade">
                                      <p:cBhvr>
                                        <p:cTn id="177" dur="500"/>
                                        <p:tgtEl>
                                          <p:spTgt spid="106"/>
                                        </p:tgtEl>
                                      </p:cBhvr>
                                    </p:animEffect>
                                  </p:childTnLst>
                                </p:cTn>
                              </p:par>
                            </p:childTnLst>
                          </p:cTn>
                        </p:par>
                        <p:par>
                          <p:cTn id="178" fill="hold">
                            <p:stCondLst>
                              <p:cond delay="12500"/>
                            </p:stCondLst>
                            <p:childTnLst>
                              <p:par>
                                <p:cTn id="179" presetID="10" presetClass="entr" presetSubtype="0" fill="hold" grpId="0" nodeType="afterEffect">
                                  <p:stCondLst>
                                    <p:cond delay="0"/>
                                  </p:stCondLst>
                                  <p:childTnLst>
                                    <p:set>
                                      <p:cBhvr>
                                        <p:cTn id="180" dur="1" fill="hold">
                                          <p:stCondLst>
                                            <p:cond delay="0"/>
                                          </p:stCondLst>
                                        </p:cTn>
                                        <p:tgtEl>
                                          <p:spTgt spid="108"/>
                                        </p:tgtEl>
                                        <p:attrNameLst>
                                          <p:attrName>style.visibility</p:attrName>
                                        </p:attrNameLst>
                                      </p:cBhvr>
                                      <p:to>
                                        <p:strVal val="visible"/>
                                      </p:to>
                                    </p:set>
                                    <p:animEffect transition="in" filter="fade">
                                      <p:cBhvr>
                                        <p:cTn id="181" dur="500"/>
                                        <p:tgtEl>
                                          <p:spTgt spid="108"/>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07"/>
                                        </p:tgtEl>
                                        <p:attrNameLst>
                                          <p:attrName>style.visibility</p:attrName>
                                        </p:attrNameLst>
                                      </p:cBhvr>
                                      <p:to>
                                        <p:strVal val="visible"/>
                                      </p:to>
                                    </p:set>
                                    <p:animEffect transition="in" filter="fade">
                                      <p:cBhvr>
                                        <p:cTn id="184" dur="500"/>
                                        <p:tgtEl>
                                          <p:spTgt spid="107"/>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09"/>
                                        </p:tgtEl>
                                        <p:attrNameLst>
                                          <p:attrName>style.visibility</p:attrName>
                                        </p:attrNameLst>
                                      </p:cBhvr>
                                      <p:to>
                                        <p:strVal val="visible"/>
                                      </p:to>
                                    </p:set>
                                    <p:animEffect transition="in" filter="fade">
                                      <p:cBhvr>
                                        <p:cTn id="187" dur="500"/>
                                        <p:tgtEl>
                                          <p:spTgt spid="109"/>
                                        </p:tgtEl>
                                      </p:cBhvr>
                                    </p:animEffect>
                                  </p:childTnLst>
                                </p:cTn>
                              </p:par>
                            </p:childTnLst>
                          </p:cTn>
                        </p:par>
                        <p:par>
                          <p:cTn id="188" fill="hold">
                            <p:stCondLst>
                              <p:cond delay="13000"/>
                            </p:stCondLst>
                            <p:childTnLst>
                              <p:par>
                                <p:cTn id="189" presetID="10" presetClass="entr" presetSubtype="0" fill="hold" grpId="0" nodeType="afterEffect">
                                  <p:stCondLst>
                                    <p:cond delay="0"/>
                                  </p:stCondLst>
                                  <p:childTnLst>
                                    <p:set>
                                      <p:cBhvr>
                                        <p:cTn id="190" dur="1" fill="hold">
                                          <p:stCondLst>
                                            <p:cond delay="0"/>
                                          </p:stCondLst>
                                        </p:cTn>
                                        <p:tgtEl>
                                          <p:spTgt spid="105"/>
                                        </p:tgtEl>
                                        <p:attrNameLst>
                                          <p:attrName>style.visibility</p:attrName>
                                        </p:attrNameLst>
                                      </p:cBhvr>
                                      <p:to>
                                        <p:strVal val="visible"/>
                                      </p:to>
                                    </p:set>
                                    <p:animEffect transition="in" filter="fade">
                                      <p:cBhvr>
                                        <p:cTn id="19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2" grpId="0" animBg="1"/>
      <p:bldP spid="13"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4" grpId="0"/>
      <p:bldP spid="83" grpId="0"/>
      <p:bldP spid="84" grpId="0"/>
      <p:bldP spid="85" grpId="0"/>
      <p:bldP spid="86" grpId="0"/>
      <p:bldP spid="87" grpId="0"/>
      <p:bldP spid="90" grpId="0" animBg="1"/>
      <p:bldP spid="91" grpId="0" animBg="1"/>
      <p:bldP spid="92" grpId="0" animBg="1"/>
      <p:bldP spid="93" grpId="0" animBg="1"/>
      <p:bldP spid="94" grpId="0" animBg="1"/>
      <p:bldP spid="96" grpId="0"/>
      <p:bldP spid="98" grpId="0"/>
      <p:bldP spid="100" grpId="0"/>
      <p:bldP spid="102" grpId="0"/>
      <p:bldP spid="104" grpId="0"/>
      <p:bldP spid="105" grpId="0"/>
      <p:bldP spid="106" grpId="0"/>
      <p:bldP spid="107" grpId="0"/>
      <p:bldP spid="108" grpId="0"/>
      <p:bldP spid="10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93"/>
          <p:cNvSpPr txBox="1">
            <a:spLocks noChangeArrowheads="1"/>
          </p:cNvSpPr>
          <p:nvPr/>
        </p:nvSpPr>
        <p:spPr bwMode="auto">
          <a:xfrm>
            <a:off x="8753475" y="1055303"/>
            <a:ext cx="1692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ru-RU" sz="1200">
                <a:latin typeface="Open Sans" panose="020B0606030504020204" pitchFamily="34" charset="0"/>
                <a:cs typeface="Open Sans" panose="020B0606030504020204" pitchFamily="34" charset="0"/>
              </a:rPr>
              <a:t>Lorem ipsum dolor sit amet, consetur adipin nnscing elit</a:t>
            </a:r>
            <a:endParaRPr lang="ru-RU" altLang="ru-RU" sz="1200">
              <a:latin typeface="Open Sans" panose="020B0606030504020204" pitchFamily="34" charset="0"/>
              <a:cs typeface="Open Sans" panose="020B0606030504020204" pitchFamily="34" charset="0"/>
            </a:endParaRPr>
          </a:p>
        </p:txBody>
      </p:sp>
      <p:sp>
        <p:nvSpPr>
          <p:cNvPr id="16387" name="Freeform 67"/>
          <p:cNvSpPr>
            <a:spLocks/>
          </p:cNvSpPr>
          <p:nvPr/>
        </p:nvSpPr>
        <p:spPr bwMode="auto">
          <a:xfrm>
            <a:off x="5799138" y="458403"/>
            <a:ext cx="600075" cy="1085850"/>
          </a:xfrm>
          <a:custGeom>
            <a:avLst/>
            <a:gdLst>
              <a:gd name="T0" fmla="*/ 0 w 151"/>
              <a:gd name="T1" fmla="*/ 2147483646 h 273"/>
              <a:gd name="T2" fmla="*/ 2147483646 w 151"/>
              <a:gd name="T3" fmla="*/ 2147483646 h 273"/>
              <a:gd name="T4" fmla="*/ 2147483646 w 151"/>
              <a:gd name="T5" fmla="*/ 2147483646 h 273"/>
              <a:gd name="T6" fmla="*/ 2147483646 w 151"/>
              <a:gd name="T7" fmla="*/ 0 h 273"/>
              <a:gd name="T8" fmla="*/ 2147483646 w 151"/>
              <a:gd name="T9" fmla="*/ 0 h 273"/>
              <a:gd name="T10" fmla="*/ 2147483646 w 151"/>
              <a:gd name="T11" fmla="*/ 2147483646 h 273"/>
              <a:gd name="T12" fmla="*/ 0 w 151"/>
              <a:gd name="T13" fmla="*/ 2147483646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273">
                <a:moveTo>
                  <a:pt x="0" y="273"/>
                </a:moveTo>
                <a:cubicBezTo>
                  <a:pt x="151" y="273"/>
                  <a:pt x="151" y="273"/>
                  <a:pt x="151" y="273"/>
                </a:cubicBezTo>
                <a:cubicBezTo>
                  <a:pt x="125" y="151"/>
                  <a:pt x="98" y="56"/>
                  <a:pt x="82" y="6"/>
                </a:cubicBezTo>
                <a:cubicBezTo>
                  <a:pt x="82" y="3"/>
                  <a:pt x="80" y="2"/>
                  <a:pt x="79" y="0"/>
                </a:cubicBezTo>
                <a:cubicBezTo>
                  <a:pt x="77" y="0"/>
                  <a:pt x="74" y="0"/>
                  <a:pt x="72" y="0"/>
                </a:cubicBezTo>
                <a:cubicBezTo>
                  <a:pt x="70" y="1"/>
                  <a:pt x="69" y="3"/>
                  <a:pt x="68" y="6"/>
                </a:cubicBezTo>
                <a:cubicBezTo>
                  <a:pt x="50" y="65"/>
                  <a:pt x="26" y="150"/>
                  <a:pt x="0" y="273"/>
                </a:cubicBezTo>
                <a:close/>
              </a:path>
            </a:pathLst>
          </a:custGeom>
          <a:solidFill>
            <a:srgbClr val="178AA1"/>
          </a:solidFill>
          <a:ln>
            <a:noFill/>
          </a:ln>
          <a:extLst/>
        </p:spPr>
        <p:txBody>
          <a:bodyPr/>
          <a:lstStyle/>
          <a:p>
            <a:endParaRPr lang="en-US"/>
          </a:p>
        </p:txBody>
      </p:sp>
      <p:sp>
        <p:nvSpPr>
          <p:cNvPr id="16388" name="Freeform 68"/>
          <p:cNvSpPr>
            <a:spLocks/>
          </p:cNvSpPr>
          <p:nvPr/>
        </p:nvSpPr>
        <p:spPr bwMode="auto">
          <a:xfrm>
            <a:off x="5521325" y="4933566"/>
            <a:ext cx="1157288" cy="668337"/>
          </a:xfrm>
          <a:custGeom>
            <a:avLst/>
            <a:gdLst>
              <a:gd name="T0" fmla="*/ 0 w 291"/>
              <a:gd name="T1" fmla="*/ 0 h 168"/>
              <a:gd name="T2" fmla="*/ 2147483646 w 291"/>
              <a:gd name="T3" fmla="*/ 2147483646 h 168"/>
              <a:gd name="T4" fmla="*/ 2147483646 w 291"/>
              <a:gd name="T5" fmla="*/ 2147483646 h 168"/>
              <a:gd name="T6" fmla="*/ 2147483646 w 291"/>
              <a:gd name="T7" fmla="*/ 2147483646 h 168"/>
              <a:gd name="T8" fmla="*/ 2147483646 w 291"/>
              <a:gd name="T9" fmla="*/ 0 h 168"/>
              <a:gd name="T10" fmla="*/ 0 w 291"/>
              <a:gd name="T11" fmla="*/ 0 h 1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1" h="168">
                <a:moveTo>
                  <a:pt x="0" y="0"/>
                </a:moveTo>
                <a:cubicBezTo>
                  <a:pt x="10" y="80"/>
                  <a:pt x="29" y="133"/>
                  <a:pt x="49" y="168"/>
                </a:cubicBezTo>
                <a:cubicBezTo>
                  <a:pt x="81" y="166"/>
                  <a:pt x="113" y="165"/>
                  <a:pt x="146" y="165"/>
                </a:cubicBezTo>
                <a:cubicBezTo>
                  <a:pt x="178" y="165"/>
                  <a:pt x="210" y="166"/>
                  <a:pt x="242" y="168"/>
                </a:cubicBezTo>
                <a:cubicBezTo>
                  <a:pt x="265" y="128"/>
                  <a:pt x="282" y="71"/>
                  <a:pt x="291" y="0"/>
                </a:cubicBezTo>
                <a:lnTo>
                  <a:pt x="0" y="0"/>
                </a:lnTo>
                <a:close/>
              </a:path>
            </a:pathLst>
          </a:custGeom>
          <a:solidFill>
            <a:srgbClr val="64D1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400"/>
          </a:p>
        </p:txBody>
      </p:sp>
      <p:sp>
        <p:nvSpPr>
          <p:cNvPr id="16389" name="Freeform 69"/>
          <p:cNvSpPr>
            <a:spLocks/>
          </p:cNvSpPr>
          <p:nvPr/>
        </p:nvSpPr>
        <p:spPr bwMode="auto">
          <a:xfrm>
            <a:off x="5568950" y="2260216"/>
            <a:ext cx="1062038" cy="620712"/>
          </a:xfrm>
          <a:custGeom>
            <a:avLst/>
            <a:gdLst>
              <a:gd name="T0" fmla="*/ 0 w 267"/>
              <a:gd name="T1" fmla="*/ 2147483646 h 156"/>
              <a:gd name="T2" fmla="*/ 2147483646 w 267"/>
              <a:gd name="T3" fmla="*/ 2147483646 h 156"/>
              <a:gd name="T4" fmla="*/ 2147483646 w 267"/>
              <a:gd name="T5" fmla="*/ 0 h 156"/>
              <a:gd name="T6" fmla="*/ 2147483646 w 267"/>
              <a:gd name="T7" fmla="*/ 0 h 156"/>
              <a:gd name="T8" fmla="*/ 0 w 267"/>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7" h="156">
                <a:moveTo>
                  <a:pt x="0" y="156"/>
                </a:moveTo>
                <a:cubicBezTo>
                  <a:pt x="267" y="156"/>
                  <a:pt x="267" y="156"/>
                  <a:pt x="267" y="156"/>
                </a:cubicBezTo>
                <a:cubicBezTo>
                  <a:pt x="261" y="101"/>
                  <a:pt x="253" y="49"/>
                  <a:pt x="245" y="0"/>
                </a:cubicBezTo>
                <a:cubicBezTo>
                  <a:pt x="23" y="0"/>
                  <a:pt x="23" y="0"/>
                  <a:pt x="23" y="0"/>
                </a:cubicBezTo>
                <a:cubicBezTo>
                  <a:pt x="14" y="49"/>
                  <a:pt x="7" y="101"/>
                  <a:pt x="0" y="156"/>
                </a:cubicBezTo>
                <a:close/>
              </a:path>
            </a:pathLst>
          </a:custGeom>
          <a:solidFill>
            <a:srgbClr val="40A693"/>
          </a:solidFill>
          <a:ln>
            <a:noFill/>
          </a:ln>
          <a:extLst/>
        </p:spPr>
        <p:txBody>
          <a:bodyPr/>
          <a:lstStyle/>
          <a:p>
            <a:endParaRPr lang="en-US" sz="1400"/>
          </a:p>
        </p:txBody>
      </p:sp>
      <p:sp>
        <p:nvSpPr>
          <p:cNvPr id="16390" name="Freeform 70"/>
          <p:cNvSpPr>
            <a:spLocks/>
          </p:cNvSpPr>
          <p:nvPr/>
        </p:nvSpPr>
        <p:spPr bwMode="auto">
          <a:xfrm>
            <a:off x="5668963" y="1591878"/>
            <a:ext cx="866775" cy="620713"/>
          </a:xfrm>
          <a:custGeom>
            <a:avLst/>
            <a:gdLst>
              <a:gd name="T0" fmla="*/ 0 w 218"/>
              <a:gd name="T1" fmla="*/ 2147483646 h 156"/>
              <a:gd name="T2" fmla="*/ 2147483646 w 218"/>
              <a:gd name="T3" fmla="*/ 2147483646 h 156"/>
              <a:gd name="T4" fmla="*/ 2147483646 w 218"/>
              <a:gd name="T5" fmla="*/ 0 h 156"/>
              <a:gd name="T6" fmla="*/ 2147483646 w 218"/>
              <a:gd name="T7" fmla="*/ 0 h 156"/>
              <a:gd name="T8" fmla="*/ 0 w 218"/>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8" h="156">
                <a:moveTo>
                  <a:pt x="0" y="156"/>
                </a:moveTo>
                <a:cubicBezTo>
                  <a:pt x="218" y="156"/>
                  <a:pt x="218" y="156"/>
                  <a:pt x="218" y="156"/>
                </a:cubicBezTo>
                <a:cubicBezTo>
                  <a:pt x="208" y="98"/>
                  <a:pt x="198" y="46"/>
                  <a:pt x="188" y="0"/>
                </a:cubicBezTo>
                <a:cubicBezTo>
                  <a:pt x="29" y="0"/>
                  <a:pt x="29" y="0"/>
                  <a:pt x="29" y="0"/>
                </a:cubicBezTo>
                <a:cubicBezTo>
                  <a:pt x="20" y="46"/>
                  <a:pt x="9" y="98"/>
                  <a:pt x="0" y="156"/>
                </a:cubicBezTo>
                <a:close/>
              </a:path>
            </a:pathLst>
          </a:custGeom>
          <a:solidFill>
            <a:srgbClr val="4276AA"/>
          </a:solidFill>
          <a:ln>
            <a:noFill/>
          </a:ln>
          <a:extLst/>
        </p:spPr>
        <p:txBody>
          <a:bodyPr/>
          <a:lstStyle/>
          <a:p>
            <a:endParaRPr lang="en-US" sz="1400"/>
          </a:p>
        </p:txBody>
      </p:sp>
      <p:sp>
        <p:nvSpPr>
          <p:cNvPr id="16391" name="Freeform 71"/>
          <p:cNvSpPr>
            <a:spLocks/>
          </p:cNvSpPr>
          <p:nvPr/>
        </p:nvSpPr>
        <p:spPr bwMode="auto">
          <a:xfrm>
            <a:off x="5476875" y="3596891"/>
            <a:ext cx="1244600" cy="620712"/>
          </a:xfrm>
          <a:custGeom>
            <a:avLst/>
            <a:gdLst>
              <a:gd name="T0" fmla="*/ 0 w 313"/>
              <a:gd name="T1" fmla="*/ 2147483646 h 156"/>
              <a:gd name="T2" fmla="*/ 2147483646 w 313"/>
              <a:gd name="T3" fmla="*/ 2147483646 h 156"/>
              <a:gd name="T4" fmla="*/ 2147483646 w 313"/>
              <a:gd name="T5" fmla="*/ 0 h 156"/>
              <a:gd name="T6" fmla="*/ 2147483646 w 313"/>
              <a:gd name="T7" fmla="*/ 0 h 156"/>
              <a:gd name="T8" fmla="*/ 0 w 313"/>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156">
                <a:moveTo>
                  <a:pt x="0" y="156"/>
                </a:moveTo>
                <a:cubicBezTo>
                  <a:pt x="313" y="156"/>
                  <a:pt x="313" y="156"/>
                  <a:pt x="313" y="156"/>
                </a:cubicBezTo>
                <a:cubicBezTo>
                  <a:pt x="312" y="103"/>
                  <a:pt x="310" y="51"/>
                  <a:pt x="307" y="0"/>
                </a:cubicBezTo>
                <a:cubicBezTo>
                  <a:pt x="6" y="0"/>
                  <a:pt x="6" y="0"/>
                  <a:pt x="6" y="0"/>
                </a:cubicBezTo>
                <a:cubicBezTo>
                  <a:pt x="3" y="51"/>
                  <a:pt x="1" y="103"/>
                  <a:pt x="0" y="156"/>
                </a:cubicBezTo>
                <a:close/>
              </a:path>
            </a:pathLst>
          </a:custGeom>
          <a:solidFill>
            <a:srgbClr val="0652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400"/>
          </a:p>
        </p:txBody>
      </p:sp>
      <p:sp>
        <p:nvSpPr>
          <p:cNvPr id="16392" name="Freeform 72"/>
          <p:cNvSpPr>
            <a:spLocks/>
          </p:cNvSpPr>
          <p:nvPr/>
        </p:nvSpPr>
        <p:spPr bwMode="auto">
          <a:xfrm>
            <a:off x="5476875" y="4265228"/>
            <a:ext cx="1244600" cy="620713"/>
          </a:xfrm>
          <a:custGeom>
            <a:avLst/>
            <a:gdLst>
              <a:gd name="T0" fmla="*/ 0 w 313"/>
              <a:gd name="T1" fmla="*/ 2147483646 h 156"/>
              <a:gd name="T2" fmla="*/ 2147483646 w 313"/>
              <a:gd name="T3" fmla="*/ 2147483646 h 156"/>
              <a:gd name="T4" fmla="*/ 2147483646 w 313"/>
              <a:gd name="T5" fmla="*/ 2147483646 h 156"/>
              <a:gd name="T6" fmla="*/ 2147483646 w 313"/>
              <a:gd name="T7" fmla="*/ 2147483646 h 156"/>
              <a:gd name="T8" fmla="*/ 2147483646 w 313"/>
              <a:gd name="T9" fmla="*/ 0 h 156"/>
              <a:gd name="T10" fmla="*/ 0 w 313"/>
              <a:gd name="T11" fmla="*/ 0 h 156"/>
              <a:gd name="T12" fmla="*/ 0 w 313"/>
              <a:gd name="T13" fmla="*/ 2147483646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3" h="156">
                <a:moveTo>
                  <a:pt x="0" y="14"/>
                </a:moveTo>
                <a:cubicBezTo>
                  <a:pt x="0" y="68"/>
                  <a:pt x="3" y="116"/>
                  <a:pt x="7" y="156"/>
                </a:cubicBezTo>
                <a:cubicBezTo>
                  <a:pt x="306" y="156"/>
                  <a:pt x="306" y="156"/>
                  <a:pt x="306" y="156"/>
                </a:cubicBezTo>
                <a:cubicBezTo>
                  <a:pt x="311" y="114"/>
                  <a:pt x="313" y="66"/>
                  <a:pt x="313" y="14"/>
                </a:cubicBezTo>
                <a:cubicBezTo>
                  <a:pt x="313" y="9"/>
                  <a:pt x="313" y="5"/>
                  <a:pt x="313" y="0"/>
                </a:cubicBezTo>
                <a:cubicBezTo>
                  <a:pt x="0" y="0"/>
                  <a:pt x="0" y="0"/>
                  <a:pt x="0" y="0"/>
                </a:cubicBezTo>
                <a:cubicBezTo>
                  <a:pt x="0" y="5"/>
                  <a:pt x="0" y="9"/>
                  <a:pt x="0" y="14"/>
                </a:cubicBezTo>
                <a:close/>
              </a:path>
            </a:pathLst>
          </a:custGeom>
          <a:solidFill>
            <a:srgbClr val="34B2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400"/>
          </a:p>
        </p:txBody>
      </p:sp>
      <p:sp>
        <p:nvSpPr>
          <p:cNvPr id="16393" name="Freeform 73"/>
          <p:cNvSpPr>
            <a:spLocks/>
          </p:cNvSpPr>
          <p:nvPr/>
        </p:nvSpPr>
        <p:spPr bwMode="auto">
          <a:xfrm>
            <a:off x="5505450" y="2928553"/>
            <a:ext cx="1189038" cy="620713"/>
          </a:xfrm>
          <a:custGeom>
            <a:avLst/>
            <a:gdLst>
              <a:gd name="T0" fmla="*/ 0 w 299"/>
              <a:gd name="T1" fmla="*/ 2147483646 h 156"/>
              <a:gd name="T2" fmla="*/ 2147483646 w 299"/>
              <a:gd name="T3" fmla="*/ 2147483646 h 156"/>
              <a:gd name="T4" fmla="*/ 2147483646 w 299"/>
              <a:gd name="T5" fmla="*/ 0 h 156"/>
              <a:gd name="T6" fmla="*/ 2147483646 w 299"/>
              <a:gd name="T7" fmla="*/ 0 h 156"/>
              <a:gd name="T8" fmla="*/ 0 w 299"/>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 h="156">
                <a:moveTo>
                  <a:pt x="0" y="156"/>
                </a:moveTo>
                <a:cubicBezTo>
                  <a:pt x="299" y="156"/>
                  <a:pt x="299" y="156"/>
                  <a:pt x="299" y="156"/>
                </a:cubicBezTo>
                <a:cubicBezTo>
                  <a:pt x="296" y="102"/>
                  <a:pt x="291" y="50"/>
                  <a:pt x="285" y="0"/>
                </a:cubicBezTo>
                <a:cubicBezTo>
                  <a:pt x="15" y="0"/>
                  <a:pt x="15" y="0"/>
                  <a:pt x="15" y="0"/>
                </a:cubicBezTo>
                <a:cubicBezTo>
                  <a:pt x="9" y="50"/>
                  <a:pt x="4" y="102"/>
                  <a:pt x="0" y="156"/>
                </a:cubicBezTo>
                <a:close/>
              </a:path>
            </a:pathLst>
          </a:custGeom>
          <a:solidFill>
            <a:srgbClr val="5E5CA2"/>
          </a:solidFill>
          <a:ln>
            <a:noFill/>
          </a:ln>
          <a:extLst/>
        </p:spPr>
        <p:txBody>
          <a:bodyPr/>
          <a:lstStyle/>
          <a:p>
            <a:endParaRPr lang="en-US" sz="1400"/>
          </a:p>
        </p:txBody>
      </p:sp>
      <p:sp>
        <p:nvSpPr>
          <p:cNvPr id="16394" name="Freeform 74"/>
          <p:cNvSpPr>
            <a:spLocks/>
          </p:cNvSpPr>
          <p:nvPr/>
        </p:nvSpPr>
        <p:spPr bwMode="auto">
          <a:xfrm>
            <a:off x="6943725" y="3720716"/>
            <a:ext cx="1281113" cy="2332037"/>
          </a:xfrm>
          <a:custGeom>
            <a:avLst/>
            <a:gdLst>
              <a:gd name="T0" fmla="*/ 2147483646 w 322"/>
              <a:gd name="T1" fmla="*/ 2147483646 h 586"/>
              <a:gd name="T2" fmla="*/ 2147483646 w 322"/>
              <a:gd name="T3" fmla="*/ 2147483646 h 586"/>
              <a:gd name="T4" fmla="*/ 2147483646 w 322"/>
              <a:gd name="T5" fmla="*/ 2147483646 h 586"/>
              <a:gd name="T6" fmla="*/ 2147483646 w 322"/>
              <a:gd name="T7" fmla="*/ 2147483646 h 586"/>
              <a:gd name="T8" fmla="*/ 2147483646 w 322"/>
              <a:gd name="T9" fmla="*/ 2147483646 h 586"/>
              <a:gd name="T10" fmla="*/ 2147483646 w 322"/>
              <a:gd name="T11" fmla="*/ 2147483646 h 586"/>
              <a:gd name="T12" fmla="*/ 2147483646 w 322"/>
              <a:gd name="T13" fmla="*/ 2147483646 h 586"/>
              <a:gd name="T14" fmla="*/ 2147483646 w 322"/>
              <a:gd name="T15" fmla="*/ 2147483646 h 586"/>
              <a:gd name="T16" fmla="*/ 2147483646 w 322"/>
              <a:gd name="T17" fmla="*/ 2147483646 h 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 h="586">
                <a:moveTo>
                  <a:pt x="322" y="574"/>
                </a:moveTo>
                <a:cubicBezTo>
                  <a:pt x="322" y="336"/>
                  <a:pt x="262" y="143"/>
                  <a:pt x="126" y="7"/>
                </a:cubicBezTo>
                <a:cubicBezTo>
                  <a:pt x="119" y="0"/>
                  <a:pt x="107" y="5"/>
                  <a:pt x="108" y="15"/>
                </a:cubicBezTo>
                <a:cubicBezTo>
                  <a:pt x="113" y="61"/>
                  <a:pt x="117" y="106"/>
                  <a:pt x="117" y="151"/>
                </a:cubicBezTo>
                <a:cubicBezTo>
                  <a:pt x="117" y="294"/>
                  <a:pt x="76" y="403"/>
                  <a:pt x="6" y="476"/>
                </a:cubicBezTo>
                <a:cubicBezTo>
                  <a:pt x="0" y="482"/>
                  <a:pt x="3" y="492"/>
                  <a:pt x="11" y="493"/>
                </a:cubicBezTo>
                <a:cubicBezTo>
                  <a:pt x="125" y="511"/>
                  <a:pt x="207" y="534"/>
                  <a:pt x="307" y="583"/>
                </a:cubicBezTo>
                <a:cubicBezTo>
                  <a:pt x="314" y="586"/>
                  <a:pt x="322" y="581"/>
                  <a:pt x="322" y="574"/>
                </a:cubicBezTo>
                <a:cubicBezTo>
                  <a:pt x="322" y="574"/>
                  <a:pt x="322" y="574"/>
                  <a:pt x="322" y="574"/>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5" name="Freeform 75"/>
          <p:cNvSpPr>
            <a:spLocks/>
          </p:cNvSpPr>
          <p:nvPr/>
        </p:nvSpPr>
        <p:spPr bwMode="auto">
          <a:xfrm>
            <a:off x="3975100" y="3720716"/>
            <a:ext cx="1279525" cy="2332037"/>
          </a:xfrm>
          <a:custGeom>
            <a:avLst/>
            <a:gdLst>
              <a:gd name="T0" fmla="*/ 0 w 322"/>
              <a:gd name="T1" fmla="*/ 2147483646 h 586"/>
              <a:gd name="T2" fmla="*/ 2147483646 w 322"/>
              <a:gd name="T3" fmla="*/ 2147483646 h 586"/>
              <a:gd name="T4" fmla="*/ 2147483646 w 322"/>
              <a:gd name="T5" fmla="*/ 2147483646 h 586"/>
              <a:gd name="T6" fmla="*/ 2147483646 w 322"/>
              <a:gd name="T7" fmla="*/ 2147483646 h 586"/>
              <a:gd name="T8" fmla="*/ 2147483646 w 322"/>
              <a:gd name="T9" fmla="*/ 2147483646 h 586"/>
              <a:gd name="T10" fmla="*/ 2147483646 w 322"/>
              <a:gd name="T11" fmla="*/ 2147483646 h 586"/>
              <a:gd name="T12" fmla="*/ 2147483646 w 322"/>
              <a:gd name="T13" fmla="*/ 2147483646 h 586"/>
              <a:gd name="T14" fmla="*/ 0 w 322"/>
              <a:gd name="T15" fmla="*/ 2147483646 h 586"/>
              <a:gd name="T16" fmla="*/ 0 w 322"/>
              <a:gd name="T17" fmla="*/ 2147483646 h 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 h="586">
                <a:moveTo>
                  <a:pt x="0" y="574"/>
                </a:moveTo>
                <a:cubicBezTo>
                  <a:pt x="0" y="336"/>
                  <a:pt x="61" y="143"/>
                  <a:pt x="196" y="7"/>
                </a:cubicBezTo>
                <a:cubicBezTo>
                  <a:pt x="203" y="0"/>
                  <a:pt x="215" y="5"/>
                  <a:pt x="214" y="15"/>
                </a:cubicBezTo>
                <a:cubicBezTo>
                  <a:pt x="210" y="61"/>
                  <a:pt x="205" y="106"/>
                  <a:pt x="205" y="151"/>
                </a:cubicBezTo>
                <a:cubicBezTo>
                  <a:pt x="205" y="294"/>
                  <a:pt x="246" y="403"/>
                  <a:pt x="316" y="476"/>
                </a:cubicBezTo>
                <a:cubicBezTo>
                  <a:pt x="322" y="482"/>
                  <a:pt x="319" y="492"/>
                  <a:pt x="311" y="493"/>
                </a:cubicBezTo>
                <a:cubicBezTo>
                  <a:pt x="198" y="511"/>
                  <a:pt x="115" y="534"/>
                  <a:pt x="15" y="583"/>
                </a:cubicBezTo>
                <a:cubicBezTo>
                  <a:pt x="8" y="586"/>
                  <a:pt x="0" y="581"/>
                  <a:pt x="0" y="574"/>
                </a:cubicBezTo>
                <a:cubicBezTo>
                  <a:pt x="0" y="574"/>
                  <a:pt x="0" y="574"/>
                  <a:pt x="0" y="574"/>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6" name="Freeform 76"/>
          <p:cNvSpPr>
            <a:spLocks/>
          </p:cNvSpPr>
          <p:nvPr/>
        </p:nvSpPr>
        <p:spPr bwMode="auto">
          <a:xfrm>
            <a:off x="4900613" y="2928553"/>
            <a:ext cx="676275" cy="620713"/>
          </a:xfrm>
          <a:custGeom>
            <a:avLst/>
            <a:gdLst>
              <a:gd name="T0" fmla="*/ 2147483646 w 170"/>
              <a:gd name="T1" fmla="*/ 0 h 156"/>
              <a:gd name="T2" fmla="*/ 2147483646 w 170"/>
              <a:gd name="T3" fmla="*/ 0 h 156"/>
              <a:gd name="T4" fmla="*/ 2147483646 w 170"/>
              <a:gd name="T5" fmla="*/ 2147483646 h 156"/>
              <a:gd name="T6" fmla="*/ 2147483646 w 170"/>
              <a:gd name="T7" fmla="*/ 2147483646 h 156"/>
              <a:gd name="T8" fmla="*/ 2147483646 w 170"/>
              <a:gd name="T9" fmla="*/ 2147483646 h 156"/>
              <a:gd name="T10" fmla="*/ 2147483646 w 170"/>
              <a:gd name="T11" fmla="*/ 2147483646 h 156"/>
              <a:gd name="T12" fmla="*/ 2147483646 w 170"/>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0" h="156">
                <a:moveTo>
                  <a:pt x="170" y="0"/>
                </a:moveTo>
                <a:cubicBezTo>
                  <a:pt x="35" y="0"/>
                  <a:pt x="35" y="0"/>
                  <a:pt x="35" y="0"/>
                </a:cubicBezTo>
                <a:cubicBezTo>
                  <a:pt x="31" y="0"/>
                  <a:pt x="28" y="3"/>
                  <a:pt x="27" y="7"/>
                </a:cubicBezTo>
                <a:cubicBezTo>
                  <a:pt x="17" y="51"/>
                  <a:pt x="8" y="98"/>
                  <a:pt x="1" y="146"/>
                </a:cubicBezTo>
                <a:cubicBezTo>
                  <a:pt x="0" y="151"/>
                  <a:pt x="4" y="156"/>
                  <a:pt x="8" y="156"/>
                </a:cubicBezTo>
                <a:cubicBezTo>
                  <a:pt x="155" y="156"/>
                  <a:pt x="155" y="156"/>
                  <a:pt x="155" y="156"/>
                </a:cubicBezTo>
                <a:cubicBezTo>
                  <a:pt x="159" y="102"/>
                  <a:pt x="164" y="50"/>
                  <a:pt x="170" y="0"/>
                </a:cubicBezTo>
                <a:close/>
              </a:path>
            </a:pathLst>
          </a:custGeom>
          <a:solidFill>
            <a:srgbClr val="908FBF"/>
          </a:solidFill>
          <a:ln>
            <a:noFill/>
          </a:ln>
          <a:extLst/>
        </p:spPr>
        <p:txBody>
          <a:bodyPr/>
          <a:lstStyle/>
          <a:p>
            <a:endParaRPr lang="en-US"/>
          </a:p>
        </p:txBody>
      </p:sp>
      <p:sp>
        <p:nvSpPr>
          <p:cNvPr id="16397" name="Freeform 77"/>
          <p:cNvSpPr>
            <a:spLocks/>
          </p:cNvSpPr>
          <p:nvPr/>
        </p:nvSpPr>
        <p:spPr bwMode="auto">
          <a:xfrm>
            <a:off x="4921250" y="4933566"/>
            <a:ext cx="795338" cy="708025"/>
          </a:xfrm>
          <a:custGeom>
            <a:avLst/>
            <a:gdLst>
              <a:gd name="T0" fmla="*/ 2147483646 w 200"/>
              <a:gd name="T1" fmla="*/ 0 h 178"/>
              <a:gd name="T2" fmla="*/ 2147483646 w 200"/>
              <a:gd name="T3" fmla="*/ 2147483646 h 178"/>
              <a:gd name="T4" fmla="*/ 2147483646 w 200"/>
              <a:gd name="T5" fmla="*/ 2147483646 h 178"/>
              <a:gd name="T6" fmla="*/ 2147483646 w 200"/>
              <a:gd name="T7" fmla="*/ 2147483646 h 178"/>
              <a:gd name="T8" fmla="*/ 2147483646 w 200"/>
              <a:gd name="T9" fmla="*/ 2147483646 h 178"/>
              <a:gd name="T10" fmla="*/ 2147483646 w 200"/>
              <a:gd name="T11" fmla="*/ 0 h 178"/>
              <a:gd name="T12" fmla="*/ 2147483646 w 200"/>
              <a:gd name="T13" fmla="*/ 0 h 1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178">
                <a:moveTo>
                  <a:pt x="9" y="0"/>
                </a:moveTo>
                <a:cubicBezTo>
                  <a:pt x="4" y="0"/>
                  <a:pt x="0" y="6"/>
                  <a:pt x="1" y="12"/>
                </a:cubicBezTo>
                <a:cubicBezTo>
                  <a:pt x="24" y="89"/>
                  <a:pt x="62" y="140"/>
                  <a:pt x="104" y="174"/>
                </a:cubicBezTo>
                <a:cubicBezTo>
                  <a:pt x="108" y="177"/>
                  <a:pt x="112" y="178"/>
                  <a:pt x="117" y="177"/>
                </a:cubicBezTo>
                <a:cubicBezTo>
                  <a:pt x="144" y="173"/>
                  <a:pt x="172" y="170"/>
                  <a:pt x="200" y="168"/>
                </a:cubicBezTo>
                <a:cubicBezTo>
                  <a:pt x="180" y="133"/>
                  <a:pt x="162" y="80"/>
                  <a:pt x="152" y="0"/>
                </a:cubicBezTo>
                <a:lnTo>
                  <a:pt x="9" y="0"/>
                </a:lnTo>
                <a:close/>
              </a:path>
            </a:pathLst>
          </a:custGeom>
          <a:solidFill>
            <a:srgbClr val="91E5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8" name="Freeform 78"/>
          <p:cNvSpPr>
            <a:spLocks/>
          </p:cNvSpPr>
          <p:nvPr/>
        </p:nvSpPr>
        <p:spPr bwMode="auto">
          <a:xfrm>
            <a:off x="4841875" y="4265228"/>
            <a:ext cx="679450" cy="620713"/>
          </a:xfrm>
          <a:custGeom>
            <a:avLst/>
            <a:gdLst>
              <a:gd name="T0" fmla="*/ 2147483646 w 171"/>
              <a:gd name="T1" fmla="*/ 2147483646 h 156"/>
              <a:gd name="T2" fmla="*/ 2147483646 w 171"/>
              <a:gd name="T3" fmla="*/ 0 h 156"/>
              <a:gd name="T4" fmla="*/ 2147483646 w 171"/>
              <a:gd name="T5" fmla="*/ 0 h 156"/>
              <a:gd name="T6" fmla="*/ 0 w 171"/>
              <a:gd name="T7" fmla="*/ 2147483646 h 156"/>
              <a:gd name="T8" fmla="*/ 0 w 171"/>
              <a:gd name="T9" fmla="*/ 2147483646 h 156"/>
              <a:gd name="T10" fmla="*/ 2147483646 w 171"/>
              <a:gd name="T11" fmla="*/ 2147483646 h 156"/>
              <a:gd name="T12" fmla="*/ 2147483646 w 171"/>
              <a:gd name="T13" fmla="*/ 2147483646 h 156"/>
              <a:gd name="T14" fmla="*/ 2147483646 w 171"/>
              <a:gd name="T15" fmla="*/ 2147483646 h 156"/>
              <a:gd name="T16" fmla="*/ 2147483646 w 171"/>
              <a:gd name="T17" fmla="*/ 2147483646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1" h="156">
                <a:moveTo>
                  <a:pt x="163" y="14"/>
                </a:moveTo>
                <a:cubicBezTo>
                  <a:pt x="163" y="9"/>
                  <a:pt x="163" y="5"/>
                  <a:pt x="163" y="0"/>
                </a:cubicBezTo>
                <a:cubicBezTo>
                  <a:pt x="8" y="0"/>
                  <a:pt x="8" y="0"/>
                  <a:pt x="8" y="0"/>
                </a:cubicBezTo>
                <a:cubicBezTo>
                  <a:pt x="4" y="0"/>
                  <a:pt x="0" y="4"/>
                  <a:pt x="0" y="9"/>
                </a:cubicBezTo>
                <a:cubicBezTo>
                  <a:pt x="0" y="11"/>
                  <a:pt x="0" y="12"/>
                  <a:pt x="0" y="14"/>
                </a:cubicBezTo>
                <a:cubicBezTo>
                  <a:pt x="0" y="66"/>
                  <a:pt x="5" y="111"/>
                  <a:pt x="14" y="150"/>
                </a:cubicBezTo>
                <a:cubicBezTo>
                  <a:pt x="15" y="153"/>
                  <a:pt x="18" y="156"/>
                  <a:pt x="21" y="156"/>
                </a:cubicBezTo>
                <a:cubicBezTo>
                  <a:pt x="171" y="156"/>
                  <a:pt x="171" y="156"/>
                  <a:pt x="171" y="156"/>
                </a:cubicBezTo>
                <a:cubicBezTo>
                  <a:pt x="166" y="116"/>
                  <a:pt x="163" y="68"/>
                  <a:pt x="163" y="14"/>
                </a:cubicBezTo>
                <a:close/>
              </a:path>
            </a:pathLst>
          </a:custGeom>
          <a:solidFill>
            <a:srgbClr val="68CB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9" name="Freeform 79"/>
          <p:cNvSpPr>
            <a:spLocks/>
          </p:cNvSpPr>
          <p:nvPr/>
        </p:nvSpPr>
        <p:spPr bwMode="auto">
          <a:xfrm>
            <a:off x="4841875" y="3596891"/>
            <a:ext cx="671513" cy="620712"/>
          </a:xfrm>
          <a:custGeom>
            <a:avLst/>
            <a:gdLst>
              <a:gd name="T0" fmla="*/ 2147483646 w 169"/>
              <a:gd name="T1" fmla="*/ 0 h 156"/>
              <a:gd name="T2" fmla="*/ 2147483646 w 169"/>
              <a:gd name="T3" fmla="*/ 0 h 156"/>
              <a:gd name="T4" fmla="*/ 2147483646 w 169"/>
              <a:gd name="T5" fmla="*/ 2147483646 h 156"/>
              <a:gd name="T6" fmla="*/ 2147483646 w 169"/>
              <a:gd name="T7" fmla="*/ 2147483646 h 156"/>
              <a:gd name="T8" fmla="*/ 2147483646 w 169"/>
              <a:gd name="T9" fmla="*/ 2147483646 h 156"/>
              <a:gd name="T10" fmla="*/ 2147483646 w 169"/>
              <a:gd name="T11" fmla="*/ 2147483646 h 156"/>
              <a:gd name="T12" fmla="*/ 2147483646 w 169"/>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156">
                <a:moveTo>
                  <a:pt x="169" y="0"/>
                </a:moveTo>
                <a:cubicBezTo>
                  <a:pt x="19" y="0"/>
                  <a:pt x="19" y="0"/>
                  <a:pt x="19" y="0"/>
                </a:cubicBezTo>
                <a:cubicBezTo>
                  <a:pt x="15" y="0"/>
                  <a:pt x="12" y="3"/>
                  <a:pt x="11" y="8"/>
                </a:cubicBezTo>
                <a:cubicBezTo>
                  <a:pt x="6" y="53"/>
                  <a:pt x="2" y="100"/>
                  <a:pt x="1" y="147"/>
                </a:cubicBezTo>
                <a:cubicBezTo>
                  <a:pt x="0" y="152"/>
                  <a:pt x="4" y="156"/>
                  <a:pt x="8" y="156"/>
                </a:cubicBezTo>
                <a:cubicBezTo>
                  <a:pt x="164" y="156"/>
                  <a:pt x="164" y="156"/>
                  <a:pt x="164" y="156"/>
                </a:cubicBezTo>
                <a:cubicBezTo>
                  <a:pt x="164" y="103"/>
                  <a:pt x="166" y="51"/>
                  <a:pt x="169" y="0"/>
                </a:cubicBezTo>
                <a:close/>
              </a:path>
            </a:pathLst>
          </a:custGeom>
          <a:solidFill>
            <a:srgbClr val="2070A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0" name="Freeform 80"/>
          <p:cNvSpPr>
            <a:spLocks/>
          </p:cNvSpPr>
          <p:nvPr/>
        </p:nvSpPr>
        <p:spPr bwMode="auto">
          <a:xfrm>
            <a:off x="5497513" y="458403"/>
            <a:ext cx="588962" cy="1085850"/>
          </a:xfrm>
          <a:custGeom>
            <a:avLst/>
            <a:gdLst>
              <a:gd name="T0" fmla="*/ 2147483646 w 148"/>
              <a:gd name="T1" fmla="*/ 2147483646 h 273"/>
              <a:gd name="T2" fmla="*/ 2147483646 w 148"/>
              <a:gd name="T3" fmla="*/ 0 h 273"/>
              <a:gd name="T4" fmla="*/ 2147483646 w 148"/>
              <a:gd name="T5" fmla="*/ 2147483646 h 273"/>
              <a:gd name="T6" fmla="*/ 2147483646 w 148"/>
              <a:gd name="T7" fmla="*/ 2147483646 h 273"/>
              <a:gd name="T8" fmla="*/ 2147483646 w 148"/>
              <a:gd name="T9" fmla="*/ 2147483646 h 273"/>
              <a:gd name="T10" fmla="*/ 2147483646 w 148"/>
              <a:gd name="T11" fmla="*/ 2147483646 h 273"/>
              <a:gd name="T12" fmla="*/ 2147483646 w 148"/>
              <a:gd name="T13" fmla="*/ 2147483646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 h="273">
                <a:moveTo>
                  <a:pt x="145" y="6"/>
                </a:moveTo>
                <a:cubicBezTo>
                  <a:pt x="145" y="3"/>
                  <a:pt x="146" y="1"/>
                  <a:pt x="148" y="0"/>
                </a:cubicBezTo>
                <a:cubicBezTo>
                  <a:pt x="143" y="1"/>
                  <a:pt x="140" y="3"/>
                  <a:pt x="137" y="7"/>
                </a:cubicBezTo>
                <a:cubicBezTo>
                  <a:pt x="100" y="64"/>
                  <a:pt x="53" y="145"/>
                  <a:pt x="3" y="260"/>
                </a:cubicBezTo>
                <a:cubicBezTo>
                  <a:pt x="0" y="266"/>
                  <a:pt x="4" y="273"/>
                  <a:pt x="10" y="273"/>
                </a:cubicBezTo>
                <a:cubicBezTo>
                  <a:pt x="77" y="273"/>
                  <a:pt x="77" y="273"/>
                  <a:pt x="77" y="273"/>
                </a:cubicBezTo>
                <a:cubicBezTo>
                  <a:pt x="102" y="150"/>
                  <a:pt x="126" y="65"/>
                  <a:pt x="145" y="6"/>
                </a:cubicBezTo>
                <a:close/>
              </a:path>
            </a:pathLst>
          </a:custGeom>
          <a:solidFill>
            <a:srgbClr val="1DACC9"/>
          </a:solidFill>
          <a:ln>
            <a:noFill/>
          </a:ln>
          <a:extLst/>
        </p:spPr>
        <p:txBody>
          <a:bodyPr/>
          <a:lstStyle/>
          <a:p>
            <a:endParaRPr lang="en-US"/>
          </a:p>
        </p:txBody>
      </p:sp>
      <p:sp>
        <p:nvSpPr>
          <p:cNvPr id="16401" name="Freeform 81"/>
          <p:cNvSpPr>
            <a:spLocks/>
          </p:cNvSpPr>
          <p:nvPr/>
        </p:nvSpPr>
        <p:spPr bwMode="auto">
          <a:xfrm>
            <a:off x="5235575" y="1591878"/>
            <a:ext cx="555625" cy="620713"/>
          </a:xfrm>
          <a:custGeom>
            <a:avLst/>
            <a:gdLst>
              <a:gd name="T0" fmla="*/ 2147483646 w 140"/>
              <a:gd name="T1" fmla="*/ 0 h 156"/>
              <a:gd name="T2" fmla="*/ 2147483646 w 140"/>
              <a:gd name="T3" fmla="*/ 0 h 156"/>
              <a:gd name="T4" fmla="*/ 2147483646 w 140"/>
              <a:gd name="T5" fmla="*/ 2147483646 h 156"/>
              <a:gd name="T6" fmla="*/ 2147483646 w 140"/>
              <a:gd name="T7" fmla="*/ 2147483646 h 156"/>
              <a:gd name="T8" fmla="*/ 2147483646 w 140"/>
              <a:gd name="T9" fmla="*/ 2147483646 h 156"/>
              <a:gd name="T10" fmla="*/ 2147483646 w 140"/>
              <a:gd name="T11" fmla="*/ 2147483646 h 156"/>
              <a:gd name="T12" fmla="*/ 2147483646 w 140"/>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156">
                <a:moveTo>
                  <a:pt x="140" y="0"/>
                </a:moveTo>
                <a:cubicBezTo>
                  <a:pt x="63" y="0"/>
                  <a:pt x="63" y="0"/>
                  <a:pt x="63" y="0"/>
                </a:cubicBezTo>
                <a:cubicBezTo>
                  <a:pt x="60" y="0"/>
                  <a:pt x="57" y="2"/>
                  <a:pt x="56" y="5"/>
                </a:cubicBezTo>
                <a:cubicBezTo>
                  <a:pt x="38" y="46"/>
                  <a:pt x="20" y="93"/>
                  <a:pt x="2" y="144"/>
                </a:cubicBezTo>
                <a:cubicBezTo>
                  <a:pt x="0" y="150"/>
                  <a:pt x="4" y="156"/>
                  <a:pt x="9" y="156"/>
                </a:cubicBezTo>
                <a:cubicBezTo>
                  <a:pt x="111" y="156"/>
                  <a:pt x="111" y="156"/>
                  <a:pt x="111" y="156"/>
                </a:cubicBezTo>
                <a:cubicBezTo>
                  <a:pt x="121" y="98"/>
                  <a:pt x="131" y="46"/>
                  <a:pt x="140" y="0"/>
                </a:cubicBezTo>
                <a:close/>
              </a:path>
            </a:pathLst>
          </a:custGeom>
          <a:solidFill>
            <a:srgbClr val="729DC8"/>
          </a:solidFill>
          <a:ln>
            <a:noFill/>
          </a:ln>
          <a:extLst/>
        </p:spPr>
        <p:txBody>
          <a:bodyPr/>
          <a:lstStyle/>
          <a:p>
            <a:endParaRPr lang="en-US"/>
          </a:p>
        </p:txBody>
      </p:sp>
      <p:sp>
        <p:nvSpPr>
          <p:cNvPr id="16402" name="Freeform 82"/>
          <p:cNvSpPr>
            <a:spLocks/>
          </p:cNvSpPr>
          <p:nvPr/>
        </p:nvSpPr>
        <p:spPr bwMode="auto">
          <a:xfrm>
            <a:off x="5032375" y="2260216"/>
            <a:ext cx="636588" cy="620712"/>
          </a:xfrm>
          <a:custGeom>
            <a:avLst/>
            <a:gdLst>
              <a:gd name="T0" fmla="*/ 2147483646 w 160"/>
              <a:gd name="T1" fmla="*/ 0 h 156"/>
              <a:gd name="T2" fmla="*/ 2147483646 w 160"/>
              <a:gd name="T3" fmla="*/ 0 h 156"/>
              <a:gd name="T4" fmla="*/ 2147483646 w 160"/>
              <a:gd name="T5" fmla="*/ 2147483646 h 156"/>
              <a:gd name="T6" fmla="*/ 2147483646 w 160"/>
              <a:gd name="T7" fmla="*/ 2147483646 h 156"/>
              <a:gd name="T8" fmla="*/ 2147483646 w 160"/>
              <a:gd name="T9" fmla="*/ 2147483646 h 156"/>
              <a:gd name="T10" fmla="*/ 2147483646 w 160"/>
              <a:gd name="T11" fmla="*/ 2147483646 h 156"/>
              <a:gd name="T12" fmla="*/ 2147483646 w 160"/>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0" h="156">
                <a:moveTo>
                  <a:pt x="160" y="0"/>
                </a:moveTo>
                <a:cubicBezTo>
                  <a:pt x="50" y="0"/>
                  <a:pt x="50" y="0"/>
                  <a:pt x="50" y="0"/>
                </a:cubicBezTo>
                <a:cubicBezTo>
                  <a:pt x="47" y="0"/>
                  <a:pt x="44" y="2"/>
                  <a:pt x="43" y="6"/>
                </a:cubicBezTo>
                <a:cubicBezTo>
                  <a:pt x="28" y="49"/>
                  <a:pt x="14" y="96"/>
                  <a:pt x="2" y="145"/>
                </a:cubicBezTo>
                <a:cubicBezTo>
                  <a:pt x="0" y="150"/>
                  <a:pt x="4" y="156"/>
                  <a:pt x="9" y="156"/>
                </a:cubicBezTo>
                <a:cubicBezTo>
                  <a:pt x="138" y="156"/>
                  <a:pt x="138" y="156"/>
                  <a:pt x="138" y="156"/>
                </a:cubicBezTo>
                <a:cubicBezTo>
                  <a:pt x="145" y="101"/>
                  <a:pt x="152" y="49"/>
                  <a:pt x="160" y="0"/>
                </a:cubicBezTo>
                <a:close/>
              </a:path>
            </a:pathLst>
          </a:custGeom>
          <a:solidFill>
            <a:srgbClr val="6CC6B5"/>
          </a:solidFill>
          <a:ln>
            <a:noFill/>
          </a:ln>
          <a:extLst/>
        </p:spPr>
        <p:txBody>
          <a:bodyPr/>
          <a:lstStyle/>
          <a:p>
            <a:endParaRPr lang="en-US"/>
          </a:p>
        </p:txBody>
      </p:sp>
      <p:sp>
        <p:nvSpPr>
          <p:cNvPr id="16403" name="Freeform 83"/>
          <p:cNvSpPr>
            <a:spLocks/>
          </p:cNvSpPr>
          <p:nvPr/>
        </p:nvSpPr>
        <p:spPr bwMode="auto">
          <a:xfrm>
            <a:off x="6113463" y="458403"/>
            <a:ext cx="588962" cy="1085850"/>
          </a:xfrm>
          <a:custGeom>
            <a:avLst/>
            <a:gdLst>
              <a:gd name="T0" fmla="*/ 2147483646 w 148"/>
              <a:gd name="T1" fmla="*/ 2147483646 h 273"/>
              <a:gd name="T2" fmla="*/ 2147483646 w 148"/>
              <a:gd name="T3" fmla="*/ 2147483646 h 273"/>
              <a:gd name="T4" fmla="*/ 2147483646 w 148"/>
              <a:gd name="T5" fmla="*/ 2147483646 h 273"/>
              <a:gd name="T6" fmla="*/ 2147483646 w 148"/>
              <a:gd name="T7" fmla="*/ 2147483646 h 273"/>
              <a:gd name="T8" fmla="*/ 0 w 148"/>
              <a:gd name="T9" fmla="*/ 0 h 273"/>
              <a:gd name="T10" fmla="*/ 2147483646 w 148"/>
              <a:gd name="T11" fmla="*/ 2147483646 h 273"/>
              <a:gd name="T12" fmla="*/ 2147483646 w 148"/>
              <a:gd name="T13" fmla="*/ 2147483646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 h="273">
                <a:moveTo>
                  <a:pt x="71" y="273"/>
                </a:moveTo>
                <a:cubicBezTo>
                  <a:pt x="138" y="273"/>
                  <a:pt x="138" y="273"/>
                  <a:pt x="138" y="273"/>
                </a:cubicBezTo>
                <a:cubicBezTo>
                  <a:pt x="144" y="273"/>
                  <a:pt x="148" y="266"/>
                  <a:pt x="145" y="260"/>
                </a:cubicBezTo>
                <a:cubicBezTo>
                  <a:pt x="93" y="145"/>
                  <a:pt x="41" y="56"/>
                  <a:pt x="11" y="8"/>
                </a:cubicBezTo>
                <a:cubicBezTo>
                  <a:pt x="8" y="4"/>
                  <a:pt x="4" y="1"/>
                  <a:pt x="0" y="0"/>
                </a:cubicBezTo>
                <a:cubicBezTo>
                  <a:pt x="1" y="2"/>
                  <a:pt x="2" y="4"/>
                  <a:pt x="3" y="6"/>
                </a:cubicBezTo>
                <a:cubicBezTo>
                  <a:pt x="19" y="57"/>
                  <a:pt x="45" y="151"/>
                  <a:pt x="71" y="273"/>
                </a:cubicBezTo>
                <a:close/>
              </a:path>
            </a:pathLst>
          </a:custGeom>
          <a:solidFill>
            <a:srgbClr val="126E80"/>
          </a:solidFill>
          <a:ln>
            <a:noFill/>
          </a:ln>
          <a:extLst/>
        </p:spPr>
        <p:txBody>
          <a:bodyPr/>
          <a:lstStyle/>
          <a:p>
            <a:endParaRPr lang="en-US"/>
          </a:p>
        </p:txBody>
      </p:sp>
      <p:sp>
        <p:nvSpPr>
          <p:cNvPr id="16404" name="Freeform 84"/>
          <p:cNvSpPr>
            <a:spLocks/>
          </p:cNvSpPr>
          <p:nvPr/>
        </p:nvSpPr>
        <p:spPr bwMode="auto">
          <a:xfrm>
            <a:off x="6530975" y="2260216"/>
            <a:ext cx="636588" cy="620712"/>
          </a:xfrm>
          <a:custGeom>
            <a:avLst/>
            <a:gdLst>
              <a:gd name="T0" fmla="*/ 2147483646 w 160"/>
              <a:gd name="T1" fmla="*/ 2147483646 h 156"/>
              <a:gd name="T2" fmla="*/ 2147483646 w 160"/>
              <a:gd name="T3" fmla="*/ 2147483646 h 156"/>
              <a:gd name="T4" fmla="*/ 2147483646 w 160"/>
              <a:gd name="T5" fmla="*/ 2147483646 h 156"/>
              <a:gd name="T6" fmla="*/ 2147483646 w 160"/>
              <a:gd name="T7" fmla="*/ 2147483646 h 156"/>
              <a:gd name="T8" fmla="*/ 2147483646 w 160"/>
              <a:gd name="T9" fmla="*/ 0 h 156"/>
              <a:gd name="T10" fmla="*/ 0 w 160"/>
              <a:gd name="T11" fmla="*/ 0 h 156"/>
              <a:gd name="T12" fmla="*/ 2147483646 w 160"/>
              <a:gd name="T13" fmla="*/ 2147483646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0" h="156">
                <a:moveTo>
                  <a:pt x="22" y="156"/>
                </a:moveTo>
                <a:cubicBezTo>
                  <a:pt x="151" y="156"/>
                  <a:pt x="151" y="156"/>
                  <a:pt x="151" y="156"/>
                </a:cubicBezTo>
                <a:cubicBezTo>
                  <a:pt x="156" y="156"/>
                  <a:pt x="160" y="150"/>
                  <a:pt x="159" y="145"/>
                </a:cubicBezTo>
                <a:cubicBezTo>
                  <a:pt x="147" y="96"/>
                  <a:pt x="133" y="49"/>
                  <a:pt x="118" y="6"/>
                </a:cubicBezTo>
                <a:cubicBezTo>
                  <a:pt x="117" y="2"/>
                  <a:pt x="114" y="0"/>
                  <a:pt x="111" y="0"/>
                </a:cubicBezTo>
                <a:cubicBezTo>
                  <a:pt x="0" y="0"/>
                  <a:pt x="0" y="0"/>
                  <a:pt x="0" y="0"/>
                </a:cubicBezTo>
                <a:cubicBezTo>
                  <a:pt x="8" y="49"/>
                  <a:pt x="16" y="101"/>
                  <a:pt x="22" y="156"/>
                </a:cubicBezTo>
                <a:close/>
              </a:path>
            </a:pathLst>
          </a:custGeom>
          <a:solidFill>
            <a:srgbClr val="3A9684"/>
          </a:solidFill>
          <a:ln>
            <a:noFill/>
          </a:ln>
          <a:extLst/>
        </p:spPr>
        <p:txBody>
          <a:bodyPr/>
          <a:lstStyle/>
          <a:p>
            <a:endParaRPr lang="en-US"/>
          </a:p>
        </p:txBody>
      </p:sp>
      <p:sp>
        <p:nvSpPr>
          <p:cNvPr id="16405" name="Freeform 85"/>
          <p:cNvSpPr>
            <a:spLocks/>
          </p:cNvSpPr>
          <p:nvPr/>
        </p:nvSpPr>
        <p:spPr bwMode="auto">
          <a:xfrm>
            <a:off x="6686550" y="3596891"/>
            <a:ext cx="671513" cy="620712"/>
          </a:xfrm>
          <a:custGeom>
            <a:avLst/>
            <a:gdLst>
              <a:gd name="T0" fmla="*/ 2147483646 w 169"/>
              <a:gd name="T1" fmla="*/ 2147483646 h 156"/>
              <a:gd name="T2" fmla="*/ 2147483646 w 169"/>
              <a:gd name="T3" fmla="*/ 2147483646 h 156"/>
              <a:gd name="T4" fmla="*/ 2147483646 w 169"/>
              <a:gd name="T5" fmla="*/ 2147483646 h 156"/>
              <a:gd name="T6" fmla="*/ 2147483646 w 169"/>
              <a:gd name="T7" fmla="*/ 2147483646 h 156"/>
              <a:gd name="T8" fmla="*/ 2147483646 w 169"/>
              <a:gd name="T9" fmla="*/ 0 h 156"/>
              <a:gd name="T10" fmla="*/ 0 w 169"/>
              <a:gd name="T11" fmla="*/ 0 h 156"/>
              <a:gd name="T12" fmla="*/ 2147483646 w 169"/>
              <a:gd name="T13" fmla="*/ 2147483646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156">
                <a:moveTo>
                  <a:pt x="5" y="156"/>
                </a:moveTo>
                <a:cubicBezTo>
                  <a:pt x="161" y="156"/>
                  <a:pt x="161" y="156"/>
                  <a:pt x="161" y="156"/>
                </a:cubicBezTo>
                <a:cubicBezTo>
                  <a:pt x="165" y="156"/>
                  <a:pt x="169" y="152"/>
                  <a:pt x="168" y="147"/>
                </a:cubicBezTo>
                <a:cubicBezTo>
                  <a:pt x="167" y="100"/>
                  <a:pt x="163" y="53"/>
                  <a:pt x="158" y="8"/>
                </a:cubicBezTo>
                <a:cubicBezTo>
                  <a:pt x="157" y="3"/>
                  <a:pt x="154" y="0"/>
                  <a:pt x="150" y="0"/>
                </a:cubicBezTo>
                <a:cubicBezTo>
                  <a:pt x="0" y="0"/>
                  <a:pt x="0" y="0"/>
                  <a:pt x="0" y="0"/>
                </a:cubicBezTo>
                <a:cubicBezTo>
                  <a:pt x="3" y="51"/>
                  <a:pt x="5" y="103"/>
                  <a:pt x="5" y="156"/>
                </a:cubicBezTo>
                <a:close/>
              </a:path>
            </a:pathLst>
          </a:custGeom>
          <a:solidFill>
            <a:srgbClr val="0A4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6" name="Freeform 86"/>
          <p:cNvSpPr>
            <a:spLocks/>
          </p:cNvSpPr>
          <p:nvPr/>
        </p:nvSpPr>
        <p:spPr bwMode="auto">
          <a:xfrm>
            <a:off x="6678613" y="4265228"/>
            <a:ext cx="679450" cy="620713"/>
          </a:xfrm>
          <a:custGeom>
            <a:avLst/>
            <a:gdLst>
              <a:gd name="T0" fmla="*/ 2147483646 w 171"/>
              <a:gd name="T1" fmla="*/ 2147483646 h 156"/>
              <a:gd name="T2" fmla="*/ 0 w 171"/>
              <a:gd name="T3" fmla="*/ 2147483646 h 156"/>
              <a:gd name="T4" fmla="*/ 2147483646 w 171"/>
              <a:gd name="T5" fmla="*/ 2147483646 h 156"/>
              <a:gd name="T6" fmla="*/ 2147483646 w 171"/>
              <a:gd name="T7" fmla="*/ 2147483646 h 156"/>
              <a:gd name="T8" fmla="*/ 2147483646 w 171"/>
              <a:gd name="T9" fmla="*/ 2147483646 h 156"/>
              <a:gd name="T10" fmla="*/ 2147483646 w 171"/>
              <a:gd name="T11" fmla="*/ 2147483646 h 156"/>
              <a:gd name="T12" fmla="*/ 2147483646 w 171"/>
              <a:gd name="T13" fmla="*/ 0 h 156"/>
              <a:gd name="T14" fmla="*/ 2147483646 w 171"/>
              <a:gd name="T15" fmla="*/ 0 h 156"/>
              <a:gd name="T16" fmla="*/ 2147483646 w 171"/>
              <a:gd name="T17" fmla="*/ 2147483646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1" h="156">
                <a:moveTo>
                  <a:pt x="8" y="14"/>
                </a:moveTo>
                <a:cubicBezTo>
                  <a:pt x="8" y="66"/>
                  <a:pt x="5" y="114"/>
                  <a:pt x="0" y="156"/>
                </a:cubicBezTo>
                <a:cubicBezTo>
                  <a:pt x="150" y="156"/>
                  <a:pt x="150" y="156"/>
                  <a:pt x="150" y="156"/>
                </a:cubicBezTo>
                <a:cubicBezTo>
                  <a:pt x="153" y="156"/>
                  <a:pt x="157" y="153"/>
                  <a:pt x="158" y="149"/>
                </a:cubicBezTo>
                <a:cubicBezTo>
                  <a:pt x="166" y="109"/>
                  <a:pt x="171" y="64"/>
                  <a:pt x="171" y="14"/>
                </a:cubicBezTo>
                <a:cubicBezTo>
                  <a:pt x="171" y="12"/>
                  <a:pt x="171" y="11"/>
                  <a:pt x="171" y="9"/>
                </a:cubicBezTo>
                <a:cubicBezTo>
                  <a:pt x="171" y="4"/>
                  <a:pt x="167" y="0"/>
                  <a:pt x="163" y="0"/>
                </a:cubicBezTo>
                <a:cubicBezTo>
                  <a:pt x="8" y="0"/>
                  <a:pt x="8" y="0"/>
                  <a:pt x="8" y="0"/>
                </a:cubicBezTo>
                <a:cubicBezTo>
                  <a:pt x="8" y="5"/>
                  <a:pt x="8" y="9"/>
                  <a:pt x="8" y="14"/>
                </a:cubicBezTo>
                <a:close/>
              </a:path>
            </a:pathLst>
          </a:custGeom>
          <a:solidFill>
            <a:srgbClr val="0A98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7" name="Freeform 87"/>
          <p:cNvSpPr>
            <a:spLocks/>
          </p:cNvSpPr>
          <p:nvPr/>
        </p:nvSpPr>
        <p:spPr bwMode="auto">
          <a:xfrm>
            <a:off x="6483350" y="4933566"/>
            <a:ext cx="795338" cy="708025"/>
          </a:xfrm>
          <a:custGeom>
            <a:avLst/>
            <a:gdLst>
              <a:gd name="T0" fmla="*/ 0 w 200"/>
              <a:gd name="T1" fmla="*/ 2147483646 h 178"/>
              <a:gd name="T2" fmla="*/ 2147483646 w 200"/>
              <a:gd name="T3" fmla="*/ 2147483646 h 178"/>
              <a:gd name="T4" fmla="*/ 2147483646 w 200"/>
              <a:gd name="T5" fmla="*/ 2147483646 h 178"/>
              <a:gd name="T6" fmla="*/ 2147483646 w 200"/>
              <a:gd name="T7" fmla="*/ 2147483646 h 178"/>
              <a:gd name="T8" fmla="*/ 2147483646 w 200"/>
              <a:gd name="T9" fmla="*/ 0 h 178"/>
              <a:gd name="T10" fmla="*/ 2147483646 w 200"/>
              <a:gd name="T11" fmla="*/ 0 h 178"/>
              <a:gd name="T12" fmla="*/ 0 w 200"/>
              <a:gd name="T13" fmla="*/ 2147483646 h 1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178">
                <a:moveTo>
                  <a:pt x="0" y="168"/>
                </a:moveTo>
                <a:cubicBezTo>
                  <a:pt x="28" y="170"/>
                  <a:pt x="56" y="173"/>
                  <a:pt x="83" y="177"/>
                </a:cubicBezTo>
                <a:cubicBezTo>
                  <a:pt x="88" y="178"/>
                  <a:pt x="92" y="177"/>
                  <a:pt x="96" y="174"/>
                </a:cubicBezTo>
                <a:cubicBezTo>
                  <a:pt x="144" y="135"/>
                  <a:pt x="179" y="81"/>
                  <a:pt x="199" y="12"/>
                </a:cubicBezTo>
                <a:cubicBezTo>
                  <a:pt x="200" y="6"/>
                  <a:pt x="197" y="0"/>
                  <a:pt x="191" y="0"/>
                </a:cubicBezTo>
                <a:cubicBezTo>
                  <a:pt x="48" y="0"/>
                  <a:pt x="48" y="0"/>
                  <a:pt x="48" y="0"/>
                </a:cubicBezTo>
                <a:cubicBezTo>
                  <a:pt x="39" y="71"/>
                  <a:pt x="23" y="128"/>
                  <a:pt x="0" y="168"/>
                </a:cubicBezTo>
                <a:close/>
              </a:path>
            </a:pathLst>
          </a:custGeom>
          <a:solidFill>
            <a:srgbClr val="2CC6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08" name="Freeform 88"/>
          <p:cNvSpPr>
            <a:spLocks/>
          </p:cNvSpPr>
          <p:nvPr/>
        </p:nvSpPr>
        <p:spPr bwMode="auto">
          <a:xfrm>
            <a:off x="6407150" y="1591878"/>
            <a:ext cx="560388" cy="620713"/>
          </a:xfrm>
          <a:custGeom>
            <a:avLst/>
            <a:gdLst>
              <a:gd name="T0" fmla="*/ 0 w 141"/>
              <a:gd name="T1" fmla="*/ 0 h 156"/>
              <a:gd name="T2" fmla="*/ 2147483646 w 141"/>
              <a:gd name="T3" fmla="*/ 2147483646 h 156"/>
              <a:gd name="T4" fmla="*/ 2147483646 w 141"/>
              <a:gd name="T5" fmla="*/ 2147483646 h 156"/>
              <a:gd name="T6" fmla="*/ 2147483646 w 141"/>
              <a:gd name="T7" fmla="*/ 2147483646 h 156"/>
              <a:gd name="T8" fmla="*/ 2147483646 w 141"/>
              <a:gd name="T9" fmla="*/ 2147483646 h 156"/>
              <a:gd name="T10" fmla="*/ 2147483646 w 141"/>
              <a:gd name="T11" fmla="*/ 0 h 156"/>
              <a:gd name="T12" fmla="*/ 0 w 141"/>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156">
                <a:moveTo>
                  <a:pt x="0" y="0"/>
                </a:moveTo>
                <a:cubicBezTo>
                  <a:pt x="10" y="46"/>
                  <a:pt x="20" y="98"/>
                  <a:pt x="29" y="156"/>
                </a:cubicBezTo>
                <a:cubicBezTo>
                  <a:pt x="131" y="156"/>
                  <a:pt x="131" y="156"/>
                  <a:pt x="131" y="156"/>
                </a:cubicBezTo>
                <a:cubicBezTo>
                  <a:pt x="137" y="156"/>
                  <a:pt x="141" y="150"/>
                  <a:pt x="139" y="144"/>
                </a:cubicBezTo>
                <a:cubicBezTo>
                  <a:pt x="121" y="93"/>
                  <a:pt x="102" y="46"/>
                  <a:pt x="84" y="5"/>
                </a:cubicBezTo>
                <a:cubicBezTo>
                  <a:pt x="83" y="2"/>
                  <a:pt x="80" y="0"/>
                  <a:pt x="77" y="0"/>
                </a:cubicBezTo>
                <a:lnTo>
                  <a:pt x="0" y="0"/>
                </a:lnTo>
                <a:close/>
              </a:path>
            </a:pathLst>
          </a:custGeom>
          <a:solidFill>
            <a:srgbClr val="31587F"/>
          </a:solidFill>
          <a:ln>
            <a:noFill/>
          </a:ln>
          <a:extLst/>
        </p:spPr>
        <p:txBody>
          <a:bodyPr/>
          <a:lstStyle/>
          <a:p>
            <a:endParaRPr lang="en-US"/>
          </a:p>
        </p:txBody>
      </p:sp>
      <p:sp>
        <p:nvSpPr>
          <p:cNvPr id="16409" name="Freeform 89"/>
          <p:cNvSpPr>
            <a:spLocks/>
          </p:cNvSpPr>
          <p:nvPr/>
        </p:nvSpPr>
        <p:spPr bwMode="auto">
          <a:xfrm>
            <a:off x="6626225" y="2928553"/>
            <a:ext cx="671513" cy="620713"/>
          </a:xfrm>
          <a:custGeom>
            <a:avLst/>
            <a:gdLst>
              <a:gd name="T0" fmla="*/ 2147483646 w 169"/>
              <a:gd name="T1" fmla="*/ 2147483646 h 156"/>
              <a:gd name="T2" fmla="*/ 2147483646 w 169"/>
              <a:gd name="T3" fmla="*/ 2147483646 h 156"/>
              <a:gd name="T4" fmla="*/ 2147483646 w 169"/>
              <a:gd name="T5" fmla="*/ 2147483646 h 156"/>
              <a:gd name="T6" fmla="*/ 2147483646 w 169"/>
              <a:gd name="T7" fmla="*/ 2147483646 h 156"/>
              <a:gd name="T8" fmla="*/ 2147483646 w 169"/>
              <a:gd name="T9" fmla="*/ 0 h 156"/>
              <a:gd name="T10" fmla="*/ 0 w 169"/>
              <a:gd name="T11" fmla="*/ 0 h 156"/>
              <a:gd name="T12" fmla="*/ 2147483646 w 169"/>
              <a:gd name="T13" fmla="*/ 2147483646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156">
                <a:moveTo>
                  <a:pt x="14" y="156"/>
                </a:moveTo>
                <a:cubicBezTo>
                  <a:pt x="161" y="156"/>
                  <a:pt x="161" y="156"/>
                  <a:pt x="161" y="156"/>
                </a:cubicBezTo>
                <a:cubicBezTo>
                  <a:pt x="166" y="156"/>
                  <a:pt x="169" y="151"/>
                  <a:pt x="169" y="146"/>
                </a:cubicBezTo>
                <a:cubicBezTo>
                  <a:pt x="162" y="98"/>
                  <a:pt x="153" y="51"/>
                  <a:pt x="142" y="7"/>
                </a:cubicBezTo>
                <a:cubicBezTo>
                  <a:pt x="141" y="3"/>
                  <a:pt x="138" y="0"/>
                  <a:pt x="134" y="0"/>
                </a:cubicBezTo>
                <a:cubicBezTo>
                  <a:pt x="0" y="0"/>
                  <a:pt x="0" y="0"/>
                  <a:pt x="0" y="0"/>
                </a:cubicBezTo>
                <a:cubicBezTo>
                  <a:pt x="5" y="50"/>
                  <a:pt x="10" y="102"/>
                  <a:pt x="14" y="156"/>
                </a:cubicBezTo>
                <a:close/>
              </a:path>
            </a:pathLst>
          </a:custGeom>
          <a:solidFill>
            <a:srgbClr val="4D4C86"/>
          </a:solidFill>
          <a:ln>
            <a:noFill/>
          </a:ln>
          <a:extLst/>
        </p:spPr>
        <p:txBody>
          <a:bodyPr/>
          <a:lstStyle/>
          <a:p>
            <a:endParaRPr lang="en-US"/>
          </a:p>
        </p:txBody>
      </p:sp>
      <p:sp>
        <p:nvSpPr>
          <p:cNvPr id="16410" name="Rectangle 90"/>
          <p:cNvSpPr>
            <a:spLocks noChangeArrowheads="1"/>
          </p:cNvSpPr>
          <p:nvPr/>
        </p:nvSpPr>
        <p:spPr bwMode="auto">
          <a:xfrm>
            <a:off x="8836025" y="4725603"/>
            <a:ext cx="66524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a:solidFill>
                  <a:schemeClr val="bg1">
                    <a:lumMod val="50000"/>
                  </a:schemeClr>
                </a:solidFill>
                <a:latin typeface="Open Sans Semibold" panose="020B0706030804020204" pitchFamily="34" charset="0"/>
              </a:rPr>
              <a:t>TITLE F</a:t>
            </a:r>
            <a:endParaRPr lang="en-US" altLang="en-US" sz="1800">
              <a:solidFill>
                <a:schemeClr val="bg1">
                  <a:lumMod val="50000"/>
                </a:schemeClr>
              </a:solidFill>
            </a:endParaRPr>
          </a:p>
        </p:txBody>
      </p:sp>
      <p:sp>
        <p:nvSpPr>
          <p:cNvPr id="16411" name="Rectangle 91"/>
          <p:cNvSpPr>
            <a:spLocks noChangeArrowheads="1"/>
          </p:cNvSpPr>
          <p:nvPr/>
        </p:nvSpPr>
        <p:spPr bwMode="auto">
          <a:xfrm>
            <a:off x="8836025" y="2760278"/>
            <a:ext cx="6732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dirty="0">
                <a:solidFill>
                  <a:schemeClr val="bg1">
                    <a:lumMod val="50000"/>
                  </a:schemeClr>
                </a:solidFill>
                <a:latin typeface="Open Sans Semibold" panose="020B0706030804020204" pitchFamily="34" charset="0"/>
              </a:rPr>
              <a:t>TITLE E</a:t>
            </a:r>
            <a:endParaRPr lang="en-US" altLang="en-US" sz="1800" dirty="0">
              <a:solidFill>
                <a:schemeClr val="bg1">
                  <a:lumMod val="50000"/>
                </a:schemeClr>
              </a:solidFill>
            </a:endParaRPr>
          </a:p>
        </p:txBody>
      </p:sp>
      <p:sp>
        <p:nvSpPr>
          <p:cNvPr id="16412" name="Rectangle 92"/>
          <p:cNvSpPr>
            <a:spLocks noChangeArrowheads="1"/>
          </p:cNvSpPr>
          <p:nvPr/>
        </p:nvSpPr>
        <p:spPr bwMode="auto">
          <a:xfrm>
            <a:off x="8836025" y="791778"/>
            <a:ext cx="6957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a:solidFill>
                  <a:schemeClr val="bg1">
                    <a:lumMod val="50000"/>
                  </a:schemeClr>
                </a:solidFill>
                <a:latin typeface="Open Sans Semibold" panose="020B0706030804020204" pitchFamily="34" charset="0"/>
              </a:rPr>
              <a:t>TITLE D</a:t>
            </a:r>
            <a:endParaRPr lang="en-US" altLang="en-US" sz="1800">
              <a:solidFill>
                <a:schemeClr val="bg1">
                  <a:lumMod val="50000"/>
                </a:schemeClr>
              </a:solidFill>
            </a:endParaRPr>
          </a:p>
        </p:txBody>
      </p:sp>
      <p:sp>
        <p:nvSpPr>
          <p:cNvPr id="16413" name="Rectangle 93"/>
          <p:cNvSpPr>
            <a:spLocks noChangeArrowheads="1"/>
          </p:cNvSpPr>
          <p:nvPr/>
        </p:nvSpPr>
        <p:spPr bwMode="auto">
          <a:xfrm>
            <a:off x="2452688" y="4725603"/>
            <a:ext cx="6908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a:solidFill>
                  <a:schemeClr val="bg1">
                    <a:lumMod val="50000"/>
                  </a:schemeClr>
                </a:solidFill>
                <a:latin typeface="Open Sans Semibold" panose="020B0706030804020204" pitchFamily="34" charset="0"/>
              </a:rPr>
              <a:t>TITLE C</a:t>
            </a:r>
            <a:endParaRPr lang="en-US" altLang="en-US" sz="1800">
              <a:solidFill>
                <a:schemeClr val="bg1">
                  <a:lumMod val="50000"/>
                </a:schemeClr>
              </a:solidFill>
            </a:endParaRPr>
          </a:p>
        </p:txBody>
      </p:sp>
      <p:sp>
        <p:nvSpPr>
          <p:cNvPr id="16414" name="Rectangle 94"/>
          <p:cNvSpPr>
            <a:spLocks noChangeArrowheads="1"/>
          </p:cNvSpPr>
          <p:nvPr/>
        </p:nvSpPr>
        <p:spPr bwMode="auto">
          <a:xfrm>
            <a:off x="2447925" y="2760278"/>
            <a:ext cx="6957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a:solidFill>
                  <a:schemeClr val="bg1">
                    <a:lumMod val="50000"/>
                  </a:schemeClr>
                </a:solidFill>
                <a:latin typeface="Open Sans Semibold" panose="020B0706030804020204" pitchFamily="34" charset="0"/>
              </a:rPr>
              <a:t>TITLE B</a:t>
            </a:r>
            <a:endParaRPr lang="en-US" altLang="en-US" sz="1800">
              <a:solidFill>
                <a:schemeClr val="bg1">
                  <a:lumMod val="50000"/>
                </a:schemeClr>
              </a:solidFill>
            </a:endParaRPr>
          </a:p>
        </p:txBody>
      </p:sp>
      <p:sp>
        <p:nvSpPr>
          <p:cNvPr id="16415" name="Rectangle 95"/>
          <p:cNvSpPr>
            <a:spLocks noChangeArrowheads="1"/>
          </p:cNvSpPr>
          <p:nvPr/>
        </p:nvSpPr>
        <p:spPr bwMode="auto">
          <a:xfrm>
            <a:off x="2455863" y="771141"/>
            <a:ext cx="6828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dirty="0">
                <a:solidFill>
                  <a:schemeClr val="bg1">
                    <a:lumMod val="50000"/>
                  </a:schemeClr>
                </a:solidFill>
                <a:latin typeface="Open Sans Semibold" panose="020B0706030804020204" pitchFamily="34" charset="0"/>
              </a:rPr>
              <a:t>TITLE A</a:t>
            </a:r>
            <a:endParaRPr lang="en-US" altLang="en-US" sz="1800" dirty="0">
              <a:solidFill>
                <a:schemeClr val="bg1">
                  <a:lumMod val="50000"/>
                </a:schemeClr>
              </a:solidFill>
            </a:endParaRPr>
          </a:p>
        </p:txBody>
      </p:sp>
      <p:sp>
        <p:nvSpPr>
          <p:cNvPr id="16416" name="Freeform 96"/>
          <p:cNvSpPr>
            <a:spLocks noEditPoints="1"/>
          </p:cNvSpPr>
          <p:nvPr/>
        </p:nvSpPr>
        <p:spPr bwMode="auto">
          <a:xfrm>
            <a:off x="703263" y="3071428"/>
            <a:ext cx="838200" cy="561975"/>
          </a:xfrm>
          <a:custGeom>
            <a:avLst/>
            <a:gdLst>
              <a:gd name="T0" fmla="*/ 2147483646 w 211"/>
              <a:gd name="T1" fmla="*/ 2147483646 h 141"/>
              <a:gd name="T2" fmla="*/ 2147483646 w 211"/>
              <a:gd name="T3" fmla="*/ 2147483646 h 141"/>
              <a:gd name="T4" fmla="*/ 2147483646 w 211"/>
              <a:gd name="T5" fmla="*/ 2147483646 h 141"/>
              <a:gd name="T6" fmla="*/ 2147483646 w 211"/>
              <a:gd name="T7" fmla="*/ 2147483646 h 141"/>
              <a:gd name="T8" fmla="*/ 2147483646 w 211"/>
              <a:gd name="T9" fmla="*/ 2147483646 h 141"/>
              <a:gd name="T10" fmla="*/ 2147483646 w 211"/>
              <a:gd name="T11" fmla="*/ 2147483646 h 141"/>
              <a:gd name="T12" fmla="*/ 2147483646 w 211"/>
              <a:gd name="T13" fmla="*/ 2147483646 h 141"/>
              <a:gd name="T14" fmla="*/ 2147483646 w 211"/>
              <a:gd name="T15" fmla="*/ 0 h 141"/>
              <a:gd name="T16" fmla="*/ 2147483646 w 211"/>
              <a:gd name="T17" fmla="*/ 2147483646 h 141"/>
              <a:gd name="T18" fmla="*/ 2147483646 w 211"/>
              <a:gd name="T19" fmla="*/ 2147483646 h 141"/>
              <a:gd name="T20" fmla="*/ 2147483646 w 211"/>
              <a:gd name="T21" fmla="*/ 2147483646 h 141"/>
              <a:gd name="T22" fmla="*/ 2147483646 w 211"/>
              <a:gd name="T23" fmla="*/ 2147483646 h 141"/>
              <a:gd name="T24" fmla="*/ 2147483646 w 211"/>
              <a:gd name="T25" fmla="*/ 2147483646 h 141"/>
              <a:gd name="T26" fmla="*/ 2147483646 w 211"/>
              <a:gd name="T27" fmla="*/ 2147483646 h 141"/>
              <a:gd name="T28" fmla="*/ 2147483646 w 211"/>
              <a:gd name="T29" fmla="*/ 2147483646 h 141"/>
              <a:gd name="T30" fmla="*/ 2147483646 w 211"/>
              <a:gd name="T31" fmla="*/ 2147483646 h 141"/>
              <a:gd name="T32" fmla="*/ 2147483646 w 211"/>
              <a:gd name="T33" fmla="*/ 2147483646 h 141"/>
              <a:gd name="T34" fmla="*/ 2147483646 w 211"/>
              <a:gd name="T35" fmla="*/ 2147483646 h 141"/>
              <a:gd name="T36" fmla="*/ 2147483646 w 211"/>
              <a:gd name="T37" fmla="*/ 2147483646 h 141"/>
              <a:gd name="T38" fmla="*/ 2147483646 w 211"/>
              <a:gd name="T39" fmla="*/ 2147483646 h 141"/>
              <a:gd name="T40" fmla="*/ 2147483646 w 211"/>
              <a:gd name="T41" fmla="*/ 2147483646 h 141"/>
              <a:gd name="T42" fmla="*/ 2147483646 w 211"/>
              <a:gd name="T43" fmla="*/ 2147483646 h 141"/>
              <a:gd name="T44" fmla="*/ 2147483646 w 211"/>
              <a:gd name="T45" fmla="*/ 2147483646 h 141"/>
              <a:gd name="T46" fmla="*/ 2147483646 w 211"/>
              <a:gd name="T47" fmla="*/ 2147483646 h 141"/>
              <a:gd name="T48" fmla="*/ 2147483646 w 211"/>
              <a:gd name="T49" fmla="*/ 2147483646 h 141"/>
              <a:gd name="T50" fmla="*/ 2147483646 w 211"/>
              <a:gd name="T51" fmla="*/ 2147483646 h 141"/>
              <a:gd name="T52" fmla="*/ 2147483646 w 211"/>
              <a:gd name="T53" fmla="*/ 2147483646 h 141"/>
              <a:gd name="T54" fmla="*/ 2147483646 w 211"/>
              <a:gd name="T55" fmla="*/ 2147483646 h 141"/>
              <a:gd name="T56" fmla="*/ 2147483646 w 211"/>
              <a:gd name="T57" fmla="*/ 2147483646 h 141"/>
              <a:gd name="T58" fmla="*/ 2147483646 w 211"/>
              <a:gd name="T59" fmla="*/ 2147483646 h 141"/>
              <a:gd name="T60" fmla="*/ 2147483646 w 211"/>
              <a:gd name="T61" fmla="*/ 2147483646 h 141"/>
              <a:gd name="T62" fmla="*/ 2147483646 w 211"/>
              <a:gd name="T63" fmla="*/ 2147483646 h 141"/>
              <a:gd name="T64" fmla="*/ 2147483646 w 211"/>
              <a:gd name="T65" fmla="*/ 2147483646 h 141"/>
              <a:gd name="T66" fmla="*/ 2147483646 w 211"/>
              <a:gd name="T67" fmla="*/ 2147483646 h 141"/>
              <a:gd name="T68" fmla="*/ 2147483646 w 211"/>
              <a:gd name="T69" fmla="*/ 2147483646 h 141"/>
              <a:gd name="T70" fmla="*/ 2147483646 w 211"/>
              <a:gd name="T71" fmla="*/ 2147483646 h 141"/>
              <a:gd name="T72" fmla="*/ 2147483646 w 211"/>
              <a:gd name="T73" fmla="*/ 2147483646 h 141"/>
              <a:gd name="T74" fmla="*/ 2147483646 w 211"/>
              <a:gd name="T75" fmla="*/ 2147483646 h 141"/>
              <a:gd name="T76" fmla="*/ 2147483646 w 211"/>
              <a:gd name="T77" fmla="*/ 2147483646 h 141"/>
              <a:gd name="T78" fmla="*/ 2147483646 w 211"/>
              <a:gd name="T79" fmla="*/ 2147483646 h 141"/>
              <a:gd name="T80" fmla="*/ 2147483646 w 211"/>
              <a:gd name="T81" fmla="*/ 2147483646 h 141"/>
              <a:gd name="T82" fmla="*/ 2147483646 w 211"/>
              <a:gd name="T83" fmla="*/ 2147483646 h 141"/>
              <a:gd name="T84" fmla="*/ 2147483646 w 211"/>
              <a:gd name="T85" fmla="*/ 2147483646 h 141"/>
              <a:gd name="T86" fmla="*/ 2147483646 w 211"/>
              <a:gd name="T87" fmla="*/ 2147483646 h 141"/>
              <a:gd name="T88" fmla="*/ 2147483646 w 211"/>
              <a:gd name="T89" fmla="*/ 2147483646 h 141"/>
              <a:gd name="T90" fmla="*/ 2147483646 w 211"/>
              <a:gd name="T91" fmla="*/ 2147483646 h 1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11" h="141">
                <a:moveTo>
                  <a:pt x="168" y="14"/>
                </a:moveTo>
                <a:cubicBezTo>
                  <a:pt x="188" y="62"/>
                  <a:pt x="188" y="62"/>
                  <a:pt x="188" y="62"/>
                </a:cubicBezTo>
                <a:cubicBezTo>
                  <a:pt x="163" y="73"/>
                  <a:pt x="163" y="73"/>
                  <a:pt x="163" y="73"/>
                </a:cubicBezTo>
                <a:cubicBezTo>
                  <a:pt x="150" y="62"/>
                  <a:pt x="111" y="28"/>
                  <a:pt x="107" y="27"/>
                </a:cubicBezTo>
                <a:cubicBezTo>
                  <a:pt x="105" y="27"/>
                  <a:pt x="92" y="32"/>
                  <a:pt x="91" y="32"/>
                </a:cubicBezTo>
                <a:cubicBezTo>
                  <a:pt x="91" y="32"/>
                  <a:pt x="84" y="34"/>
                  <a:pt x="77" y="34"/>
                </a:cubicBezTo>
                <a:cubicBezTo>
                  <a:pt x="74" y="34"/>
                  <a:pt x="72" y="34"/>
                  <a:pt x="70" y="33"/>
                </a:cubicBezTo>
                <a:cubicBezTo>
                  <a:pt x="68" y="32"/>
                  <a:pt x="68" y="31"/>
                  <a:pt x="68" y="29"/>
                </a:cubicBezTo>
                <a:cubicBezTo>
                  <a:pt x="68" y="27"/>
                  <a:pt x="71" y="24"/>
                  <a:pt x="72" y="23"/>
                </a:cubicBezTo>
                <a:cubicBezTo>
                  <a:pt x="83" y="18"/>
                  <a:pt x="110" y="7"/>
                  <a:pt x="113" y="7"/>
                </a:cubicBezTo>
                <a:cubicBezTo>
                  <a:pt x="113" y="7"/>
                  <a:pt x="114" y="7"/>
                  <a:pt x="114" y="7"/>
                </a:cubicBezTo>
                <a:cubicBezTo>
                  <a:pt x="121" y="7"/>
                  <a:pt x="163" y="13"/>
                  <a:pt x="168" y="14"/>
                </a:cubicBezTo>
                <a:close/>
                <a:moveTo>
                  <a:pt x="186" y="0"/>
                </a:moveTo>
                <a:cubicBezTo>
                  <a:pt x="185" y="0"/>
                  <a:pt x="184" y="0"/>
                  <a:pt x="184" y="0"/>
                </a:cubicBezTo>
                <a:cubicBezTo>
                  <a:pt x="175" y="3"/>
                  <a:pt x="175" y="3"/>
                  <a:pt x="175" y="3"/>
                </a:cubicBezTo>
                <a:cubicBezTo>
                  <a:pt x="174" y="4"/>
                  <a:pt x="173" y="5"/>
                  <a:pt x="172" y="6"/>
                </a:cubicBezTo>
                <a:cubicBezTo>
                  <a:pt x="172" y="8"/>
                  <a:pt x="172" y="9"/>
                  <a:pt x="172" y="11"/>
                </a:cubicBezTo>
                <a:cubicBezTo>
                  <a:pt x="193" y="62"/>
                  <a:pt x="193" y="62"/>
                  <a:pt x="193" y="62"/>
                </a:cubicBezTo>
                <a:cubicBezTo>
                  <a:pt x="194" y="65"/>
                  <a:pt x="197" y="66"/>
                  <a:pt x="200" y="65"/>
                </a:cubicBezTo>
                <a:cubicBezTo>
                  <a:pt x="208" y="62"/>
                  <a:pt x="208" y="62"/>
                  <a:pt x="208" y="62"/>
                </a:cubicBezTo>
                <a:cubicBezTo>
                  <a:pt x="209" y="61"/>
                  <a:pt x="210" y="60"/>
                  <a:pt x="211" y="59"/>
                </a:cubicBezTo>
                <a:cubicBezTo>
                  <a:pt x="211" y="57"/>
                  <a:pt x="211" y="56"/>
                  <a:pt x="211" y="55"/>
                </a:cubicBezTo>
                <a:cubicBezTo>
                  <a:pt x="191" y="3"/>
                  <a:pt x="191" y="3"/>
                  <a:pt x="191" y="3"/>
                </a:cubicBezTo>
                <a:cubicBezTo>
                  <a:pt x="190" y="1"/>
                  <a:pt x="188" y="0"/>
                  <a:pt x="186" y="0"/>
                </a:cubicBezTo>
                <a:close/>
                <a:moveTo>
                  <a:pt x="1" y="70"/>
                </a:moveTo>
                <a:cubicBezTo>
                  <a:pt x="0" y="72"/>
                  <a:pt x="1" y="73"/>
                  <a:pt x="2" y="74"/>
                </a:cubicBezTo>
                <a:cubicBezTo>
                  <a:pt x="3" y="75"/>
                  <a:pt x="4" y="76"/>
                  <a:pt x="6" y="76"/>
                </a:cubicBezTo>
                <a:cubicBezTo>
                  <a:pt x="14" y="77"/>
                  <a:pt x="14" y="77"/>
                  <a:pt x="14" y="77"/>
                </a:cubicBezTo>
                <a:cubicBezTo>
                  <a:pt x="17" y="77"/>
                  <a:pt x="20" y="75"/>
                  <a:pt x="20" y="72"/>
                </a:cubicBezTo>
                <a:cubicBezTo>
                  <a:pt x="24" y="14"/>
                  <a:pt x="24" y="14"/>
                  <a:pt x="24" y="14"/>
                </a:cubicBezTo>
                <a:cubicBezTo>
                  <a:pt x="25" y="13"/>
                  <a:pt x="24" y="11"/>
                  <a:pt x="23" y="10"/>
                </a:cubicBezTo>
                <a:cubicBezTo>
                  <a:pt x="22" y="9"/>
                  <a:pt x="21" y="8"/>
                  <a:pt x="19" y="8"/>
                </a:cubicBezTo>
                <a:cubicBezTo>
                  <a:pt x="11" y="8"/>
                  <a:pt x="11" y="8"/>
                  <a:pt x="11" y="8"/>
                </a:cubicBezTo>
                <a:cubicBezTo>
                  <a:pt x="11" y="8"/>
                  <a:pt x="10" y="8"/>
                  <a:pt x="10" y="8"/>
                </a:cubicBezTo>
                <a:cubicBezTo>
                  <a:pt x="7" y="8"/>
                  <a:pt x="5" y="10"/>
                  <a:pt x="5" y="13"/>
                </a:cubicBezTo>
                <a:lnTo>
                  <a:pt x="1" y="70"/>
                </a:lnTo>
                <a:close/>
                <a:moveTo>
                  <a:pt x="87" y="121"/>
                </a:moveTo>
                <a:cubicBezTo>
                  <a:pt x="87" y="120"/>
                  <a:pt x="86" y="118"/>
                  <a:pt x="84" y="116"/>
                </a:cubicBezTo>
                <a:cubicBezTo>
                  <a:pt x="80" y="113"/>
                  <a:pt x="76" y="114"/>
                  <a:pt x="73" y="118"/>
                </a:cubicBezTo>
                <a:cubicBezTo>
                  <a:pt x="69" y="123"/>
                  <a:pt x="69" y="123"/>
                  <a:pt x="69" y="123"/>
                </a:cubicBezTo>
                <a:cubicBezTo>
                  <a:pt x="69" y="123"/>
                  <a:pt x="69" y="123"/>
                  <a:pt x="69" y="123"/>
                </a:cubicBezTo>
                <a:cubicBezTo>
                  <a:pt x="65" y="127"/>
                  <a:pt x="65" y="127"/>
                  <a:pt x="65" y="127"/>
                </a:cubicBezTo>
                <a:cubicBezTo>
                  <a:pt x="61" y="133"/>
                  <a:pt x="65" y="138"/>
                  <a:pt x="67" y="139"/>
                </a:cubicBezTo>
                <a:cubicBezTo>
                  <a:pt x="68" y="140"/>
                  <a:pt x="70" y="141"/>
                  <a:pt x="71" y="141"/>
                </a:cubicBezTo>
                <a:cubicBezTo>
                  <a:pt x="73" y="141"/>
                  <a:pt x="75" y="140"/>
                  <a:pt x="77" y="137"/>
                </a:cubicBezTo>
                <a:cubicBezTo>
                  <a:pt x="83" y="130"/>
                  <a:pt x="83" y="130"/>
                  <a:pt x="83" y="130"/>
                </a:cubicBezTo>
                <a:cubicBezTo>
                  <a:pt x="83" y="130"/>
                  <a:pt x="83" y="130"/>
                  <a:pt x="83" y="130"/>
                </a:cubicBezTo>
                <a:cubicBezTo>
                  <a:pt x="85" y="128"/>
                  <a:pt x="85" y="128"/>
                  <a:pt x="85" y="128"/>
                </a:cubicBezTo>
                <a:cubicBezTo>
                  <a:pt x="87" y="126"/>
                  <a:pt x="88" y="124"/>
                  <a:pt x="87" y="121"/>
                </a:cubicBezTo>
                <a:close/>
                <a:moveTo>
                  <a:pt x="46" y="118"/>
                </a:moveTo>
                <a:cubicBezTo>
                  <a:pt x="43" y="122"/>
                  <a:pt x="44" y="125"/>
                  <a:pt x="48" y="128"/>
                </a:cubicBezTo>
                <a:cubicBezTo>
                  <a:pt x="52" y="131"/>
                  <a:pt x="56" y="131"/>
                  <a:pt x="59" y="127"/>
                </a:cubicBezTo>
                <a:cubicBezTo>
                  <a:pt x="69" y="115"/>
                  <a:pt x="69" y="115"/>
                  <a:pt x="69" y="115"/>
                </a:cubicBezTo>
                <a:cubicBezTo>
                  <a:pt x="74" y="109"/>
                  <a:pt x="69" y="105"/>
                  <a:pt x="68" y="104"/>
                </a:cubicBezTo>
                <a:cubicBezTo>
                  <a:pt x="64" y="101"/>
                  <a:pt x="60" y="101"/>
                  <a:pt x="57" y="105"/>
                </a:cubicBezTo>
                <a:cubicBezTo>
                  <a:pt x="52" y="112"/>
                  <a:pt x="52" y="112"/>
                  <a:pt x="52" y="112"/>
                </a:cubicBezTo>
                <a:cubicBezTo>
                  <a:pt x="52" y="112"/>
                  <a:pt x="52" y="112"/>
                  <a:pt x="52" y="112"/>
                </a:cubicBezTo>
                <a:cubicBezTo>
                  <a:pt x="51" y="112"/>
                  <a:pt x="51" y="112"/>
                  <a:pt x="51" y="112"/>
                </a:cubicBezTo>
                <a:lnTo>
                  <a:pt x="46" y="118"/>
                </a:lnTo>
                <a:close/>
                <a:moveTo>
                  <a:pt x="32" y="104"/>
                </a:moveTo>
                <a:cubicBezTo>
                  <a:pt x="30" y="106"/>
                  <a:pt x="29" y="108"/>
                  <a:pt x="30" y="110"/>
                </a:cubicBezTo>
                <a:cubicBezTo>
                  <a:pt x="30" y="112"/>
                  <a:pt x="31" y="114"/>
                  <a:pt x="33" y="115"/>
                </a:cubicBezTo>
                <a:cubicBezTo>
                  <a:pt x="37" y="118"/>
                  <a:pt x="40" y="118"/>
                  <a:pt x="44" y="114"/>
                </a:cubicBezTo>
                <a:cubicBezTo>
                  <a:pt x="55" y="101"/>
                  <a:pt x="55" y="101"/>
                  <a:pt x="55" y="101"/>
                </a:cubicBezTo>
                <a:cubicBezTo>
                  <a:pt x="56" y="98"/>
                  <a:pt x="57" y="96"/>
                  <a:pt x="57" y="94"/>
                </a:cubicBezTo>
                <a:cubicBezTo>
                  <a:pt x="56" y="92"/>
                  <a:pt x="55" y="91"/>
                  <a:pt x="53" y="89"/>
                </a:cubicBezTo>
                <a:cubicBezTo>
                  <a:pt x="50" y="86"/>
                  <a:pt x="46" y="87"/>
                  <a:pt x="43" y="91"/>
                </a:cubicBezTo>
                <a:cubicBezTo>
                  <a:pt x="37" y="97"/>
                  <a:pt x="37" y="97"/>
                  <a:pt x="37" y="97"/>
                </a:cubicBezTo>
                <a:cubicBezTo>
                  <a:pt x="37" y="97"/>
                  <a:pt x="37" y="97"/>
                  <a:pt x="37" y="97"/>
                </a:cubicBezTo>
                <a:cubicBezTo>
                  <a:pt x="37" y="98"/>
                  <a:pt x="37" y="98"/>
                  <a:pt x="37" y="98"/>
                </a:cubicBezTo>
                <a:lnTo>
                  <a:pt x="32" y="104"/>
                </a:lnTo>
                <a:close/>
                <a:moveTo>
                  <a:pt x="29" y="99"/>
                </a:moveTo>
                <a:cubicBezTo>
                  <a:pt x="40" y="86"/>
                  <a:pt x="40" y="86"/>
                  <a:pt x="40" y="86"/>
                </a:cubicBezTo>
                <a:cubicBezTo>
                  <a:pt x="45" y="80"/>
                  <a:pt x="40" y="76"/>
                  <a:pt x="39" y="75"/>
                </a:cubicBezTo>
                <a:cubicBezTo>
                  <a:pt x="35" y="72"/>
                  <a:pt x="31" y="72"/>
                  <a:pt x="28" y="76"/>
                </a:cubicBezTo>
                <a:cubicBezTo>
                  <a:pt x="25" y="81"/>
                  <a:pt x="25" y="81"/>
                  <a:pt x="25" y="81"/>
                </a:cubicBezTo>
                <a:cubicBezTo>
                  <a:pt x="25" y="81"/>
                  <a:pt x="25" y="81"/>
                  <a:pt x="25" y="81"/>
                </a:cubicBezTo>
                <a:cubicBezTo>
                  <a:pt x="24" y="81"/>
                  <a:pt x="24" y="81"/>
                  <a:pt x="24" y="81"/>
                </a:cubicBezTo>
                <a:cubicBezTo>
                  <a:pt x="19" y="87"/>
                  <a:pt x="19" y="87"/>
                  <a:pt x="19" y="87"/>
                </a:cubicBezTo>
                <a:cubicBezTo>
                  <a:pt x="17" y="89"/>
                  <a:pt x="16" y="91"/>
                  <a:pt x="16" y="93"/>
                </a:cubicBezTo>
                <a:cubicBezTo>
                  <a:pt x="17" y="96"/>
                  <a:pt x="18" y="97"/>
                  <a:pt x="19" y="98"/>
                </a:cubicBezTo>
                <a:cubicBezTo>
                  <a:pt x="21" y="99"/>
                  <a:pt x="23" y="101"/>
                  <a:pt x="25" y="101"/>
                </a:cubicBezTo>
                <a:cubicBezTo>
                  <a:pt x="26" y="101"/>
                  <a:pt x="28" y="100"/>
                  <a:pt x="29" y="99"/>
                </a:cubicBezTo>
                <a:close/>
                <a:moveTo>
                  <a:pt x="160" y="88"/>
                </a:moveTo>
                <a:cubicBezTo>
                  <a:pt x="163" y="85"/>
                  <a:pt x="164" y="80"/>
                  <a:pt x="159" y="76"/>
                </a:cubicBezTo>
                <a:cubicBezTo>
                  <a:pt x="155" y="73"/>
                  <a:pt x="155" y="73"/>
                  <a:pt x="155" y="73"/>
                </a:cubicBezTo>
                <a:cubicBezTo>
                  <a:pt x="135" y="56"/>
                  <a:pt x="112" y="36"/>
                  <a:pt x="107" y="33"/>
                </a:cubicBezTo>
                <a:cubicBezTo>
                  <a:pt x="104" y="33"/>
                  <a:pt x="98" y="35"/>
                  <a:pt x="93" y="37"/>
                </a:cubicBezTo>
                <a:cubicBezTo>
                  <a:pt x="92" y="37"/>
                  <a:pt x="92" y="37"/>
                  <a:pt x="92" y="37"/>
                </a:cubicBezTo>
                <a:cubicBezTo>
                  <a:pt x="92" y="37"/>
                  <a:pt x="84" y="39"/>
                  <a:pt x="77" y="39"/>
                </a:cubicBezTo>
                <a:cubicBezTo>
                  <a:pt x="73" y="39"/>
                  <a:pt x="70" y="39"/>
                  <a:pt x="67" y="37"/>
                </a:cubicBezTo>
                <a:cubicBezTo>
                  <a:pt x="63" y="34"/>
                  <a:pt x="63" y="31"/>
                  <a:pt x="63" y="29"/>
                </a:cubicBezTo>
                <a:cubicBezTo>
                  <a:pt x="63" y="25"/>
                  <a:pt x="67" y="21"/>
                  <a:pt x="69" y="19"/>
                </a:cubicBezTo>
                <a:cubicBezTo>
                  <a:pt x="29" y="14"/>
                  <a:pt x="29" y="14"/>
                  <a:pt x="29" y="14"/>
                </a:cubicBezTo>
                <a:cubicBezTo>
                  <a:pt x="25" y="72"/>
                  <a:pt x="25" y="72"/>
                  <a:pt x="25" y="72"/>
                </a:cubicBezTo>
                <a:cubicBezTo>
                  <a:pt x="28" y="69"/>
                  <a:pt x="32" y="68"/>
                  <a:pt x="34" y="68"/>
                </a:cubicBezTo>
                <a:cubicBezTo>
                  <a:pt x="37" y="68"/>
                  <a:pt x="39" y="69"/>
                  <a:pt x="42" y="71"/>
                </a:cubicBezTo>
                <a:cubicBezTo>
                  <a:pt x="46" y="74"/>
                  <a:pt x="48" y="78"/>
                  <a:pt x="47" y="82"/>
                </a:cubicBezTo>
                <a:cubicBezTo>
                  <a:pt x="50" y="82"/>
                  <a:pt x="54" y="83"/>
                  <a:pt x="56" y="85"/>
                </a:cubicBezTo>
                <a:cubicBezTo>
                  <a:pt x="60" y="89"/>
                  <a:pt x="62" y="93"/>
                  <a:pt x="62" y="97"/>
                </a:cubicBezTo>
                <a:cubicBezTo>
                  <a:pt x="65" y="96"/>
                  <a:pt x="68" y="97"/>
                  <a:pt x="71" y="100"/>
                </a:cubicBezTo>
                <a:cubicBezTo>
                  <a:pt x="74" y="103"/>
                  <a:pt x="76" y="106"/>
                  <a:pt x="76" y="110"/>
                </a:cubicBezTo>
                <a:cubicBezTo>
                  <a:pt x="80" y="109"/>
                  <a:pt x="84" y="110"/>
                  <a:pt x="87" y="113"/>
                </a:cubicBezTo>
                <a:cubicBezTo>
                  <a:pt x="92" y="116"/>
                  <a:pt x="93" y="122"/>
                  <a:pt x="91" y="127"/>
                </a:cubicBezTo>
                <a:cubicBezTo>
                  <a:pt x="95" y="129"/>
                  <a:pt x="95" y="129"/>
                  <a:pt x="95" y="129"/>
                </a:cubicBezTo>
                <a:cubicBezTo>
                  <a:pt x="95" y="130"/>
                  <a:pt x="95" y="130"/>
                  <a:pt x="96" y="130"/>
                </a:cubicBezTo>
                <a:cubicBezTo>
                  <a:pt x="96" y="130"/>
                  <a:pt x="96" y="130"/>
                  <a:pt x="96" y="130"/>
                </a:cubicBezTo>
                <a:cubicBezTo>
                  <a:pt x="97" y="131"/>
                  <a:pt x="99" y="132"/>
                  <a:pt x="100" y="132"/>
                </a:cubicBezTo>
                <a:cubicBezTo>
                  <a:pt x="103" y="132"/>
                  <a:pt x="104" y="130"/>
                  <a:pt x="105" y="129"/>
                </a:cubicBezTo>
                <a:cubicBezTo>
                  <a:pt x="108" y="126"/>
                  <a:pt x="109" y="123"/>
                  <a:pt x="106" y="120"/>
                </a:cubicBezTo>
                <a:cubicBezTo>
                  <a:pt x="106" y="120"/>
                  <a:pt x="106" y="120"/>
                  <a:pt x="106" y="120"/>
                </a:cubicBezTo>
                <a:cubicBezTo>
                  <a:pt x="88" y="105"/>
                  <a:pt x="88" y="105"/>
                  <a:pt x="88" y="105"/>
                </a:cubicBezTo>
                <a:cubicBezTo>
                  <a:pt x="88" y="104"/>
                  <a:pt x="87" y="104"/>
                  <a:pt x="87" y="103"/>
                </a:cubicBezTo>
                <a:cubicBezTo>
                  <a:pt x="87" y="102"/>
                  <a:pt x="87" y="101"/>
                  <a:pt x="88" y="101"/>
                </a:cubicBezTo>
                <a:cubicBezTo>
                  <a:pt x="89" y="100"/>
                  <a:pt x="91" y="99"/>
                  <a:pt x="92" y="100"/>
                </a:cubicBezTo>
                <a:cubicBezTo>
                  <a:pt x="115" y="120"/>
                  <a:pt x="115" y="120"/>
                  <a:pt x="115" y="120"/>
                </a:cubicBezTo>
                <a:cubicBezTo>
                  <a:pt x="116" y="121"/>
                  <a:pt x="118" y="121"/>
                  <a:pt x="119" y="121"/>
                </a:cubicBezTo>
                <a:cubicBezTo>
                  <a:pt x="122" y="121"/>
                  <a:pt x="124" y="120"/>
                  <a:pt x="126" y="118"/>
                </a:cubicBezTo>
                <a:cubicBezTo>
                  <a:pt x="127" y="116"/>
                  <a:pt x="128" y="114"/>
                  <a:pt x="128" y="112"/>
                </a:cubicBezTo>
                <a:cubicBezTo>
                  <a:pt x="127" y="110"/>
                  <a:pt x="126" y="108"/>
                  <a:pt x="124" y="107"/>
                </a:cubicBezTo>
                <a:cubicBezTo>
                  <a:pt x="121" y="104"/>
                  <a:pt x="121" y="104"/>
                  <a:pt x="121" y="104"/>
                </a:cubicBezTo>
                <a:cubicBezTo>
                  <a:pt x="121" y="104"/>
                  <a:pt x="121" y="104"/>
                  <a:pt x="121" y="104"/>
                </a:cubicBezTo>
                <a:cubicBezTo>
                  <a:pt x="108" y="94"/>
                  <a:pt x="108" y="94"/>
                  <a:pt x="108" y="94"/>
                </a:cubicBezTo>
                <a:cubicBezTo>
                  <a:pt x="108" y="93"/>
                  <a:pt x="107" y="93"/>
                  <a:pt x="107" y="92"/>
                </a:cubicBezTo>
                <a:cubicBezTo>
                  <a:pt x="107" y="91"/>
                  <a:pt x="107" y="90"/>
                  <a:pt x="108" y="90"/>
                </a:cubicBezTo>
                <a:cubicBezTo>
                  <a:pt x="109" y="89"/>
                  <a:pt x="111" y="88"/>
                  <a:pt x="112" y="89"/>
                </a:cubicBezTo>
                <a:cubicBezTo>
                  <a:pt x="133" y="107"/>
                  <a:pt x="133" y="107"/>
                  <a:pt x="133" y="107"/>
                </a:cubicBezTo>
                <a:cubicBezTo>
                  <a:pt x="135" y="108"/>
                  <a:pt x="137" y="109"/>
                  <a:pt x="138" y="109"/>
                </a:cubicBezTo>
                <a:cubicBezTo>
                  <a:pt x="141" y="109"/>
                  <a:pt x="143" y="107"/>
                  <a:pt x="145" y="105"/>
                </a:cubicBezTo>
                <a:cubicBezTo>
                  <a:pt x="147" y="103"/>
                  <a:pt x="148" y="101"/>
                  <a:pt x="147" y="99"/>
                </a:cubicBezTo>
                <a:cubicBezTo>
                  <a:pt x="147" y="97"/>
                  <a:pt x="146" y="95"/>
                  <a:pt x="144" y="94"/>
                </a:cubicBezTo>
                <a:cubicBezTo>
                  <a:pt x="138" y="88"/>
                  <a:pt x="138" y="88"/>
                  <a:pt x="138" y="88"/>
                </a:cubicBezTo>
                <a:cubicBezTo>
                  <a:pt x="138" y="88"/>
                  <a:pt x="138" y="88"/>
                  <a:pt x="138" y="88"/>
                </a:cubicBezTo>
                <a:cubicBezTo>
                  <a:pt x="127" y="79"/>
                  <a:pt x="127" y="79"/>
                  <a:pt x="127" y="79"/>
                </a:cubicBezTo>
                <a:cubicBezTo>
                  <a:pt x="125" y="78"/>
                  <a:pt x="125" y="77"/>
                  <a:pt x="126" y="75"/>
                </a:cubicBezTo>
                <a:cubicBezTo>
                  <a:pt x="127" y="74"/>
                  <a:pt x="129" y="74"/>
                  <a:pt x="130" y="75"/>
                </a:cubicBezTo>
                <a:cubicBezTo>
                  <a:pt x="148" y="90"/>
                  <a:pt x="148" y="90"/>
                  <a:pt x="148" y="90"/>
                </a:cubicBezTo>
                <a:cubicBezTo>
                  <a:pt x="152" y="93"/>
                  <a:pt x="157" y="92"/>
                  <a:pt x="160" y="88"/>
                </a:cubicBezTo>
                <a:close/>
              </a:path>
            </a:pathLst>
          </a:custGeom>
          <a:solidFill>
            <a:srgbClr val="40A693"/>
          </a:solidFill>
          <a:ln>
            <a:noFill/>
          </a:ln>
          <a:extLst/>
        </p:spPr>
        <p:txBody>
          <a:bodyPr/>
          <a:lstStyle/>
          <a:p>
            <a:endParaRPr lang="en-US"/>
          </a:p>
        </p:txBody>
      </p:sp>
      <p:sp>
        <p:nvSpPr>
          <p:cNvPr id="16417" name="Freeform 97"/>
          <p:cNvSpPr>
            <a:spLocks noEditPoints="1"/>
          </p:cNvSpPr>
          <p:nvPr/>
        </p:nvSpPr>
        <p:spPr bwMode="auto">
          <a:xfrm>
            <a:off x="10688638" y="1055303"/>
            <a:ext cx="752475" cy="628650"/>
          </a:xfrm>
          <a:custGeom>
            <a:avLst/>
            <a:gdLst>
              <a:gd name="T0" fmla="*/ 2147483646 w 189"/>
              <a:gd name="T1" fmla="*/ 2147483646 h 158"/>
              <a:gd name="T2" fmla="*/ 2147483646 w 189"/>
              <a:gd name="T3" fmla="*/ 2147483646 h 158"/>
              <a:gd name="T4" fmla="*/ 2147483646 w 189"/>
              <a:gd name="T5" fmla="*/ 2147483646 h 158"/>
              <a:gd name="T6" fmla="*/ 2147483646 w 189"/>
              <a:gd name="T7" fmla="*/ 2147483646 h 158"/>
              <a:gd name="T8" fmla="*/ 2147483646 w 189"/>
              <a:gd name="T9" fmla="*/ 2147483646 h 158"/>
              <a:gd name="T10" fmla="*/ 2147483646 w 189"/>
              <a:gd name="T11" fmla="*/ 2147483646 h 158"/>
              <a:gd name="T12" fmla="*/ 2147483646 w 189"/>
              <a:gd name="T13" fmla="*/ 2147483646 h 158"/>
              <a:gd name="T14" fmla="*/ 2147483646 w 189"/>
              <a:gd name="T15" fmla="*/ 2147483646 h 158"/>
              <a:gd name="T16" fmla="*/ 2147483646 w 189"/>
              <a:gd name="T17" fmla="*/ 2147483646 h 158"/>
              <a:gd name="T18" fmla="*/ 2147483646 w 189"/>
              <a:gd name="T19" fmla="*/ 2147483646 h 158"/>
              <a:gd name="T20" fmla="*/ 2147483646 w 189"/>
              <a:gd name="T21" fmla="*/ 2147483646 h 158"/>
              <a:gd name="T22" fmla="*/ 2147483646 w 189"/>
              <a:gd name="T23" fmla="*/ 2147483646 h 158"/>
              <a:gd name="T24" fmla="*/ 2147483646 w 189"/>
              <a:gd name="T25" fmla="*/ 2147483646 h 158"/>
              <a:gd name="T26" fmla="*/ 2147483646 w 189"/>
              <a:gd name="T27" fmla="*/ 2147483646 h 158"/>
              <a:gd name="T28" fmla="*/ 2147483646 w 189"/>
              <a:gd name="T29" fmla="*/ 2147483646 h 158"/>
              <a:gd name="T30" fmla="*/ 2147483646 w 189"/>
              <a:gd name="T31" fmla="*/ 2147483646 h 158"/>
              <a:gd name="T32" fmla="*/ 2147483646 w 189"/>
              <a:gd name="T33" fmla="*/ 2147483646 h 158"/>
              <a:gd name="T34" fmla="*/ 2147483646 w 189"/>
              <a:gd name="T35" fmla="*/ 2147483646 h 158"/>
              <a:gd name="T36" fmla="*/ 2147483646 w 189"/>
              <a:gd name="T37" fmla="*/ 2147483646 h 158"/>
              <a:gd name="T38" fmla="*/ 2147483646 w 189"/>
              <a:gd name="T39" fmla="*/ 2147483646 h 158"/>
              <a:gd name="T40" fmla="*/ 2147483646 w 189"/>
              <a:gd name="T41" fmla="*/ 2147483646 h 158"/>
              <a:gd name="T42" fmla="*/ 2147483646 w 189"/>
              <a:gd name="T43" fmla="*/ 2147483646 h 158"/>
              <a:gd name="T44" fmla="*/ 2147483646 w 189"/>
              <a:gd name="T45" fmla="*/ 2147483646 h 158"/>
              <a:gd name="T46" fmla="*/ 2147483646 w 189"/>
              <a:gd name="T47" fmla="*/ 2147483646 h 158"/>
              <a:gd name="T48" fmla="*/ 2147483646 w 189"/>
              <a:gd name="T49" fmla="*/ 2147483646 h 158"/>
              <a:gd name="T50" fmla="*/ 2147483646 w 189"/>
              <a:gd name="T51" fmla="*/ 2147483646 h 158"/>
              <a:gd name="T52" fmla="*/ 2147483646 w 189"/>
              <a:gd name="T53" fmla="*/ 2147483646 h 158"/>
              <a:gd name="T54" fmla="*/ 2147483646 w 189"/>
              <a:gd name="T55" fmla="*/ 2147483646 h 158"/>
              <a:gd name="T56" fmla="*/ 2147483646 w 189"/>
              <a:gd name="T57" fmla="*/ 2147483646 h 158"/>
              <a:gd name="T58" fmla="*/ 2147483646 w 189"/>
              <a:gd name="T59" fmla="*/ 2147483646 h 158"/>
              <a:gd name="T60" fmla="*/ 2147483646 w 189"/>
              <a:gd name="T61" fmla="*/ 2147483646 h 158"/>
              <a:gd name="T62" fmla="*/ 2147483646 w 189"/>
              <a:gd name="T63" fmla="*/ 2147483646 h 158"/>
              <a:gd name="T64" fmla="*/ 2147483646 w 189"/>
              <a:gd name="T65" fmla="*/ 2147483646 h 158"/>
              <a:gd name="T66" fmla="*/ 2147483646 w 189"/>
              <a:gd name="T67" fmla="*/ 2147483646 h 158"/>
              <a:gd name="T68" fmla="*/ 2147483646 w 189"/>
              <a:gd name="T69" fmla="*/ 2147483646 h 158"/>
              <a:gd name="T70" fmla="*/ 2147483646 w 189"/>
              <a:gd name="T71" fmla="*/ 2147483646 h 158"/>
              <a:gd name="T72" fmla="*/ 2147483646 w 189"/>
              <a:gd name="T73" fmla="*/ 2147483646 h 158"/>
              <a:gd name="T74" fmla="*/ 2147483646 w 189"/>
              <a:gd name="T75" fmla="*/ 2147483646 h 158"/>
              <a:gd name="T76" fmla="*/ 2147483646 w 189"/>
              <a:gd name="T77" fmla="*/ 2147483646 h 158"/>
              <a:gd name="T78" fmla="*/ 2147483646 w 189"/>
              <a:gd name="T79" fmla="*/ 2147483646 h 158"/>
              <a:gd name="T80" fmla="*/ 2147483646 w 189"/>
              <a:gd name="T81" fmla="*/ 2147483646 h 158"/>
              <a:gd name="T82" fmla="*/ 2147483646 w 189"/>
              <a:gd name="T83" fmla="*/ 2147483646 h 158"/>
              <a:gd name="T84" fmla="*/ 2147483646 w 189"/>
              <a:gd name="T85" fmla="*/ 2147483646 h 158"/>
              <a:gd name="T86" fmla="*/ 2147483646 w 189"/>
              <a:gd name="T87" fmla="*/ 2147483646 h 158"/>
              <a:gd name="T88" fmla="*/ 2147483646 w 189"/>
              <a:gd name="T89" fmla="*/ 2147483646 h 158"/>
              <a:gd name="T90" fmla="*/ 2147483646 w 189"/>
              <a:gd name="T91" fmla="*/ 2147483646 h 158"/>
              <a:gd name="T92" fmla="*/ 2147483646 w 189"/>
              <a:gd name="T93" fmla="*/ 2147483646 h 158"/>
              <a:gd name="T94" fmla="*/ 2147483646 w 189"/>
              <a:gd name="T95" fmla="*/ 2147483646 h 158"/>
              <a:gd name="T96" fmla="*/ 2147483646 w 189"/>
              <a:gd name="T97" fmla="*/ 2147483646 h 158"/>
              <a:gd name="T98" fmla="*/ 2147483646 w 189"/>
              <a:gd name="T99" fmla="*/ 2147483646 h 158"/>
              <a:gd name="T100" fmla="*/ 2147483646 w 189"/>
              <a:gd name="T101" fmla="*/ 0 h 158"/>
              <a:gd name="T102" fmla="*/ 0 w 189"/>
              <a:gd name="T103" fmla="*/ 2147483646 h 158"/>
              <a:gd name="T104" fmla="*/ 2147483646 w 189"/>
              <a:gd name="T105" fmla="*/ 2147483646 h 158"/>
              <a:gd name="T106" fmla="*/ 2147483646 w 189"/>
              <a:gd name="T107" fmla="*/ 2147483646 h 158"/>
              <a:gd name="T108" fmla="*/ 2147483646 w 189"/>
              <a:gd name="T109" fmla="*/ 2147483646 h 158"/>
              <a:gd name="T110" fmla="*/ 2147483646 w 189"/>
              <a:gd name="T111" fmla="*/ 2147483646 h 158"/>
              <a:gd name="T112" fmla="*/ 2147483646 w 189"/>
              <a:gd name="T113" fmla="*/ 2147483646 h 158"/>
              <a:gd name="T114" fmla="*/ 2147483646 w 189"/>
              <a:gd name="T115" fmla="*/ 2147483646 h 158"/>
              <a:gd name="T116" fmla="*/ 2147483646 w 189"/>
              <a:gd name="T117" fmla="*/ 2147483646 h 1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9" h="158">
                <a:moveTo>
                  <a:pt x="26" y="129"/>
                </a:moveTo>
                <a:cubicBezTo>
                  <a:pt x="26" y="86"/>
                  <a:pt x="26" y="86"/>
                  <a:pt x="26" y="86"/>
                </a:cubicBezTo>
                <a:cubicBezTo>
                  <a:pt x="26" y="83"/>
                  <a:pt x="29" y="80"/>
                  <a:pt x="32" y="80"/>
                </a:cubicBezTo>
                <a:cubicBezTo>
                  <a:pt x="42" y="80"/>
                  <a:pt x="42" y="80"/>
                  <a:pt x="42" y="80"/>
                </a:cubicBezTo>
                <a:cubicBezTo>
                  <a:pt x="46" y="80"/>
                  <a:pt x="49" y="83"/>
                  <a:pt x="49" y="86"/>
                </a:cubicBezTo>
                <a:cubicBezTo>
                  <a:pt x="49" y="129"/>
                  <a:pt x="49" y="129"/>
                  <a:pt x="49" y="129"/>
                </a:cubicBezTo>
                <a:cubicBezTo>
                  <a:pt x="49" y="132"/>
                  <a:pt x="46" y="135"/>
                  <a:pt x="42" y="135"/>
                </a:cubicBezTo>
                <a:cubicBezTo>
                  <a:pt x="32" y="135"/>
                  <a:pt x="32" y="135"/>
                  <a:pt x="32" y="135"/>
                </a:cubicBezTo>
                <a:cubicBezTo>
                  <a:pt x="29" y="135"/>
                  <a:pt x="26" y="132"/>
                  <a:pt x="26" y="129"/>
                </a:cubicBezTo>
                <a:close/>
                <a:moveTo>
                  <a:pt x="70" y="65"/>
                </a:moveTo>
                <a:cubicBezTo>
                  <a:pt x="66" y="65"/>
                  <a:pt x="63" y="68"/>
                  <a:pt x="63" y="71"/>
                </a:cubicBezTo>
                <a:cubicBezTo>
                  <a:pt x="63" y="129"/>
                  <a:pt x="63" y="129"/>
                  <a:pt x="63" y="129"/>
                </a:cubicBezTo>
                <a:cubicBezTo>
                  <a:pt x="63" y="132"/>
                  <a:pt x="66" y="135"/>
                  <a:pt x="70" y="135"/>
                </a:cubicBezTo>
                <a:cubicBezTo>
                  <a:pt x="80" y="135"/>
                  <a:pt x="80" y="135"/>
                  <a:pt x="80" y="135"/>
                </a:cubicBezTo>
                <a:cubicBezTo>
                  <a:pt x="83" y="135"/>
                  <a:pt x="86" y="132"/>
                  <a:pt x="86" y="129"/>
                </a:cubicBezTo>
                <a:cubicBezTo>
                  <a:pt x="86" y="71"/>
                  <a:pt x="86" y="71"/>
                  <a:pt x="86" y="71"/>
                </a:cubicBezTo>
                <a:cubicBezTo>
                  <a:pt x="86" y="68"/>
                  <a:pt x="83" y="65"/>
                  <a:pt x="80" y="65"/>
                </a:cubicBezTo>
                <a:lnTo>
                  <a:pt x="70" y="65"/>
                </a:lnTo>
                <a:close/>
                <a:moveTo>
                  <a:pt x="107" y="52"/>
                </a:moveTo>
                <a:cubicBezTo>
                  <a:pt x="104" y="52"/>
                  <a:pt x="101" y="55"/>
                  <a:pt x="101" y="58"/>
                </a:cubicBezTo>
                <a:cubicBezTo>
                  <a:pt x="101" y="129"/>
                  <a:pt x="101" y="129"/>
                  <a:pt x="101" y="129"/>
                </a:cubicBezTo>
                <a:cubicBezTo>
                  <a:pt x="101" y="132"/>
                  <a:pt x="104" y="135"/>
                  <a:pt x="107" y="135"/>
                </a:cubicBezTo>
                <a:cubicBezTo>
                  <a:pt x="118" y="135"/>
                  <a:pt x="118" y="135"/>
                  <a:pt x="118" y="135"/>
                </a:cubicBezTo>
                <a:cubicBezTo>
                  <a:pt x="121" y="135"/>
                  <a:pt x="124" y="132"/>
                  <a:pt x="124" y="129"/>
                </a:cubicBezTo>
                <a:cubicBezTo>
                  <a:pt x="124" y="58"/>
                  <a:pt x="124" y="58"/>
                  <a:pt x="124" y="58"/>
                </a:cubicBezTo>
                <a:cubicBezTo>
                  <a:pt x="124" y="55"/>
                  <a:pt x="121" y="52"/>
                  <a:pt x="118" y="52"/>
                </a:cubicBezTo>
                <a:lnTo>
                  <a:pt x="107" y="52"/>
                </a:lnTo>
                <a:close/>
                <a:moveTo>
                  <a:pt x="145" y="39"/>
                </a:moveTo>
                <a:cubicBezTo>
                  <a:pt x="142" y="39"/>
                  <a:pt x="139" y="42"/>
                  <a:pt x="139" y="45"/>
                </a:cubicBezTo>
                <a:cubicBezTo>
                  <a:pt x="139" y="129"/>
                  <a:pt x="139" y="129"/>
                  <a:pt x="139" y="129"/>
                </a:cubicBezTo>
                <a:cubicBezTo>
                  <a:pt x="139" y="132"/>
                  <a:pt x="142" y="135"/>
                  <a:pt x="145" y="135"/>
                </a:cubicBezTo>
                <a:cubicBezTo>
                  <a:pt x="155" y="135"/>
                  <a:pt x="155" y="135"/>
                  <a:pt x="155" y="135"/>
                </a:cubicBezTo>
                <a:cubicBezTo>
                  <a:pt x="159" y="135"/>
                  <a:pt x="162" y="132"/>
                  <a:pt x="162" y="129"/>
                </a:cubicBezTo>
                <a:cubicBezTo>
                  <a:pt x="162" y="45"/>
                  <a:pt x="162" y="45"/>
                  <a:pt x="162" y="45"/>
                </a:cubicBezTo>
                <a:cubicBezTo>
                  <a:pt x="162" y="42"/>
                  <a:pt x="159" y="39"/>
                  <a:pt x="155" y="39"/>
                </a:cubicBezTo>
                <a:lnTo>
                  <a:pt x="145" y="39"/>
                </a:lnTo>
                <a:close/>
                <a:moveTo>
                  <a:pt x="29" y="64"/>
                </a:moveTo>
                <a:cubicBezTo>
                  <a:pt x="69" y="56"/>
                  <a:pt x="107" y="42"/>
                  <a:pt x="140" y="22"/>
                </a:cubicBezTo>
                <a:cubicBezTo>
                  <a:pt x="144" y="27"/>
                  <a:pt x="144" y="27"/>
                  <a:pt x="144" y="27"/>
                </a:cubicBezTo>
                <a:cubicBezTo>
                  <a:pt x="155" y="9"/>
                  <a:pt x="155" y="9"/>
                  <a:pt x="155" y="9"/>
                </a:cubicBezTo>
                <a:cubicBezTo>
                  <a:pt x="133" y="8"/>
                  <a:pt x="133" y="8"/>
                  <a:pt x="133" y="8"/>
                </a:cubicBezTo>
                <a:cubicBezTo>
                  <a:pt x="137" y="14"/>
                  <a:pt x="137" y="14"/>
                  <a:pt x="137" y="14"/>
                </a:cubicBezTo>
                <a:cubicBezTo>
                  <a:pt x="103" y="34"/>
                  <a:pt x="67" y="48"/>
                  <a:pt x="27" y="55"/>
                </a:cubicBezTo>
                <a:lnTo>
                  <a:pt x="29" y="64"/>
                </a:lnTo>
                <a:close/>
                <a:moveTo>
                  <a:pt x="189" y="147"/>
                </a:moveTo>
                <a:cubicBezTo>
                  <a:pt x="170" y="136"/>
                  <a:pt x="170" y="136"/>
                  <a:pt x="170" y="136"/>
                </a:cubicBezTo>
                <a:cubicBezTo>
                  <a:pt x="170" y="143"/>
                  <a:pt x="170" y="143"/>
                  <a:pt x="170" y="143"/>
                </a:cubicBezTo>
                <a:cubicBezTo>
                  <a:pt x="16" y="143"/>
                  <a:pt x="16" y="143"/>
                  <a:pt x="16" y="143"/>
                </a:cubicBezTo>
                <a:cubicBezTo>
                  <a:pt x="16" y="20"/>
                  <a:pt x="16" y="20"/>
                  <a:pt x="16" y="20"/>
                </a:cubicBezTo>
                <a:cubicBezTo>
                  <a:pt x="23" y="20"/>
                  <a:pt x="23" y="20"/>
                  <a:pt x="23" y="20"/>
                </a:cubicBezTo>
                <a:cubicBezTo>
                  <a:pt x="12" y="0"/>
                  <a:pt x="12" y="0"/>
                  <a:pt x="12" y="0"/>
                </a:cubicBezTo>
                <a:cubicBezTo>
                  <a:pt x="0" y="20"/>
                  <a:pt x="0" y="20"/>
                  <a:pt x="0" y="20"/>
                </a:cubicBezTo>
                <a:cubicBezTo>
                  <a:pt x="7" y="20"/>
                  <a:pt x="7" y="20"/>
                  <a:pt x="7" y="20"/>
                </a:cubicBezTo>
                <a:cubicBezTo>
                  <a:pt x="7" y="143"/>
                  <a:pt x="7" y="143"/>
                  <a:pt x="7" y="143"/>
                </a:cubicBezTo>
                <a:cubicBezTo>
                  <a:pt x="7" y="147"/>
                  <a:pt x="7" y="147"/>
                  <a:pt x="7" y="147"/>
                </a:cubicBezTo>
                <a:cubicBezTo>
                  <a:pt x="7" y="151"/>
                  <a:pt x="7" y="151"/>
                  <a:pt x="7" y="151"/>
                </a:cubicBezTo>
                <a:cubicBezTo>
                  <a:pt x="170" y="151"/>
                  <a:pt x="170" y="151"/>
                  <a:pt x="170" y="151"/>
                </a:cubicBezTo>
                <a:cubicBezTo>
                  <a:pt x="170" y="158"/>
                  <a:pt x="170" y="158"/>
                  <a:pt x="170" y="158"/>
                </a:cubicBezTo>
                <a:lnTo>
                  <a:pt x="189" y="147"/>
                </a:lnTo>
                <a:close/>
              </a:path>
            </a:pathLst>
          </a:custGeom>
          <a:solidFill>
            <a:srgbClr val="4276AA"/>
          </a:solidFill>
          <a:ln>
            <a:noFill/>
          </a:ln>
          <a:extLst/>
        </p:spPr>
        <p:txBody>
          <a:bodyPr/>
          <a:lstStyle/>
          <a:p>
            <a:endParaRPr lang="en-US"/>
          </a:p>
        </p:txBody>
      </p:sp>
      <p:sp>
        <p:nvSpPr>
          <p:cNvPr id="16418" name="Freeform 98"/>
          <p:cNvSpPr>
            <a:spLocks noEditPoints="1"/>
          </p:cNvSpPr>
          <p:nvPr/>
        </p:nvSpPr>
        <p:spPr bwMode="auto">
          <a:xfrm>
            <a:off x="10582275" y="5070091"/>
            <a:ext cx="1044575" cy="544512"/>
          </a:xfrm>
          <a:custGeom>
            <a:avLst/>
            <a:gdLst>
              <a:gd name="T0" fmla="*/ 2147483646 w 263"/>
              <a:gd name="T1" fmla="*/ 2147483646 h 137"/>
              <a:gd name="T2" fmla="*/ 2147483646 w 263"/>
              <a:gd name="T3" fmla="*/ 2147483646 h 137"/>
              <a:gd name="T4" fmla="*/ 2147483646 w 263"/>
              <a:gd name="T5" fmla="*/ 2147483646 h 137"/>
              <a:gd name="T6" fmla="*/ 2147483646 w 263"/>
              <a:gd name="T7" fmla="*/ 2147483646 h 137"/>
              <a:gd name="T8" fmla="*/ 2147483646 w 263"/>
              <a:gd name="T9" fmla="*/ 2147483646 h 137"/>
              <a:gd name="T10" fmla="*/ 2147483646 w 263"/>
              <a:gd name="T11" fmla="*/ 2147483646 h 137"/>
              <a:gd name="T12" fmla="*/ 2147483646 w 263"/>
              <a:gd name="T13" fmla="*/ 2147483646 h 137"/>
              <a:gd name="T14" fmla="*/ 2147483646 w 263"/>
              <a:gd name="T15" fmla="*/ 2147483646 h 137"/>
              <a:gd name="T16" fmla="*/ 2147483646 w 263"/>
              <a:gd name="T17" fmla="*/ 2147483646 h 137"/>
              <a:gd name="T18" fmla="*/ 2147483646 w 263"/>
              <a:gd name="T19" fmla="*/ 2147483646 h 137"/>
              <a:gd name="T20" fmla="*/ 2147483646 w 263"/>
              <a:gd name="T21" fmla="*/ 2147483646 h 137"/>
              <a:gd name="T22" fmla="*/ 2147483646 w 263"/>
              <a:gd name="T23" fmla="*/ 0 h 137"/>
              <a:gd name="T24" fmla="*/ 2147483646 w 263"/>
              <a:gd name="T25" fmla="*/ 2147483646 h 137"/>
              <a:gd name="T26" fmla="*/ 2147483646 w 263"/>
              <a:gd name="T27" fmla="*/ 2147483646 h 137"/>
              <a:gd name="T28" fmla="*/ 2147483646 w 263"/>
              <a:gd name="T29" fmla="*/ 2147483646 h 137"/>
              <a:gd name="T30" fmla="*/ 2147483646 w 263"/>
              <a:gd name="T31" fmla="*/ 2147483646 h 137"/>
              <a:gd name="T32" fmla="*/ 2147483646 w 263"/>
              <a:gd name="T33" fmla="*/ 2147483646 h 137"/>
              <a:gd name="T34" fmla="*/ 2147483646 w 263"/>
              <a:gd name="T35" fmla="*/ 2147483646 h 137"/>
              <a:gd name="T36" fmla="*/ 2147483646 w 263"/>
              <a:gd name="T37" fmla="*/ 2147483646 h 137"/>
              <a:gd name="T38" fmla="*/ 2147483646 w 263"/>
              <a:gd name="T39" fmla="*/ 2147483646 h 137"/>
              <a:gd name="T40" fmla="*/ 2147483646 w 263"/>
              <a:gd name="T41" fmla="*/ 2147483646 h 137"/>
              <a:gd name="T42" fmla="*/ 2147483646 w 263"/>
              <a:gd name="T43" fmla="*/ 2147483646 h 137"/>
              <a:gd name="T44" fmla="*/ 2147483646 w 263"/>
              <a:gd name="T45" fmla="*/ 2147483646 h 137"/>
              <a:gd name="T46" fmla="*/ 2147483646 w 263"/>
              <a:gd name="T47" fmla="*/ 2147483646 h 137"/>
              <a:gd name="T48" fmla="*/ 2147483646 w 263"/>
              <a:gd name="T49" fmla="*/ 2147483646 h 137"/>
              <a:gd name="T50" fmla="*/ 2147483646 w 263"/>
              <a:gd name="T51" fmla="*/ 2147483646 h 137"/>
              <a:gd name="T52" fmla="*/ 2147483646 w 263"/>
              <a:gd name="T53" fmla="*/ 2147483646 h 137"/>
              <a:gd name="T54" fmla="*/ 2147483646 w 263"/>
              <a:gd name="T55" fmla="*/ 2147483646 h 137"/>
              <a:gd name="T56" fmla="*/ 2147483646 w 263"/>
              <a:gd name="T57" fmla="*/ 2147483646 h 137"/>
              <a:gd name="T58" fmla="*/ 2147483646 w 263"/>
              <a:gd name="T59" fmla="*/ 2147483646 h 137"/>
              <a:gd name="T60" fmla="*/ 2147483646 w 263"/>
              <a:gd name="T61" fmla="*/ 2147483646 h 137"/>
              <a:gd name="T62" fmla="*/ 2147483646 w 263"/>
              <a:gd name="T63" fmla="*/ 2147483646 h 137"/>
              <a:gd name="T64" fmla="*/ 2147483646 w 263"/>
              <a:gd name="T65" fmla="*/ 2147483646 h 137"/>
              <a:gd name="T66" fmla="*/ 2147483646 w 263"/>
              <a:gd name="T67" fmla="*/ 2147483646 h 137"/>
              <a:gd name="T68" fmla="*/ 2147483646 w 263"/>
              <a:gd name="T69" fmla="*/ 2147483646 h 137"/>
              <a:gd name="T70" fmla="*/ 2147483646 w 263"/>
              <a:gd name="T71" fmla="*/ 2147483646 h 137"/>
              <a:gd name="T72" fmla="*/ 2147483646 w 263"/>
              <a:gd name="T73" fmla="*/ 2147483646 h 137"/>
              <a:gd name="T74" fmla="*/ 2147483646 w 263"/>
              <a:gd name="T75" fmla="*/ 2147483646 h 137"/>
              <a:gd name="T76" fmla="*/ 2147483646 w 263"/>
              <a:gd name="T77" fmla="*/ 2147483646 h 137"/>
              <a:gd name="T78" fmla="*/ 2147483646 w 263"/>
              <a:gd name="T79" fmla="*/ 2147483646 h 137"/>
              <a:gd name="T80" fmla="*/ 2147483646 w 263"/>
              <a:gd name="T81" fmla="*/ 2147483646 h 137"/>
              <a:gd name="T82" fmla="*/ 2147483646 w 263"/>
              <a:gd name="T83" fmla="*/ 2147483646 h 137"/>
              <a:gd name="T84" fmla="*/ 2147483646 w 263"/>
              <a:gd name="T85" fmla="*/ 2147483646 h 137"/>
              <a:gd name="T86" fmla="*/ 2147483646 w 263"/>
              <a:gd name="T87" fmla="*/ 2147483646 h 137"/>
              <a:gd name="T88" fmla="*/ 2147483646 w 263"/>
              <a:gd name="T89" fmla="*/ 2147483646 h 137"/>
              <a:gd name="T90" fmla="*/ 2147483646 w 263"/>
              <a:gd name="T91" fmla="*/ 2147483646 h 137"/>
              <a:gd name="T92" fmla="*/ 2147483646 w 263"/>
              <a:gd name="T93" fmla="*/ 2147483646 h 137"/>
              <a:gd name="T94" fmla="*/ 2147483646 w 263"/>
              <a:gd name="T95" fmla="*/ 2147483646 h 137"/>
              <a:gd name="T96" fmla="*/ 2147483646 w 263"/>
              <a:gd name="T97" fmla="*/ 2147483646 h 137"/>
              <a:gd name="T98" fmla="*/ 2147483646 w 263"/>
              <a:gd name="T99" fmla="*/ 2147483646 h 137"/>
              <a:gd name="T100" fmla="*/ 2147483646 w 263"/>
              <a:gd name="T101" fmla="*/ 2147483646 h 137"/>
              <a:gd name="T102" fmla="*/ 2147483646 w 263"/>
              <a:gd name="T103" fmla="*/ 2147483646 h 137"/>
              <a:gd name="T104" fmla="*/ 2147483646 w 263"/>
              <a:gd name="T105" fmla="*/ 2147483646 h 137"/>
              <a:gd name="T106" fmla="*/ 2147483646 w 263"/>
              <a:gd name="T107" fmla="*/ 2147483646 h 137"/>
              <a:gd name="T108" fmla="*/ 2147483646 w 263"/>
              <a:gd name="T109" fmla="*/ 2147483646 h 137"/>
              <a:gd name="T110" fmla="*/ 2147483646 w 263"/>
              <a:gd name="T111" fmla="*/ 2147483646 h 137"/>
              <a:gd name="T112" fmla="*/ 2147483646 w 263"/>
              <a:gd name="T113" fmla="*/ 2147483646 h 137"/>
              <a:gd name="T114" fmla="*/ 2147483646 w 263"/>
              <a:gd name="T115" fmla="*/ 2147483646 h 137"/>
              <a:gd name="T116" fmla="*/ 2147483646 w 263"/>
              <a:gd name="T117" fmla="*/ 2147483646 h 1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3" h="137">
                <a:moveTo>
                  <a:pt x="190" y="129"/>
                </a:moveTo>
                <a:cubicBezTo>
                  <a:pt x="187" y="131"/>
                  <a:pt x="183" y="132"/>
                  <a:pt x="178" y="133"/>
                </a:cubicBezTo>
                <a:cubicBezTo>
                  <a:pt x="165" y="136"/>
                  <a:pt x="152" y="136"/>
                  <a:pt x="135" y="137"/>
                </a:cubicBezTo>
                <a:cubicBezTo>
                  <a:pt x="119" y="136"/>
                  <a:pt x="105" y="136"/>
                  <a:pt x="92" y="133"/>
                </a:cubicBezTo>
                <a:cubicBezTo>
                  <a:pt x="88" y="132"/>
                  <a:pt x="84" y="131"/>
                  <a:pt x="80" y="129"/>
                </a:cubicBezTo>
                <a:cubicBezTo>
                  <a:pt x="69" y="123"/>
                  <a:pt x="69" y="114"/>
                  <a:pt x="75" y="108"/>
                </a:cubicBezTo>
                <a:cubicBezTo>
                  <a:pt x="82" y="101"/>
                  <a:pt x="91" y="96"/>
                  <a:pt x="100" y="92"/>
                </a:cubicBezTo>
                <a:cubicBezTo>
                  <a:pt x="103" y="90"/>
                  <a:pt x="108" y="89"/>
                  <a:pt x="112" y="87"/>
                </a:cubicBezTo>
                <a:cubicBezTo>
                  <a:pt x="119" y="84"/>
                  <a:pt x="121" y="76"/>
                  <a:pt x="116" y="71"/>
                </a:cubicBezTo>
                <a:cubicBezTo>
                  <a:pt x="104" y="59"/>
                  <a:pt x="100" y="45"/>
                  <a:pt x="101" y="30"/>
                </a:cubicBezTo>
                <a:cubicBezTo>
                  <a:pt x="101" y="13"/>
                  <a:pt x="111" y="5"/>
                  <a:pt x="126" y="1"/>
                </a:cubicBezTo>
                <a:cubicBezTo>
                  <a:pt x="129" y="0"/>
                  <a:pt x="132" y="0"/>
                  <a:pt x="135" y="0"/>
                </a:cubicBezTo>
                <a:cubicBezTo>
                  <a:pt x="138" y="0"/>
                  <a:pt x="141" y="0"/>
                  <a:pt x="145" y="1"/>
                </a:cubicBezTo>
                <a:cubicBezTo>
                  <a:pt x="160" y="5"/>
                  <a:pt x="169" y="13"/>
                  <a:pt x="170" y="30"/>
                </a:cubicBezTo>
                <a:cubicBezTo>
                  <a:pt x="170" y="45"/>
                  <a:pt x="166" y="59"/>
                  <a:pt x="155" y="71"/>
                </a:cubicBezTo>
                <a:cubicBezTo>
                  <a:pt x="149" y="76"/>
                  <a:pt x="151" y="84"/>
                  <a:pt x="159" y="87"/>
                </a:cubicBezTo>
                <a:cubicBezTo>
                  <a:pt x="163" y="89"/>
                  <a:pt x="167" y="90"/>
                  <a:pt x="171" y="92"/>
                </a:cubicBezTo>
                <a:cubicBezTo>
                  <a:pt x="180" y="96"/>
                  <a:pt x="188" y="101"/>
                  <a:pt x="195" y="108"/>
                </a:cubicBezTo>
                <a:cubicBezTo>
                  <a:pt x="200" y="112"/>
                  <a:pt x="202" y="123"/>
                  <a:pt x="190" y="129"/>
                </a:cubicBezTo>
                <a:close/>
                <a:moveTo>
                  <a:pt x="259" y="117"/>
                </a:moveTo>
                <a:cubicBezTo>
                  <a:pt x="254" y="112"/>
                  <a:pt x="248" y="108"/>
                  <a:pt x="242" y="106"/>
                </a:cubicBezTo>
                <a:cubicBezTo>
                  <a:pt x="239" y="104"/>
                  <a:pt x="237" y="103"/>
                  <a:pt x="234" y="102"/>
                </a:cubicBezTo>
                <a:cubicBezTo>
                  <a:pt x="228" y="100"/>
                  <a:pt x="227" y="95"/>
                  <a:pt x="231" y="91"/>
                </a:cubicBezTo>
                <a:cubicBezTo>
                  <a:pt x="239" y="83"/>
                  <a:pt x="242" y="73"/>
                  <a:pt x="241" y="62"/>
                </a:cubicBezTo>
                <a:cubicBezTo>
                  <a:pt x="241" y="51"/>
                  <a:pt x="234" y="45"/>
                  <a:pt x="224" y="42"/>
                </a:cubicBezTo>
                <a:cubicBezTo>
                  <a:pt x="222" y="42"/>
                  <a:pt x="219" y="42"/>
                  <a:pt x="217" y="42"/>
                </a:cubicBezTo>
                <a:cubicBezTo>
                  <a:pt x="215" y="42"/>
                  <a:pt x="213" y="42"/>
                  <a:pt x="211" y="42"/>
                </a:cubicBezTo>
                <a:cubicBezTo>
                  <a:pt x="200" y="45"/>
                  <a:pt x="194" y="51"/>
                  <a:pt x="193" y="62"/>
                </a:cubicBezTo>
                <a:cubicBezTo>
                  <a:pt x="193" y="73"/>
                  <a:pt x="196" y="83"/>
                  <a:pt x="204" y="91"/>
                </a:cubicBezTo>
                <a:cubicBezTo>
                  <a:pt x="208" y="95"/>
                  <a:pt x="206" y="100"/>
                  <a:pt x="201" y="102"/>
                </a:cubicBezTo>
                <a:cubicBezTo>
                  <a:pt x="201" y="102"/>
                  <a:pt x="201" y="102"/>
                  <a:pt x="200" y="102"/>
                </a:cubicBezTo>
                <a:cubicBezTo>
                  <a:pt x="201" y="103"/>
                  <a:pt x="202" y="104"/>
                  <a:pt x="203" y="105"/>
                </a:cubicBezTo>
                <a:cubicBezTo>
                  <a:pt x="206" y="108"/>
                  <a:pt x="208" y="114"/>
                  <a:pt x="207" y="120"/>
                </a:cubicBezTo>
                <a:cubicBezTo>
                  <a:pt x="206" y="125"/>
                  <a:pt x="202" y="130"/>
                  <a:pt x="196" y="133"/>
                </a:cubicBezTo>
                <a:cubicBezTo>
                  <a:pt x="195" y="134"/>
                  <a:pt x="193" y="134"/>
                  <a:pt x="192" y="135"/>
                </a:cubicBezTo>
                <a:cubicBezTo>
                  <a:pt x="199" y="136"/>
                  <a:pt x="208" y="137"/>
                  <a:pt x="217" y="137"/>
                </a:cubicBezTo>
                <a:cubicBezTo>
                  <a:pt x="229" y="137"/>
                  <a:pt x="238" y="136"/>
                  <a:pt x="247" y="134"/>
                </a:cubicBezTo>
                <a:cubicBezTo>
                  <a:pt x="250" y="133"/>
                  <a:pt x="253" y="132"/>
                  <a:pt x="256" y="131"/>
                </a:cubicBezTo>
                <a:cubicBezTo>
                  <a:pt x="263" y="128"/>
                  <a:pt x="262" y="120"/>
                  <a:pt x="259" y="117"/>
                </a:cubicBezTo>
                <a:close/>
                <a:moveTo>
                  <a:pt x="62" y="120"/>
                </a:moveTo>
                <a:cubicBezTo>
                  <a:pt x="61" y="114"/>
                  <a:pt x="63" y="109"/>
                  <a:pt x="68" y="105"/>
                </a:cubicBezTo>
                <a:cubicBezTo>
                  <a:pt x="69" y="103"/>
                  <a:pt x="71" y="101"/>
                  <a:pt x="73" y="100"/>
                </a:cubicBezTo>
                <a:cubicBezTo>
                  <a:pt x="72" y="99"/>
                  <a:pt x="71" y="99"/>
                  <a:pt x="70" y="98"/>
                </a:cubicBezTo>
                <a:cubicBezTo>
                  <a:pt x="64" y="96"/>
                  <a:pt x="62" y="90"/>
                  <a:pt x="67" y="86"/>
                </a:cubicBezTo>
                <a:cubicBezTo>
                  <a:pt x="75" y="77"/>
                  <a:pt x="79" y="66"/>
                  <a:pt x="78" y="54"/>
                </a:cubicBezTo>
                <a:cubicBezTo>
                  <a:pt x="78" y="42"/>
                  <a:pt x="71" y="35"/>
                  <a:pt x="59" y="32"/>
                </a:cubicBezTo>
                <a:cubicBezTo>
                  <a:pt x="56" y="32"/>
                  <a:pt x="54" y="31"/>
                  <a:pt x="52" y="31"/>
                </a:cubicBezTo>
                <a:cubicBezTo>
                  <a:pt x="49" y="31"/>
                  <a:pt x="47" y="32"/>
                  <a:pt x="44" y="32"/>
                </a:cubicBezTo>
                <a:cubicBezTo>
                  <a:pt x="33" y="35"/>
                  <a:pt x="25" y="42"/>
                  <a:pt x="25" y="54"/>
                </a:cubicBezTo>
                <a:cubicBezTo>
                  <a:pt x="25" y="66"/>
                  <a:pt x="28" y="77"/>
                  <a:pt x="37" y="86"/>
                </a:cubicBezTo>
                <a:cubicBezTo>
                  <a:pt x="41" y="90"/>
                  <a:pt x="39" y="96"/>
                  <a:pt x="34" y="98"/>
                </a:cubicBezTo>
                <a:cubicBezTo>
                  <a:pt x="30" y="100"/>
                  <a:pt x="27" y="101"/>
                  <a:pt x="24" y="102"/>
                </a:cubicBezTo>
                <a:cubicBezTo>
                  <a:pt x="17" y="105"/>
                  <a:pt x="11" y="109"/>
                  <a:pt x="5" y="115"/>
                </a:cubicBezTo>
                <a:cubicBezTo>
                  <a:pt x="0" y="119"/>
                  <a:pt x="1" y="127"/>
                  <a:pt x="9" y="131"/>
                </a:cubicBezTo>
                <a:cubicBezTo>
                  <a:pt x="12" y="132"/>
                  <a:pt x="15" y="133"/>
                  <a:pt x="18" y="134"/>
                </a:cubicBezTo>
                <a:cubicBezTo>
                  <a:pt x="28" y="136"/>
                  <a:pt x="39" y="137"/>
                  <a:pt x="52" y="137"/>
                </a:cubicBezTo>
                <a:cubicBezTo>
                  <a:pt x="62" y="137"/>
                  <a:pt x="71" y="136"/>
                  <a:pt x="79" y="135"/>
                </a:cubicBezTo>
                <a:cubicBezTo>
                  <a:pt x="77" y="134"/>
                  <a:pt x="76" y="134"/>
                  <a:pt x="74" y="133"/>
                </a:cubicBezTo>
                <a:cubicBezTo>
                  <a:pt x="67" y="130"/>
                  <a:pt x="63" y="125"/>
                  <a:pt x="62" y="120"/>
                </a:cubicBezTo>
                <a:close/>
              </a:path>
            </a:pathLst>
          </a:custGeom>
          <a:solidFill>
            <a:srgbClr val="64D1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19" name="Freeform 99"/>
          <p:cNvSpPr>
            <a:spLocks noEditPoints="1"/>
          </p:cNvSpPr>
          <p:nvPr/>
        </p:nvSpPr>
        <p:spPr bwMode="auto">
          <a:xfrm>
            <a:off x="785813" y="4941503"/>
            <a:ext cx="673100" cy="673100"/>
          </a:xfrm>
          <a:custGeom>
            <a:avLst/>
            <a:gdLst>
              <a:gd name="T0" fmla="*/ 2147483646 w 169"/>
              <a:gd name="T1" fmla="*/ 2147483646 h 169"/>
              <a:gd name="T2" fmla="*/ 2147483646 w 169"/>
              <a:gd name="T3" fmla="*/ 2147483646 h 169"/>
              <a:gd name="T4" fmla="*/ 2147483646 w 169"/>
              <a:gd name="T5" fmla="*/ 2147483646 h 169"/>
              <a:gd name="T6" fmla="*/ 0 w 169"/>
              <a:gd name="T7" fmla="*/ 2147483646 h 169"/>
              <a:gd name="T8" fmla="*/ 2147483646 w 169"/>
              <a:gd name="T9" fmla="*/ 2147483646 h 169"/>
              <a:gd name="T10" fmla="*/ 2147483646 w 169"/>
              <a:gd name="T11" fmla="*/ 2147483646 h 169"/>
              <a:gd name="T12" fmla="*/ 2147483646 w 169"/>
              <a:gd name="T13" fmla="*/ 0 h 169"/>
              <a:gd name="T14" fmla="*/ 2147483646 w 169"/>
              <a:gd name="T15" fmla="*/ 2147483646 h 169"/>
              <a:gd name="T16" fmla="*/ 2147483646 w 169"/>
              <a:gd name="T17" fmla="*/ 2147483646 h 169"/>
              <a:gd name="T18" fmla="*/ 2147483646 w 169"/>
              <a:gd name="T19" fmla="*/ 0 h 1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9" h="169">
                <a:moveTo>
                  <a:pt x="80" y="89"/>
                </a:moveTo>
                <a:cubicBezTo>
                  <a:pt x="160" y="89"/>
                  <a:pt x="160" y="89"/>
                  <a:pt x="160" y="89"/>
                </a:cubicBezTo>
                <a:cubicBezTo>
                  <a:pt x="160" y="133"/>
                  <a:pt x="124" y="169"/>
                  <a:pt x="80" y="169"/>
                </a:cubicBezTo>
                <a:cubicBezTo>
                  <a:pt x="36" y="169"/>
                  <a:pt x="0" y="133"/>
                  <a:pt x="0" y="89"/>
                </a:cubicBezTo>
                <a:cubicBezTo>
                  <a:pt x="0" y="45"/>
                  <a:pt x="36" y="10"/>
                  <a:pt x="80" y="10"/>
                </a:cubicBezTo>
                <a:lnTo>
                  <a:pt x="80" y="89"/>
                </a:lnTo>
                <a:close/>
                <a:moveTo>
                  <a:pt x="90" y="0"/>
                </a:moveTo>
                <a:cubicBezTo>
                  <a:pt x="90" y="80"/>
                  <a:pt x="90" y="80"/>
                  <a:pt x="90" y="80"/>
                </a:cubicBezTo>
                <a:cubicBezTo>
                  <a:pt x="169" y="80"/>
                  <a:pt x="169" y="80"/>
                  <a:pt x="169" y="80"/>
                </a:cubicBezTo>
                <a:cubicBezTo>
                  <a:pt x="169" y="36"/>
                  <a:pt x="134" y="0"/>
                  <a:pt x="90" y="0"/>
                </a:cubicBezTo>
                <a:close/>
              </a:path>
            </a:pathLst>
          </a:custGeom>
          <a:solidFill>
            <a:srgbClr val="34B2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20" name="Freeform 100"/>
          <p:cNvSpPr>
            <a:spLocks/>
          </p:cNvSpPr>
          <p:nvPr/>
        </p:nvSpPr>
        <p:spPr bwMode="auto">
          <a:xfrm>
            <a:off x="10804525" y="2888866"/>
            <a:ext cx="504825" cy="747712"/>
          </a:xfrm>
          <a:custGeom>
            <a:avLst/>
            <a:gdLst>
              <a:gd name="T0" fmla="*/ 2147483646 w 127"/>
              <a:gd name="T1" fmla="*/ 2147483646 h 188"/>
              <a:gd name="T2" fmla="*/ 2147483646 w 127"/>
              <a:gd name="T3" fmla="*/ 2147483646 h 188"/>
              <a:gd name="T4" fmla="*/ 2147483646 w 127"/>
              <a:gd name="T5" fmla="*/ 2147483646 h 188"/>
              <a:gd name="T6" fmla="*/ 2147483646 w 127"/>
              <a:gd name="T7" fmla="*/ 2147483646 h 188"/>
              <a:gd name="T8" fmla="*/ 2147483646 w 127"/>
              <a:gd name="T9" fmla="*/ 2147483646 h 188"/>
              <a:gd name="T10" fmla="*/ 2147483646 w 127"/>
              <a:gd name="T11" fmla="*/ 2147483646 h 188"/>
              <a:gd name="T12" fmla="*/ 2147483646 w 127"/>
              <a:gd name="T13" fmla="*/ 2147483646 h 188"/>
              <a:gd name="T14" fmla="*/ 2147483646 w 127"/>
              <a:gd name="T15" fmla="*/ 2147483646 h 188"/>
              <a:gd name="T16" fmla="*/ 2147483646 w 127"/>
              <a:gd name="T17" fmla="*/ 2147483646 h 188"/>
              <a:gd name="T18" fmla="*/ 2147483646 w 127"/>
              <a:gd name="T19" fmla="*/ 2147483646 h 188"/>
              <a:gd name="T20" fmla="*/ 2147483646 w 127"/>
              <a:gd name="T21" fmla="*/ 2147483646 h 188"/>
              <a:gd name="T22" fmla="*/ 2147483646 w 127"/>
              <a:gd name="T23" fmla="*/ 2147483646 h 188"/>
              <a:gd name="T24" fmla="*/ 2147483646 w 127"/>
              <a:gd name="T25" fmla="*/ 0 h 188"/>
              <a:gd name="T26" fmla="*/ 2147483646 w 127"/>
              <a:gd name="T27" fmla="*/ 0 h 188"/>
              <a:gd name="T28" fmla="*/ 2147483646 w 127"/>
              <a:gd name="T29" fmla="*/ 2147483646 h 188"/>
              <a:gd name="T30" fmla="*/ 2147483646 w 127"/>
              <a:gd name="T31" fmla="*/ 2147483646 h 188"/>
              <a:gd name="T32" fmla="*/ 2147483646 w 127"/>
              <a:gd name="T33" fmla="*/ 2147483646 h 188"/>
              <a:gd name="T34" fmla="*/ 0 w 127"/>
              <a:gd name="T35" fmla="*/ 2147483646 h 188"/>
              <a:gd name="T36" fmla="*/ 2147483646 w 127"/>
              <a:gd name="T37" fmla="*/ 2147483646 h 188"/>
              <a:gd name="T38" fmla="*/ 2147483646 w 127"/>
              <a:gd name="T39" fmla="*/ 2147483646 h 188"/>
              <a:gd name="T40" fmla="*/ 2147483646 w 127"/>
              <a:gd name="T41" fmla="*/ 2147483646 h 188"/>
              <a:gd name="T42" fmla="*/ 2147483646 w 127"/>
              <a:gd name="T43" fmla="*/ 2147483646 h 188"/>
              <a:gd name="T44" fmla="*/ 2147483646 w 127"/>
              <a:gd name="T45" fmla="*/ 2147483646 h 188"/>
              <a:gd name="T46" fmla="*/ 2147483646 w 127"/>
              <a:gd name="T47" fmla="*/ 2147483646 h 188"/>
              <a:gd name="T48" fmla="*/ 2147483646 w 127"/>
              <a:gd name="T49" fmla="*/ 2147483646 h 188"/>
              <a:gd name="T50" fmla="*/ 2147483646 w 127"/>
              <a:gd name="T51" fmla="*/ 2147483646 h 188"/>
              <a:gd name="T52" fmla="*/ 2147483646 w 127"/>
              <a:gd name="T53" fmla="*/ 2147483646 h 188"/>
              <a:gd name="T54" fmla="*/ 2147483646 w 127"/>
              <a:gd name="T55" fmla="*/ 2147483646 h 188"/>
              <a:gd name="T56" fmla="*/ 2147483646 w 127"/>
              <a:gd name="T57" fmla="*/ 2147483646 h 188"/>
              <a:gd name="T58" fmla="*/ 2147483646 w 127"/>
              <a:gd name="T59" fmla="*/ 2147483646 h 188"/>
              <a:gd name="T60" fmla="*/ 2147483646 w 127"/>
              <a:gd name="T61" fmla="*/ 2147483646 h 188"/>
              <a:gd name="T62" fmla="*/ 2147483646 w 127"/>
              <a:gd name="T63" fmla="*/ 2147483646 h 188"/>
              <a:gd name="T64" fmla="*/ 2147483646 w 127"/>
              <a:gd name="T65" fmla="*/ 2147483646 h 188"/>
              <a:gd name="T66" fmla="*/ 2147483646 w 127"/>
              <a:gd name="T67" fmla="*/ 2147483646 h 1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7" h="188">
                <a:moveTo>
                  <a:pt x="127" y="126"/>
                </a:moveTo>
                <a:cubicBezTo>
                  <a:pt x="127" y="107"/>
                  <a:pt x="111" y="93"/>
                  <a:pt x="83" y="86"/>
                </a:cubicBezTo>
                <a:cubicBezTo>
                  <a:pt x="79" y="85"/>
                  <a:pt x="62" y="81"/>
                  <a:pt x="59" y="80"/>
                </a:cubicBezTo>
                <a:cubicBezTo>
                  <a:pt x="36" y="74"/>
                  <a:pt x="25" y="70"/>
                  <a:pt x="25" y="60"/>
                </a:cubicBezTo>
                <a:cubicBezTo>
                  <a:pt x="25" y="52"/>
                  <a:pt x="35" y="42"/>
                  <a:pt x="62" y="42"/>
                </a:cubicBezTo>
                <a:cubicBezTo>
                  <a:pt x="80" y="42"/>
                  <a:pt x="98" y="55"/>
                  <a:pt x="98" y="56"/>
                </a:cubicBezTo>
                <a:cubicBezTo>
                  <a:pt x="101" y="57"/>
                  <a:pt x="103" y="58"/>
                  <a:pt x="105" y="58"/>
                </a:cubicBezTo>
                <a:cubicBezTo>
                  <a:pt x="106" y="58"/>
                  <a:pt x="108" y="58"/>
                  <a:pt x="111" y="55"/>
                </a:cubicBezTo>
                <a:cubicBezTo>
                  <a:pt x="113" y="53"/>
                  <a:pt x="117" y="48"/>
                  <a:pt x="117" y="45"/>
                </a:cubicBezTo>
                <a:cubicBezTo>
                  <a:pt x="117" y="39"/>
                  <a:pt x="100" y="27"/>
                  <a:pt x="77" y="23"/>
                </a:cubicBezTo>
                <a:cubicBezTo>
                  <a:pt x="74" y="22"/>
                  <a:pt x="74" y="22"/>
                  <a:pt x="74" y="22"/>
                </a:cubicBezTo>
                <a:cubicBezTo>
                  <a:pt x="74" y="4"/>
                  <a:pt x="74" y="4"/>
                  <a:pt x="74" y="4"/>
                </a:cubicBezTo>
                <a:cubicBezTo>
                  <a:pt x="74" y="2"/>
                  <a:pt x="72" y="0"/>
                  <a:pt x="69" y="0"/>
                </a:cubicBezTo>
                <a:cubicBezTo>
                  <a:pt x="58" y="0"/>
                  <a:pt x="58" y="0"/>
                  <a:pt x="58" y="0"/>
                </a:cubicBezTo>
                <a:cubicBezTo>
                  <a:pt x="56" y="0"/>
                  <a:pt x="53" y="2"/>
                  <a:pt x="53" y="4"/>
                </a:cubicBezTo>
                <a:cubicBezTo>
                  <a:pt x="53" y="21"/>
                  <a:pt x="53" y="21"/>
                  <a:pt x="53" y="21"/>
                </a:cubicBezTo>
                <a:cubicBezTo>
                  <a:pt x="50" y="22"/>
                  <a:pt x="50" y="22"/>
                  <a:pt x="50" y="22"/>
                </a:cubicBezTo>
                <a:cubicBezTo>
                  <a:pt x="19" y="25"/>
                  <a:pt x="0" y="40"/>
                  <a:pt x="0" y="61"/>
                </a:cubicBezTo>
                <a:cubicBezTo>
                  <a:pt x="0" y="84"/>
                  <a:pt x="23" y="93"/>
                  <a:pt x="48" y="100"/>
                </a:cubicBezTo>
                <a:cubicBezTo>
                  <a:pt x="51" y="101"/>
                  <a:pt x="72" y="106"/>
                  <a:pt x="75" y="107"/>
                </a:cubicBezTo>
                <a:cubicBezTo>
                  <a:pt x="98" y="112"/>
                  <a:pt x="102" y="122"/>
                  <a:pt x="102" y="127"/>
                </a:cubicBezTo>
                <a:cubicBezTo>
                  <a:pt x="102" y="133"/>
                  <a:pt x="98" y="146"/>
                  <a:pt x="65" y="146"/>
                </a:cubicBezTo>
                <a:cubicBezTo>
                  <a:pt x="47" y="146"/>
                  <a:pt x="23" y="132"/>
                  <a:pt x="22" y="131"/>
                </a:cubicBezTo>
                <a:cubicBezTo>
                  <a:pt x="17" y="128"/>
                  <a:pt x="13" y="129"/>
                  <a:pt x="9" y="134"/>
                </a:cubicBezTo>
                <a:cubicBezTo>
                  <a:pt x="9" y="134"/>
                  <a:pt x="5" y="138"/>
                  <a:pt x="5" y="143"/>
                </a:cubicBezTo>
                <a:cubicBezTo>
                  <a:pt x="5" y="149"/>
                  <a:pt x="26" y="161"/>
                  <a:pt x="50" y="166"/>
                </a:cubicBezTo>
                <a:cubicBezTo>
                  <a:pt x="53" y="166"/>
                  <a:pt x="53" y="166"/>
                  <a:pt x="53" y="166"/>
                </a:cubicBezTo>
                <a:cubicBezTo>
                  <a:pt x="53" y="185"/>
                  <a:pt x="53" y="185"/>
                  <a:pt x="53" y="185"/>
                </a:cubicBezTo>
                <a:cubicBezTo>
                  <a:pt x="53" y="187"/>
                  <a:pt x="56" y="188"/>
                  <a:pt x="58" y="188"/>
                </a:cubicBezTo>
                <a:cubicBezTo>
                  <a:pt x="69" y="188"/>
                  <a:pt x="69" y="188"/>
                  <a:pt x="69" y="188"/>
                </a:cubicBezTo>
                <a:cubicBezTo>
                  <a:pt x="72" y="188"/>
                  <a:pt x="74" y="187"/>
                  <a:pt x="74" y="185"/>
                </a:cubicBezTo>
                <a:cubicBezTo>
                  <a:pt x="74" y="167"/>
                  <a:pt x="74" y="167"/>
                  <a:pt x="74" y="167"/>
                </a:cubicBezTo>
                <a:cubicBezTo>
                  <a:pt x="77" y="167"/>
                  <a:pt x="77" y="167"/>
                  <a:pt x="77" y="167"/>
                </a:cubicBezTo>
                <a:cubicBezTo>
                  <a:pt x="114" y="163"/>
                  <a:pt x="127" y="143"/>
                  <a:pt x="127" y="126"/>
                </a:cubicBezTo>
                <a:close/>
              </a:path>
            </a:pathLst>
          </a:custGeom>
          <a:solidFill>
            <a:srgbClr val="5E5CA2"/>
          </a:solidFill>
          <a:ln>
            <a:noFill/>
          </a:ln>
          <a:extLst/>
        </p:spPr>
        <p:txBody>
          <a:bodyPr/>
          <a:lstStyle/>
          <a:p>
            <a:endParaRPr lang="en-US"/>
          </a:p>
        </p:txBody>
      </p:sp>
      <p:sp>
        <p:nvSpPr>
          <p:cNvPr id="16421" name="Freeform 101"/>
          <p:cNvSpPr>
            <a:spLocks noEditPoints="1"/>
          </p:cNvSpPr>
          <p:nvPr/>
        </p:nvSpPr>
        <p:spPr bwMode="auto">
          <a:xfrm>
            <a:off x="785813" y="860041"/>
            <a:ext cx="673100" cy="795337"/>
          </a:xfrm>
          <a:custGeom>
            <a:avLst/>
            <a:gdLst>
              <a:gd name="T0" fmla="*/ 2147483646 w 169"/>
              <a:gd name="T1" fmla="*/ 2147483646 h 200"/>
              <a:gd name="T2" fmla="*/ 2147483646 w 169"/>
              <a:gd name="T3" fmla="*/ 2147483646 h 200"/>
              <a:gd name="T4" fmla="*/ 2147483646 w 169"/>
              <a:gd name="T5" fmla="*/ 2147483646 h 200"/>
              <a:gd name="T6" fmla="*/ 2147483646 w 169"/>
              <a:gd name="T7" fmla="*/ 2147483646 h 200"/>
              <a:gd name="T8" fmla="*/ 2147483646 w 169"/>
              <a:gd name="T9" fmla="*/ 2147483646 h 200"/>
              <a:gd name="T10" fmla="*/ 2147483646 w 169"/>
              <a:gd name="T11" fmla="*/ 2147483646 h 200"/>
              <a:gd name="T12" fmla="*/ 2147483646 w 169"/>
              <a:gd name="T13" fmla="*/ 2147483646 h 200"/>
              <a:gd name="T14" fmla="*/ 2147483646 w 169"/>
              <a:gd name="T15" fmla="*/ 2147483646 h 200"/>
              <a:gd name="T16" fmla="*/ 2147483646 w 169"/>
              <a:gd name="T17" fmla="*/ 2147483646 h 200"/>
              <a:gd name="T18" fmla="*/ 2147483646 w 169"/>
              <a:gd name="T19" fmla="*/ 2147483646 h 200"/>
              <a:gd name="T20" fmla="*/ 2147483646 w 169"/>
              <a:gd name="T21" fmla="*/ 2147483646 h 200"/>
              <a:gd name="T22" fmla="*/ 2147483646 w 169"/>
              <a:gd name="T23" fmla="*/ 2147483646 h 200"/>
              <a:gd name="T24" fmla="*/ 2147483646 w 169"/>
              <a:gd name="T25" fmla="*/ 2147483646 h 200"/>
              <a:gd name="T26" fmla="*/ 2147483646 w 169"/>
              <a:gd name="T27" fmla="*/ 2147483646 h 200"/>
              <a:gd name="T28" fmla="*/ 2147483646 w 169"/>
              <a:gd name="T29" fmla="*/ 2147483646 h 200"/>
              <a:gd name="T30" fmla="*/ 2147483646 w 169"/>
              <a:gd name="T31" fmla="*/ 2147483646 h 200"/>
              <a:gd name="T32" fmla="*/ 2147483646 w 169"/>
              <a:gd name="T33" fmla="*/ 2147483646 h 200"/>
              <a:gd name="T34" fmla="*/ 2147483646 w 169"/>
              <a:gd name="T35" fmla="*/ 2147483646 h 200"/>
              <a:gd name="T36" fmla="*/ 2147483646 w 169"/>
              <a:gd name="T37" fmla="*/ 2147483646 h 200"/>
              <a:gd name="T38" fmla="*/ 2147483646 w 169"/>
              <a:gd name="T39" fmla="*/ 2147483646 h 200"/>
              <a:gd name="T40" fmla="*/ 2147483646 w 169"/>
              <a:gd name="T41" fmla="*/ 2147483646 h 200"/>
              <a:gd name="T42" fmla="*/ 2147483646 w 169"/>
              <a:gd name="T43" fmla="*/ 2147483646 h 200"/>
              <a:gd name="T44" fmla="*/ 2147483646 w 169"/>
              <a:gd name="T45" fmla="*/ 2147483646 h 200"/>
              <a:gd name="T46" fmla="*/ 2147483646 w 169"/>
              <a:gd name="T47" fmla="*/ 2147483646 h 200"/>
              <a:gd name="T48" fmla="*/ 2147483646 w 169"/>
              <a:gd name="T49" fmla="*/ 0 h 200"/>
              <a:gd name="T50" fmla="*/ 2147483646 w 169"/>
              <a:gd name="T51" fmla="*/ 2147483646 h 200"/>
              <a:gd name="T52" fmla="*/ 2147483646 w 169"/>
              <a:gd name="T53" fmla="*/ 2147483646 h 200"/>
              <a:gd name="T54" fmla="*/ 2147483646 w 169"/>
              <a:gd name="T55" fmla="*/ 2147483646 h 200"/>
              <a:gd name="T56" fmla="*/ 2147483646 w 169"/>
              <a:gd name="T57" fmla="*/ 2147483646 h 200"/>
              <a:gd name="T58" fmla="*/ 2147483646 w 169"/>
              <a:gd name="T59" fmla="*/ 2147483646 h 200"/>
              <a:gd name="T60" fmla="*/ 2147483646 w 169"/>
              <a:gd name="T61" fmla="*/ 2147483646 h 200"/>
              <a:gd name="T62" fmla="*/ 2147483646 w 169"/>
              <a:gd name="T63" fmla="*/ 2147483646 h 200"/>
              <a:gd name="T64" fmla="*/ 2147483646 w 169"/>
              <a:gd name="T65" fmla="*/ 2147483646 h 200"/>
              <a:gd name="T66" fmla="*/ 2147483646 w 169"/>
              <a:gd name="T67" fmla="*/ 2147483646 h 200"/>
              <a:gd name="T68" fmla="*/ 2147483646 w 169"/>
              <a:gd name="T69" fmla="*/ 2147483646 h 200"/>
              <a:gd name="T70" fmla="*/ 2147483646 w 169"/>
              <a:gd name="T71" fmla="*/ 2147483646 h 200"/>
              <a:gd name="T72" fmla="*/ 2147483646 w 169"/>
              <a:gd name="T73" fmla="*/ 2147483646 h 200"/>
              <a:gd name="T74" fmla="*/ 2147483646 w 169"/>
              <a:gd name="T75" fmla="*/ 2147483646 h 200"/>
              <a:gd name="T76" fmla="*/ 2147483646 w 169"/>
              <a:gd name="T77" fmla="*/ 2147483646 h 200"/>
              <a:gd name="T78" fmla="*/ 2147483646 w 169"/>
              <a:gd name="T79" fmla="*/ 2147483646 h 200"/>
              <a:gd name="T80" fmla="*/ 2147483646 w 169"/>
              <a:gd name="T81" fmla="*/ 2147483646 h 200"/>
              <a:gd name="T82" fmla="*/ 2147483646 w 169"/>
              <a:gd name="T83" fmla="*/ 2147483646 h 200"/>
              <a:gd name="T84" fmla="*/ 2147483646 w 169"/>
              <a:gd name="T85" fmla="*/ 2147483646 h 200"/>
              <a:gd name="T86" fmla="*/ 2147483646 w 169"/>
              <a:gd name="T87" fmla="*/ 2147483646 h 200"/>
              <a:gd name="T88" fmla="*/ 2147483646 w 169"/>
              <a:gd name="T89" fmla="*/ 2147483646 h 200"/>
              <a:gd name="T90" fmla="*/ 2147483646 w 169"/>
              <a:gd name="T91" fmla="*/ 2147483646 h 200"/>
              <a:gd name="T92" fmla="*/ 2147483646 w 169"/>
              <a:gd name="T93" fmla="*/ 2147483646 h 200"/>
              <a:gd name="T94" fmla="*/ 2147483646 w 169"/>
              <a:gd name="T95" fmla="*/ 2147483646 h 200"/>
              <a:gd name="T96" fmla="*/ 2147483646 w 169"/>
              <a:gd name="T97" fmla="*/ 2147483646 h 200"/>
              <a:gd name="T98" fmla="*/ 2147483646 w 169"/>
              <a:gd name="T99" fmla="*/ 2147483646 h 200"/>
              <a:gd name="T100" fmla="*/ 2147483646 w 169"/>
              <a:gd name="T101" fmla="*/ 2147483646 h 2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9" h="200">
                <a:moveTo>
                  <a:pt x="113" y="193"/>
                </a:moveTo>
                <a:cubicBezTo>
                  <a:pt x="113" y="197"/>
                  <a:pt x="110" y="200"/>
                  <a:pt x="106" y="200"/>
                </a:cubicBezTo>
                <a:cubicBezTo>
                  <a:pt x="64" y="200"/>
                  <a:pt x="64" y="200"/>
                  <a:pt x="64" y="200"/>
                </a:cubicBezTo>
                <a:cubicBezTo>
                  <a:pt x="60" y="200"/>
                  <a:pt x="57" y="197"/>
                  <a:pt x="57" y="193"/>
                </a:cubicBezTo>
                <a:cubicBezTo>
                  <a:pt x="57" y="193"/>
                  <a:pt x="57" y="193"/>
                  <a:pt x="57" y="193"/>
                </a:cubicBezTo>
                <a:cubicBezTo>
                  <a:pt x="57" y="189"/>
                  <a:pt x="60" y="186"/>
                  <a:pt x="64" y="186"/>
                </a:cubicBezTo>
                <a:cubicBezTo>
                  <a:pt x="106" y="186"/>
                  <a:pt x="106" y="186"/>
                  <a:pt x="106" y="186"/>
                </a:cubicBezTo>
                <a:cubicBezTo>
                  <a:pt x="110" y="186"/>
                  <a:pt x="113" y="189"/>
                  <a:pt x="113" y="193"/>
                </a:cubicBezTo>
                <a:close/>
                <a:moveTo>
                  <a:pt x="113" y="175"/>
                </a:moveTo>
                <a:cubicBezTo>
                  <a:pt x="113" y="171"/>
                  <a:pt x="110" y="168"/>
                  <a:pt x="106" y="168"/>
                </a:cubicBezTo>
                <a:cubicBezTo>
                  <a:pt x="64" y="168"/>
                  <a:pt x="64" y="168"/>
                  <a:pt x="64" y="168"/>
                </a:cubicBezTo>
                <a:cubicBezTo>
                  <a:pt x="60" y="168"/>
                  <a:pt x="57" y="171"/>
                  <a:pt x="57" y="175"/>
                </a:cubicBezTo>
                <a:cubicBezTo>
                  <a:pt x="57" y="175"/>
                  <a:pt x="57" y="175"/>
                  <a:pt x="57" y="175"/>
                </a:cubicBezTo>
                <a:cubicBezTo>
                  <a:pt x="57" y="179"/>
                  <a:pt x="60" y="182"/>
                  <a:pt x="64" y="182"/>
                </a:cubicBezTo>
                <a:cubicBezTo>
                  <a:pt x="106" y="182"/>
                  <a:pt x="106" y="182"/>
                  <a:pt x="106" y="182"/>
                </a:cubicBezTo>
                <a:cubicBezTo>
                  <a:pt x="110" y="182"/>
                  <a:pt x="113" y="179"/>
                  <a:pt x="113" y="175"/>
                </a:cubicBezTo>
                <a:close/>
                <a:moveTo>
                  <a:pt x="92" y="98"/>
                </a:moveTo>
                <a:cubicBezTo>
                  <a:pt x="83" y="98"/>
                  <a:pt x="83" y="98"/>
                  <a:pt x="83" y="98"/>
                </a:cubicBezTo>
                <a:cubicBezTo>
                  <a:pt x="78" y="98"/>
                  <a:pt x="78" y="98"/>
                  <a:pt x="78" y="98"/>
                </a:cubicBezTo>
                <a:cubicBezTo>
                  <a:pt x="78" y="164"/>
                  <a:pt x="78" y="164"/>
                  <a:pt x="78" y="164"/>
                </a:cubicBezTo>
                <a:cubicBezTo>
                  <a:pt x="80" y="164"/>
                  <a:pt x="82" y="164"/>
                  <a:pt x="85" y="164"/>
                </a:cubicBezTo>
                <a:cubicBezTo>
                  <a:pt x="85" y="164"/>
                  <a:pt x="85" y="164"/>
                  <a:pt x="85" y="164"/>
                </a:cubicBezTo>
                <a:cubicBezTo>
                  <a:pt x="85" y="164"/>
                  <a:pt x="85" y="164"/>
                  <a:pt x="85" y="164"/>
                </a:cubicBezTo>
                <a:cubicBezTo>
                  <a:pt x="85" y="164"/>
                  <a:pt x="85" y="164"/>
                  <a:pt x="85" y="164"/>
                </a:cubicBezTo>
                <a:cubicBezTo>
                  <a:pt x="85" y="164"/>
                  <a:pt x="85" y="164"/>
                  <a:pt x="85" y="164"/>
                </a:cubicBezTo>
                <a:cubicBezTo>
                  <a:pt x="87" y="164"/>
                  <a:pt x="89" y="164"/>
                  <a:pt x="92" y="164"/>
                </a:cubicBezTo>
                <a:lnTo>
                  <a:pt x="92" y="98"/>
                </a:lnTo>
                <a:close/>
                <a:moveTo>
                  <a:pt x="62" y="72"/>
                </a:moveTo>
                <a:cubicBezTo>
                  <a:pt x="56" y="72"/>
                  <a:pt x="52" y="76"/>
                  <a:pt x="52" y="82"/>
                </a:cubicBezTo>
                <a:cubicBezTo>
                  <a:pt x="52" y="87"/>
                  <a:pt x="56" y="92"/>
                  <a:pt x="62" y="92"/>
                </a:cubicBezTo>
                <a:cubicBezTo>
                  <a:pt x="72" y="92"/>
                  <a:pt x="72" y="92"/>
                  <a:pt x="72" y="92"/>
                </a:cubicBezTo>
                <a:cubicBezTo>
                  <a:pt x="72" y="82"/>
                  <a:pt x="72" y="82"/>
                  <a:pt x="72" y="82"/>
                </a:cubicBezTo>
                <a:cubicBezTo>
                  <a:pt x="72" y="76"/>
                  <a:pt x="67" y="72"/>
                  <a:pt x="62" y="72"/>
                </a:cubicBezTo>
                <a:close/>
                <a:moveTo>
                  <a:pt x="118" y="82"/>
                </a:moveTo>
                <a:cubicBezTo>
                  <a:pt x="118" y="76"/>
                  <a:pt x="114" y="72"/>
                  <a:pt x="108" y="72"/>
                </a:cubicBezTo>
                <a:cubicBezTo>
                  <a:pt x="103" y="72"/>
                  <a:pt x="98" y="76"/>
                  <a:pt x="98" y="82"/>
                </a:cubicBezTo>
                <a:cubicBezTo>
                  <a:pt x="98" y="92"/>
                  <a:pt x="98" y="92"/>
                  <a:pt x="98" y="92"/>
                </a:cubicBezTo>
                <a:cubicBezTo>
                  <a:pt x="108" y="92"/>
                  <a:pt x="108" y="92"/>
                  <a:pt x="108" y="92"/>
                </a:cubicBezTo>
                <a:cubicBezTo>
                  <a:pt x="114" y="92"/>
                  <a:pt x="118" y="87"/>
                  <a:pt x="118" y="82"/>
                </a:cubicBezTo>
                <a:close/>
                <a:moveTo>
                  <a:pt x="140" y="64"/>
                </a:moveTo>
                <a:cubicBezTo>
                  <a:pt x="136" y="46"/>
                  <a:pt x="115" y="26"/>
                  <a:pt x="85" y="26"/>
                </a:cubicBezTo>
                <a:cubicBezTo>
                  <a:pt x="55" y="26"/>
                  <a:pt x="34" y="46"/>
                  <a:pt x="29" y="64"/>
                </a:cubicBezTo>
                <a:cubicBezTo>
                  <a:pt x="26" y="77"/>
                  <a:pt x="29" y="90"/>
                  <a:pt x="36" y="103"/>
                </a:cubicBezTo>
                <a:cubicBezTo>
                  <a:pt x="41" y="114"/>
                  <a:pt x="48" y="123"/>
                  <a:pt x="53" y="135"/>
                </a:cubicBezTo>
                <a:cubicBezTo>
                  <a:pt x="55" y="141"/>
                  <a:pt x="56" y="150"/>
                  <a:pt x="58" y="157"/>
                </a:cubicBezTo>
                <a:cubicBezTo>
                  <a:pt x="59" y="162"/>
                  <a:pt x="61" y="164"/>
                  <a:pt x="68" y="164"/>
                </a:cubicBezTo>
                <a:cubicBezTo>
                  <a:pt x="69" y="164"/>
                  <a:pt x="70" y="164"/>
                  <a:pt x="72" y="164"/>
                </a:cubicBezTo>
                <a:cubicBezTo>
                  <a:pt x="72" y="98"/>
                  <a:pt x="72" y="98"/>
                  <a:pt x="72" y="98"/>
                </a:cubicBezTo>
                <a:cubicBezTo>
                  <a:pt x="62" y="98"/>
                  <a:pt x="62" y="98"/>
                  <a:pt x="62" y="98"/>
                </a:cubicBezTo>
                <a:cubicBezTo>
                  <a:pt x="57" y="98"/>
                  <a:pt x="53" y="97"/>
                  <a:pt x="50" y="94"/>
                </a:cubicBezTo>
                <a:cubicBezTo>
                  <a:pt x="47" y="90"/>
                  <a:pt x="45" y="86"/>
                  <a:pt x="45" y="82"/>
                </a:cubicBezTo>
                <a:cubicBezTo>
                  <a:pt x="45" y="77"/>
                  <a:pt x="47" y="73"/>
                  <a:pt x="50" y="70"/>
                </a:cubicBezTo>
                <a:cubicBezTo>
                  <a:pt x="53" y="67"/>
                  <a:pt x="57" y="65"/>
                  <a:pt x="62" y="65"/>
                </a:cubicBezTo>
                <a:cubicBezTo>
                  <a:pt x="71" y="65"/>
                  <a:pt x="78" y="73"/>
                  <a:pt x="78" y="82"/>
                </a:cubicBezTo>
                <a:cubicBezTo>
                  <a:pt x="78" y="82"/>
                  <a:pt x="78" y="82"/>
                  <a:pt x="78" y="82"/>
                </a:cubicBezTo>
                <a:cubicBezTo>
                  <a:pt x="78" y="92"/>
                  <a:pt x="78" y="92"/>
                  <a:pt x="78" y="92"/>
                </a:cubicBezTo>
                <a:cubicBezTo>
                  <a:pt x="83" y="92"/>
                  <a:pt x="83" y="92"/>
                  <a:pt x="83" y="92"/>
                </a:cubicBezTo>
                <a:cubicBezTo>
                  <a:pt x="92" y="92"/>
                  <a:pt x="92" y="92"/>
                  <a:pt x="92" y="92"/>
                </a:cubicBezTo>
                <a:cubicBezTo>
                  <a:pt x="92" y="82"/>
                  <a:pt x="92" y="82"/>
                  <a:pt x="92" y="82"/>
                </a:cubicBezTo>
                <a:cubicBezTo>
                  <a:pt x="92" y="82"/>
                  <a:pt x="92" y="82"/>
                  <a:pt x="92" y="82"/>
                </a:cubicBezTo>
                <a:cubicBezTo>
                  <a:pt x="92" y="77"/>
                  <a:pt x="93" y="73"/>
                  <a:pt x="96" y="70"/>
                </a:cubicBezTo>
                <a:cubicBezTo>
                  <a:pt x="100" y="67"/>
                  <a:pt x="104" y="65"/>
                  <a:pt x="108" y="65"/>
                </a:cubicBezTo>
                <a:cubicBezTo>
                  <a:pt x="113" y="65"/>
                  <a:pt x="117" y="67"/>
                  <a:pt x="120" y="70"/>
                </a:cubicBezTo>
                <a:cubicBezTo>
                  <a:pt x="123" y="73"/>
                  <a:pt x="125" y="77"/>
                  <a:pt x="125" y="82"/>
                </a:cubicBezTo>
                <a:cubicBezTo>
                  <a:pt x="125" y="86"/>
                  <a:pt x="123" y="90"/>
                  <a:pt x="120" y="94"/>
                </a:cubicBezTo>
                <a:cubicBezTo>
                  <a:pt x="117" y="97"/>
                  <a:pt x="113" y="98"/>
                  <a:pt x="108" y="98"/>
                </a:cubicBezTo>
                <a:cubicBezTo>
                  <a:pt x="98" y="98"/>
                  <a:pt x="98" y="98"/>
                  <a:pt x="98" y="98"/>
                </a:cubicBezTo>
                <a:cubicBezTo>
                  <a:pt x="98" y="164"/>
                  <a:pt x="98" y="164"/>
                  <a:pt x="98" y="164"/>
                </a:cubicBezTo>
                <a:cubicBezTo>
                  <a:pt x="99" y="164"/>
                  <a:pt x="101" y="164"/>
                  <a:pt x="102" y="164"/>
                </a:cubicBezTo>
                <a:cubicBezTo>
                  <a:pt x="109" y="164"/>
                  <a:pt x="111" y="162"/>
                  <a:pt x="112" y="157"/>
                </a:cubicBezTo>
                <a:cubicBezTo>
                  <a:pt x="113" y="150"/>
                  <a:pt x="114" y="141"/>
                  <a:pt x="117" y="135"/>
                </a:cubicBezTo>
                <a:cubicBezTo>
                  <a:pt x="122" y="123"/>
                  <a:pt x="128" y="114"/>
                  <a:pt x="134" y="103"/>
                </a:cubicBezTo>
                <a:cubicBezTo>
                  <a:pt x="141" y="90"/>
                  <a:pt x="144" y="77"/>
                  <a:pt x="140" y="64"/>
                </a:cubicBezTo>
                <a:close/>
                <a:moveTo>
                  <a:pt x="91" y="6"/>
                </a:moveTo>
                <a:cubicBezTo>
                  <a:pt x="91" y="2"/>
                  <a:pt x="88" y="0"/>
                  <a:pt x="85" y="0"/>
                </a:cubicBezTo>
                <a:cubicBezTo>
                  <a:pt x="85" y="0"/>
                  <a:pt x="85" y="0"/>
                  <a:pt x="85" y="0"/>
                </a:cubicBezTo>
                <a:cubicBezTo>
                  <a:pt x="82" y="0"/>
                  <a:pt x="79" y="2"/>
                  <a:pt x="79" y="6"/>
                </a:cubicBezTo>
                <a:cubicBezTo>
                  <a:pt x="79" y="17"/>
                  <a:pt x="79" y="17"/>
                  <a:pt x="79" y="17"/>
                </a:cubicBezTo>
                <a:cubicBezTo>
                  <a:pt x="79" y="20"/>
                  <a:pt x="82" y="23"/>
                  <a:pt x="85" y="23"/>
                </a:cubicBezTo>
                <a:cubicBezTo>
                  <a:pt x="85" y="23"/>
                  <a:pt x="85" y="23"/>
                  <a:pt x="85" y="23"/>
                </a:cubicBezTo>
                <a:cubicBezTo>
                  <a:pt x="88" y="23"/>
                  <a:pt x="91" y="20"/>
                  <a:pt x="91" y="17"/>
                </a:cubicBezTo>
                <a:lnTo>
                  <a:pt x="91" y="6"/>
                </a:lnTo>
                <a:close/>
                <a:moveTo>
                  <a:pt x="125" y="16"/>
                </a:moveTo>
                <a:cubicBezTo>
                  <a:pt x="127" y="13"/>
                  <a:pt x="125" y="9"/>
                  <a:pt x="122" y="7"/>
                </a:cubicBezTo>
                <a:cubicBezTo>
                  <a:pt x="122" y="7"/>
                  <a:pt x="122" y="7"/>
                  <a:pt x="122" y="7"/>
                </a:cubicBezTo>
                <a:cubicBezTo>
                  <a:pt x="119" y="6"/>
                  <a:pt x="116" y="7"/>
                  <a:pt x="114" y="10"/>
                </a:cubicBezTo>
                <a:cubicBezTo>
                  <a:pt x="109" y="20"/>
                  <a:pt x="109" y="20"/>
                  <a:pt x="109" y="20"/>
                </a:cubicBezTo>
                <a:cubicBezTo>
                  <a:pt x="107" y="23"/>
                  <a:pt x="108" y="26"/>
                  <a:pt x="111" y="28"/>
                </a:cubicBezTo>
                <a:cubicBezTo>
                  <a:pt x="111" y="28"/>
                  <a:pt x="111" y="28"/>
                  <a:pt x="111" y="28"/>
                </a:cubicBezTo>
                <a:cubicBezTo>
                  <a:pt x="114" y="30"/>
                  <a:pt x="118" y="28"/>
                  <a:pt x="120" y="26"/>
                </a:cubicBezTo>
                <a:lnTo>
                  <a:pt x="125" y="16"/>
                </a:lnTo>
                <a:close/>
                <a:moveTo>
                  <a:pt x="150" y="35"/>
                </a:moveTo>
                <a:cubicBezTo>
                  <a:pt x="152" y="33"/>
                  <a:pt x="153" y="29"/>
                  <a:pt x="150" y="27"/>
                </a:cubicBezTo>
                <a:cubicBezTo>
                  <a:pt x="150" y="27"/>
                  <a:pt x="150" y="27"/>
                  <a:pt x="150" y="27"/>
                </a:cubicBezTo>
                <a:cubicBezTo>
                  <a:pt x="148" y="24"/>
                  <a:pt x="144" y="24"/>
                  <a:pt x="142" y="26"/>
                </a:cubicBezTo>
                <a:cubicBezTo>
                  <a:pt x="133" y="34"/>
                  <a:pt x="133" y="34"/>
                  <a:pt x="133" y="34"/>
                </a:cubicBezTo>
                <a:cubicBezTo>
                  <a:pt x="131" y="36"/>
                  <a:pt x="131" y="40"/>
                  <a:pt x="133" y="42"/>
                </a:cubicBezTo>
                <a:cubicBezTo>
                  <a:pt x="133" y="42"/>
                  <a:pt x="133" y="42"/>
                  <a:pt x="133" y="42"/>
                </a:cubicBezTo>
                <a:cubicBezTo>
                  <a:pt x="135" y="45"/>
                  <a:pt x="139" y="45"/>
                  <a:pt x="141" y="43"/>
                </a:cubicBezTo>
                <a:lnTo>
                  <a:pt x="150" y="35"/>
                </a:lnTo>
                <a:close/>
                <a:moveTo>
                  <a:pt x="163" y="65"/>
                </a:moveTo>
                <a:cubicBezTo>
                  <a:pt x="166" y="65"/>
                  <a:pt x="169" y="62"/>
                  <a:pt x="168" y="58"/>
                </a:cubicBezTo>
                <a:cubicBezTo>
                  <a:pt x="168" y="58"/>
                  <a:pt x="168" y="58"/>
                  <a:pt x="168" y="58"/>
                </a:cubicBezTo>
                <a:cubicBezTo>
                  <a:pt x="167" y="55"/>
                  <a:pt x="164" y="53"/>
                  <a:pt x="161" y="53"/>
                </a:cubicBezTo>
                <a:cubicBezTo>
                  <a:pt x="150" y="55"/>
                  <a:pt x="150" y="55"/>
                  <a:pt x="150" y="55"/>
                </a:cubicBezTo>
                <a:cubicBezTo>
                  <a:pt x="146" y="56"/>
                  <a:pt x="144" y="59"/>
                  <a:pt x="145" y="62"/>
                </a:cubicBezTo>
                <a:cubicBezTo>
                  <a:pt x="145" y="62"/>
                  <a:pt x="145" y="62"/>
                  <a:pt x="145" y="62"/>
                </a:cubicBezTo>
                <a:cubicBezTo>
                  <a:pt x="145" y="66"/>
                  <a:pt x="149" y="68"/>
                  <a:pt x="152" y="67"/>
                </a:cubicBezTo>
                <a:lnTo>
                  <a:pt x="163" y="65"/>
                </a:lnTo>
                <a:close/>
                <a:moveTo>
                  <a:pt x="160" y="98"/>
                </a:moveTo>
                <a:cubicBezTo>
                  <a:pt x="164" y="99"/>
                  <a:pt x="167" y="97"/>
                  <a:pt x="168" y="93"/>
                </a:cubicBezTo>
                <a:cubicBezTo>
                  <a:pt x="168" y="93"/>
                  <a:pt x="168" y="93"/>
                  <a:pt x="168" y="93"/>
                </a:cubicBezTo>
                <a:cubicBezTo>
                  <a:pt x="168" y="90"/>
                  <a:pt x="166" y="87"/>
                  <a:pt x="163" y="86"/>
                </a:cubicBezTo>
                <a:cubicBezTo>
                  <a:pt x="152" y="84"/>
                  <a:pt x="152" y="84"/>
                  <a:pt x="152" y="84"/>
                </a:cubicBezTo>
                <a:cubicBezTo>
                  <a:pt x="148" y="83"/>
                  <a:pt x="145" y="85"/>
                  <a:pt x="145" y="89"/>
                </a:cubicBezTo>
                <a:cubicBezTo>
                  <a:pt x="145" y="89"/>
                  <a:pt x="145" y="89"/>
                  <a:pt x="145" y="89"/>
                </a:cubicBezTo>
                <a:cubicBezTo>
                  <a:pt x="144" y="92"/>
                  <a:pt x="146" y="95"/>
                  <a:pt x="149" y="96"/>
                </a:cubicBezTo>
                <a:lnTo>
                  <a:pt x="160" y="98"/>
                </a:lnTo>
                <a:close/>
                <a:moveTo>
                  <a:pt x="49" y="26"/>
                </a:moveTo>
                <a:cubicBezTo>
                  <a:pt x="51" y="28"/>
                  <a:pt x="55" y="30"/>
                  <a:pt x="58" y="28"/>
                </a:cubicBezTo>
                <a:cubicBezTo>
                  <a:pt x="58" y="28"/>
                  <a:pt x="58" y="28"/>
                  <a:pt x="58" y="28"/>
                </a:cubicBezTo>
                <a:cubicBezTo>
                  <a:pt x="61" y="26"/>
                  <a:pt x="62" y="23"/>
                  <a:pt x="60" y="20"/>
                </a:cubicBezTo>
                <a:cubicBezTo>
                  <a:pt x="55" y="10"/>
                  <a:pt x="55" y="10"/>
                  <a:pt x="55" y="10"/>
                </a:cubicBezTo>
                <a:cubicBezTo>
                  <a:pt x="53" y="7"/>
                  <a:pt x="50" y="6"/>
                  <a:pt x="47" y="7"/>
                </a:cubicBezTo>
                <a:cubicBezTo>
                  <a:pt x="47" y="7"/>
                  <a:pt x="47" y="7"/>
                  <a:pt x="47" y="7"/>
                </a:cubicBezTo>
                <a:cubicBezTo>
                  <a:pt x="44" y="9"/>
                  <a:pt x="42" y="13"/>
                  <a:pt x="44" y="16"/>
                </a:cubicBezTo>
                <a:lnTo>
                  <a:pt x="49" y="26"/>
                </a:lnTo>
                <a:close/>
                <a:moveTo>
                  <a:pt x="28" y="43"/>
                </a:moveTo>
                <a:cubicBezTo>
                  <a:pt x="30" y="45"/>
                  <a:pt x="34" y="45"/>
                  <a:pt x="36" y="42"/>
                </a:cubicBezTo>
                <a:cubicBezTo>
                  <a:pt x="36" y="42"/>
                  <a:pt x="36" y="42"/>
                  <a:pt x="36" y="42"/>
                </a:cubicBezTo>
                <a:cubicBezTo>
                  <a:pt x="38" y="40"/>
                  <a:pt x="38" y="36"/>
                  <a:pt x="36" y="34"/>
                </a:cubicBezTo>
                <a:cubicBezTo>
                  <a:pt x="27" y="26"/>
                  <a:pt x="27" y="26"/>
                  <a:pt x="27" y="26"/>
                </a:cubicBezTo>
                <a:cubicBezTo>
                  <a:pt x="25" y="24"/>
                  <a:pt x="21" y="24"/>
                  <a:pt x="19" y="27"/>
                </a:cubicBezTo>
                <a:cubicBezTo>
                  <a:pt x="19" y="27"/>
                  <a:pt x="19" y="27"/>
                  <a:pt x="19" y="27"/>
                </a:cubicBezTo>
                <a:cubicBezTo>
                  <a:pt x="16" y="29"/>
                  <a:pt x="17" y="33"/>
                  <a:pt x="19" y="35"/>
                </a:cubicBezTo>
                <a:lnTo>
                  <a:pt x="28" y="43"/>
                </a:lnTo>
                <a:close/>
                <a:moveTo>
                  <a:pt x="17" y="67"/>
                </a:moveTo>
                <a:cubicBezTo>
                  <a:pt x="20" y="68"/>
                  <a:pt x="24" y="66"/>
                  <a:pt x="24" y="62"/>
                </a:cubicBezTo>
                <a:cubicBezTo>
                  <a:pt x="24" y="62"/>
                  <a:pt x="24" y="62"/>
                  <a:pt x="24" y="62"/>
                </a:cubicBezTo>
                <a:cubicBezTo>
                  <a:pt x="25" y="59"/>
                  <a:pt x="23" y="56"/>
                  <a:pt x="19" y="55"/>
                </a:cubicBezTo>
                <a:cubicBezTo>
                  <a:pt x="8" y="53"/>
                  <a:pt x="8" y="53"/>
                  <a:pt x="8" y="53"/>
                </a:cubicBezTo>
                <a:cubicBezTo>
                  <a:pt x="5" y="53"/>
                  <a:pt x="2" y="55"/>
                  <a:pt x="1" y="58"/>
                </a:cubicBezTo>
                <a:cubicBezTo>
                  <a:pt x="1" y="58"/>
                  <a:pt x="1" y="58"/>
                  <a:pt x="1" y="58"/>
                </a:cubicBezTo>
                <a:cubicBezTo>
                  <a:pt x="0" y="62"/>
                  <a:pt x="3" y="65"/>
                  <a:pt x="6" y="65"/>
                </a:cubicBezTo>
                <a:lnTo>
                  <a:pt x="17" y="67"/>
                </a:lnTo>
                <a:close/>
                <a:moveTo>
                  <a:pt x="20" y="96"/>
                </a:moveTo>
                <a:cubicBezTo>
                  <a:pt x="23" y="95"/>
                  <a:pt x="25" y="92"/>
                  <a:pt x="24" y="89"/>
                </a:cubicBezTo>
                <a:cubicBezTo>
                  <a:pt x="24" y="89"/>
                  <a:pt x="24" y="89"/>
                  <a:pt x="24" y="89"/>
                </a:cubicBezTo>
                <a:cubicBezTo>
                  <a:pt x="24" y="85"/>
                  <a:pt x="21" y="83"/>
                  <a:pt x="17" y="84"/>
                </a:cubicBezTo>
                <a:cubicBezTo>
                  <a:pt x="6" y="86"/>
                  <a:pt x="6" y="86"/>
                  <a:pt x="6" y="86"/>
                </a:cubicBezTo>
                <a:cubicBezTo>
                  <a:pt x="3" y="87"/>
                  <a:pt x="1" y="90"/>
                  <a:pt x="1" y="93"/>
                </a:cubicBezTo>
                <a:cubicBezTo>
                  <a:pt x="1" y="93"/>
                  <a:pt x="1" y="93"/>
                  <a:pt x="1" y="93"/>
                </a:cubicBezTo>
                <a:cubicBezTo>
                  <a:pt x="2" y="97"/>
                  <a:pt x="5" y="99"/>
                  <a:pt x="9" y="98"/>
                </a:cubicBezTo>
                <a:lnTo>
                  <a:pt x="20" y="96"/>
                </a:lnTo>
                <a:close/>
              </a:path>
            </a:pathLst>
          </a:custGeom>
          <a:solidFill>
            <a:srgbClr val="178AA1"/>
          </a:solidFill>
          <a:ln>
            <a:noFill/>
          </a:ln>
          <a:extLst/>
        </p:spPr>
        <p:txBody>
          <a:bodyPr/>
          <a:lstStyle/>
          <a:p>
            <a:endParaRPr lang="en-US"/>
          </a:p>
        </p:txBody>
      </p:sp>
      <p:sp>
        <p:nvSpPr>
          <p:cNvPr id="16422" name="Rectangle 108"/>
          <p:cNvSpPr>
            <a:spLocks noChangeArrowheads="1"/>
          </p:cNvSpPr>
          <p:nvPr/>
        </p:nvSpPr>
        <p:spPr bwMode="auto">
          <a:xfrm>
            <a:off x="5902325" y="2328478"/>
            <a:ext cx="4103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b="1">
                <a:solidFill>
                  <a:srgbClr val="FFFFFF"/>
                </a:solidFill>
                <a:latin typeface="Montserrat" panose="02000505000000020004" pitchFamily="2" charset="0"/>
              </a:rPr>
              <a:t>STEP</a:t>
            </a:r>
            <a:endParaRPr lang="en-US" altLang="en-US" sz="1400"/>
          </a:p>
        </p:txBody>
      </p:sp>
      <p:sp>
        <p:nvSpPr>
          <p:cNvPr id="16423" name="Rectangle 110"/>
          <p:cNvSpPr>
            <a:spLocks noChangeArrowheads="1"/>
          </p:cNvSpPr>
          <p:nvPr/>
        </p:nvSpPr>
        <p:spPr bwMode="auto">
          <a:xfrm>
            <a:off x="5894388" y="2452303"/>
            <a:ext cx="485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a:solidFill>
                  <a:srgbClr val="FFFFFF"/>
                </a:solidFill>
                <a:latin typeface="Montserrat" panose="02000505000000020004" pitchFamily="2" charset="0"/>
              </a:rPr>
              <a:t>02</a:t>
            </a:r>
            <a:endParaRPr lang="en-US" altLang="en-US" sz="1400"/>
          </a:p>
        </p:txBody>
      </p:sp>
      <p:sp>
        <p:nvSpPr>
          <p:cNvPr id="16424" name="Rectangle 111"/>
          <p:cNvSpPr>
            <a:spLocks noChangeArrowheads="1"/>
          </p:cNvSpPr>
          <p:nvPr/>
        </p:nvSpPr>
        <p:spPr bwMode="auto">
          <a:xfrm>
            <a:off x="5902325" y="2999991"/>
            <a:ext cx="4103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b="1">
                <a:solidFill>
                  <a:srgbClr val="FFFFFF"/>
                </a:solidFill>
                <a:latin typeface="Montserrat" panose="02000505000000020004" pitchFamily="2" charset="0"/>
              </a:rPr>
              <a:t>STEP</a:t>
            </a:r>
            <a:endParaRPr lang="en-US" altLang="en-US" sz="1400"/>
          </a:p>
        </p:txBody>
      </p:sp>
      <p:sp>
        <p:nvSpPr>
          <p:cNvPr id="16425" name="Rectangle 113"/>
          <p:cNvSpPr>
            <a:spLocks noChangeArrowheads="1"/>
          </p:cNvSpPr>
          <p:nvPr/>
        </p:nvSpPr>
        <p:spPr bwMode="auto">
          <a:xfrm>
            <a:off x="5894388" y="3120641"/>
            <a:ext cx="485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a:solidFill>
                  <a:srgbClr val="FFFFFF"/>
                </a:solidFill>
                <a:latin typeface="Montserrat" panose="02000505000000020004" pitchFamily="2" charset="0"/>
              </a:rPr>
              <a:t>03</a:t>
            </a:r>
            <a:endParaRPr lang="en-US" altLang="en-US" sz="1400"/>
          </a:p>
        </p:txBody>
      </p:sp>
      <p:sp>
        <p:nvSpPr>
          <p:cNvPr id="16426" name="Rectangle 114"/>
          <p:cNvSpPr>
            <a:spLocks noChangeArrowheads="1"/>
          </p:cNvSpPr>
          <p:nvPr/>
        </p:nvSpPr>
        <p:spPr bwMode="auto">
          <a:xfrm>
            <a:off x="5902325" y="3657216"/>
            <a:ext cx="4103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b="1">
                <a:solidFill>
                  <a:srgbClr val="FFFFFF"/>
                </a:solidFill>
                <a:latin typeface="Montserrat" panose="02000505000000020004" pitchFamily="2" charset="0"/>
              </a:rPr>
              <a:t>STEP</a:t>
            </a:r>
            <a:endParaRPr lang="en-US" altLang="en-US" sz="1400"/>
          </a:p>
        </p:txBody>
      </p:sp>
      <p:sp>
        <p:nvSpPr>
          <p:cNvPr id="16427" name="Rectangle 116"/>
          <p:cNvSpPr>
            <a:spLocks noChangeArrowheads="1"/>
          </p:cNvSpPr>
          <p:nvPr/>
        </p:nvSpPr>
        <p:spPr bwMode="auto">
          <a:xfrm>
            <a:off x="5894388" y="3781041"/>
            <a:ext cx="485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a:solidFill>
                  <a:srgbClr val="FFFFFF"/>
                </a:solidFill>
                <a:latin typeface="Montserrat" panose="02000505000000020004" pitchFamily="2" charset="0"/>
              </a:rPr>
              <a:t>04</a:t>
            </a:r>
            <a:endParaRPr lang="en-US" altLang="en-US" sz="1400"/>
          </a:p>
        </p:txBody>
      </p:sp>
      <p:sp>
        <p:nvSpPr>
          <p:cNvPr id="16428" name="Rectangle 118"/>
          <p:cNvSpPr>
            <a:spLocks noChangeArrowheads="1"/>
          </p:cNvSpPr>
          <p:nvPr/>
        </p:nvSpPr>
        <p:spPr bwMode="auto">
          <a:xfrm>
            <a:off x="5910263" y="4306503"/>
            <a:ext cx="4103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b="1">
                <a:solidFill>
                  <a:srgbClr val="FFFFFF"/>
                </a:solidFill>
                <a:latin typeface="Montserrat" panose="02000505000000020004" pitchFamily="2" charset="0"/>
              </a:rPr>
              <a:t>STEP</a:t>
            </a:r>
            <a:endParaRPr lang="en-US" altLang="en-US" sz="1400"/>
          </a:p>
        </p:txBody>
      </p:sp>
      <p:sp>
        <p:nvSpPr>
          <p:cNvPr id="16429" name="Rectangle 119"/>
          <p:cNvSpPr>
            <a:spLocks noChangeArrowheads="1"/>
          </p:cNvSpPr>
          <p:nvPr/>
        </p:nvSpPr>
        <p:spPr bwMode="auto">
          <a:xfrm>
            <a:off x="5894388" y="4436678"/>
            <a:ext cx="5619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dirty="0">
                <a:solidFill>
                  <a:srgbClr val="FFFFFF"/>
                </a:solidFill>
                <a:latin typeface="Montserrat" panose="02000505000000020004" pitchFamily="2" charset="0"/>
              </a:rPr>
              <a:t>05</a:t>
            </a:r>
            <a:endParaRPr lang="en-US" altLang="en-US" sz="1400" dirty="0"/>
          </a:p>
        </p:txBody>
      </p:sp>
      <p:sp>
        <p:nvSpPr>
          <p:cNvPr id="16430" name="Rectangle 120"/>
          <p:cNvSpPr>
            <a:spLocks noChangeArrowheads="1"/>
          </p:cNvSpPr>
          <p:nvPr/>
        </p:nvSpPr>
        <p:spPr bwMode="auto">
          <a:xfrm>
            <a:off x="5902325" y="5012941"/>
            <a:ext cx="4103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b="1">
                <a:solidFill>
                  <a:srgbClr val="FFFFFF"/>
                </a:solidFill>
                <a:latin typeface="Montserrat" panose="02000505000000020004" pitchFamily="2" charset="0"/>
              </a:rPr>
              <a:t>STEP</a:t>
            </a:r>
            <a:endParaRPr lang="en-US" altLang="en-US" sz="1400"/>
          </a:p>
        </p:txBody>
      </p:sp>
      <p:sp>
        <p:nvSpPr>
          <p:cNvPr id="16431" name="Rectangle 122"/>
          <p:cNvSpPr>
            <a:spLocks noChangeArrowheads="1"/>
          </p:cNvSpPr>
          <p:nvPr/>
        </p:nvSpPr>
        <p:spPr bwMode="auto">
          <a:xfrm>
            <a:off x="5886450" y="5133591"/>
            <a:ext cx="5207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a:solidFill>
                  <a:srgbClr val="FFFFFF"/>
                </a:solidFill>
                <a:latin typeface="Montserrat" panose="02000505000000020004" pitchFamily="2" charset="0"/>
              </a:rPr>
              <a:t>06</a:t>
            </a:r>
            <a:endParaRPr lang="en-US" altLang="en-US" sz="1400"/>
          </a:p>
        </p:txBody>
      </p:sp>
      <p:sp>
        <p:nvSpPr>
          <p:cNvPr id="16432" name="TextBox 93"/>
          <p:cNvSpPr txBox="1">
            <a:spLocks noChangeArrowheads="1"/>
          </p:cNvSpPr>
          <p:nvPr/>
        </p:nvSpPr>
        <p:spPr bwMode="auto">
          <a:xfrm>
            <a:off x="8777288" y="3060316"/>
            <a:ext cx="1692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ru-RU" sz="1200">
                <a:latin typeface="Open Sans" panose="020B0606030504020204" pitchFamily="34" charset="0"/>
                <a:cs typeface="Open Sans" panose="020B0606030504020204" pitchFamily="34" charset="0"/>
              </a:rPr>
              <a:t>Lorem ipsum dolor sit amet, consetur adipin nnscing elit</a:t>
            </a:r>
            <a:endParaRPr lang="ru-RU" altLang="ru-RU" sz="1200">
              <a:latin typeface="Open Sans" panose="020B0606030504020204" pitchFamily="34" charset="0"/>
              <a:cs typeface="Open Sans" panose="020B0606030504020204" pitchFamily="34" charset="0"/>
            </a:endParaRPr>
          </a:p>
        </p:txBody>
      </p:sp>
      <p:sp>
        <p:nvSpPr>
          <p:cNvPr id="16433" name="TextBox 93"/>
          <p:cNvSpPr txBox="1">
            <a:spLocks noChangeArrowheads="1"/>
          </p:cNvSpPr>
          <p:nvPr/>
        </p:nvSpPr>
        <p:spPr bwMode="auto">
          <a:xfrm>
            <a:off x="8753475" y="5019291"/>
            <a:ext cx="1692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ru-RU" sz="1200">
                <a:latin typeface="Open Sans" panose="020B0606030504020204" pitchFamily="34" charset="0"/>
                <a:cs typeface="Open Sans" panose="020B0606030504020204" pitchFamily="34" charset="0"/>
              </a:rPr>
              <a:t>Lorem ipsum dolor sit amet, consetur adipin nnscing elit</a:t>
            </a:r>
            <a:endParaRPr lang="ru-RU" altLang="ru-RU" sz="1200">
              <a:latin typeface="Open Sans" panose="020B0606030504020204" pitchFamily="34" charset="0"/>
              <a:cs typeface="Open Sans" panose="020B0606030504020204" pitchFamily="34" charset="0"/>
            </a:endParaRPr>
          </a:p>
        </p:txBody>
      </p:sp>
      <p:sp>
        <p:nvSpPr>
          <p:cNvPr id="16434" name="TextBox 93"/>
          <p:cNvSpPr txBox="1">
            <a:spLocks noChangeArrowheads="1"/>
          </p:cNvSpPr>
          <p:nvPr/>
        </p:nvSpPr>
        <p:spPr bwMode="auto">
          <a:xfrm>
            <a:off x="1746250" y="4995478"/>
            <a:ext cx="1692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200">
                <a:latin typeface="Open Sans" panose="020B0606030504020204" pitchFamily="34" charset="0"/>
                <a:cs typeface="Open Sans" panose="020B0606030504020204" pitchFamily="34" charset="0"/>
              </a:rPr>
              <a:t>Lorem ipsum dolor sit amet, consetur adipin nnscing elit</a:t>
            </a:r>
            <a:endParaRPr lang="ru-RU" altLang="ru-RU" sz="1200">
              <a:latin typeface="Open Sans" panose="020B0606030504020204" pitchFamily="34" charset="0"/>
              <a:cs typeface="Open Sans" panose="020B0606030504020204" pitchFamily="34" charset="0"/>
            </a:endParaRPr>
          </a:p>
        </p:txBody>
      </p:sp>
      <p:sp>
        <p:nvSpPr>
          <p:cNvPr id="16435" name="TextBox 93"/>
          <p:cNvSpPr txBox="1">
            <a:spLocks noChangeArrowheads="1"/>
          </p:cNvSpPr>
          <p:nvPr/>
        </p:nvSpPr>
        <p:spPr bwMode="auto">
          <a:xfrm>
            <a:off x="1730375" y="3057141"/>
            <a:ext cx="1692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200">
                <a:latin typeface="Open Sans" panose="020B0606030504020204" pitchFamily="34" charset="0"/>
                <a:cs typeface="Open Sans" panose="020B0606030504020204" pitchFamily="34" charset="0"/>
              </a:rPr>
              <a:t>Lorem ipsum dolor sit amet, consetur adipin nnscing elit</a:t>
            </a:r>
            <a:endParaRPr lang="ru-RU" altLang="ru-RU" sz="1200">
              <a:latin typeface="Open Sans" panose="020B0606030504020204" pitchFamily="34" charset="0"/>
              <a:cs typeface="Open Sans" panose="020B0606030504020204" pitchFamily="34" charset="0"/>
            </a:endParaRPr>
          </a:p>
        </p:txBody>
      </p:sp>
      <p:sp>
        <p:nvSpPr>
          <p:cNvPr id="16436" name="TextBox 93"/>
          <p:cNvSpPr txBox="1">
            <a:spLocks noChangeArrowheads="1"/>
          </p:cNvSpPr>
          <p:nvPr/>
        </p:nvSpPr>
        <p:spPr bwMode="auto">
          <a:xfrm>
            <a:off x="1744663" y="1055303"/>
            <a:ext cx="1692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200">
                <a:latin typeface="Open Sans" panose="020B0606030504020204" pitchFamily="34" charset="0"/>
                <a:cs typeface="Open Sans" panose="020B0606030504020204" pitchFamily="34" charset="0"/>
              </a:rPr>
              <a:t>Lorem ipsum dolor sit amet, consetur adipin nnscing elit</a:t>
            </a:r>
            <a:endParaRPr lang="ru-RU" altLang="ru-RU" sz="1200">
              <a:latin typeface="Open Sans" panose="020B0606030504020204" pitchFamily="34" charset="0"/>
              <a:cs typeface="Open Sans" panose="020B0606030504020204" pitchFamily="34" charset="0"/>
            </a:endParaRPr>
          </a:p>
        </p:txBody>
      </p:sp>
      <p:sp>
        <p:nvSpPr>
          <p:cNvPr id="16437" name="Rectangle 108"/>
          <p:cNvSpPr>
            <a:spLocks noChangeArrowheads="1"/>
          </p:cNvSpPr>
          <p:nvPr/>
        </p:nvSpPr>
        <p:spPr bwMode="auto">
          <a:xfrm>
            <a:off x="5886450" y="1655378"/>
            <a:ext cx="4103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b="1">
                <a:solidFill>
                  <a:srgbClr val="FFFFFF"/>
                </a:solidFill>
                <a:latin typeface="Montserrat" panose="02000505000000020004" pitchFamily="2" charset="0"/>
              </a:rPr>
              <a:t>STEP</a:t>
            </a:r>
            <a:endParaRPr lang="en-US" altLang="en-US" sz="1400"/>
          </a:p>
        </p:txBody>
      </p:sp>
      <p:sp>
        <p:nvSpPr>
          <p:cNvPr id="16438" name="Rectangle 110"/>
          <p:cNvSpPr>
            <a:spLocks noChangeArrowheads="1"/>
          </p:cNvSpPr>
          <p:nvPr/>
        </p:nvSpPr>
        <p:spPr bwMode="auto">
          <a:xfrm>
            <a:off x="5910263" y="1790316"/>
            <a:ext cx="485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a:solidFill>
                  <a:srgbClr val="FFFFFF"/>
                </a:solidFill>
                <a:latin typeface="Montserrat" panose="02000505000000020004" pitchFamily="2" charset="0"/>
              </a:rPr>
              <a:t>01</a:t>
            </a:r>
            <a:endParaRPr lang="en-US" altLang="en-US" sz="1400"/>
          </a:p>
        </p:txBody>
      </p:sp>
    </p:spTree>
    <p:extLst>
      <p:ext uri="{BB962C8B-B14F-4D97-AF65-F5344CB8AC3E}">
        <p14:creationId xmlns:p14="http://schemas.microsoft.com/office/powerpoint/2010/main" val="22786812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6519735" y="1289216"/>
            <a:ext cx="5965135" cy="4284441"/>
          </a:xfrm>
          <a:custGeom>
            <a:avLst/>
            <a:gdLst>
              <a:gd name="connsiteX0" fmla="*/ 3835400 w 4902200"/>
              <a:gd name="connsiteY0" fmla="*/ 0 h 4140200"/>
              <a:gd name="connsiteX1" fmla="*/ 4902200 w 4902200"/>
              <a:gd name="connsiteY1" fmla="*/ 2362200 h 4140200"/>
              <a:gd name="connsiteX2" fmla="*/ 698500 w 4902200"/>
              <a:gd name="connsiteY2" fmla="*/ 4140200 h 4140200"/>
              <a:gd name="connsiteX3" fmla="*/ 0 w 4902200"/>
              <a:gd name="connsiteY3" fmla="*/ 1765300 h 4140200"/>
              <a:gd name="connsiteX4" fmla="*/ 3835400 w 4902200"/>
              <a:gd name="connsiteY4" fmla="*/ 0 h 4140200"/>
              <a:gd name="connsiteX0" fmla="*/ 3835400 w 4902200"/>
              <a:gd name="connsiteY0" fmla="*/ 0 h 4051300"/>
              <a:gd name="connsiteX1" fmla="*/ 4902200 w 4902200"/>
              <a:gd name="connsiteY1" fmla="*/ 2362200 h 4051300"/>
              <a:gd name="connsiteX2" fmla="*/ 850900 w 4902200"/>
              <a:gd name="connsiteY2" fmla="*/ 4051300 h 4051300"/>
              <a:gd name="connsiteX3" fmla="*/ 0 w 4902200"/>
              <a:gd name="connsiteY3" fmla="*/ 1765300 h 4051300"/>
              <a:gd name="connsiteX4" fmla="*/ 3835400 w 4902200"/>
              <a:gd name="connsiteY4" fmla="*/ 0 h 4051300"/>
              <a:gd name="connsiteX0" fmla="*/ 3957790 w 4902200"/>
              <a:gd name="connsiteY0" fmla="*/ 0 h 4230170"/>
              <a:gd name="connsiteX1" fmla="*/ 4902200 w 4902200"/>
              <a:gd name="connsiteY1" fmla="*/ 2541070 h 4230170"/>
              <a:gd name="connsiteX2" fmla="*/ 850900 w 4902200"/>
              <a:gd name="connsiteY2" fmla="*/ 4230170 h 4230170"/>
              <a:gd name="connsiteX3" fmla="*/ 0 w 4902200"/>
              <a:gd name="connsiteY3" fmla="*/ 1944170 h 4230170"/>
              <a:gd name="connsiteX4" fmla="*/ 3957790 w 4902200"/>
              <a:gd name="connsiteY4" fmla="*/ 0 h 4230170"/>
              <a:gd name="connsiteX0" fmla="*/ 3859878 w 4902200"/>
              <a:gd name="connsiteY0" fmla="*/ 0 h 4200358"/>
              <a:gd name="connsiteX1" fmla="*/ 4902200 w 4902200"/>
              <a:gd name="connsiteY1" fmla="*/ 2511258 h 4200358"/>
              <a:gd name="connsiteX2" fmla="*/ 850900 w 4902200"/>
              <a:gd name="connsiteY2" fmla="*/ 4200358 h 4200358"/>
              <a:gd name="connsiteX3" fmla="*/ 0 w 4902200"/>
              <a:gd name="connsiteY3" fmla="*/ 1914358 h 4200358"/>
              <a:gd name="connsiteX4" fmla="*/ 3859878 w 4902200"/>
              <a:gd name="connsiteY4" fmla="*/ 0 h 4200358"/>
              <a:gd name="connsiteX0" fmla="*/ 3835400 w 4902200"/>
              <a:gd name="connsiteY0" fmla="*/ 0 h 4185452"/>
              <a:gd name="connsiteX1" fmla="*/ 4902200 w 4902200"/>
              <a:gd name="connsiteY1" fmla="*/ 2496352 h 4185452"/>
              <a:gd name="connsiteX2" fmla="*/ 850900 w 4902200"/>
              <a:gd name="connsiteY2" fmla="*/ 4185452 h 4185452"/>
              <a:gd name="connsiteX3" fmla="*/ 0 w 4902200"/>
              <a:gd name="connsiteY3" fmla="*/ 1899452 h 4185452"/>
              <a:gd name="connsiteX4" fmla="*/ 3835400 w 4902200"/>
              <a:gd name="connsiteY4" fmla="*/ 0 h 4185452"/>
              <a:gd name="connsiteX0" fmla="*/ 3835400 w 4841005"/>
              <a:gd name="connsiteY0" fmla="*/ 0 h 4185452"/>
              <a:gd name="connsiteX1" fmla="*/ 4841005 w 4841005"/>
              <a:gd name="connsiteY1" fmla="*/ 2511258 h 4185452"/>
              <a:gd name="connsiteX2" fmla="*/ 850900 w 4841005"/>
              <a:gd name="connsiteY2" fmla="*/ 4185452 h 4185452"/>
              <a:gd name="connsiteX3" fmla="*/ 0 w 4841005"/>
              <a:gd name="connsiteY3" fmla="*/ 1899452 h 4185452"/>
              <a:gd name="connsiteX4" fmla="*/ 3835400 w 4841005"/>
              <a:gd name="connsiteY4" fmla="*/ 0 h 4185452"/>
              <a:gd name="connsiteX0" fmla="*/ 3872117 w 4877722"/>
              <a:gd name="connsiteY0" fmla="*/ 0 h 4185452"/>
              <a:gd name="connsiteX1" fmla="*/ 4877722 w 4877722"/>
              <a:gd name="connsiteY1" fmla="*/ 2511258 h 4185452"/>
              <a:gd name="connsiteX2" fmla="*/ 887617 w 4877722"/>
              <a:gd name="connsiteY2" fmla="*/ 4185452 h 4185452"/>
              <a:gd name="connsiteX3" fmla="*/ 0 w 4877722"/>
              <a:gd name="connsiteY3" fmla="*/ 2018699 h 4185452"/>
              <a:gd name="connsiteX4" fmla="*/ 3872117 w 4877722"/>
              <a:gd name="connsiteY4" fmla="*/ 0 h 4185452"/>
              <a:gd name="connsiteX0" fmla="*/ 3945551 w 4951156"/>
              <a:gd name="connsiteY0" fmla="*/ 0 h 4185452"/>
              <a:gd name="connsiteX1" fmla="*/ 4951156 w 4951156"/>
              <a:gd name="connsiteY1" fmla="*/ 2511258 h 4185452"/>
              <a:gd name="connsiteX2" fmla="*/ 961051 w 4951156"/>
              <a:gd name="connsiteY2" fmla="*/ 4185452 h 4185452"/>
              <a:gd name="connsiteX3" fmla="*/ 0 w 4951156"/>
              <a:gd name="connsiteY3" fmla="*/ 2063416 h 4185452"/>
              <a:gd name="connsiteX4" fmla="*/ 3945551 w 4951156"/>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215264"/>
              <a:gd name="connsiteX1" fmla="*/ 4902200 w 4902200"/>
              <a:gd name="connsiteY1" fmla="*/ 2511258 h 4215264"/>
              <a:gd name="connsiteX2" fmla="*/ 875378 w 4902200"/>
              <a:gd name="connsiteY2" fmla="*/ 4215264 h 4215264"/>
              <a:gd name="connsiteX3" fmla="*/ 0 w 4902200"/>
              <a:gd name="connsiteY3" fmla="*/ 2033605 h 4215264"/>
              <a:gd name="connsiteX4" fmla="*/ 3896595 w 4902200"/>
              <a:gd name="connsiteY4" fmla="*/ 0 h 4215264"/>
              <a:gd name="connsiteX0" fmla="*/ 3896595 w 5783406"/>
              <a:gd name="connsiteY0" fmla="*/ 0 h 4215264"/>
              <a:gd name="connsiteX1" fmla="*/ 5783406 w 5783406"/>
              <a:gd name="connsiteY1" fmla="*/ 2310030 h 4215264"/>
              <a:gd name="connsiteX2" fmla="*/ 875378 w 5783406"/>
              <a:gd name="connsiteY2" fmla="*/ 4215264 h 4215264"/>
              <a:gd name="connsiteX3" fmla="*/ 0 w 5783406"/>
              <a:gd name="connsiteY3" fmla="*/ 2033605 h 4215264"/>
              <a:gd name="connsiteX4" fmla="*/ 3896595 w 5783406"/>
              <a:gd name="connsiteY4" fmla="*/ 0 h 4215264"/>
              <a:gd name="connsiteX0" fmla="*/ 3896595 w 5783406"/>
              <a:gd name="connsiteY0" fmla="*/ 0 h 4036394"/>
              <a:gd name="connsiteX1" fmla="*/ 5783406 w 5783406"/>
              <a:gd name="connsiteY1" fmla="*/ 2310030 h 4036394"/>
              <a:gd name="connsiteX2" fmla="*/ 1664792 w 5783406"/>
              <a:gd name="connsiteY2" fmla="*/ 4036394 h 4036394"/>
              <a:gd name="connsiteX3" fmla="*/ 0 w 5783406"/>
              <a:gd name="connsiteY3" fmla="*/ 2033605 h 4036394"/>
              <a:gd name="connsiteX4" fmla="*/ 3896595 w 5783406"/>
              <a:gd name="connsiteY4" fmla="*/ 0 h 4036394"/>
              <a:gd name="connsiteX0" fmla="*/ 3896595 w 5783406"/>
              <a:gd name="connsiteY0" fmla="*/ 0 h 4014035"/>
              <a:gd name="connsiteX1" fmla="*/ 5783406 w 5783406"/>
              <a:gd name="connsiteY1" fmla="*/ 2310030 h 4014035"/>
              <a:gd name="connsiteX2" fmla="*/ 1756584 w 5783406"/>
              <a:gd name="connsiteY2" fmla="*/ 4014035 h 4014035"/>
              <a:gd name="connsiteX3" fmla="*/ 0 w 5783406"/>
              <a:gd name="connsiteY3" fmla="*/ 2033605 h 4014035"/>
              <a:gd name="connsiteX4" fmla="*/ 3896595 w 5783406"/>
              <a:gd name="connsiteY4" fmla="*/ 0 h 4014035"/>
              <a:gd name="connsiteX0" fmla="*/ 3896595 w 5783406"/>
              <a:gd name="connsiteY0" fmla="*/ 0 h 4014035"/>
              <a:gd name="connsiteX1" fmla="*/ 5783406 w 5783406"/>
              <a:gd name="connsiteY1" fmla="*/ 2310030 h 4014035"/>
              <a:gd name="connsiteX2" fmla="*/ 1756584 w 5783406"/>
              <a:gd name="connsiteY2" fmla="*/ 4014035 h 4014035"/>
              <a:gd name="connsiteX3" fmla="*/ 0 w 5783406"/>
              <a:gd name="connsiteY3" fmla="*/ 2033605 h 4014035"/>
              <a:gd name="connsiteX4" fmla="*/ 3896595 w 5783406"/>
              <a:gd name="connsiteY4" fmla="*/ 0 h 4014035"/>
              <a:gd name="connsiteX0" fmla="*/ 3896595 w 5783406"/>
              <a:gd name="connsiteY0" fmla="*/ 0 h 4014035"/>
              <a:gd name="connsiteX1" fmla="*/ 5783406 w 5783406"/>
              <a:gd name="connsiteY1" fmla="*/ 2310030 h 4014035"/>
              <a:gd name="connsiteX2" fmla="*/ 1756584 w 5783406"/>
              <a:gd name="connsiteY2" fmla="*/ 4014035 h 4014035"/>
              <a:gd name="connsiteX3" fmla="*/ 0 w 5783406"/>
              <a:gd name="connsiteY3" fmla="*/ 2033605 h 4014035"/>
              <a:gd name="connsiteX4" fmla="*/ 3896595 w 5783406"/>
              <a:gd name="connsiteY4" fmla="*/ 0 h 4014035"/>
              <a:gd name="connsiteX0" fmla="*/ 4171972 w 6058783"/>
              <a:gd name="connsiteY0" fmla="*/ 0 h 4014035"/>
              <a:gd name="connsiteX1" fmla="*/ 6058783 w 6058783"/>
              <a:gd name="connsiteY1" fmla="*/ 2310030 h 4014035"/>
              <a:gd name="connsiteX2" fmla="*/ 2031961 w 6058783"/>
              <a:gd name="connsiteY2" fmla="*/ 4014035 h 4014035"/>
              <a:gd name="connsiteX3" fmla="*/ 0 w 6058783"/>
              <a:gd name="connsiteY3" fmla="*/ 2167758 h 4014035"/>
              <a:gd name="connsiteX4" fmla="*/ 4171972 w 6058783"/>
              <a:gd name="connsiteY4" fmla="*/ 0 h 4014035"/>
              <a:gd name="connsiteX0" fmla="*/ 4098538 w 5985349"/>
              <a:gd name="connsiteY0" fmla="*/ 0 h 4014035"/>
              <a:gd name="connsiteX1" fmla="*/ 5985349 w 5985349"/>
              <a:gd name="connsiteY1" fmla="*/ 2310030 h 4014035"/>
              <a:gd name="connsiteX2" fmla="*/ 1958527 w 5985349"/>
              <a:gd name="connsiteY2" fmla="*/ 4014035 h 4014035"/>
              <a:gd name="connsiteX3" fmla="*/ 0 w 5985349"/>
              <a:gd name="connsiteY3" fmla="*/ 2145399 h 4014035"/>
              <a:gd name="connsiteX4" fmla="*/ 4098538 w 5985349"/>
              <a:gd name="connsiteY4" fmla="*/ 0 h 4014035"/>
              <a:gd name="connsiteX0" fmla="*/ 4043463 w 5930274"/>
              <a:gd name="connsiteY0" fmla="*/ 0 h 4014035"/>
              <a:gd name="connsiteX1" fmla="*/ 5930274 w 5930274"/>
              <a:gd name="connsiteY1" fmla="*/ 2310030 h 4014035"/>
              <a:gd name="connsiteX2" fmla="*/ 1903452 w 5930274"/>
              <a:gd name="connsiteY2" fmla="*/ 4014035 h 4014035"/>
              <a:gd name="connsiteX3" fmla="*/ 0 w 5930274"/>
              <a:gd name="connsiteY3" fmla="*/ 2078323 h 4014035"/>
              <a:gd name="connsiteX4" fmla="*/ 4043463 w 5930274"/>
              <a:gd name="connsiteY4" fmla="*/ 0 h 4014035"/>
              <a:gd name="connsiteX0" fmla="*/ 4043463 w 5930274"/>
              <a:gd name="connsiteY0" fmla="*/ 0 h 4081111"/>
              <a:gd name="connsiteX1" fmla="*/ 5930274 w 5930274"/>
              <a:gd name="connsiteY1" fmla="*/ 2310030 h 4081111"/>
              <a:gd name="connsiteX2" fmla="*/ 1866735 w 5930274"/>
              <a:gd name="connsiteY2" fmla="*/ 4081111 h 4081111"/>
              <a:gd name="connsiteX3" fmla="*/ 0 w 5930274"/>
              <a:gd name="connsiteY3" fmla="*/ 2078323 h 4081111"/>
              <a:gd name="connsiteX4" fmla="*/ 4043463 w 5930274"/>
              <a:gd name="connsiteY4" fmla="*/ 0 h 4081111"/>
              <a:gd name="connsiteX0" fmla="*/ 4043463 w 5930274"/>
              <a:gd name="connsiteY0" fmla="*/ 0 h 4081111"/>
              <a:gd name="connsiteX1" fmla="*/ 5930274 w 5930274"/>
              <a:gd name="connsiteY1" fmla="*/ 2310030 h 4081111"/>
              <a:gd name="connsiteX2" fmla="*/ 1848377 w 5930274"/>
              <a:gd name="connsiteY2" fmla="*/ 4081111 h 4081111"/>
              <a:gd name="connsiteX3" fmla="*/ 0 w 5930274"/>
              <a:gd name="connsiteY3" fmla="*/ 2078323 h 4081111"/>
              <a:gd name="connsiteX4" fmla="*/ 4043463 w 5930274"/>
              <a:gd name="connsiteY4" fmla="*/ 0 h 4081111"/>
              <a:gd name="connsiteX0" fmla="*/ 4043463 w 5930274"/>
              <a:gd name="connsiteY0" fmla="*/ 0 h 4081111"/>
              <a:gd name="connsiteX1" fmla="*/ 5930274 w 5930274"/>
              <a:gd name="connsiteY1" fmla="*/ 2310030 h 4081111"/>
              <a:gd name="connsiteX2" fmla="*/ 1848377 w 5930274"/>
              <a:gd name="connsiteY2" fmla="*/ 4081111 h 4081111"/>
              <a:gd name="connsiteX3" fmla="*/ 0 w 5930274"/>
              <a:gd name="connsiteY3" fmla="*/ 2078323 h 4081111"/>
              <a:gd name="connsiteX4" fmla="*/ 4043463 w 5930274"/>
              <a:gd name="connsiteY4" fmla="*/ 0 h 4081111"/>
              <a:gd name="connsiteX0" fmla="*/ 4043463 w 5930274"/>
              <a:gd name="connsiteY0" fmla="*/ 0 h 4640079"/>
              <a:gd name="connsiteX1" fmla="*/ 5930274 w 5930274"/>
              <a:gd name="connsiteY1" fmla="*/ 2310030 h 4640079"/>
              <a:gd name="connsiteX2" fmla="*/ 2362413 w 5930274"/>
              <a:gd name="connsiteY2" fmla="*/ 4640079 h 4640079"/>
              <a:gd name="connsiteX3" fmla="*/ 0 w 5930274"/>
              <a:gd name="connsiteY3" fmla="*/ 2078323 h 4640079"/>
              <a:gd name="connsiteX4" fmla="*/ 4043463 w 5930274"/>
              <a:gd name="connsiteY4" fmla="*/ 0 h 4640079"/>
              <a:gd name="connsiteX0" fmla="*/ 3951671 w 5930274"/>
              <a:gd name="connsiteY0" fmla="*/ 0 h 4640079"/>
              <a:gd name="connsiteX1" fmla="*/ 5930274 w 5930274"/>
              <a:gd name="connsiteY1" fmla="*/ 2310030 h 4640079"/>
              <a:gd name="connsiteX2" fmla="*/ 2362413 w 5930274"/>
              <a:gd name="connsiteY2" fmla="*/ 4640079 h 4640079"/>
              <a:gd name="connsiteX3" fmla="*/ 0 w 5930274"/>
              <a:gd name="connsiteY3" fmla="*/ 2078323 h 4640079"/>
              <a:gd name="connsiteX4" fmla="*/ 3951671 w 5930274"/>
              <a:gd name="connsiteY4" fmla="*/ 0 h 4640079"/>
              <a:gd name="connsiteX0" fmla="*/ 3951671 w 5893557"/>
              <a:gd name="connsiteY0" fmla="*/ 0 h 4640079"/>
              <a:gd name="connsiteX1" fmla="*/ 5893557 w 5893557"/>
              <a:gd name="connsiteY1" fmla="*/ 2399465 h 4640079"/>
              <a:gd name="connsiteX2" fmla="*/ 2362413 w 5893557"/>
              <a:gd name="connsiteY2" fmla="*/ 4640079 h 4640079"/>
              <a:gd name="connsiteX3" fmla="*/ 0 w 5893557"/>
              <a:gd name="connsiteY3" fmla="*/ 2078323 h 4640079"/>
              <a:gd name="connsiteX4" fmla="*/ 3951671 w 5893557"/>
              <a:gd name="connsiteY4" fmla="*/ 0 h 4640079"/>
              <a:gd name="connsiteX0" fmla="*/ 3951671 w 5893557"/>
              <a:gd name="connsiteY0" fmla="*/ 0 h 4744420"/>
              <a:gd name="connsiteX1" fmla="*/ 5893557 w 5893557"/>
              <a:gd name="connsiteY1" fmla="*/ 2399465 h 4744420"/>
              <a:gd name="connsiteX2" fmla="*/ 2252263 w 5893557"/>
              <a:gd name="connsiteY2" fmla="*/ 4744420 h 4744420"/>
              <a:gd name="connsiteX3" fmla="*/ 0 w 5893557"/>
              <a:gd name="connsiteY3" fmla="*/ 2078323 h 4744420"/>
              <a:gd name="connsiteX4" fmla="*/ 3951671 w 5893557"/>
              <a:gd name="connsiteY4" fmla="*/ 0 h 4744420"/>
              <a:gd name="connsiteX0" fmla="*/ 3902715 w 5844601"/>
              <a:gd name="connsiteY0" fmla="*/ 0 h 4744420"/>
              <a:gd name="connsiteX1" fmla="*/ 5844601 w 5844601"/>
              <a:gd name="connsiteY1" fmla="*/ 2399465 h 4744420"/>
              <a:gd name="connsiteX2" fmla="*/ 2203307 w 5844601"/>
              <a:gd name="connsiteY2" fmla="*/ 4744420 h 4744420"/>
              <a:gd name="connsiteX3" fmla="*/ 0 w 5844601"/>
              <a:gd name="connsiteY3" fmla="*/ 2018700 h 4744420"/>
              <a:gd name="connsiteX4" fmla="*/ 3902715 w 5844601"/>
              <a:gd name="connsiteY4" fmla="*/ 0 h 4744420"/>
              <a:gd name="connsiteX0" fmla="*/ 3927193 w 5869079"/>
              <a:gd name="connsiteY0" fmla="*/ 0 h 4744420"/>
              <a:gd name="connsiteX1" fmla="*/ 5869079 w 5869079"/>
              <a:gd name="connsiteY1" fmla="*/ 2399465 h 4744420"/>
              <a:gd name="connsiteX2" fmla="*/ 2227785 w 5869079"/>
              <a:gd name="connsiteY2" fmla="*/ 4744420 h 4744420"/>
              <a:gd name="connsiteX3" fmla="*/ 0 w 5869079"/>
              <a:gd name="connsiteY3" fmla="*/ 2018700 h 4744420"/>
              <a:gd name="connsiteX4" fmla="*/ 3927193 w 5869079"/>
              <a:gd name="connsiteY4" fmla="*/ 0 h 4744420"/>
              <a:gd name="connsiteX0" fmla="*/ 3927193 w 5869079"/>
              <a:gd name="connsiteY0" fmla="*/ 0 h 5531447"/>
              <a:gd name="connsiteX1" fmla="*/ 5869079 w 5869079"/>
              <a:gd name="connsiteY1" fmla="*/ 2399465 h 5531447"/>
              <a:gd name="connsiteX2" fmla="*/ 2863906 w 5869079"/>
              <a:gd name="connsiteY2" fmla="*/ 5531447 h 5531447"/>
              <a:gd name="connsiteX3" fmla="*/ 0 w 5869079"/>
              <a:gd name="connsiteY3" fmla="*/ 2018700 h 5531447"/>
              <a:gd name="connsiteX4" fmla="*/ 3927193 w 5869079"/>
              <a:gd name="connsiteY4" fmla="*/ 0 h 5531447"/>
              <a:gd name="connsiteX0" fmla="*/ 3927193 w 6323451"/>
              <a:gd name="connsiteY0" fmla="*/ 0 h 5531447"/>
              <a:gd name="connsiteX1" fmla="*/ 6323451 w 6323451"/>
              <a:gd name="connsiteY1" fmla="*/ 2952843 h 5531447"/>
              <a:gd name="connsiteX2" fmla="*/ 2863906 w 6323451"/>
              <a:gd name="connsiteY2" fmla="*/ 5531447 h 5531447"/>
              <a:gd name="connsiteX3" fmla="*/ 0 w 6323451"/>
              <a:gd name="connsiteY3" fmla="*/ 2018700 h 5531447"/>
              <a:gd name="connsiteX4" fmla="*/ 3927193 w 6323451"/>
              <a:gd name="connsiteY4" fmla="*/ 0 h 553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3451" h="5531447">
                <a:moveTo>
                  <a:pt x="3927193" y="0"/>
                </a:moveTo>
                <a:lnTo>
                  <a:pt x="6323451" y="2952843"/>
                </a:lnTo>
                <a:lnTo>
                  <a:pt x="2863906" y="5531447"/>
                </a:lnTo>
                <a:lnTo>
                  <a:pt x="0" y="2018700"/>
                </a:lnTo>
                <a:lnTo>
                  <a:pt x="3927193" y="0"/>
                </a:lnTo>
                <a:close/>
              </a:path>
            </a:pathLst>
          </a:custGeom>
          <a:gradFill>
            <a:gsLst>
              <a:gs pos="0">
                <a:schemeClr val="tx1">
                  <a:alpha val="30000"/>
                </a:schemeClr>
              </a:gs>
              <a:gs pos="81000">
                <a:srgbClr val="F4F5F7">
                  <a:alpha val="0"/>
                </a:srgbClr>
              </a:gs>
            </a:gsLst>
            <a:lin ang="39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 name="任意多边形 1"/>
          <p:cNvSpPr/>
          <p:nvPr/>
        </p:nvSpPr>
        <p:spPr>
          <a:xfrm>
            <a:off x="2043754" y="1338522"/>
            <a:ext cx="3175183" cy="2660086"/>
          </a:xfrm>
          <a:custGeom>
            <a:avLst/>
            <a:gdLst>
              <a:gd name="connsiteX0" fmla="*/ 3835400 w 4902200"/>
              <a:gd name="connsiteY0" fmla="*/ 0 h 4140200"/>
              <a:gd name="connsiteX1" fmla="*/ 4902200 w 4902200"/>
              <a:gd name="connsiteY1" fmla="*/ 2362200 h 4140200"/>
              <a:gd name="connsiteX2" fmla="*/ 698500 w 4902200"/>
              <a:gd name="connsiteY2" fmla="*/ 4140200 h 4140200"/>
              <a:gd name="connsiteX3" fmla="*/ 0 w 4902200"/>
              <a:gd name="connsiteY3" fmla="*/ 1765300 h 4140200"/>
              <a:gd name="connsiteX4" fmla="*/ 3835400 w 4902200"/>
              <a:gd name="connsiteY4" fmla="*/ 0 h 4140200"/>
              <a:gd name="connsiteX0" fmla="*/ 3835400 w 4902200"/>
              <a:gd name="connsiteY0" fmla="*/ 0 h 4051300"/>
              <a:gd name="connsiteX1" fmla="*/ 4902200 w 4902200"/>
              <a:gd name="connsiteY1" fmla="*/ 2362200 h 4051300"/>
              <a:gd name="connsiteX2" fmla="*/ 850900 w 4902200"/>
              <a:gd name="connsiteY2" fmla="*/ 4051300 h 4051300"/>
              <a:gd name="connsiteX3" fmla="*/ 0 w 4902200"/>
              <a:gd name="connsiteY3" fmla="*/ 1765300 h 4051300"/>
              <a:gd name="connsiteX4" fmla="*/ 3835400 w 4902200"/>
              <a:gd name="connsiteY4" fmla="*/ 0 h 4051300"/>
              <a:gd name="connsiteX0" fmla="*/ 3957790 w 4902200"/>
              <a:gd name="connsiteY0" fmla="*/ 0 h 4230170"/>
              <a:gd name="connsiteX1" fmla="*/ 4902200 w 4902200"/>
              <a:gd name="connsiteY1" fmla="*/ 2541070 h 4230170"/>
              <a:gd name="connsiteX2" fmla="*/ 850900 w 4902200"/>
              <a:gd name="connsiteY2" fmla="*/ 4230170 h 4230170"/>
              <a:gd name="connsiteX3" fmla="*/ 0 w 4902200"/>
              <a:gd name="connsiteY3" fmla="*/ 1944170 h 4230170"/>
              <a:gd name="connsiteX4" fmla="*/ 3957790 w 4902200"/>
              <a:gd name="connsiteY4" fmla="*/ 0 h 4230170"/>
              <a:gd name="connsiteX0" fmla="*/ 3859878 w 4902200"/>
              <a:gd name="connsiteY0" fmla="*/ 0 h 4200358"/>
              <a:gd name="connsiteX1" fmla="*/ 4902200 w 4902200"/>
              <a:gd name="connsiteY1" fmla="*/ 2511258 h 4200358"/>
              <a:gd name="connsiteX2" fmla="*/ 850900 w 4902200"/>
              <a:gd name="connsiteY2" fmla="*/ 4200358 h 4200358"/>
              <a:gd name="connsiteX3" fmla="*/ 0 w 4902200"/>
              <a:gd name="connsiteY3" fmla="*/ 1914358 h 4200358"/>
              <a:gd name="connsiteX4" fmla="*/ 3859878 w 4902200"/>
              <a:gd name="connsiteY4" fmla="*/ 0 h 4200358"/>
              <a:gd name="connsiteX0" fmla="*/ 3835400 w 4902200"/>
              <a:gd name="connsiteY0" fmla="*/ 0 h 4185452"/>
              <a:gd name="connsiteX1" fmla="*/ 4902200 w 4902200"/>
              <a:gd name="connsiteY1" fmla="*/ 2496352 h 4185452"/>
              <a:gd name="connsiteX2" fmla="*/ 850900 w 4902200"/>
              <a:gd name="connsiteY2" fmla="*/ 4185452 h 4185452"/>
              <a:gd name="connsiteX3" fmla="*/ 0 w 4902200"/>
              <a:gd name="connsiteY3" fmla="*/ 1899452 h 4185452"/>
              <a:gd name="connsiteX4" fmla="*/ 3835400 w 4902200"/>
              <a:gd name="connsiteY4" fmla="*/ 0 h 4185452"/>
              <a:gd name="connsiteX0" fmla="*/ 3835400 w 4841005"/>
              <a:gd name="connsiteY0" fmla="*/ 0 h 4185452"/>
              <a:gd name="connsiteX1" fmla="*/ 4841005 w 4841005"/>
              <a:gd name="connsiteY1" fmla="*/ 2511258 h 4185452"/>
              <a:gd name="connsiteX2" fmla="*/ 850900 w 4841005"/>
              <a:gd name="connsiteY2" fmla="*/ 4185452 h 4185452"/>
              <a:gd name="connsiteX3" fmla="*/ 0 w 4841005"/>
              <a:gd name="connsiteY3" fmla="*/ 1899452 h 4185452"/>
              <a:gd name="connsiteX4" fmla="*/ 3835400 w 4841005"/>
              <a:gd name="connsiteY4" fmla="*/ 0 h 4185452"/>
              <a:gd name="connsiteX0" fmla="*/ 3872117 w 4877722"/>
              <a:gd name="connsiteY0" fmla="*/ 0 h 4185452"/>
              <a:gd name="connsiteX1" fmla="*/ 4877722 w 4877722"/>
              <a:gd name="connsiteY1" fmla="*/ 2511258 h 4185452"/>
              <a:gd name="connsiteX2" fmla="*/ 887617 w 4877722"/>
              <a:gd name="connsiteY2" fmla="*/ 4185452 h 4185452"/>
              <a:gd name="connsiteX3" fmla="*/ 0 w 4877722"/>
              <a:gd name="connsiteY3" fmla="*/ 2018699 h 4185452"/>
              <a:gd name="connsiteX4" fmla="*/ 3872117 w 4877722"/>
              <a:gd name="connsiteY4" fmla="*/ 0 h 4185452"/>
              <a:gd name="connsiteX0" fmla="*/ 3945551 w 4951156"/>
              <a:gd name="connsiteY0" fmla="*/ 0 h 4185452"/>
              <a:gd name="connsiteX1" fmla="*/ 4951156 w 4951156"/>
              <a:gd name="connsiteY1" fmla="*/ 2511258 h 4185452"/>
              <a:gd name="connsiteX2" fmla="*/ 961051 w 4951156"/>
              <a:gd name="connsiteY2" fmla="*/ 4185452 h 4185452"/>
              <a:gd name="connsiteX3" fmla="*/ 0 w 4951156"/>
              <a:gd name="connsiteY3" fmla="*/ 2063416 h 4185452"/>
              <a:gd name="connsiteX4" fmla="*/ 3945551 w 4951156"/>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215264"/>
              <a:gd name="connsiteX1" fmla="*/ 4902200 w 4902200"/>
              <a:gd name="connsiteY1" fmla="*/ 2511258 h 4215264"/>
              <a:gd name="connsiteX2" fmla="*/ 875378 w 4902200"/>
              <a:gd name="connsiteY2" fmla="*/ 4215264 h 4215264"/>
              <a:gd name="connsiteX3" fmla="*/ 0 w 4902200"/>
              <a:gd name="connsiteY3" fmla="*/ 2033605 h 4215264"/>
              <a:gd name="connsiteX4" fmla="*/ 3896595 w 4902200"/>
              <a:gd name="connsiteY4" fmla="*/ 0 h 4215264"/>
              <a:gd name="connsiteX0" fmla="*/ 3039867 w 4902200"/>
              <a:gd name="connsiteY0" fmla="*/ 0 h 2829023"/>
              <a:gd name="connsiteX1" fmla="*/ 4902200 w 4902200"/>
              <a:gd name="connsiteY1" fmla="*/ 1125017 h 2829023"/>
              <a:gd name="connsiteX2" fmla="*/ 875378 w 4902200"/>
              <a:gd name="connsiteY2" fmla="*/ 2829023 h 2829023"/>
              <a:gd name="connsiteX3" fmla="*/ 0 w 4902200"/>
              <a:gd name="connsiteY3" fmla="*/ 647364 h 2829023"/>
              <a:gd name="connsiteX4" fmla="*/ 3039867 w 4902200"/>
              <a:gd name="connsiteY4" fmla="*/ 0 h 2829023"/>
              <a:gd name="connsiteX0" fmla="*/ 3039867 w 3727259"/>
              <a:gd name="connsiteY0" fmla="*/ 0 h 2829023"/>
              <a:gd name="connsiteX1" fmla="*/ 3727259 w 3727259"/>
              <a:gd name="connsiteY1" fmla="*/ 1765966 h 2829023"/>
              <a:gd name="connsiteX2" fmla="*/ 875378 w 3727259"/>
              <a:gd name="connsiteY2" fmla="*/ 2829023 h 2829023"/>
              <a:gd name="connsiteX3" fmla="*/ 0 w 3727259"/>
              <a:gd name="connsiteY3" fmla="*/ 647364 h 2829023"/>
              <a:gd name="connsiteX4" fmla="*/ 3039867 w 3727259"/>
              <a:gd name="connsiteY4" fmla="*/ 0 h 2829023"/>
              <a:gd name="connsiteX0" fmla="*/ 3113301 w 3727259"/>
              <a:gd name="connsiteY0" fmla="*/ 0 h 2903552"/>
              <a:gd name="connsiteX1" fmla="*/ 3727259 w 3727259"/>
              <a:gd name="connsiteY1" fmla="*/ 1840495 h 2903552"/>
              <a:gd name="connsiteX2" fmla="*/ 875378 w 3727259"/>
              <a:gd name="connsiteY2" fmla="*/ 2903552 h 2903552"/>
              <a:gd name="connsiteX3" fmla="*/ 0 w 3727259"/>
              <a:gd name="connsiteY3" fmla="*/ 721893 h 2903552"/>
              <a:gd name="connsiteX4" fmla="*/ 3113301 w 3727259"/>
              <a:gd name="connsiteY4" fmla="*/ 0 h 2903552"/>
              <a:gd name="connsiteX0" fmla="*/ 3039867 w 3727259"/>
              <a:gd name="connsiteY0" fmla="*/ 0 h 2992987"/>
              <a:gd name="connsiteX1" fmla="*/ 3727259 w 3727259"/>
              <a:gd name="connsiteY1" fmla="*/ 1929930 h 2992987"/>
              <a:gd name="connsiteX2" fmla="*/ 875378 w 3727259"/>
              <a:gd name="connsiteY2" fmla="*/ 2992987 h 2992987"/>
              <a:gd name="connsiteX3" fmla="*/ 0 w 3727259"/>
              <a:gd name="connsiteY3" fmla="*/ 811328 h 2992987"/>
              <a:gd name="connsiteX4" fmla="*/ 3039867 w 3727259"/>
              <a:gd name="connsiteY4" fmla="*/ 0 h 2992987"/>
              <a:gd name="connsiteX0" fmla="*/ 3064345 w 3727259"/>
              <a:gd name="connsiteY0" fmla="*/ 0 h 3022799"/>
              <a:gd name="connsiteX1" fmla="*/ 3727259 w 3727259"/>
              <a:gd name="connsiteY1" fmla="*/ 1959742 h 3022799"/>
              <a:gd name="connsiteX2" fmla="*/ 875378 w 3727259"/>
              <a:gd name="connsiteY2" fmla="*/ 3022799 h 3022799"/>
              <a:gd name="connsiteX3" fmla="*/ 0 w 3727259"/>
              <a:gd name="connsiteY3" fmla="*/ 841140 h 3022799"/>
              <a:gd name="connsiteX4" fmla="*/ 3064345 w 3727259"/>
              <a:gd name="connsiteY4" fmla="*/ 0 h 3022799"/>
              <a:gd name="connsiteX0" fmla="*/ 3101062 w 3727259"/>
              <a:gd name="connsiteY0" fmla="*/ 0 h 3052611"/>
              <a:gd name="connsiteX1" fmla="*/ 3727259 w 3727259"/>
              <a:gd name="connsiteY1" fmla="*/ 1989554 h 3052611"/>
              <a:gd name="connsiteX2" fmla="*/ 875378 w 3727259"/>
              <a:gd name="connsiteY2" fmla="*/ 3052611 h 3052611"/>
              <a:gd name="connsiteX3" fmla="*/ 0 w 3727259"/>
              <a:gd name="connsiteY3" fmla="*/ 870952 h 3052611"/>
              <a:gd name="connsiteX4" fmla="*/ 3101062 w 3727259"/>
              <a:gd name="connsiteY4" fmla="*/ 0 h 3052611"/>
              <a:gd name="connsiteX0" fmla="*/ 3101062 w 3690542"/>
              <a:gd name="connsiteY0" fmla="*/ 0 h 3052611"/>
              <a:gd name="connsiteX1" fmla="*/ 3690542 w 3690542"/>
              <a:gd name="connsiteY1" fmla="*/ 2004460 h 3052611"/>
              <a:gd name="connsiteX2" fmla="*/ 875378 w 3690542"/>
              <a:gd name="connsiteY2" fmla="*/ 3052611 h 3052611"/>
              <a:gd name="connsiteX3" fmla="*/ 0 w 3690542"/>
              <a:gd name="connsiteY3" fmla="*/ 870952 h 3052611"/>
              <a:gd name="connsiteX4" fmla="*/ 3101062 w 3690542"/>
              <a:gd name="connsiteY4" fmla="*/ 0 h 3052611"/>
              <a:gd name="connsiteX0" fmla="*/ 3101062 w 3715020"/>
              <a:gd name="connsiteY0" fmla="*/ 0 h 3052611"/>
              <a:gd name="connsiteX1" fmla="*/ 3715020 w 3715020"/>
              <a:gd name="connsiteY1" fmla="*/ 1989554 h 3052611"/>
              <a:gd name="connsiteX2" fmla="*/ 875378 w 3715020"/>
              <a:gd name="connsiteY2" fmla="*/ 3052611 h 3052611"/>
              <a:gd name="connsiteX3" fmla="*/ 0 w 3715020"/>
              <a:gd name="connsiteY3" fmla="*/ 870952 h 3052611"/>
              <a:gd name="connsiteX4" fmla="*/ 3101062 w 3715020"/>
              <a:gd name="connsiteY4" fmla="*/ 0 h 3052611"/>
              <a:gd name="connsiteX0" fmla="*/ 3101062 w 3739498"/>
              <a:gd name="connsiteY0" fmla="*/ 0 h 3052611"/>
              <a:gd name="connsiteX1" fmla="*/ 3739498 w 3739498"/>
              <a:gd name="connsiteY1" fmla="*/ 1974648 h 3052611"/>
              <a:gd name="connsiteX2" fmla="*/ 875378 w 3739498"/>
              <a:gd name="connsiteY2" fmla="*/ 3052611 h 3052611"/>
              <a:gd name="connsiteX3" fmla="*/ 0 w 3739498"/>
              <a:gd name="connsiteY3" fmla="*/ 870952 h 3052611"/>
              <a:gd name="connsiteX4" fmla="*/ 3101062 w 3739498"/>
              <a:gd name="connsiteY4" fmla="*/ 0 h 3052611"/>
              <a:gd name="connsiteX0" fmla="*/ 3101062 w 3776215"/>
              <a:gd name="connsiteY0" fmla="*/ 0 h 3052611"/>
              <a:gd name="connsiteX1" fmla="*/ 3776215 w 3776215"/>
              <a:gd name="connsiteY1" fmla="*/ 1929931 h 3052611"/>
              <a:gd name="connsiteX2" fmla="*/ 875378 w 3776215"/>
              <a:gd name="connsiteY2" fmla="*/ 3052611 h 3052611"/>
              <a:gd name="connsiteX3" fmla="*/ 0 w 3776215"/>
              <a:gd name="connsiteY3" fmla="*/ 870952 h 3052611"/>
              <a:gd name="connsiteX4" fmla="*/ 3101062 w 3776215"/>
              <a:gd name="connsiteY4" fmla="*/ 0 h 3052611"/>
              <a:gd name="connsiteX0" fmla="*/ 2225684 w 2900837"/>
              <a:gd name="connsiteY0" fmla="*/ 0 h 3052611"/>
              <a:gd name="connsiteX1" fmla="*/ 2900837 w 2900837"/>
              <a:gd name="connsiteY1" fmla="*/ 1929931 h 3052611"/>
              <a:gd name="connsiteX2" fmla="*/ 0 w 2900837"/>
              <a:gd name="connsiteY2" fmla="*/ 3052611 h 3052611"/>
              <a:gd name="connsiteX3" fmla="*/ 483148 w 2900837"/>
              <a:gd name="connsiteY3" fmla="*/ 930576 h 3052611"/>
              <a:gd name="connsiteX4" fmla="*/ 2225684 w 2900837"/>
              <a:gd name="connsiteY4" fmla="*/ 0 h 3052611"/>
              <a:gd name="connsiteX0" fmla="*/ 1742536 w 2417689"/>
              <a:gd name="connsiteY0" fmla="*/ 0 h 2858835"/>
              <a:gd name="connsiteX1" fmla="*/ 2417689 w 2417689"/>
              <a:gd name="connsiteY1" fmla="*/ 1929931 h 2858835"/>
              <a:gd name="connsiteX2" fmla="*/ 557165 w 2417689"/>
              <a:gd name="connsiteY2" fmla="*/ 2858835 h 2858835"/>
              <a:gd name="connsiteX3" fmla="*/ 0 w 2417689"/>
              <a:gd name="connsiteY3" fmla="*/ 930576 h 2858835"/>
              <a:gd name="connsiteX4" fmla="*/ 1742536 w 2417689"/>
              <a:gd name="connsiteY4" fmla="*/ 0 h 2858835"/>
              <a:gd name="connsiteX0" fmla="*/ 1815970 w 2491123"/>
              <a:gd name="connsiteY0" fmla="*/ 0 h 2858835"/>
              <a:gd name="connsiteX1" fmla="*/ 2491123 w 2491123"/>
              <a:gd name="connsiteY1" fmla="*/ 1929931 h 2858835"/>
              <a:gd name="connsiteX2" fmla="*/ 630599 w 2491123"/>
              <a:gd name="connsiteY2" fmla="*/ 2858835 h 2858835"/>
              <a:gd name="connsiteX3" fmla="*/ 0 w 2491123"/>
              <a:gd name="connsiteY3" fmla="*/ 960387 h 2858835"/>
              <a:gd name="connsiteX4" fmla="*/ 1815970 w 2491123"/>
              <a:gd name="connsiteY4" fmla="*/ 0 h 2858835"/>
              <a:gd name="connsiteX0" fmla="*/ 1889404 w 2564557"/>
              <a:gd name="connsiteY0" fmla="*/ 0 h 2858835"/>
              <a:gd name="connsiteX1" fmla="*/ 2564557 w 2564557"/>
              <a:gd name="connsiteY1" fmla="*/ 1929931 h 2858835"/>
              <a:gd name="connsiteX2" fmla="*/ 704033 w 2564557"/>
              <a:gd name="connsiteY2" fmla="*/ 2858835 h 2858835"/>
              <a:gd name="connsiteX3" fmla="*/ 0 w 2564557"/>
              <a:gd name="connsiteY3" fmla="*/ 975293 h 2858835"/>
              <a:gd name="connsiteX4" fmla="*/ 1889404 w 2564557"/>
              <a:gd name="connsiteY4" fmla="*/ 0 h 2858835"/>
              <a:gd name="connsiteX0" fmla="*/ 1889404 w 2564557"/>
              <a:gd name="connsiteY0" fmla="*/ 0 h 2918458"/>
              <a:gd name="connsiteX1" fmla="*/ 2564557 w 2564557"/>
              <a:gd name="connsiteY1" fmla="*/ 1929931 h 2918458"/>
              <a:gd name="connsiteX2" fmla="*/ 569404 w 2564557"/>
              <a:gd name="connsiteY2" fmla="*/ 2918458 h 2918458"/>
              <a:gd name="connsiteX3" fmla="*/ 0 w 2564557"/>
              <a:gd name="connsiteY3" fmla="*/ 975293 h 2918458"/>
              <a:gd name="connsiteX4" fmla="*/ 1889404 w 2564557"/>
              <a:gd name="connsiteY4" fmla="*/ 0 h 2918458"/>
              <a:gd name="connsiteX0" fmla="*/ 1889404 w 2564557"/>
              <a:gd name="connsiteY0" fmla="*/ 0 h 2858835"/>
              <a:gd name="connsiteX1" fmla="*/ 2564557 w 2564557"/>
              <a:gd name="connsiteY1" fmla="*/ 1929931 h 2858835"/>
              <a:gd name="connsiteX2" fmla="*/ 691794 w 2564557"/>
              <a:gd name="connsiteY2" fmla="*/ 2858835 h 2858835"/>
              <a:gd name="connsiteX3" fmla="*/ 0 w 2564557"/>
              <a:gd name="connsiteY3" fmla="*/ 975293 h 2858835"/>
              <a:gd name="connsiteX4" fmla="*/ 1889404 w 2564557"/>
              <a:gd name="connsiteY4" fmla="*/ 0 h 2858835"/>
              <a:gd name="connsiteX0" fmla="*/ 1852687 w 2527840"/>
              <a:gd name="connsiteY0" fmla="*/ 0 h 2858835"/>
              <a:gd name="connsiteX1" fmla="*/ 2527840 w 2527840"/>
              <a:gd name="connsiteY1" fmla="*/ 1929931 h 2858835"/>
              <a:gd name="connsiteX2" fmla="*/ 655077 w 2527840"/>
              <a:gd name="connsiteY2" fmla="*/ 2858835 h 2858835"/>
              <a:gd name="connsiteX3" fmla="*/ 0 w 2527840"/>
              <a:gd name="connsiteY3" fmla="*/ 975293 h 2858835"/>
              <a:gd name="connsiteX4" fmla="*/ 1852687 w 2527840"/>
              <a:gd name="connsiteY4" fmla="*/ 0 h 2858835"/>
              <a:gd name="connsiteX0" fmla="*/ 1877165 w 2552318"/>
              <a:gd name="connsiteY0" fmla="*/ 0 h 2858835"/>
              <a:gd name="connsiteX1" fmla="*/ 2552318 w 2552318"/>
              <a:gd name="connsiteY1" fmla="*/ 1929931 h 2858835"/>
              <a:gd name="connsiteX2" fmla="*/ 679555 w 2552318"/>
              <a:gd name="connsiteY2" fmla="*/ 2858835 h 2858835"/>
              <a:gd name="connsiteX3" fmla="*/ 0 w 2552318"/>
              <a:gd name="connsiteY3" fmla="*/ 960387 h 2858835"/>
              <a:gd name="connsiteX4" fmla="*/ 1877165 w 2552318"/>
              <a:gd name="connsiteY4" fmla="*/ 0 h 2858835"/>
              <a:gd name="connsiteX0" fmla="*/ 1877165 w 2552318"/>
              <a:gd name="connsiteY0" fmla="*/ 0 h 2858835"/>
              <a:gd name="connsiteX1" fmla="*/ 2552318 w 2552318"/>
              <a:gd name="connsiteY1" fmla="*/ 1929931 h 2858835"/>
              <a:gd name="connsiteX2" fmla="*/ 667316 w 2552318"/>
              <a:gd name="connsiteY2" fmla="*/ 2858835 h 2858835"/>
              <a:gd name="connsiteX3" fmla="*/ 0 w 2552318"/>
              <a:gd name="connsiteY3" fmla="*/ 960387 h 2858835"/>
              <a:gd name="connsiteX4" fmla="*/ 1877165 w 2552318"/>
              <a:gd name="connsiteY4" fmla="*/ 0 h 2858835"/>
              <a:gd name="connsiteX0" fmla="*/ 1877165 w 2552318"/>
              <a:gd name="connsiteY0" fmla="*/ 0 h 2873741"/>
              <a:gd name="connsiteX1" fmla="*/ 2552318 w 2552318"/>
              <a:gd name="connsiteY1" fmla="*/ 1929931 h 2873741"/>
              <a:gd name="connsiteX2" fmla="*/ 618360 w 2552318"/>
              <a:gd name="connsiteY2" fmla="*/ 2873741 h 2873741"/>
              <a:gd name="connsiteX3" fmla="*/ 0 w 2552318"/>
              <a:gd name="connsiteY3" fmla="*/ 960387 h 2873741"/>
              <a:gd name="connsiteX4" fmla="*/ 1877165 w 2552318"/>
              <a:gd name="connsiteY4" fmla="*/ 0 h 2873741"/>
              <a:gd name="connsiteX0" fmla="*/ 1877165 w 2552318"/>
              <a:gd name="connsiteY0" fmla="*/ 0 h 2873741"/>
              <a:gd name="connsiteX1" fmla="*/ 2552318 w 2552318"/>
              <a:gd name="connsiteY1" fmla="*/ 1929931 h 2873741"/>
              <a:gd name="connsiteX2" fmla="*/ 655077 w 2552318"/>
              <a:gd name="connsiteY2" fmla="*/ 2873741 h 2873741"/>
              <a:gd name="connsiteX3" fmla="*/ 0 w 2552318"/>
              <a:gd name="connsiteY3" fmla="*/ 960387 h 2873741"/>
              <a:gd name="connsiteX4" fmla="*/ 1877165 w 2552318"/>
              <a:gd name="connsiteY4" fmla="*/ 0 h 2873741"/>
              <a:gd name="connsiteX0" fmla="*/ 1877165 w 2552318"/>
              <a:gd name="connsiteY0" fmla="*/ 0 h 2888647"/>
              <a:gd name="connsiteX1" fmla="*/ 2552318 w 2552318"/>
              <a:gd name="connsiteY1" fmla="*/ 1929931 h 2888647"/>
              <a:gd name="connsiteX2" fmla="*/ 606121 w 2552318"/>
              <a:gd name="connsiteY2" fmla="*/ 2888647 h 2888647"/>
              <a:gd name="connsiteX3" fmla="*/ 0 w 2552318"/>
              <a:gd name="connsiteY3" fmla="*/ 960387 h 2888647"/>
              <a:gd name="connsiteX4" fmla="*/ 1877165 w 2552318"/>
              <a:gd name="connsiteY4" fmla="*/ 0 h 2888647"/>
              <a:gd name="connsiteX0" fmla="*/ 1877165 w 2566305"/>
              <a:gd name="connsiteY0" fmla="*/ 0 h 2888647"/>
              <a:gd name="connsiteX1" fmla="*/ 2566305 w 2566305"/>
              <a:gd name="connsiteY1" fmla="*/ 1912896 h 2888647"/>
              <a:gd name="connsiteX2" fmla="*/ 606121 w 2566305"/>
              <a:gd name="connsiteY2" fmla="*/ 2888647 h 2888647"/>
              <a:gd name="connsiteX3" fmla="*/ 0 w 2566305"/>
              <a:gd name="connsiteY3" fmla="*/ 960387 h 2888647"/>
              <a:gd name="connsiteX4" fmla="*/ 1877165 w 2566305"/>
              <a:gd name="connsiteY4" fmla="*/ 0 h 2888647"/>
              <a:gd name="connsiteX0" fmla="*/ 1675222 w 2566305"/>
              <a:gd name="connsiteY0" fmla="*/ 0 h 2743315"/>
              <a:gd name="connsiteX1" fmla="*/ 2566305 w 2566305"/>
              <a:gd name="connsiteY1" fmla="*/ 1767564 h 2743315"/>
              <a:gd name="connsiteX2" fmla="*/ 606121 w 2566305"/>
              <a:gd name="connsiteY2" fmla="*/ 2743315 h 2743315"/>
              <a:gd name="connsiteX3" fmla="*/ 0 w 2566305"/>
              <a:gd name="connsiteY3" fmla="*/ 815055 h 2743315"/>
              <a:gd name="connsiteX4" fmla="*/ 1675222 w 2566305"/>
              <a:gd name="connsiteY4" fmla="*/ 0 h 2743315"/>
              <a:gd name="connsiteX0" fmla="*/ 1730297 w 2566305"/>
              <a:gd name="connsiteY0" fmla="*/ 0 h 2788032"/>
              <a:gd name="connsiteX1" fmla="*/ 2566305 w 2566305"/>
              <a:gd name="connsiteY1" fmla="*/ 1812281 h 2788032"/>
              <a:gd name="connsiteX2" fmla="*/ 606121 w 2566305"/>
              <a:gd name="connsiteY2" fmla="*/ 2788032 h 2788032"/>
              <a:gd name="connsiteX3" fmla="*/ 0 w 2566305"/>
              <a:gd name="connsiteY3" fmla="*/ 859772 h 2788032"/>
              <a:gd name="connsiteX4" fmla="*/ 1730297 w 2566305"/>
              <a:gd name="connsiteY4" fmla="*/ 0 h 2788032"/>
              <a:gd name="connsiteX0" fmla="*/ 1702760 w 2566305"/>
              <a:gd name="connsiteY0" fmla="*/ 0 h 2866288"/>
              <a:gd name="connsiteX1" fmla="*/ 2566305 w 2566305"/>
              <a:gd name="connsiteY1" fmla="*/ 1890537 h 2866288"/>
              <a:gd name="connsiteX2" fmla="*/ 606121 w 2566305"/>
              <a:gd name="connsiteY2" fmla="*/ 2866288 h 2866288"/>
              <a:gd name="connsiteX3" fmla="*/ 0 w 2566305"/>
              <a:gd name="connsiteY3" fmla="*/ 938028 h 2866288"/>
              <a:gd name="connsiteX4" fmla="*/ 1702760 w 2566305"/>
              <a:gd name="connsiteY4" fmla="*/ 0 h 2866288"/>
              <a:gd name="connsiteX0" fmla="*/ 1950599 w 2814144"/>
              <a:gd name="connsiteY0" fmla="*/ 0 h 2866288"/>
              <a:gd name="connsiteX1" fmla="*/ 2814144 w 2814144"/>
              <a:gd name="connsiteY1" fmla="*/ 1890537 h 2866288"/>
              <a:gd name="connsiteX2" fmla="*/ 853960 w 2814144"/>
              <a:gd name="connsiteY2" fmla="*/ 2866288 h 2866288"/>
              <a:gd name="connsiteX3" fmla="*/ 0 w 2814144"/>
              <a:gd name="connsiteY3" fmla="*/ 1329305 h 2866288"/>
              <a:gd name="connsiteX4" fmla="*/ 1950599 w 2814144"/>
              <a:gd name="connsiteY4" fmla="*/ 0 h 2866288"/>
              <a:gd name="connsiteX0" fmla="*/ 1950599 w 2814144"/>
              <a:gd name="connsiteY0" fmla="*/ 0 h 2788032"/>
              <a:gd name="connsiteX1" fmla="*/ 2814144 w 2814144"/>
              <a:gd name="connsiteY1" fmla="*/ 1890537 h 2788032"/>
              <a:gd name="connsiteX2" fmla="*/ 1404714 w 2814144"/>
              <a:gd name="connsiteY2" fmla="*/ 2788032 h 2788032"/>
              <a:gd name="connsiteX3" fmla="*/ 0 w 2814144"/>
              <a:gd name="connsiteY3" fmla="*/ 1329305 h 2788032"/>
              <a:gd name="connsiteX4" fmla="*/ 1950599 w 2814144"/>
              <a:gd name="connsiteY4" fmla="*/ 0 h 2788032"/>
              <a:gd name="connsiteX0" fmla="*/ 1647684 w 2511229"/>
              <a:gd name="connsiteY0" fmla="*/ 0 h 2788032"/>
              <a:gd name="connsiteX1" fmla="*/ 2511229 w 2511229"/>
              <a:gd name="connsiteY1" fmla="*/ 1890537 h 2788032"/>
              <a:gd name="connsiteX2" fmla="*/ 1101799 w 2511229"/>
              <a:gd name="connsiteY2" fmla="*/ 2788032 h 2788032"/>
              <a:gd name="connsiteX3" fmla="*/ 0 w 2511229"/>
              <a:gd name="connsiteY3" fmla="*/ 1206332 h 2788032"/>
              <a:gd name="connsiteX4" fmla="*/ 1647684 w 2511229"/>
              <a:gd name="connsiteY4" fmla="*/ 0 h 2788032"/>
              <a:gd name="connsiteX0" fmla="*/ 1647684 w 2511229"/>
              <a:gd name="connsiteY0" fmla="*/ 0 h 2788032"/>
              <a:gd name="connsiteX1" fmla="*/ 2511229 w 2511229"/>
              <a:gd name="connsiteY1" fmla="*/ 1890537 h 2788032"/>
              <a:gd name="connsiteX2" fmla="*/ 1101799 w 2511229"/>
              <a:gd name="connsiteY2" fmla="*/ 2788032 h 2788032"/>
              <a:gd name="connsiteX3" fmla="*/ 0 w 2511229"/>
              <a:gd name="connsiteY3" fmla="*/ 1340484 h 2788032"/>
              <a:gd name="connsiteX4" fmla="*/ 1647684 w 2511229"/>
              <a:gd name="connsiteY4" fmla="*/ 0 h 2788032"/>
              <a:gd name="connsiteX0" fmla="*/ 1711939 w 2575484"/>
              <a:gd name="connsiteY0" fmla="*/ 0 h 2788032"/>
              <a:gd name="connsiteX1" fmla="*/ 2575484 w 2575484"/>
              <a:gd name="connsiteY1" fmla="*/ 1890537 h 2788032"/>
              <a:gd name="connsiteX2" fmla="*/ 1166054 w 2575484"/>
              <a:gd name="connsiteY2" fmla="*/ 2788032 h 2788032"/>
              <a:gd name="connsiteX3" fmla="*/ 0 w 2575484"/>
              <a:gd name="connsiteY3" fmla="*/ 1251049 h 2788032"/>
              <a:gd name="connsiteX4" fmla="*/ 1711939 w 2575484"/>
              <a:gd name="connsiteY4" fmla="*/ 0 h 2788032"/>
              <a:gd name="connsiteX0" fmla="*/ 1711939 w 2575484"/>
              <a:gd name="connsiteY0" fmla="*/ 0 h 2676238"/>
              <a:gd name="connsiteX1" fmla="*/ 2575484 w 2575484"/>
              <a:gd name="connsiteY1" fmla="*/ 1890537 h 2676238"/>
              <a:gd name="connsiteX2" fmla="*/ 1221130 w 2575484"/>
              <a:gd name="connsiteY2" fmla="*/ 2676238 h 2676238"/>
              <a:gd name="connsiteX3" fmla="*/ 0 w 2575484"/>
              <a:gd name="connsiteY3" fmla="*/ 1251049 h 2676238"/>
              <a:gd name="connsiteX4" fmla="*/ 1711939 w 2575484"/>
              <a:gd name="connsiteY4" fmla="*/ 0 h 2676238"/>
              <a:gd name="connsiteX0" fmla="*/ 1711939 w 2575484"/>
              <a:gd name="connsiteY0" fmla="*/ 0 h 2933363"/>
              <a:gd name="connsiteX1" fmla="*/ 2575484 w 2575484"/>
              <a:gd name="connsiteY1" fmla="*/ 1890537 h 2933363"/>
              <a:gd name="connsiteX2" fmla="*/ 1441431 w 2575484"/>
              <a:gd name="connsiteY2" fmla="*/ 2933363 h 2933363"/>
              <a:gd name="connsiteX3" fmla="*/ 0 w 2575484"/>
              <a:gd name="connsiteY3" fmla="*/ 1251049 h 2933363"/>
              <a:gd name="connsiteX4" fmla="*/ 1711939 w 2575484"/>
              <a:gd name="connsiteY4" fmla="*/ 0 h 2933363"/>
              <a:gd name="connsiteX0" fmla="*/ 1711939 w 2970191"/>
              <a:gd name="connsiteY0" fmla="*/ 0 h 2933363"/>
              <a:gd name="connsiteX1" fmla="*/ 2970191 w 2970191"/>
              <a:gd name="connsiteY1" fmla="*/ 1532798 h 2933363"/>
              <a:gd name="connsiteX2" fmla="*/ 1441431 w 2970191"/>
              <a:gd name="connsiteY2" fmla="*/ 2933363 h 2933363"/>
              <a:gd name="connsiteX3" fmla="*/ 0 w 2970191"/>
              <a:gd name="connsiteY3" fmla="*/ 1251049 h 2933363"/>
              <a:gd name="connsiteX4" fmla="*/ 1711939 w 2970191"/>
              <a:gd name="connsiteY4" fmla="*/ 0 h 2933363"/>
              <a:gd name="connsiteX0" fmla="*/ 1711939 w 3098700"/>
              <a:gd name="connsiteY0" fmla="*/ 0 h 2933363"/>
              <a:gd name="connsiteX1" fmla="*/ 3098700 w 3098700"/>
              <a:gd name="connsiteY1" fmla="*/ 1432184 h 2933363"/>
              <a:gd name="connsiteX2" fmla="*/ 1441431 w 3098700"/>
              <a:gd name="connsiteY2" fmla="*/ 2933363 h 2933363"/>
              <a:gd name="connsiteX3" fmla="*/ 0 w 3098700"/>
              <a:gd name="connsiteY3" fmla="*/ 1251049 h 2933363"/>
              <a:gd name="connsiteX4" fmla="*/ 1711939 w 3098700"/>
              <a:gd name="connsiteY4" fmla="*/ 0 h 2933363"/>
              <a:gd name="connsiteX0" fmla="*/ 1684402 w 3098700"/>
              <a:gd name="connsiteY0" fmla="*/ 0 h 2899825"/>
              <a:gd name="connsiteX1" fmla="*/ 3098700 w 3098700"/>
              <a:gd name="connsiteY1" fmla="*/ 1398646 h 2899825"/>
              <a:gd name="connsiteX2" fmla="*/ 1441431 w 3098700"/>
              <a:gd name="connsiteY2" fmla="*/ 2899825 h 2899825"/>
              <a:gd name="connsiteX3" fmla="*/ 0 w 3098700"/>
              <a:gd name="connsiteY3" fmla="*/ 1217511 h 2899825"/>
              <a:gd name="connsiteX4" fmla="*/ 1684402 w 3098700"/>
              <a:gd name="connsiteY4" fmla="*/ 0 h 2899825"/>
              <a:gd name="connsiteX0" fmla="*/ 1684402 w 3034445"/>
              <a:gd name="connsiteY0" fmla="*/ 0 h 2899825"/>
              <a:gd name="connsiteX1" fmla="*/ 3034445 w 3034445"/>
              <a:gd name="connsiteY1" fmla="*/ 1454543 h 2899825"/>
              <a:gd name="connsiteX2" fmla="*/ 1441431 w 3034445"/>
              <a:gd name="connsiteY2" fmla="*/ 2899825 h 2899825"/>
              <a:gd name="connsiteX3" fmla="*/ 0 w 3034445"/>
              <a:gd name="connsiteY3" fmla="*/ 1217511 h 2899825"/>
              <a:gd name="connsiteX4" fmla="*/ 1684402 w 3034445"/>
              <a:gd name="connsiteY4" fmla="*/ 0 h 2899825"/>
              <a:gd name="connsiteX0" fmla="*/ 1684402 w 3016087"/>
              <a:gd name="connsiteY0" fmla="*/ 0 h 2899825"/>
              <a:gd name="connsiteX1" fmla="*/ 3016087 w 3016087"/>
              <a:gd name="connsiteY1" fmla="*/ 1510439 h 2899825"/>
              <a:gd name="connsiteX2" fmla="*/ 1441431 w 3016087"/>
              <a:gd name="connsiteY2" fmla="*/ 2899825 h 2899825"/>
              <a:gd name="connsiteX3" fmla="*/ 0 w 3016087"/>
              <a:gd name="connsiteY3" fmla="*/ 1217511 h 2899825"/>
              <a:gd name="connsiteX4" fmla="*/ 1684402 w 3016087"/>
              <a:gd name="connsiteY4" fmla="*/ 0 h 2899825"/>
              <a:gd name="connsiteX0" fmla="*/ 1684402 w 3016087"/>
              <a:gd name="connsiteY0" fmla="*/ 0 h 2899825"/>
              <a:gd name="connsiteX1" fmla="*/ 3016087 w 3016087"/>
              <a:gd name="connsiteY1" fmla="*/ 1510439 h 2899825"/>
              <a:gd name="connsiteX2" fmla="*/ 1441431 w 3016087"/>
              <a:gd name="connsiteY2" fmla="*/ 2899825 h 2899825"/>
              <a:gd name="connsiteX3" fmla="*/ 0 w 3016087"/>
              <a:gd name="connsiteY3" fmla="*/ 1217511 h 2899825"/>
              <a:gd name="connsiteX4" fmla="*/ 1684402 w 3016087"/>
              <a:gd name="connsiteY4" fmla="*/ 0 h 2899825"/>
              <a:gd name="connsiteX0" fmla="*/ 1684402 w 2997729"/>
              <a:gd name="connsiteY0" fmla="*/ 0 h 2899825"/>
              <a:gd name="connsiteX1" fmla="*/ 2997729 w 2997729"/>
              <a:gd name="connsiteY1" fmla="*/ 1532798 h 2899825"/>
              <a:gd name="connsiteX2" fmla="*/ 1441431 w 2997729"/>
              <a:gd name="connsiteY2" fmla="*/ 2899825 h 2899825"/>
              <a:gd name="connsiteX3" fmla="*/ 0 w 2997729"/>
              <a:gd name="connsiteY3" fmla="*/ 1217511 h 2899825"/>
              <a:gd name="connsiteX4" fmla="*/ 1684402 w 2997729"/>
              <a:gd name="connsiteY4" fmla="*/ 0 h 2899825"/>
              <a:gd name="connsiteX0" fmla="*/ 1684402 w 3476981"/>
              <a:gd name="connsiteY0" fmla="*/ 0 h 2899825"/>
              <a:gd name="connsiteX1" fmla="*/ 3476981 w 3476981"/>
              <a:gd name="connsiteY1" fmla="*/ 2097651 h 2899825"/>
              <a:gd name="connsiteX2" fmla="*/ 1441431 w 3476981"/>
              <a:gd name="connsiteY2" fmla="*/ 2899825 h 2899825"/>
              <a:gd name="connsiteX3" fmla="*/ 0 w 3476981"/>
              <a:gd name="connsiteY3" fmla="*/ 1217511 h 2899825"/>
              <a:gd name="connsiteX4" fmla="*/ 1684402 w 3476981"/>
              <a:gd name="connsiteY4" fmla="*/ 0 h 2899825"/>
              <a:gd name="connsiteX0" fmla="*/ 1684402 w 3476981"/>
              <a:gd name="connsiteY0" fmla="*/ 0 h 3483505"/>
              <a:gd name="connsiteX1" fmla="*/ 3476981 w 3476981"/>
              <a:gd name="connsiteY1" fmla="*/ 2097651 h 3483505"/>
              <a:gd name="connsiteX2" fmla="*/ 1920684 w 3476981"/>
              <a:gd name="connsiteY2" fmla="*/ 3483505 h 3483505"/>
              <a:gd name="connsiteX3" fmla="*/ 0 w 3476981"/>
              <a:gd name="connsiteY3" fmla="*/ 1217511 h 3483505"/>
              <a:gd name="connsiteX4" fmla="*/ 1684402 w 3476981"/>
              <a:gd name="connsiteY4" fmla="*/ 0 h 3483505"/>
              <a:gd name="connsiteX0" fmla="*/ 1573333 w 3365912"/>
              <a:gd name="connsiteY0" fmla="*/ 0 h 3483505"/>
              <a:gd name="connsiteX1" fmla="*/ 3365912 w 3365912"/>
              <a:gd name="connsiteY1" fmla="*/ 2097651 h 3483505"/>
              <a:gd name="connsiteX2" fmla="*/ 1809615 w 3365912"/>
              <a:gd name="connsiteY2" fmla="*/ 3483505 h 3483505"/>
              <a:gd name="connsiteX3" fmla="*/ 0 w 3365912"/>
              <a:gd name="connsiteY3" fmla="*/ 1291295 h 3483505"/>
              <a:gd name="connsiteX4" fmla="*/ 1573333 w 3365912"/>
              <a:gd name="connsiteY4" fmla="*/ 0 h 3483505"/>
              <a:gd name="connsiteX0" fmla="*/ 1573333 w 3365912"/>
              <a:gd name="connsiteY0" fmla="*/ 0 h 3434316"/>
              <a:gd name="connsiteX1" fmla="*/ 3365912 w 3365912"/>
              <a:gd name="connsiteY1" fmla="*/ 2097651 h 3434316"/>
              <a:gd name="connsiteX2" fmla="*/ 1839906 w 3365912"/>
              <a:gd name="connsiteY2" fmla="*/ 3434316 h 3434316"/>
              <a:gd name="connsiteX3" fmla="*/ 0 w 3365912"/>
              <a:gd name="connsiteY3" fmla="*/ 1291295 h 3434316"/>
              <a:gd name="connsiteX4" fmla="*/ 1573333 w 3365912"/>
              <a:gd name="connsiteY4" fmla="*/ 0 h 343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5912" h="3434316">
                <a:moveTo>
                  <a:pt x="1573333" y="0"/>
                </a:moveTo>
                <a:lnTo>
                  <a:pt x="3365912" y="2097651"/>
                </a:lnTo>
                <a:lnTo>
                  <a:pt x="1839906" y="3434316"/>
                </a:lnTo>
                <a:lnTo>
                  <a:pt x="0" y="1291295"/>
                </a:lnTo>
                <a:lnTo>
                  <a:pt x="1573333" y="0"/>
                </a:lnTo>
                <a:close/>
              </a:path>
            </a:pathLst>
          </a:custGeom>
          <a:gradFill>
            <a:gsLst>
              <a:gs pos="0">
                <a:schemeClr val="tx1">
                  <a:alpha val="46000"/>
                </a:schemeClr>
              </a:gs>
              <a:gs pos="100000">
                <a:srgbClr val="F4F5F7">
                  <a:alpha val="0"/>
                </a:srgbClr>
              </a:gs>
            </a:gsLst>
            <a:lin ang="39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任意多边形 2"/>
          <p:cNvSpPr/>
          <p:nvPr/>
        </p:nvSpPr>
        <p:spPr>
          <a:xfrm>
            <a:off x="8518522" y="4090184"/>
            <a:ext cx="3227913" cy="2588991"/>
          </a:xfrm>
          <a:custGeom>
            <a:avLst/>
            <a:gdLst>
              <a:gd name="connsiteX0" fmla="*/ 3835400 w 4902200"/>
              <a:gd name="connsiteY0" fmla="*/ 0 h 4140200"/>
              <a:gd name="connsiteX1" fmla="*/ 4902200 w 4902200"/>
              <a:gd name="connsiteY1" fmla="*/ 2362200 h 4140200"/>
              <a:gd name="connsiteX2" fmla="*/ 698500 w 4902200"/>
              <a:gd name="connsiteY2" fmla="*/ 4140200 h 4140200"/>
              <a:gd name="connsiteX3" fmla="*/ 0 w 4902200"/>
              <a:gd name="connsiteY3" fmla="*/ 1765300 h 4140200"/>
              <a:gd name="connsiteX4" fmla="*/ 3835400 w 4902200"/>
              <a:gd name="connsiteY4" fmla="*/ 0 h 4140200"/>
              <a:gd name="connsiteX0" fmla="*/ 3835400 w 4902200"/>
              <a:gd name="connsiteY0" fmla="*/ 0 h 4051300"/>
              <a:gd name="connsiteX1" fmla="*/ 4902200 w 4902200"/>
              <a:gd name="connsiteY1" fmla="*/ 2362200 h 4051300"/>
              <a:gd name="connsiteX2" fmla="*/ 850900 w 4902200"/>
              <a:gd name="connsiteY2" fmla="*/ 4051300 h 4051300"/>
              <a:gd name="connsiteX3" fmla="*/ 0 w 4902200"/>
              <a:gd name="connsiteY3" fmla="*/ 1765300 h 4051300"/>
              <a:gd name="connsiteX4" fmla="*/ 3835400 w 4902200"/>
              <a:gd name="connsiteY4" fmla="*/ 0 h 4051300"/>
              <a:gd name="connsiteX0" fmla="*/ 3957790 w 4902200"/>
              <a:gd name="connsiteY0" fmla="*/ 0 h 4230170"/>
              <a:gd name="connsiteX1" fmla="*/ 4902200 w 4902200"/>
              <a:gd name="connsiteY1" fmla="*/ 2541070 h 4230170"/>
              <a:gd name="connsiteX2" fmla="*/ 850900 w 4902200"/>
              <a:gd name="connsiteY2" fmla="*/ 4230170 h 4230170"/>
              <a:gd name="connsiteX3" fmla="*/ 0 w 4902200"/>
              <a:gd name="connsiteY3" fmla="*/ 1944170 h 4230170"/>
              <a:gd name="connsiteX4" fmla="*/ 3957790 w 4902200"/>
              <a:gd name="connsiteY4" fmla="*/ 0 h 4230170"/>
              <a:gd name="connsiteX0" fmla="*/ 3859878 w 4902200"/>
              <a:gd name="connsiteY0" fmla="*/ 0 h 4200358"/>
              <a:gd name="connsiteX1" fmla="*/ 4902200 w 4902200"/>
              <a:gd name="connsiteY1" fmla="*/ 2511258 h 4200358"/>
              <a:gd name="connsiteX2" fmla="*/ 850900 w 4902200"/>
              <a:gd name="connsiteY2" fmla="*/ 4200358 h 4200358"/>
              <a:gd name="connsiteX3" fmla="*/ 0 w 4902200"/>
              <a:gd name="connsiteY3" fmla="*/ 1914358 h 4200358"/>
              <a:gd name="connsiteX4" fmla="*/ 3859878 w 4902200"/>
              <a:gd name="connsiteY4" fmla="*/ 0 h 4200358"/>
              <a:gd name="connsiteX0" fmla="*/ 3835400 w 4902200"/>
              <a:gd name="connsiteY0" fmla="*/ 0 h 4185452"/>
              <a:gd name="connsiteX1" fmla="*/ 4902200 w 4902200"/>
              <a:gd name="connsiteY1" fmla="*/ 2496352 h 4185452"/>
              <a:gd name="connsiteX2" fmla="*/ 850900 w 4902200"/>
              <a:gd name="connsiteY2" fmla="*/ 4185452 h 4185452"/>
              <a:gd name="connsiteX3" fmla="*/ 0 w 4902200"/>
              <a:gd name="connsiteY3" fmla="*/ 1899452 h 4185452"/>
              <a:gd name="connsiteX4" fmla="*/ 3835400 w 4902200"/>
              <a:gd name="connsiteY4" fmla="*/ 0 h 4185452"/>
              <a:gd name="connsiteX0" fmla="*/ 3835400 w 4841005"/>
              <a:gd name="connsiteY0" fmla="*/ 0 h 4185452"/>
              <a:gd name="connsiteX1" fmla="*/ 4841005 w 4841005"/>
              <a:gd name="connsiteY1" fmla="*/ 2511258 h 4185452"/>
              <a:gd name="connsiteX2" fmla="*/ 850900 w 4841005"/>
              <a:gd name="connsiteY2" fmla="*/ 4185452 h 4185452"/>
              <a:gd name="connsiteX3" fmla="*/ 0 w 4841005"/>
              <a:gd name="connsiteY3" fmla="*/ 1899452 h 4185452"/>
              <a:gd name="connsiteX4" fmla="*/ 3835400 w 4841005"/>
              <a:gd name="connsiteY4" fmla="*/ 0 h 4185452"/>
              <a:gd name="connsiteX0" fmla="*/ 3872117 w 4877722"/>
              <a:gd name="connsiteY0" fmla="*/ 0 h 4185452"/>
              <a:gd name="connsiteX1" fmla="*/ 4877722 w 4877722"/>
              <a:gd name="connsiteY1" fmla="*/ 2511258 h 4185452"/>
              <a:gd name="connsiteX2" fmla="*/ 887617 w 4877722"/>
              <a:gd name="connsiteY2" fmla="*/ 4185452 h 4185452"/>
              <a:gd name="connsiteX3" fmla="*/ 0 w 4877722"/>
              <a:gd name="connsiteY3" fmla="*/ 2018699 h 4185452"/>
              <a:gd name="connsiteX4" fmla="*/ 3872117 w 4877722"/>
              <a:gd name="connsiteY4" fmla="*/ 0 h 4185452"/>
              <a:gd name="connsiteX0" fmla="*/ 3945551 w 4951156"/>
              <a:gd name="connsiteY0" fmla="*/ 0 h 4185452"/>
              <a:gd name="connsiteX1" fmla="*/ 4951156 w 4951156"/>
              <a:gd name="connsiteY1" fmla="*/ 2511258 h 4185452"/>
              <a:gd name="connsiteX2" fmla="*/ 961051 w 4951156"/>
              <a:gd name="connsiteY2" fmla="*/ 4185452 h 4185452"/>
              <a:gd name="connsiteX3" fmla="*/ 0 w 4951156"/>
              <a:gd name="connsiteY3" fmla="*/ 2063416 h 4185452"/>
              <a:gd name="connsiteX4" fmla="*/ 3945551 w 4951156"/>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215264"/>
              <a:gd name="connsiteX1" fmla="*/ 4902200 w 4902200"/>
              <a:gd name="connsiteY1" fmla="*/ 2511258 h 4215264"/>
              <a:gd name="connsiteX2" fmla="*/ 875378 w 4902200"/>
              <a:gd name="connsiteY2" fmla="*/ 4215264 h 4215264"/>
              <a:gd name="connsiteX3" fmla="*/ 0 w 4902200"/>
              <a:gd name="connsiteY3" fmla="*/ 2033605 h 4215264"/>
              <a:gd name="connsiteX4" fmla="*/ 3896595 w 4902200"/>
              <a:gd name="connsiteY4" fmla="*/ 0 h 4215264"/>
              <a:gd name="connsiteX0" fmla="*/ 3039867 w 4902200"/>
              <a:gd name="connsiteY0" fmla="*/ 0 h 2829023"/>
              <a:gd name="connsiteX1" fmla="*/ 4902200 w 4902200"/>
              <a:gd name="connsiteY1" fmla="*/ 1125017 h 2829023"/>
              <a:gd name="connsiteX2" fmla="*/ 875378 w 4902200"/>
              <a:gd name="connsiteY2" fmla="*/ 2829023 h 2829023"/>
              <a:gd name="connsiteX3" fmla="*/ 0 w 4902200"/>
              <a:gd name="connsiteY3" fmla="*/ 647364 h 2829023"/>
              <a:gd name="connsiteX4" fmla="*/ 3039867 w 4902200"/>
              <a:gd name="connsiteY4" fmla="*/ 0 h 2829023"/>
              <a:gd name="connsiteX0" fmla="*/ 3039867 w 3727259"/>
              <a:gd name="connsiteY0" fmla="*/ 0 h 2829023"/>
              <a:gd name="connsiteX1" fmla="*/ 3727259 w 3727259"/>
              <a:gd name="connsiteY1" fmla="*/ 1765966 h 2829023"/>
              <a:gd name="connsiteX2" fmla="*/ 875378 w 3727259"/>
              <a:gd name="connsiteY2" fmla="*/ 2829023 h 2829023"/>
              <a:gd name="connsiteX3" fmla="*/ 0 w 3727259"/>
              <a:gd name="connsiteY3" fmla="*/ 647364 h 2829023"/>
              <a:gd name="connsiteX4" fmla="*/ 3039867 w 3727259"/>
              <a:gd name="connsiteY4" fmla="*/ 0 h 2829023"/>
              <a:gd name="connsiteX0" fmla="*/ 3113301 w 3727259"/>
              <a:gd name="connsiteY0" fmla="*/ 0 h 2903552"/>
              <a:gd name="connsiteX1" fmla="*/ 3727259 w 3727259"/>
              <a:gd name="connsiteY1" fmla="*/ 1840495 h 2903552"/>
              <a:gd name="connsiteX2" fmla="*/ 875378 w 3727259"/>
              <a:gd name="connsiteY2" fmla="*/ 2903552 h 2903552"/>
              <a:gd name="connsiteX3" fmla="*/ 0 w 3727259"/>
              <a:gd name="connsiteY3" fmla="*/ 721893 h 2903552"/>
              <a:gd name="connsiteX4" fmla="*/ 3113301 w 3727259"/>
              <a:gd name="connsiteY4" fmla="*/ 0 h 2903552"/>
              <a:gd name="connsiteX0" fmla="*/ 3039867 w 3727259"/>
              <a:gd name="connsiteY0" fmla="*/ 0 h 2992987"/>
              <a:gd name="connsiteX1" fmla="*/ 3727259 w 3727259"/>
              <a:gd name="connsiteY1" fmla="*/ 1929930 h 2992987"/>
              <a:gd name="connsiteX2" fmla="*/ 875378 w 3727259"/>
              <a:gd name="connsiteY2" fmla="*/ 2992987 h 2992987"/>
              <a:gd name="connsiteX3" fmla="*/ 0 w 3727259"/>
              <a:gd name="connsiteY3" fmla="*/ 811328 h 2992987"/>
              <a:gd name="connsiteX4" fmla="*/ 3039867 w 3727259"/>
              <a:gd name="connsiteY4" fmla="*/ 0 h 2992987"/>
              <a:gd name="connsiteX0" fmla="*/ 3064345 w 3727259"/>
              <a:gd name="connsiteY0" fmla="*/ 0 h 3022799"/>
              <a:gd name="connsiteX1" fmla="*/ 3727259 w 3727259"/>
              <a:gd name="connsiteY1" fmla="*/ 1959742 h 3022799"/>
              <a:gd name="connsiteX2" fmla="*/ 875378 w 3727259"/>
              <a:gd name="connsiteY2" fmla="*/ 3022799 h 3022799"/>
              <a:gd name="connsiteX3" fmla="*/ 0 w 3727259"/>
              <a:gd name="connsiteY3" fmla="*/ 841140 h 3022799"/>
              <a:gd name="connsiteX4" fmla="*/ 3064345 w 3727259"/>
              <a:gd name="connsiteY4" fmla="*/ 0 h 3022799"/>
              <a:gd name="connsiteX0" fmla="*/ 3101062 w 3727259"/>
              <a:gd name="connsiteY0" fmla="*/ 0 h 3052611"/>
              <a:gd name="connsiteX1" fmla="*/ 3727259 w 3727259"/>
              <a:gd name="connsiteY1" fmla="*/ 1989554 h 3052611"/>
              <a:gd name="connsiteX2" fmla="*/ 875378 w 3727259"/>
              <a:gd name="connsiteY2" fmla="*/ 3052611 h 3052611"/>
              <a:gd name="connsiteX3" fmla="*/ 0 w 3727259"/>
              <a:gd name="connsiteY3" fmla="*/ 870952 h 3052611"/>
              <a:gd name="connsiteX4" fmla="*/ 3101062 w 3727259"/>
              <a:gd name="connsiteY4" fmla="*/ 0 h 3052611"/>
              <a:gd name="connsiteX0" fmla="*/ 3101062 w 3690542"/>
              <a:gd name="connsiteY0" fmla="*/ 0 h 3052611"/>
              <a:gd name="connsiteX1" fmla="*/ 3690542 w 3690542"/>
              <a:gd name="connsiteY1" fmla="*/ 2004460 h 3052611"/>
              <a:gd name="connsiteX2" fmla="*/ 875378 w 3690542"/>
              <a:gd name="connsiteY2" fmla="*/ 3052611 h 3052611"/>
              <a:gd name="connsiteX3" fmla="*/ 0 w 3690542"/>
              <a:gd name="connsiteY3" fmla="*/ 870952 h 3052611"/>
              <a:gd name="connsiteX4" fmla="*/ 3101062 w 3690542"/>
              <a:gd name="connsiteY4" fmla="*/ 0 h 3052611"/>
              <a:gd name="connsiteX0" fmla="*/ 3101062 w 3715020"/>
              <a:gd name="connsiteY0" fmla="*/ 0 h 3052611"/>
              <a:gd name="connsiteX1" fmla="*/ 3715020 w 3715020"/>
              <a:gd name="connsiteY1" fmla="*/ 1989554 h 3052611"/>
              <a:gd name="connsiteX2" fmla="*/ 875378 w 3715020"/>
              <a:gd name="connsiteY2" fmla="*/ 3052611 h 3052611"/>
              <a:gd name="connsiteX3" fmla="*/ 0 w 3715020"/>
              <a:gd name="connsiteY3" fmla="*/ 870952 h 3052611"/>
              <a:gd name="connsiteX4" fmla="*/ 3101062 w 3715020"/>
              <a:gd name="connsiteY4" fmla="*/ 0 h 3052611"/>
              <a:gd name="connsiteX0" fmla="*/ 3101062 w 3739498"/>
              <a:gd name="connsiteY0" fmla="*/ 0 h 3052611"/>
              <a:gd name="connsiteX1" fmla="*/ 3739498 w 3739498"/>
              <a:gd name="connsiteY1" fmla="*/ 1974648 h 3052611"/>
              <a:gd name="connsiteX2" fmla="*/ 875378 w 3739498"/>
              <a:gd name="connsiteY2" fmla="*/ 3052611 h 3052611"/>
              <a:gd name="connsiteX3" fmla="*/ 0 w 3739498"/>
              <a:gd name="connsiteY3" fmla="*/ 870952 h 3052611"/>
              <a:gd name="connsiteX4" fmla="*/ 3101062 w 3739498"/>
              <a:gd name="connsiteY4" fmla="*/ 0 h 3052611"/>
              <a:gd name="connsiteX0" fmla="*/ 3101062 w 3776215"/>
              <a:gd name="connsiteY0" fmla="*/ 0 h 3052611"/>
              <a:gd name="connsiteX1" fmla="*/ 3776215 w 3776215"/>
              <a:gd name="connsiteY1" fmla="*/ 1929931 h 3052611"/>
              <a:gd name="connsiteX2" fmla="*/ 875378 w 3776215"/>
              <a:gd name="connsiteY2" fmla="*/ 3052611 h 3052611"/>
              <a:gd name="connsiteX3" fmla="*/ 0 w 3776215"/>
              <a:gd name="connsiteY3" fmla="*/ 870952 h 3052611"/>
              <a:gd name="connsiteX4" fmla="*/ 3101062 w 3776215"/>
              <a:gd name="connsiteY4" fmla="*/ 0 h 3052611"/>
              <a:gd name="connsiteX0" fmla="*/ 2225684 w 2900837"/>
              <a:gd name="connsiteY0" fmla="*/ 0 h 3052611"/>
              <a:gd name="connsiteX1" fmla="*/ 2900837 w 2900837"/>
              <a:gd name="connsiteY1" fmla="*/ 1929931 h 3052611"/>
              <a:gd name="connsiteX2" fmla="*/ 0 w 2900837"/>
              <a:gd name="connsiteY2" fmla="*/ 3052611 h 3052611"/>
              <a:gd name="connsiteX3" fmla="*/ 483148 w 2900837"/>
              <a:gd name="connsiteY3" fmla="*/ 930576 h 3052611"/>
              <a:gd name="connsiteX4" fmla="*/ 2225684 w 2900837"/>
              <a:gd name="connsiteY4" fmla="*/ 0 h 3052611"/>
              <a:gd name="connsiteX0" fmla="*/ 1742536 w 2417689"/>
              <a:gd name="connsiteY0" fmla="*/ 0 h 2858835"/>
              <a:gd name="connsiteX1" fmla="*/ 2417689 w 2417689"/>
              <a:gd name="connsiteY1" fmla="*/ 1929931 h 2858835"/>
              <a:gd name="connsiteX2" fmla="*/ 557165 w 2417689"/>
              <a:gd name="connsiteY2" fmla="*/ 2858835 h 2858835"/>
              <a:gd name="connsiteX3" fmla="*/ 0 w 2417689"/>
              <a:gd name="connsiteY3" fmla="*/ 930576 h 2858835"/>
              <a:gd name="connsiteX4" fmla="*/ 1742536 w 2417689"/>
              <a:gd name="connsiteY4" fmla="*/ 0 h 2858835"/>
              <a:gd name="connsiteX0" fmla="*/ 1815970 w 2491123"/>
              <a:gd name="connsiteY0" fmla="*/ 0 h 2858835"/>
              <a:gd name="connsiteX1" fmla="*/ 2491123 w 2491123"/>
              <a:gd name="connsiteY1" fmla="*/ 1929931 h 2858835"/>
              <a:gd name="connsiteX2" fmla="*/ 630599 w 2491123"/>
              <a:gd name="connsiteY2" fmla="*/ 2858835 h 2858835"/>
              <a:gd name="connsiteX3" fmla="*/ 0 w 2491123"/>
              <a:gd name="connsiteY3" fmla="*/ 960387 h 2858835"/>
              <a:gd name="connsiteX4" fmla="*/ 1815970 w 2491123"/>
              <a:gd name="connsiteY4" fmla="*/ 0 h 2858835"/>
              <a:gd name="connsiteX0" fmla="*/ 1889404 w 2564557"/>
              <a:gd name="connsiteY0" fmla="*/ 0 h 2858835"/>
              <a:gd name="connsiteX1" fmla="*/ 2564557 w 2564557"/>
              <a:gd name="connsiteY1" fmla="*/ 1929931 h 2858835"/>
              <a:gd name="connsiteX2" fmla="*/ 704033 w 2564557"/>
              <a:gd name="connsiteY2" fmla="*/ 2858835 h 2858835"/>
              <a:gd name="connsiteX3" fmla="*/ 0 w 2564557"/>
              <a:gd name="connsiteY3" fmla="*/ 975293 h 2858835"/>
              <a:gd name="connsiteX4" fmla="*/ 1889404 w 2564557"/>
              <a:gd name="connsiteY4" fmla="*/ 0 h 2858835"/>
              <a:gd name="connsiteX0" fmla="*/ 1889404 w 2564557"/>
              <a:gd name="connsiteY0" fmla="*/ 0 h 2918458"/>
              <a:gd name="connsiteX1" fmla="*/ 2564557 w 2564557"/>
              <a:gd name="connsiteY1" fmla="*/ 1929931 h 2918458"/>
              <a:gd name="connsiteX2" fmla="*/ 569404 w 2564557"/>
              <a:gd name="connsiteY2" fmla="*/ 2918458 h 2918458"/>
              <a:gd name="connsiteX3" fmla="*/ 0 w 2564557"/>
              <a:gd name="connsiteY3" fmla="*/ 975293 h 2918458"/>
              <a:gd name="connsiteX4" fmla="*/ 1889404 w 2564557"/>
              <a:gd name="connsiteY4" fmla="*/ 0 h 2918458"/>
              <a:gd name="connsiteX0" fmla="*/ 1889404 w 2564557"/>
              <a:gd name="connsiteY0" fmla="*/ 0 h 2858835"/>
              <a:gd name="connsiteX1" fmla="*/ 2564557 w 2564557"/>
              <a:gd name="connsiteY1" fmla="*/ 1929931 h 2858835"/>
              <a:gd name="connsiteX2" fmla="*/ 691794 w 2564557"/>
              <a:gd name="connsiteY2" fmla="*/ 2858835 h 2858835"/>
              <a:gd name="connsiteX3" fmla="*/ 0 w 2564557"/>
              <a:gd name="connsiteY3" fmla="*/ 975293 h 2858835"/>
              <a:gd name="connsiteX4" fmla="*/ 1889404 w 2564557"/>
              <a:gd name="connsiteY4" fmla="*/ 0 h 2858835"/>
              <a:gd name="connsiteX0" fmla="*/ 1852687 w 2527840"/>
              <a:gd name="connsiteY0" fmla="*/ 0 h 2858835"/>
              <a:gd name="connsiteX1" fmla="*/ 2527840 w 2527840"/>
              <a:gd name="connsiteY1" fmla="*/ 1929931 h 2858835"/>
              <a:gd name="connsiteX2" fmla="*/ 655077 w 2527840"/>
              <a:gd name="connsiteY2" fmla="*/ 2858835 h 2858835"/>
              <a:gd name="connsiteX3" fmla="*/ 0 w 2527840"/>
              <a:gd name="connsiteY3" fmla="*/ 975293 h 2858835"/>
              <a:gd name="connsiteX4" fmla="*/ 1852687 w 2527840"/>
              <a:gd name="connsiteY4" fmla="*/ 0 h 2858835"/>
              <a:gd name="connsiteX0" fmla="*/ 1877165 w 2552318"/>
              <a:gd name="connsiteY0" fmla="*/ 0 h 2858835"/>
              <a:gd name="connsiteX1" fmla="*/ 2552318 w 2552318"/>
              <a:gd name="connsiteY1" fmla="*/ 1929931 h 2858835"/>
              <a:gd name="connsiteX2" fmla="*/ 679555 w 2552318"/>
              <a:gd name="connsiteY2" fmla="*/ 2858835 h 2858835"/>
              <a:gd name="connsiteX3" fmla="*/ 0 w 2552318"/>
              <a:gd name="connsiteY3" fmla="*/ 960387 h 2858835"/>
              <a:gd name="connsiteX4" fmla="*/ 1877165 w 2552318"/>
              <a:gd name="connsiteY4" fmla="*/ 0 h 2858835"/>
              <a:gd name="connsiteX0" fmla="*/ 1877165 w 2552318"/>
              <a:gd name="connsiteY0" fmla="*/ 0 h 2858835"/>
              <a:gd name="connsiteX1" fmla="*/ 2552318 w 2552318"/>
              <a:gd name="connsiteY1" fmla="*/ 1929931 h 2858835"/>
              <a:gd name="connsiteX2" fmla="*/ 667316 w 2552318"/>
              <a:gd name="connsiteY2" fmla="*/ 2858835 h 2858835"/>
              <a:gd name="connsiteX3" fmla="*/ 0 w 2552318"/>
              <a:gd name="connsiteY3" fmla="*/ 960387 h 2858835"/>
              <a:gd name="connsiteX4" fmla="*/ 1877165 w 2552318"/>
              <a:gd name="connsiteY4" fmla="*/ 0 h 2858835"/>
              <a:gd name="connsiteX0" fmla="*/ 1877165 w 2552318"/>
              <a:gd name="connsiteY0" fmla="*/ 0 h 2873741"/>
              <a:gd name="connsiteX1" fmla="*/ 2552318 w 2552318"/>
              <a:gd name="connsiteY1" fmla="*/ 1929931 h 2873741"/>
              <a:gd name="connsiteX2" fmla="*/ 618360 w 2552318"/>
              <a:gd name="connsiteY2" fmla="*/ 2873741 h 2873741"/>
              <a:gd name="connsiteX3" fmla="*/ 0 w 2552318"/>
              <a:gd name="connsiteY3" fmla="*/ 960387 h 2873741"/>
              <a:gd name="connsiteX4" fmla="*/ 1877165 w 2552318"/>
              <a:gd name="connsiteY4" fmla="*/ 0 h 2873741"/>
              <a:gd name="connsiteX0" fmla="*/ 1877165 w 2552318"/>
              <a:gd name="connsiteY0" fmla="*/ 0 h 2873741"/>
              <a:gd name="connsiteX1" fmla="*/ 2552318 w 2552318"/>
              <a:gd name="connsiteY1" fmla="*/ 1929931 h 2873741"/>
              <a:gd name="connsiteX2" fmla="*/ 655077 w 2552318"/>
              <a:gd name="connsiteY2" fmla="*/ 2873741 h 2873741"/>
              <a:gd name="connsiteX3" fmla="*/ 0 w 2552318"/>
              <a:gd name="connsiteY3" fmla="*/ 960387 h 2873741"/>
              <a:gd name="connsiteX4" fmla="*/ 1877165 w 2552318"/>
              <a:gd name="connsiteY4" fmla="*/ 0 h 2873741"/>
              <a:gd name="connsiteX0" fmla="*/ 1877165 w 2552318"/>
              <a:gd name="connsiteY0" fmla="*/ 0 h 2888647"/>
              <a:gd name="connsiteX1" fmla="*/ 2552318 w 2552318"/>
              <a:gd name="connsiteY1" fmla="*/ 1929931 h 2888647"/>
              <a:gd name="connsiteX2" fmla="*/ 606121 w 2552318"/>
              <a:gd name="connsiteY2" fmla="*/ 2888647 h 2888647"/>
              <a:gd name="connsiteX3" fmla="*/ 0 w 2552318"/>
              <a:gd name="connsiteY3" fmla="*/ 960387 h 2888647"/>
              <a:gd name="connsiteX4" fmla="*/ 1877165 w 2552318"/>
              <a:gd name="connsiteY4" fmla="*/ 0 h 2888647"/>
              <a:gd name="connsiteX0" fmla="*/ 1877165 w 2566305"/>
              <a:gd name="connsiteY0" fmla="*/ 0 h 2888647"/>
              <a:gd name="connsiteX1" fmla="*/ 2566305 w 2566305"/>
              <a:gd name="connsiteY1" fmla="*/ 1912896 h 2888647"/>
              <a:gd name="connsiteX2" fmla="*/ 606121 w 2566305"/>
              <a:gd name="connsiteY2" fmla="*/ 2888647 h 2888647"/>
              <a:gd name="connsiteX3" fmla="*/ 0 w 2566305"/>
              <a:gd name="connsiteY3" fmla="*/ 960387 h 2888647"/>
              <a:gd name="connsiteX4" fmla="*/ 1877165 w 2566305"/>
              <a:gd name="connsiteY4" fmla="*/ 0 h 2888647"/>
              <a:gd name="connsiteX0" fmla="*/ 1675222 w 2566305"/>
              <a:gd name="connsiteY0" fmla="*/ 0 h 2743315"/>
              <a:gd name="connsiteX1" fmla="*/ 2566305 w 2566305"/>
              <a:gd name="connsiteY1" fmla="*/ 1767564 h 2743315"/>
              <a:gd name="connsiteX2" fmla="*/ 606121 w 2566305"/>
              <a:gd name="connsiteY2" fmla="*/ 2743315 h 2743315"/>
              <a:gd name="connsiteX3" fmla="*/ 0 w 2566305"/>
              <a:gd name="connsiteY3" fmla="*/ 815055 h 2743315"/>
              <a:gd name="connsiteX4" fmla="*/ 1675222 w 2566305"/>
              <a:gd name="connsiteY4" fmla="*/ 0 h 2743315"/>
              <a:gd name="connsiteX0" fmla="*/ 1730297 w 2566305"/>
              <a:gd name="connsiteY0" fmla="*/ 0 h 2788032"/>
              <a:gd name="connsiteX1" fmla="*/ 2566305 w 2566305"/>
              <a:gd name="connsiteY1" fmla="*/ 1812281 h 2788032"/>
              <a:gd name="connsiteX2" fmla="*/ 606121 w 2566305"/>
              <a:gd name="connsiteY2" fmla="*/ 2788032 h 2788032"/>
              <a:gd name="connsiteX3" fmla="*/ 0 w 2566305"/>
              <a:gd name="connsiteY3" fmla="*/ 859772 h 2788032"/>
              <a:gd name="connsiteX4" fmla="*/ 1730297 w 2566305"/>
              <a:gd name="connsiteY4" fmla="*/ 0 h 2788032"/>
              <a:gd name="connsiteX0" fmla="*/ 1702760 w 2566305"/>
              <a:gd name="connsiteY0" fmla="*/ 0 h 2866288"/>
              <a:gd name="connsiteX1" fmla="*/ 2566305 w 2566305"/>
              <a:gd name="connsiteY1" fmla="*/ 1890537 h 2866288"/>
              <a:gd name="connsiteX2" fmla="*/ 606121 w 2566305"/>
              <a:gd name="connsiteY2" fmla="*/ 2866288 h 2866288"/>
              <a:gd name="connsiteX3" fmla="*/ 0 w 2566305"/>
              <a:gd name="connsiteY3" fmla="*/ 938028 h 2866288"/>
              <a:gd name="connsiteX4" fmla="*/ 1702760 w 2566305"/>
              <a:gd name="connsiteY4" fmla="*/ 0 h 2866288"/>
              <a:gd name="connsiteX0" fmla="*/ 1950599 w 2814144"/>
              <a:gd name="connsiteY0" fmla="*/ 0 h 2866288"/>
              <a:gd name="connsiteX1" fmla="*/ 2814144 w 2814144"/>
              <a:gd name="connsiteY1" fmla="*/ 1890537 h 2866288"/>
              <a:gd name="connsiteX2" fmla="*/ 853960 w 2814144"/>
              <a:gd name="connsiteY2" fmla="*/ 2866288 h 2866288"/>
              <a:gd name="connsiteX3" fmla="*/ 0 w 2814144"/>
              <a:gd name="connsiteY3" fmla="*/ 1329305 h 2866288"/>
              <a:gd name="connsiteX4" fmla="*/ 1950599 w 2814144"/>
              <a:gd name="connsiteY4" fmla="*/ 0 h 2866288"/>
              <a:gd name="connsiteX0" fmla="*/ 1950599 w 2814144"/>
              <a:gd name="connsiteY0" fmla="*/ 0 h 2788032"/>
              <a:gd name="connsiteX1" fmla="*/ 2814144 w 2814144"/>
              <a:gd name="connsiteY1" fmla="*/ 1890537 h 2788032"/>
              <a:gd name="connsiteX2" fmla="*/ 1404714 w 2814144"/>
              <a:gd name="connsiteY2" fmla="*/ 2788032 h 2788032"/>
              <a:gd name="connsiteX3" fmla="*/ 0 w 2814144"/>
              <a:gd name="connsiteY3" fmla="*/ 1329305 h 2788032"/>
              <a:gd name="connsiteX4" fmla="*/ 1950599 w 2814144"/>
              <a:gd name="connsiteY4" fmla="*/ 0 h 2788032"/>
              <a:gd name="connsiteX0" fmla="*/ 1647684 w 2511229"/>
              <a:gd name="connsiteY0" fmla="*/ 0 h 2788032"/>
              <a:gd name="connsiteX1" fmla="*/ 2511229 w 2511229"/>
              <a:gd name="connsiteY1" fmla="*/ 1890537 h 2788032"/>
              <a:gd name="connsiteX2" fmla="*/ 1101799 w 2511229"/>
              <a:gd name="connsiteY2" fmla="*/ 2788032 h 2788032"/>
              <a:gd name="connsiteX3" fmla="*/ 0 w 2511229"/>
              <a:gd name="connsiteY3" fmla="*/ 1206332 h 2788032"/>
              <a:gd name="connsiteX4" fmla="*/ 1647684 w 2511229"/>
              <a:gd name="connsiteY4" fmla="*/ 0 h 2788032"/>
              <a:gd name="connsiteX0" fmla="*/ 1647684 w 2511229"/>
              <a:gd name="connsiteY0" fmla="*/ 0 h 2788032"/>
              <a:gd name="connsiteX1" fmla="*/ 2511229 w 2511229"/>
              <a:gd name="connsiteY1" fmla="*/ 1890537 h 2788032"/>
              <a:gd name="connsiteX2" fmla="*/ 1101799 w 2511229"/>
              <a:gd name="connsiteY2" fmla="*/ 2788032 h 2788032"/>
              <a:gd name="connsiteX3" fmla="*/ 0 w 2511229"/>
              <a:gd name="connsiteY3" fmla="*/ 1340484 h 2788032"/>
              <a:gd name="connsiteX4" fmla="*/ 1647684 w 2511229"/>
              <a:gd name="connsiteY4" fmla="*/ 0 h 2788032"/>
              <a:gd name="connsiteX0" fmla="*/ 1711939 w 2575484"/>
              <a:gd name="connsiteY0" fmla="*/ 0 h 2788032"/>
              <a:gd name="connsiteX1" fmla="*/ 2575484 w 2575484"/>
              <a:gd name="connsiteY1" fmla="*/ 1890537 h 2788032"/>
              <a:gd name="connsiteX2" fmla="*/ 1166054 w 2575484"/>
              <a:gd name="connsiteY2" fmla="*/ 2788032 h 2788032"/>
              <a:gd name="connsiteX3" fmla="*/ 0 w 2575484"/>
              <a:gd name="connsiteY3" fmla="*/ 1251049 h 2788032"/>
              <a:gd name="connsiteX4" fmla="*/ 1711939 w 2575484"/>
              <a:gd name="connsiteY4" fmla="*/ 0 h 2788032"/>
              <a:gd name="connsiteX0" fmla="*/ 1711939 w 2575484"/>
              <a:gd name="connsiteY0" fmla="*/ 0 h 2676238"/>
              <a:gd name="connsiteX1" fmla="*/ 2575484 w 2575484"/>
              <a:gd name="connsiteY1" fmla="*/ 1890537 h 2676238"/>
              <a:gd name="connsiteX2" fmla="*/ 1221130 w 2575484"/>
              <a:gd name="connsiteY2" fmla="*/ 2676238 h 2676238"/>
              <a:gd name="connsiteX3" fmla="*/ 0 w 2575484"/>
              <a:gd name="connsiteY3" fmla="*/ 1251049 h 2676238"/>
              <a:gd name="connsiteX4" fmla="*/ 1711939 w 2575484"/>
              <a:gd name="connsiteY4" fmla="*/ 0 h 2676238"/>
              <a:gd name="connsiteX0" fmla="*/ 1711939 w 2575484"/>
              <a:gd name="connsiteY0" fmla="*/ 0 h 2933363"/>
              <a:gd name="connsiteX1" fmla="*/ 2575484 w 2575484"/>
              <a:gd name="connsiteY1" fmla="*/ 1890537 h 2933363"/>
              <a:gd name="connsiteX2" fmla="*/ 1441431 w 2575484"/>
              <a:gd name="connsiteY2" fmla="*/ 2933363 h 2933363"/>
              <a:gd name="connsiteX3" fmla="*/ 0 w 2575484"/>
              <a:gd name="connsiteY3" fmla="*/ 1251049 h 2933363"/>
              <a:gd name="connsiteX4" fmla="*/ 1711939 w 2575484"/>
              <a:gd name="connsiteY4" fmla="*/ 0 h 2933363"/>
              <a:gd name="connsiteX0" fmla="*/ 1711939 w 2970191"/>
              <a:gd name="connsiteY0" fmla="*/ 0 h 2933363"/>
              <a:gd name="connsiteX1" fmla="*/ 2970191 w 2970191"/>
              <a:gd name="connsiteY1" fmla="*/ 1532798 h 2933363"/>
              <a:gd name="connsiteX2" fmla="*/ 1441431 w 2970191"/>
              <a:gd name="connsiteY2" fmla="*/ 2933363 h 2933363"/>
              <a:gd name="connsiteX3" fmla="*/ 0 w 2970191"/>
              <a:gd name="connsiteY3" fmla="*/ 1251049 h 2933363"/>
              <a:gd name="connsiteX4" fmla="*/ 1711939 w 2970191"/>
              <a:gd name="connsiteY4" fmla="*/ 0 h 2933363"/>
              <a:gd name="connsiteX0" fmla="*/ 1711939 w 3098700"/>
              <a:gd name="connsiteY0" fmla="*/ 0 h 2933363"/>
              <a:gd name="connsiteX1" fmla="*/ 3098700 w 3098700"/>
              <a:gd name="connsiteY1" fmla="*/ 1432184 h 2933363"/>
              <a:gd name="connsiteX2" fmla="*/ 1441431 w 3098700"/>
              <a:gd name="connsiteY2" fmla="*/ 2933363 h 2933363"/>
              <a:gd name="connsiteX3" fmla="*/ 0 w 3098700"/>
              <a:gd name="connsiteY3" fmla="*/ 1251049 h 2933363"/>
              <a:gd name="connsiteX4" fmla="*/ 1711939 w 3098700"/>
              <a:gd name="connsiteY4" fmla="*/ 0 h 2933363"/>
              <a:gd name="connsiteX0" fmla="*/ 1684402 w 3098700"/>
              <a:gd name="connsiteY0" fmla="*/ 0 h 2899825"/>
              <a:gd name="connsiteX1" fmla="*/ 3098700 w 3098700"/>
              <a:gd name="connsiteY1" fmla="*/ 1398646 h 2899825"/>
              <a:gd name="connsiteX2" fmla="*/ 1441431 w 3098700"/>
              <a:gd name="connsiteY2" fmla="*/ 2899825 h 2899825"/>
              <a:gd name="connsiteX3" fmla="*/ 0 w 3098700"/>
              <a:gd name="connsiteY3" fmla="*/ 1217511 h 2899825"/>
              <a:gd name="connsiteX4" fmla="*/ 1684402 w 3098700"/>
              <a:gd name="connsiteY4" fmla="*/ 0 h 2899825"/>
              <a:gd name="connsiteX0" fmla="*/ 1684402 w 3034445"/>
              <a:gd name="connsiteY0" fmla="*/ 0 h 2899825"/>
              <a:gd name="connsiteX1" fmla="*/ 3034445 w 3034445"/>
              <a:gd name="connsiteY1" fmla="*/ 1454543 h 2899825"/>
              <a:gd name="connsiteX2" fmla="*/ 1441431 w 3034445"/>
              <a:gd name="connsiteY2" fmla="*/ 2899825 h 2899825"/>
              <a:gd name="connsiteX3" fmla="*/ 0 w 3034445"/>
              <a:gd name="connsiteY3" fmla="*/ 1217511 h 2899825"/>
              <a:gd name="connsiteX4" fmla="*/ 1684402 w 3034445"/>
              <a:gd name="connsiteY4" fmla="*/ 0 h 2899825"/>
              <a:gd name="connsiteX0" fmla="*/ 1684402 w 3016087"/>
              <a:gd name="connsiteY0" fmla="*/ 0 h 2899825"/>
              <a:gd name="connsiteX1" fmla="*/ 3016087 w 3016087"/>
              <a:gd name="connsiteY1" fmla="*/ 1510439 h 2899825"/>
              <a:gd name="connsiteX2" fmla="*/ 1441431 w 3016087"/>
              <a:gd name="connsiteY2" fmla="*/ 2899825 h 2899825"/>
              <a:gd name="connsiteX3" fmla="*/ 0 w 3016087"/>
              <a:gd name="connsiteY3" fmla="*/ 1217511 h 2899825"/>
              <a:gd name="connsiteX4" fmla="*/ 1684402 w 3016087"/>
              <a:gd name="connsiteY4" fmla="*/ 0 h 2899825"/>
              <a:gd name="connsiteX0" fmla="*/ 1684402 w 3016087"/>
              <a:gd name="connsiteY0" fmla="*/ 0 h 2899825"/>
              <a:gd name="connsiteX1" fmla="*/ 3016087 w 3016087"/>
              <a:gd name="connsiteY1" fmla="*/ 1510439 h 2899825"/>
              <a:gd name="connsiteX2" fmla="*/ 1441431 w 3016087"/>
              <a:gd name="connsiteY2" fmla="*/ 2899825 h 2899825"/>
              <a:gd name="connsiteX3" fmla="*/ 0 w 3016087"/>
              <a:gd name="connsiteY3" fmla="*/ 1217511 h 2899825"/>
              <a:gd name="connsiteX4" fmla="*/ 1684402 w 3016087"/>
              <a:gd name="connsiteY4" fmla="*/ 0 h 2899825"/>
              <a:gd name="connsiteX0" fmla="*/ 1684402 w 2997729"/>
              <a:gd name="connsiteY0" fmla="*/ 0 h 2899825"/>
              <a:gd name="connsiteX1" fmla="*/ 2997729 w 2997729"/>
              <a:gd name="connsiteY1" fmla="*/ 1532798 h 2899825"/>
              <a:gd name="connsiteX2" fmla="*/ 1441431 w 2997729"/>
              <a:gd name="connsiteY2" fmla="*/ 2899825 h 2899825"/>
              <a:gd name="connsiteX3" fmla="*/ 0 w 2997729"/>
              <a:gd name="connsiteY3" fmla="*/ 1217511 h 2899825"/>
              <a:gd name="connsiteX4" fmla="*/ 1684402 w 2997729"/>
              <a:gd name="connsiteY4" fmla="*/ 0 h 2899825"/>
              <a:gd name="connsiteX0" fmla="*/ 1613722 w 2997729"/>
              <a:gd name="connsiteY0" fmla="*/ 0 h 2936717"/>
              <a:gd name="connsiteX1" fmla="*/ 2997729 w 2997729"/>
              <a:gd name="connsiteY1" fmla="*/ 1569690 h 2936717"/>
              <a:gd name="connsiteX2" fmla="*/ 1441431 w 2997729"/>
              <a:gd name="connsiteY2" fmla="*/ 2936717 h 2936717"/>
              <a:gd name="connsiteX3" fmla="*/ 0 w 2997729"/>
              <a:gd name="connsiteY3" fmla="*/ 1254403 h 2936717"/>
              <a:gd name="connsiteX4" fmla="*/ 1613722 w 2997729"/>
              <a:gd name="connsiteY4" fmla="*/ 0 h 2936717"/>
              <a:gd name="connsiteX0" fmla="*/ 1603625 w 2997729"/>
              <a:gd name="connsiteY0" fmla="*/ 0 h 2912122"/>
              <a:gd name="connsiteX1" fmla="*/ 2997729 w 2997729"/>
              <a:gd name="connsiteY1" fmla="*/ 1545095 h 2912122"/>
              <a:gd name="connsiteX2" fmla="*/ 1441431 w 2997729"/>
              <a:gd name="connsiteY2" fmla="*/ 2912122 h 2912122"/>
              <a:gd name="connsiteX3" fmla="*/ 0 w 2997729"/>
              <a:gd name="connsiteY3" fmla="*/ 1229808 h 2912122"/>
              <a:gd name="connsiteX4" fmla="*/ 1603625 w 2997729"/>
              <a:gd name="connsiteY4" fmla="*/ 0 h 2912122"/>
              <a:gd name="connsiteX0" fmla="*/ 1603625 w 3421809"/>
              <a:gd name="connsiteY0" fmla="*/ 0 h 2912122"/>
              <a:gd name="connsiteX1" fmla="*/ 3421809 w 3421809"/>
              <a:gd name="connsiteY1" fmla="*/ 2000094 h 2912122"/>
              <a:gd name="connsiteX2" fmla="*/ 1441431 w 3421809"/>
              <a:gd name="connsiteY2" fmla="*/ 2912122 h 2912122"/>
              <a:gd name="connsiteX3" fmla="*/ 0 w 3421809"/>
              <a:gd name="connsiteY3" fmla="*/ 1229808 h 2912122"/>
              <a:gd name="connsiteX4" fmla="*/ 1603625 w 3421809"/>
              <a:gd name="connsiteY4" fmla="*/ 0 h 2912122"/>
              <a:gd name="connsiteX0" fmla="*/ 1603625 w 3421809"/>
              <a:gd name="connsiteY0" fmla="*/ 0 h 3342527"/>
              <a:gd name="connsiteX1" fmla="*/ 3421809 w 3421809"/>
              <a:gd name="connsiteY1" fmla="*/ 2000094 h 3342527"/>
              <a:gd name="connsiteX2" fmla="*/ 1835220 w 3421809"/>
              <a:gd name="connsiteY2" fmla="*/ 3342527 h 3342527"/>
              <a:gd name="connsiteX3" fmla="*/ 0 w 3421809"/>
              <a:gd name="connsiteY3" fmla="*/ 1229808 h 3342527"/>
              <a:gd name="connsiteX4" fmla="*/ 1603625 w 3421809"/>
              <a:gd name="connsiteY4" fmla="*/ 0 h 3342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1809" h="3342527">
                <a:moveTo>
                  <a:pt x="1603625" y="0"/>
                </a:moveTo>
                <a:lnTo>
                  <a:pt x="3421809" y="2000094"/>
                </a:lnTo>
                <a:lnTo>
                  <a:pt x="1835220" y="3342527"/>
                </a:lnTo>
                <a:lnTo>
                  <a:pt x="0" y="1229808"/>
                </a:lnTo>
                <a:lnTo>
                  <a:pt x="1603625" y="0"/>
                </a:lnTo>
                <a:close/>
              </a:path>
            </a:pathLst>
          </a:custGeom>
          <a:gradFill>
            <a:gsLst>
              <a:gs pos="0">
                <a:schemeClr val="tx1">
                  <a:alpha val="26000"/>
                </a:schemeClr>
              </a:gs>
              <a:gs pos="100000">
                <a:srgbClr val="F4F5F7">
                  <a:alpha val="0"/>
                </a:srgbClr>
              </a:gs>
            </a:gsLst>
            <a:lin ang="39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 name="任意多边形 3"/>
          <p:cNvSpPr/>
          <p:nvPr/>
        </p:nvSpPr>
        <p:spPr>
          <a:xfrm>
            <a:off x="1790408" y="4009488"/>
            <a:ext cx="5132006" cy="2745718"/>
          </a:xfrm>
          <a:custGeom>
            <a:avLst/>
            <a:gdLst>
              <a:gd name="connsiteX0" fmla="*/ 3835400 w 4902200"/>
              <a:gd name="connsiteY0" fmla="*/ 0 h 4140200"/>
              <a:gd name="connsiteX1" fmla="*/ 4902200 w 4902200"/>
              <a:gd name="connsiteY1" fmla="*/ 2362200 h 4140200"/>
              <a:gd name="connsiteX2" fmla="*/ 698500 w 4902200"/>
              <a:gd name="connsiteY2" fmla="*/ 4140200 h 4140200"/>
              <a:gd name="connsiteX3" fmla="*/ 0 w 4902200"/>
              <a:gd name="connsiteY3" fmla="*/ 1765300 h 4140200"/>
              <a:gd name="connsiteX4" fmla="*/ 3835400 w 4902200"/>
              <a:gd name="connsiteY4" fmla="*/ 0 h 4140200"/>
              <a:gd name="connsiteX0" fmla="*/ 3835400 w 4902200"/>
              <a:gd name="connsiteY0" fmla="*/ 0 h 4051300"/>
              <a:gd name="connsiteX1" fmla="*/ 4902200 w 4902200"/>
              <a:gd name="connsiteY1" fmla="*/ 2362200 h 4051300"/>
              <a:gd name="connsiteX2" fmla="*/ 850900 w 4902200"/>
              <a:gd name="connsiteY2" fmla="*/ 4051300 h 4051300"/>
              <a:gd name="connsiteX3" fmla="*/ 0 w 4902200"/>
              <a:gd name="connsiteY3" fmla="*/ 1765300 h 4051300"/>
              <a:gd name="connsiteX4" fmla="*/ 3835400 w 4902200"/>
              <a:gd name="connsiteY4" fmla="*/ 0 h 4051300"/>
              <a:gd name="connsiteX0" fmla="*/ 3957790 w 4902200"/>
              <a:gd name="connsiteY0" fmla="*/ 0 h 4230170"/>
              <a:gd name="connsiteX1" fmla="*/ 4902200 w 4902200"/>
              <a:gd name="connsiteY1" fmla="*/ 2541070 h 4230170"/>
              <a:gd name="connsiteX2" fmla="*/ 850900 w 4902200"/>
              <a:gd name="connsiteY2" fmla="*/ 4230170 h 4230170"/>
              <a:gd name="connsiteX3" fmla="*/ 0 w 4902200"/>
              <a:gd name="connsiteY3" fmla="*/ 1944170 h 4230170"/>
              <a:gd name="connsiteX4" fmla="*/ 3957790 w 4902200"/>
              <a:gd name="connsiteY4" fmla="*/ 0 h 4230170"/>
              <a:gd name="connsiteX0" fmla="*/ 3859878 w 4902200"/>
              <a:gd name="connsiteY0" fmla="*/ 0 h 4200358"/>
              <a:gd name="connsiteX1" fmla="*/ 4902200 w 4902200"/>
              <a:gd name="connsiteY1" fmla="*/ 2511258 h 4200358"/>
              <a:gd name="connsiteX2" fmla="*/ 850900 w 4902200"/>
              <a:gd name="connsiteY2" fmla="*/ 4200358 h 4200358"/>
              <a:gd name="connsiteX3" fmla="*/ 0 w 4902200"/>
              <a:gd name="connsiteY3" fmla="*/ 1914358 h 4200358"/>
              <a:gd name="connsiteX4" fmla="*/ 3859878 w 4902200"/>
              <a:gd name="connsiteY4" fmla="*/ 0 h 4200358"/>
              <a:gd name="connsiteX0" fmla="*/ 3835400 w 4902200"/>
              <a:gd name="connsiteY0" fmla="*/ 0 h 4185452"/>
              <a:gd name="connsiteX1" fmla="*/ 4902200 w 4902200"/>
              <a:gd name="connsiteY1" fmla="*/ 2496352 h 4185452"/>
              <a:gd name="connsiteX2" fmla="*/ 850900 w 4902200"/>
              <a:gd name="connsiteY2" fmla="*/ 4185452 h 4185452"/>
              <a:gd name="connsiteX3" fmla="*/ 0 w 4902200"/>
              <a:gd name="connsiteY3" fmla="*/ 1899452 h 4185452"/>
              <a:gd name="connsiteX4" fmla="*/ 3835400 w 4902200"/>
              <a:gd name="connsiteY4" fmla="*/ 0 h 4185452"/>
              <a:gd name="connsiteX0" fmla="*/ 3835400 w 4841005"/>
              <a:gd name="connsiteY0" fmla="*/ 0 h 4185452"/>
              <a:gd name="connsiteX1" fmla="*/ 4841005 w 4841005"/>
              <a:gd name="connsiteY1" fmla="*/ 2511258 h 4185452"/>
              <a:gd name="connsiteX2" fmla="*/ 850900 w 4841005"/>
              <a:gd name="connsiteY2" fmla="*/ 4185452 h 4185452"/>
              <a:gd name="connsiteX3" fmla="*/ 0 w 4841005"/>
              <a:gd name="connsiteY3" fmla="*/ 1899452 h 4185452"/>
              <a:gd name="connsiteX4" fmla="*/ 3835400 w 4841005"/>
              <a:gd name="connsiteY4" fmla="*/ 0 h 4185452"/>
              <a:gd name="connsiteX0" fmla="*/ 3872117 w 4877722"/>
              <a:gd name="connsiteY0" fmla="*/ 0 h 4185452"/>
              <a:gd name="connsiteX1" fmla="*/ 4877722 w 4877722"/>
              <a:gd name="connsiteY1" fmla="*/ 2511258 h 4185452"/>
              <a:gd name="connsiteX2" fmla="*/ 887617 w 4877722"/>
              <a:gd name="connsiteY2" fmla="*/ 4185452 h 4185452"/>
              <a:gd name="connsiteX3" fmla="*/ 0 w 4877722"/>
              <a:gd name="connsiteY3" fmla="*/ 2018699 h 4185452"/>
              <a:gd name="connsiteX4" fmla="*/ 3872117 w 4877722"/>
              <a:gd name="connsiteY4" fmla="*/ 0 h 4185452"/>
              <a:gd name="connsiteX0" fmla="*/ 3945551 w 4951156"/>
              <a:gd name="connsiteY0" fmla="*/ 0 h 4185452"/>
              <a:gd name="connsiteX1" fmla="*/ 4951156 w 4951156"/>
              <a:gd name="connsiteY1" fmla="*/ 2511258 h 4185452"/>
              <a:gd name="connsiteX2" fmla="*/ 961051 w 4951156"/>
              <a:gd name="connsiteY2" fmla="*/ 4185452 h 4185452"/>
              <a:gd name="connsiteX3" fmla="*/ 0 w 4951156"/>
              <a:gd name="connsiteY3" fmla="*/ 2063416 h 4185452"/>
              <a:gd name="connsiteX4" fmla="*/ 3945551 w 4951156"/>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215264"/>
              <a:gd name="connsiteX1" fmla="*/ 4902200 w 4902200"/>
              <a:gd name="connsiteY1" fmla="*/ 2511258 h 4215264"/>
              <a:gd name="connsiteX2" fmla="*/ 875378 w 4902200"/>
              <a:gd name="connsiteY2" fmla="*/ 4215264 h 4215264"/>
              <a:gd name="connsiteX3" fmla="*/ 0 w 4902200"/>
              <a:gd name="connsiteY3" fmla="*/ 2033605 h 4215264"/>
              <a:gd name="connsiteX4" fmla="*/ 3896595 w 4902200"/>
              <a:gd name="connsiteY4" fmla="*/ 0 h 4215264"/>
              <a:gd name="connsiteX0" fmla="*/ 3896595 w 4846251"/>
              <a:gd name="connsiteY0" fmla="*/ 0 h 4215264"/>
              <a:gd name="connsiteX1" fmla="*/ 4846251 w 4846251"/>
              <a:gd name="connsiteY1" fmla="*/ 2630505 h 4215264"/>
              <a:gd name="connsiteX2" fmla="*/ 875378 w 4846251"/>
              <a:gd name="connsiteY2" fmla="*/ 4215264 h 4215264"/>
              <a:gd name="connsiteX3" fmla="*/ 0 w 4846251"/>
              <a:gd name="connsiteY3" fmla="*/ 2033605 h 4215264"/>
              <a:gd name="connsiteX4" fmla="*/ 3896595 w 4846251"/>
              <a:gd name="connsiteY4" fmla="*/ 0 h 4215264"/>
              <a:gd name="connsiteX0" fmla="*/ 3448998 w 4398654"/>
              <a:gd name="connsiteY0" fmla="*/ 0 h 4215264"/>
              <a:gd name="connsiteX1" fmla="*/ 4398654 w 4398654"/>
              <a:gd name="connsiteY1" fmla="*/ 2630505 h 4215264"/>
              <a:gd name="connsiteX2" fmla="*/ 427781 w 4398654"/>
              <a:gd name="connsiteY2" fmla="*/ 4215264 h 4215264"/>
              <a:gd name="connsiteX3" fmla="*/ 0 w 4398654"/>
              <a:gd name="connsiteY3" fmla="*/ 1181844 h 4215264"/>
              <a:gd name="connsiteX4" fmla="*/ 3448998 w 4398654"/>
              <a:gd name="connsiteY4" fmla="*/ 0 h 4215264"/>
              <a:gd name="connsiteX0" fmla="*/ 3448998 w 4398654"/>
              <a:gd name="connsiteY0" fmla="*/ 0 h 4130088"/>
              <a:gd name="connsiteX1" fmla="*/ 4398654 w 4398654"/>
              <a:gd name="connsiteY1" fmla="*/ 2630505 h 4130088"/>
              <a:gd name="connsiteX2" fmla="*/ 777467 w 4398654"/>
              <a:gd name="connsiteY2" fmla="*/ 4130088 h 4130088"/>
              <a:gd name="connsiteX3" fmla="*/ 0 w 4398654"/>
              <a:gd name="connsiteY3" fmla="*/ 1181844 h 4130088"/>
              <a:gd name="connsiteX4" fmla="*/ 3448998 w 4398654"/>
              <a:gd name="connsiteY4" fmla="*/ 0 h 4130088"/>
              <a:gd name="connsiteX0" fmla="*/ 3448998 w 4398654"/>
              <a:gd name="connsiteY0" fmla="*/ 0 h 4164159"/>
              <a:gd name="connsiteX1" fmla="*/ 4398654 w 4398654"/>
              <a:gd name="connsiteY1" fmla="*/ 2630505 h 4164159"/>
              <a:gd name="connsiteX2" fmla="*/ 763479 w 4398654"/>
              <a:gd name="connsiteY2" fmla="*/ 4164159 h 4164159"/>
              <a:gd name="connsiteX3" fmla="*/ 0 w 4398654"/>
              <a:gd name="connsiteY3" fmla="*/ 1181844 h 4164159"/>
              <a:gd name="connsiteX4" fmla="*/ 3448998 w 4398654"/>
              <a:gd name="connsiteY4" fmla="*/ 0 h 4164159"/>
              <a:gd name="connsiteX0" fmla="*/ 3448998 w 4398654"/>
              <a:gd name="connsiteY0" fmla="*/ 0 h 4215264"/>
              <a:gd name="connsiteX1" fmla="*/ 4398654 w 4398654"/>
              <a:gd name="connsiteY1" fmla="*/ 2630505 h 4215264"/>
              <a:gd name="connsiteX2" fmla="*/ 749492 w 4398654"/>
              <a:gd name="connsiteY2" fmla="*/ 4215264 h 4215264"/>
              <a:gd name="connsiteX3" fmla="*/ 0 w 4398654"/>
              <a:gd name="connsiteY3" fmla="*/ 1181844 h 4215264"/>
              <a:gd name="connsiteX4" fmla="*/ 3448998 w 4398654"/>
              <a:gd name="connsiteY4" fmla="*/ 0 h 4215264"/>
              <a:gd name="connsiteX0" fmla="*/ 3448998 w 4314730"/>
              <a:gd name="connsiteY0" fmla="*/ 0 h 4215264"/>
              <a:gd name="connsiteX1" fmla="*/ 4314730 w 4314730"/>
              <a:gd name="connsiteY1" fmla="*/ 2749752 h 4215264"/>
              <a:gd name="connsiteX2" fmla="*/ 749492 w 4314730"/>
              <a:gd name="connsiteY2" fmla="*/ 4215264 h 4215264"/>
              <a:gd name="connsiteX3" fmla="*/ 0 w 4314730"/>
              <a:gd name="connsiteY3" fmla="*/ 1181844 h 4215264"/>
              <a:gd name="connsiteX4" fmla="*/ 3448998 w 4314730"/>
              <a:gd name="connsiteY4" fmla="*/ 0 h 4215264"/>
              <a:gd name="connsiteX0" fmla="*/ 3462986 w 4314730"/>
              <a:gd name="connsiteY0" fmla="*/ 0 h 4215264"/>
              <a:gd name="connsiteX1" fmla="*/ 4314730 w 4314730"/>
              <a:gd name="connsiteY1" fmla="*/ 2749752 h 4215264"/>
              <a:gd name="connsiteX2" fmla="*/ 749492 w 4314730"/>
              <a:gd name="connsiteY2" fmla="*/ 4215264 h 4215264"/>
              <a:gd name="connsiteX3" fmla="*/ 0 w 4314730"/>
              <a:gd name="connsiteY3" fmla="*/ 1181844 h 4215264"/>
              <a:gd name="connsiteX4" fmla="*/ 3462986 w 4314730"/>
              <a:gd name="connsiteY4" fmla="*/ 0 h 4215264"/>
              <a:gd name="connsiteX0" fmla="*/ 3462986 w 4258781"/>
              <a:gd name="connsiteY0" fmla="*/ 0 h 4215264"/>
              <a:gd name="connsiteX1" fmla="*/ 4258781 w 4258781"/>
              <a:gd name="connsiteY1" fmla="*/ 2800857 h 4215264"/>
              <a:gd name="connsiteX2" fmla="*/ 749492 w 4258781"/>
              <a:gd name="connsiteY2" fmla="*/ 4215264 h 4215264"/>
              <a:gd name="connsiteX3" fmla="*/ 0 w 4258781"/>
              <a:gd name="connsiteY3" fmla="*/ 1181844 h 4215264"/>
              <a:gd name="connsiteX4" fmla="*/ 3462986 w 4258781"/>
              <a:gd name="connsiteY4" fmla="*/ 0 h 4215264"/>
              <a:gd name="connsiteX0" fmla="*/ 3546910 w 4342705"/>
              <a:gd name="connsiteY0" fmla="*/ 0 h 4215264"/>
              <a:gd name="connsiteX1" fmla="*/ 4342705 w 4342705"/>
              <a:gd name="connsiteY1" fmla="*/ 2800857 h 4215264"/>
              <a:gd name="connsiteX2" fmla="*/ 833416 w 4342705"/>
              <a:gd name="connsiteY2" fmla="*/ 4215264 h 4215264"/>
              <a:gd name="connsiteX3" fmla="*/ 0 w 4342705"/>
              <a:gd name="connsiteY3" fmla="*/ 1062598 h 4215264"/>
              <a:gd name="connsiteX4" fmla="*/ 3546910 w 4342705"/>
              <a:gd name="connsiteY4" fmla="*/ 0 h 4215264"/>
              <a:gd name="connsiteX0" fmla="*/ 3588872 w 4384667"/>
              <a:gd name="connsiteY0" fmla="*/ 0 h 4215264"/>
              <a:gd name="connsiteX1" fmla="*/ 4384667 w 4384667"/>
              <a:gd name="connsiteY1" fmla="*/ 2800857 h 4215264"/>
              <a:gd name="connsiteX2" fmla="*/ 875378 w 4384667"/>
              <a:gd name="connsiteY2" fmla="*/ 4215264 h 4215264"/>
              <a:gd name="connsiteX3" fmla="*/ 0 w 4384667"/>
              <a:gd name="connsiteY3" fmla="*/ 1079633 h 4215264"/>
              <a:gd name="connsiteX4" fmla="*/ 3588872 w 4384667"/>
              <a:gd name="connsiteY4" fmla="*/ 0 h 4215264"/>
              <a:gd name="connsiteX0" fmla="*/ 3588872 w 4384667"/>
              <a:gd name="connsiteY0" fmla="*/ 0 h 4266369"/>
              <a:gd name="connsiteX1" fmla="*/ 4384667 w 4384667"/>
              <a:gd name="connsiteY1" fmla="*/ 2800857 h 4266369"/>
              <a:gd name="connsiteX2" fmla="*/ 777467 w 4384667"/>
              <a:gd name="connsiteY2" fmla="*/ 4266369 h 4266369"/>
              <a:gd name="connsiteX3" fmla="*/ 0 w 4384667"/>
              <a:gd name="connsiteY3" fmla="*/ 1079633 h 4266369"/>
              <a:gd name="connsiteX4" fmla="*/ 3588872 w 4384667"/>
              <a:gd name="connsiteY4" fmla="*/ 0 h 4266369"/>
              <a:gd name="connsiteX0" fmla="*/ 3448998 w 4244793"/>
              <a:gd name="connsiteY0" fmla="*/ 0 h 4266369"/>
              <a:gd name="connsiteX1" fmla="*/ 4244793 w 4244793"/>
              <a:gd name="connsiteY1" fmla="*/ 2800857 h 4266369"/>
              <a:gd name="connsiteX2" fmla="*/ 637593 w 4244793"/>
              <a:gd name="connsiteY2" fmla="*/ 4266369 h 4266369"/>
              <a:gd name="connsiteX3" fmla="*/ 0 w 4244793"/>
              <a:gd name="connsiteY3" fmla="*/ 1561514 h 4266369"/>
              <a:gd name="connsiteX4" fmla="*/ 3448998 w 4244793"/>
              <a:gd name="connsiteY4" fmla="*/ 0 h 4266369"/>
              <a:gd name="connsiteX0" fmla="*/ 3602859 w 4398654"/>
              <a:gd name="connsiteY0" fmla="*/ 0 h 4266369"/>
              <a:gd name="connsiteX1" fmla="*/ 4398654 w 4398654"/>
              <a:gd name="connsiteY1" fmla="*/ 2800857 h 4266369"/>
              <a:gd name="connsiteX2" fmla="*/ 791454 w 4398654"/>
              <a:gd name="connsiteY2" fmla="*/ 4266369 h 4266369"/>
              <a:gd name="connsiteX3" fmla="*/ 0 w 4398654"/>
              <a:gd name="connsiteY3" fmla="*/ 1584462 h 4266369"/>
              <a:gd name="connsiteX4" fmla="*/ 3602859 w 4398654"/>
              <a:gd name="connsiteY4" fmla="*/ 0 h 4266369"/>
              <a:gd name="connsiteX0" fmla="*/ 3602859 w 4300742"/>
              <a:gd name="connsiteY0" fmla="*/ 0 h 4266369"/>
              <a:gd name="connsiteX1" fmla="*/ 4300742 w 4300742"/>
              <a:gd name="connsiteY1" fmla="*/ 2846750 h 4266369"/>
              <a:gd name="connsiteX2" fmla="*/ 791454 w 4300742"/>
              <a:gd name="connsiteY2" fmla="*/ 4266369 h 4266369"/>
              <a:gd name="connsiteX3" fmla="*/ 0 w 4300742"/>
              <a:gd name="connsiteY3" fmla="*/ 1584462 h 4266369"/>
              <a:gd name="connsiteX4" fmla="*/ 3602859 w 4300742"/>
              <a:gd name="connsiteY4" fmla="*/ 0 h 4266369"/>
              <a:gd name="connsiteX0" fmla="*/ 3602859 w 4300742"/>
              <a:gd name="connsiteY0" fmla="*/ 0 h 4381102"/>
              <a:gd name="connsiteX1" fmla="*/ 4300742 w 4300742"/>
              <a:gd name="connsiteY1" fmla="*/ 2846750 h 4381102"/>
              <a:gd name="connsiteX2" fmla="*/ 679555 w 4300742"/>
              <a:gd name="connsiteY2" fmla="*/ 4381102 h 4381102"/>
              <a:gd name="connsiteX3" fmla="*/ 0 w 4300742"/>
              <a:gd name="connsiteY3" fmla="*/ 1584462 h 4381102"/>
              <a:gd name="connsiteX4" fmla="*/ 3602859 w 4300742"/>
              <a:gd name="connsiteY4" fmla="*/ 0 h 4381102"/>
              <a:gd name="connsiteX0" fmla="*/ 3588871 w 4286754"/>
              <a:gd name="connsiteY0" fmla="*/ 0 h 4381102"/>
              <a:gd name="connsiteX1" fmla="*/ 4286754 w 4286754"/>
              <a:gd name="connsiteY1" fmla="*/ 2846750 h 4381102"/>
              <a:gd name="connsiteX2" fmla="*/ 665567 w 4286754"/>
              <a:gd name="connsiteY2" fmla="*/ 4381102 h 4381102"/>
              <a:gd name="connsiteX3" fmla="*/ 0 w 4286754"/>
              <a:gd name="connsiteY3" fmla="*/ 1561516 h 4381102"/>
              <a:gd name="connsiteX4" fmla="*/ 3588871 w 4286754"/>
              <a:gd name="connsiteY4" fmla="*/ 0 h 4381102"/>
              <a:gd name="connsiteX0" fmla="*/ 3588871 w 4286754"/>
              <a:gd name="connsiteY0" fmla="*/ 0 h 4404048"/>
              <a:gd name="connsiteX1" fmla="*/ 4286754 w 4286754"/>
              <a:gd name="connsiteY1" fmla="*/ 2846750 h 4404048"/>
              <a:gd name="connsiteX2" fmla="*/ 637592 w 4286754"/>
              <a:gd name="connsiteY2" fmla="*/ 4404048 h 4404048"/>
              <a:gd name="connsiteX3" fmla="*/ 0 w 4286754"/>
              <a:gd name="connsiteY3" fmla="*/ 1561516 h 4404048"/>
              <a:gd name="connsiteX4" fmla="*/ 3588871 w 4286754"/>
              <a:gd name="connsiteY4" fmla="*/ 0 h 4404048"/>
              <a:gd name="connsiteX0" fmla="*/ 3588871 w 4938479"/>
              <a:gd name="connsiteY0" fmla="*/ 0 h 4404048"/>
              <a:gd name="connsiteX1" fmla="*/ 4938479 w 4938479"/>
              <a:gd name="connsiteY1" fmla="*/ 2635928 h 4404048"/>
              <a:gd name="connsiteX2" fmla="*/ 637592 w 4938479"/>
              <a:gd name="connsiteY2" fmla="*/ 4404048 h 4404048"/>
              <a:gd name="connsiteX3" fmla="*/ 0 w 4938479"/>
              <a:gd name="connsiteY3" fmla="*/ 1561516 h 4404048"/>
              <a:gd name="connsiteX4" fmla="*/ 3588871 w 4938479"/>
              <a:gd name="connsiteY4" fmla="*/ 0 h 4404048"/>
              <a:gd name="connsiteX0" fmla="*/ 3478721 w 4938479"/>
              <a:gd name="connsiteY0" fmla="*/ 0 h 4343813"/>
              <a:gd name="connsiteX1" fmla="*/ 4938479 w 4938479"/>
              <a:gd name="connsiteY1" fmla="*/ 2575693 h 4343813"/>
              <a:gd name="connsiteX2" fmla="*/ 637592 w 4938479"/>
              <a:gd name="connsiteY2" fmla="*/ 4343813 h 4343813"/>
              <a:gd name="connsiteX3" fmla="*/ 0 w 4938479"/>
              <a:gd name="connsiteY3" fmla="*/ 1501281 h 4343813"/>
              <a:gd name="connsiteX4" fmla="*/ 3478721 w 4938479"/>
              <a:gd name="connsiteY4" fmla="*/ 0 h 4343813"/>
              <a:gd name="connsiteX0" fmla="*/ 3478721 w 5002734"/>
              <a:gd name="connsiteY0" fmla="*/ 0 h 4343813"/>
              <a:gd name="connsiteX1" fmla="*/ 5002734 w 5002734"/>
              <a:gd name="connsiteY1" fmla="*/ 2666045 h 4343813"/>
              <a:gd name="connsiteX2" fmla="*/ 637592 w 5002734"/>
              <a:gd name="connsiteY2" fmla="*/ 4343813 h 4343813"/>
              <a:gd name="connsiteX3" fmla="*/ 0 w 5002734"/>
              <a:gd name="connsiteY3" fmla="*/ 1501281 h 4343813"/>
              <a:gd name="connsiteX4" fmla="*/ 3478721 w 5002734"/>
              <a:gd name="connsiteY4" fmla="*/ 0 h 4343813"/>
              <a:gd name="connsiteX0" fmla="*/ 3478721 w 4984376"/>
              <a:gd name="connsiteY0" fmla="*/ 0 h 4343813"/>
              <a:gd name="connsiteX1" fmla="*/ 4984376 w 4984376"/>
              <a:gd name="connsiteY1" fmla="*/ 2681104 h 4343813"/>
              <a:gd name="connsiteX2" fmla="*/ 637592 w 4984376"/>
              <a:gd name="connsiteY2" fmla="*/ 4343813 h 4343813"/>
              <a:gd name="connsiteX3" fmla="*/ 0 w 4984376"/>
              <a:gd name="connsiteY3" fmla="*/ 1501281 h 4343813"/>
              <a:gd name="connsiteX4" fmla="*/ 3478721 w 4984376"/>
              <a:gd name="connsiteY4" fmla="*/ 0 h 4343813"/>
              <a:gd name="connsiteX0" fmla="*/ 3478721 w 4984376"/>
              <a:gd name="connsiteY0" fmla="*/ 0 h 4343813"/>
              <a:gd name="connsiteX1" fmla="*/ 4984376 w 4984376"/>
              <a:gd name="connsiteY1" fmla="*/ 2681104 h 4343813"/>
              <a:gd name="connsiteX2" fmla="*/ 637592 w 4984376"/>
              <a:gd name="connsiteY2" fmla="*/ 4343813 h 4343813"/>
              <a:gd name="connsiteX3" fmla="*/ 0 w 4984376"/>
              <a:gd name="connsiteY3" fmla="*/ 1501281 h 4343813"/>
              <a:gd name="connsiteX4" fmla="*/ 3478721 w 4984376"/>
              <a:gd name="connsiteY4" fmla="*/ 0 h 4343813"/>
              <a:gd name="connsiteX0" fmla="*/ 3478721 w 4984376"/>
              <a:gd name="connsiteY0" fmla="*/ 0 h 4117932"/>
              <a:gd name="connsiteX1" fmla="*/ 4984376 w 4984376"/>
              <a:gd name="connsiteY1" fmla="*/ 2681104 h 4117932"/>
              <a:gd name="connsiteX2" fmla="*/ 1289317 w 4984376"/>
              <a:gd name="connsiteY2" fmla="*/ 4117932 h 4117932"/>
              <a:gd name="connsiteX3" fmla="*/ 0 w 4984376"/>
              <a:gd name="connsiteY3" fmla="*/ 1501281 h 4117932"/>
              <a:gd name="connsiteX4" fmla="*/ 3478721 w 4984376"/>
              <a:gd name="connsiteY4" fmla="*/ 0 h 4117932"/>
              <a:gd name="connsiteX0" fmla="*/ 3478721 w 4984376"/>
              <a:gd name="connsiteY0" fmla="*/ 0 h 3961321"/>
              <a:gd name="connsiteX1" fmla="*/ 4984376 w 4984376"/>
              <a:gd name="connsiteY1" fmla="*/ 2681104 h 3961321"/>
              <a:gd name="connsiteX2" fmla="*/ 1494932 w 4984376"/>
              <a:gd name="connsiteY2" fmla="*/ 3961321 h 3961321"/>
              <a:gd name="connsiteX3" fmla="*/ 0 w 4984376"/>
              <a:gd name="connsiteY3" fmla="*/ 1501281 h 3961321"/>
              <a:gd name="connsiteX4" fmla="*/ 3478721 w 4984376"/>
              <a:gd name="connsiteY4" fmla="*/ 0 h 3961321"/>
              <a:gd name="connsiteX0" fmla="*/ 3478721 w 4984376"/>
              <a:gd name="connsiteY0" fmla="*/ 0 h 3901086"/>
              <a:gd name="connsiteX1" fmla="*/ 4984376 w 4984376"/>
              <a:gd name="connsiteY1" fmla="*/ 2681104 h 3901086"/>
              <a:gd name="connsiteX2" fmla="*/ 1546336 w 4984376"/>
              <a:gd name="connsiteY2" fmla="*/ 3901086 h 3901086"/>
              <a:gd name="connsiteX3" fmla="*/ 0 w 4984376"/>
              <a:gd name="connsiteY3" fmla="*/ 1501281 h 3901086"/>
              <a:gd name="connsiteX4" fmla="*/ 3478721 w 4984376"/>
              <a:gd name="connsiteY4" fmla="*/ 0 h 3901086"/>
              <a:gd name="connsiteX0" fmla="*/ 3478721 w 4984376"/>
              <a:gd name="connsiteY0" fmla="*/ 0 h 3937227"/>
              <a:gd name="connsiteX1" fmla="*/ 4984376 w 4984376"/>
              <a:gd name="connsiteY1" fmla="*/ 2681104 h 3937227"/>
              <a:gd name="connsiteX2" fmla="*/ 1538993 w 4984376"/>
              <a:gd name="connsiteY2" fmla="*/ 3937227 h 3937227"/>
              <a:gd name="connsiteX3" fmla="*/ 0 w 4984376"/>
              <a:gd name="connsiteY3" fmla="*/ 1501281 h 3937227"/>
              <a:gd name="connsiteX4" fmla="*/ 3478721 w 4984376"/>
              <a:gd name="connsiteY4" fmla="*/ 0 h 3937227"/>
              <a:gd name="connsiteX0" fmla="*/ 3478721 w 4984376"/>
              <a:gd name="connsiteY0" fmla="*/ 0 h 4358873"/>
              <a:gd name="connsiteX1" fmla="*/ 4984376 w 4984376"/>
              <a:gd name="connsiteY1" fmla="*/ 2681104 h 4358873"/>
              <a:gd name="connsiteX2" fmla="*/ 1803355 w 4984376"/>
              <a:gd name="connsiteY2" fmla="*/ 4358873 h 4358873"/>
              <a:gd name="connsiteX3" fmla="*/ 0 w 4984376"/>
              <a:gd name="connsiteY3" fmla="*/ 1501281 h 4358873"/>
              <a:gd name="connsiteX4" fmla="*/ 3478721 w 4984376"/>
              <a:gd name="connsiteY4" fmla="*/ 0 h 4358873"/>
              <a:gd name="connsiteX0" fmla="*/ 3478721 w 4984376"/>
              <a:gd name="connsiteY0" fmla="*/ 0 h 4559657"/>
              <a:gd name="connsiteX1" fmla="*/ 4984376 w 4984376"/>
              <a:gd name="connsiteY1" fmla="*/ 2681104 h 4559657"/>
              <a:gd name="connsiteX2" fmla="*/ 1937983 w 4984376"/>
              <a:gd name="connsiteY2" fmla="*/ 4559657 h 4559657"/>
              <a:gd name="connsiteX3" fmla="*/ 0 w 4984376"/>
              <a:gd name="connsiteY3" fmla="*/ 1501281 h 4559657"/>
              <a:gd name="connsiteX4" fmla="*/ 3478721 w 4984376"/>
              <a:gd name="connsiteY4" fmla="*/ 0 h 4559657"/>
              <a:gd name="connsiteX0" fmla="*/ 3478721 w 5339306"/>
              <a:gd name="connsiteY0" fmla="*/ 0 h 4559657"/>
              <a:gd name="connsiteX1" fmla="*/ 5339306 w 5339306"/>
              <a:gd name="connsiteY1" fmla="*/ 3323612 h 4559657"/>
              <a:gd name="connsiteX2" fmla="*/ 1937983 w 5339306"/>
              <a:gd name="connsiteY2" fmla="*/ 4559657 h 4559657"/>
              <a:gd name="connsiteX3" fmla="*/ 0 w 5339306"/>
              <a:gd name="connsiteY3" fmla="*/ 1501281 h 4559657"/>
              <a:gd name="connsiteX4" fmla="*/ 3478721 w 5339306"/>
              <a:gd name="connsiteY4" fmla="*/ 0 h 4559657"/>
              <a:gd name="connsiteX0" fmla="*/ 3498915 w 5359500"/>
              <a:gd name="connsiteY0" fmla="*/ 0 h 4559657"/>
              <a:gd name="connsiteX1" fmla="*/ 5359500 w 5359500"/>
              <a:gd name="connsiteY1" fmla="*/ 3323612 h 4559657"/>
              <a:gd name="connsiteX2" fmla="*/ 1958177 w 5359500"/>
              <a:gd name="connsiteY2" fmla="*/ 4559657 h 4559657"/>
              <a:gd name="connsiteX3" fmla="*/ 0 w 5359500"/>
              <a:gd name="connsiteY3" fmla="*/ 1633798 h 4559657"/>
              <a:gd name="connsiteX4" fmla="*/ 3498915 w 5359500"/>
              <a:gd name="connsiteY4" fmla="*/ 0 h 4559657"/>
              <a:gd name="connsiteX0" fmla="*/ 3498915 w 5359500"/>
              <a:gd name="connsiteY0" fmla="*/ 0 h 4675610"/>
              <a:gd name="connsiteX1" fmla="*/ 5359500 w 5359500"/>
              <a:gd name="connsiteY1" fmla="*/ 3323612 h 4675610"/>
              <a:gd name="connsiteX2" fmla="*/ 1907692 w 5359500"/>
              <a:gd name="connsiteY2" fmla="*/ 4675610 h 4675610"/>
              <a:gd name="connsiteX3" fmla="*/ 0 w 5359500"/>
              <a:gd name="connsiteY3" fmla="*/ 1633798 h 4675610"/>
              <a:gd name="connsiteX4" fmla="*/ 3498915 w 5359500"/>
              <a:gd name="connsiteY4" fmla="*/ 0 h 4675610"/>
              <a:gd name="connsiteX0" fmla="*/ 3438332 w 5298917"/>
              <a:gd name="connsiteY0" fmla="*/ 0 h 4675610"/>
              <a:gd name="connsiteX1" fmla="*/ 5298917 w 5298917"/>
              <a:gd name="connsiteY1" fmla="*/ 3323612 h 4675610"/>
              <a:gd name="connsiteX2" fmla="*/ 1847109 w 5298917"/>
              <a:gd name="connsiteY2" fmla="*/ 4675610 h 4675610"/>
              <a:gd name="connsiteX3" fmla="*/ 0 w 5298917"/>
              <a:gd name="connsiteY3" fmla="*/ 1766315 h 4675610"/>
              <a:gd name="connsiteX4" fmla="*/ 3438332 w 5298917"/>
              <a:gd name="connsiteY4" fmla="*/ 0 h 4675610"/>
              <a:gd name="connsiteX0" fmla="*/ 3438332 w 5298917"/>
              <a:gd name="connsiteY0" fmla="*/ 0 h 4741869"/>
              <a:gd name="connsiteX1" fmla="*/ 5298917 w 5298917"/>
              <a:gd name="connsiteY1" fmla="*/ 3323612 h 4741869"/>
              <a:gd name="connsiteX2" fmla="*/ 1746137 w 5298917"/>
              <a:gd name="connsiteY2" fmla="*/ 4741869 h 4741869"/>
              <a:gd name="connsiteX3" fmla="*/ 0 w 5298917"/>
              <a:gd name="connsiteY3" fmla="*/ 1766315 h 4741869"/>
              <a:gd name="connsiteX4" fmla="*/ 3438332 w 5298917"/>
              <a:gd name="connsiteY4" fmla="*/ 0 h 4741869"/>
              <a:gd name="connsiteX0" fmla="*/ 3505646 w 5298917"/>
              <a:gd name="connsiteY0" fmla="*/ 0 h 4786041"/>
              <a:gd name="connsiteX1" fmla="*/ 5298917 w 5298917"/>
              <a:gd name="connsiteY1" fmla="*/ 3367784 h 4786041"/>
              <a:gd name="connsiteX2" fmla="*/ 1746137 w 5298917"/>
              <a:gd name="connsiteY2" fmla="*/ 4786041 h 4786041"/>
              <a:gd name="connsiteX3" fmla="*/ 0 w 5298917"/>
              <a:gd name="connsiteY3" fmla="*/ 1810487 h 4786041"/>
              <a:gd name="connsiteX4" fmla="*/ 3505646 w 5298917"/>
              <a:gd name="connsiteY4" fmla="*/ 0 h 4786041"/>
              <a:gd name="connsiteX0" fmla="*/ 3505646 w 5372963"/>
              <a:gd name="connsiteY0" fmla="*/ 0 h 4786041"/>
              <a:gd name="connsiteX1" fmla="*/ 5372963 w 5372963"/>
              <a:gd name="connsiteY1" fmla="*/ 3334654 h 4786041"/>
              <a:gd name="connsiteX2" fmla="*/ 1746137 w 5372963"/>
              <a:gd name="connsiteY2" fmla="*/ 4786041 h 4786041"/>
              <a:gd name="connsiteX3" fmla="*/ 0 w 5372963"/>
              <a:gd name="connsiteY3" fmla="*/ 1810487 h 4786041"/>
              <a:gd name="connsiteX4" fmla="*/ 3505646 w 5372963"/>
              <a:gd name="connsiteY4" fmla="*/ 0 h 4786041"/>
              <a:gd name="connsiteX0" fmla="*/ 3485452 w 5372963"/>
              <a:gd name="connsiteY0" fmla="*/ 0 h 4752912"/>
              <a:gd name="connsiteX1" fmla="*/ 5372963 w 5372963"/>
              <a:gd name="connsiteY1" fmla="*/ 3301525 h 4752912"/>
              <a:gd name="connsiteX2" fmla="*/ 1746137 w 5372963"/>
              <a:gd name="connsiteY2" fmla="*/ 4752912 h 4752912"/>
              <a:gd name="connsiteX3" fmla="*/ 0 w 5372963"/>
              <a:gd name="connsiteY3" fmla="*/ 1777358 h 4752912"/>
              <a:gd name="connsiteX4" fmla="*/ 3485452 w 5372963"/>
              <a:gd name="connsiteY4" fmla="*/ 0 h 4752912"/>
              <a:gd name="connsiteX0" fmla="*/ 3498915 w 5372963"/>
              <a:gd name="connsiteY0" fmla="*/ 0 h 4774998"/>
              <a:gd name="connsiteX1" fmla="*/ 5372963 w 5372963"/>
              <a:gd name="connsiteY1" fmla="*/ 3323611 h 4774998"/>
              <a:gd name="connsiteX2" fmla="*/ 1746137 w 5372963"/>
              <a:gd name="connsiteY2" fmla="*/ 4774998 h 4774998"/>
              <a:gd name="connsiteX3" fmla="*/ 0 w 5372963"/>
              <a:gd name="connsiteY3" fmla="*/ 1799444 h 4774998"/>
              <a:gd name="connsiteX4" fmla="*/ 3498915 w 5372963"/>
              <a:gd name="connsiteY4" fmla="*/ 0 h 4774998"/>
              <a:gd name="connsiteX0" fmla="*/ 3498915 w 5440277"/>
              <a:gd name="connsiteY0" fmla="*/ 0 h 4774998"/>
              <a:gd name="connsiteX1" fmla="*/ 5440277 w 5440277"/>
              <a:gd name="connsiteY1" fmla="*/ 3312568 h 4774998"/>
              <a:gd name="connsiteX2" fmla="*/ 1746137 w 5440277"/>
              <a:gd name="connsiteY2" fmla="*/ 4774998 h 4774998"/>
              <a:gd name="connsiteX3" fmla="*/ 0 w 5440277"/>
              <a:gd name="connsiteY3" fmla="*/ 1799444 h 4774998"/>
              <a:gd name="connsiteX4" fmla="*/ 3498915 w 5440277"/>
              <a:gd name="connsiteY4" fmla="*/ 0 h 4774998"/>
              <a:gd name="connsiteX0" fmla="*/ 3478721 w 5440277"/>
              <a:gd name="connsiteY0" fmla="*/ 0 h 4774998"/>
              <a:gd name="connsiteX1" fmla="*/ 5440277 w 5440277"/>
              <a:gd name="connsiteY1" fmla="*/ 3312568 h 4774998"/>
              <a:gd name="connsiteX2" fmla="*/ 1746137 w 5440277"/>
              <a:gd name="connsiteY2" fmla="*/ 4774998 h 4774998"/>
              <a:gd name="connsiteX3" fmla="*/ 0 w 5440277"/>
              <a:gd name="connsiteY3" fmla="*/ 1799444 h 4774998"/>
              <a:gd name="connsiteX4" fmla="*/ 3478721 w 5440277"/>
              <a:gd name="connsiteY4" fmla="*/ 0 h 4774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0277" h="4774998">
                <a:moveTo>
                  <a:pt x="3478721" y="0"/>
                </a:moveTo>
                <a:lnTo>
                  <a:pt x="5440277" y="3312568"/>
                </a:lnTo>
                <a:lnTo>
                  <a:pt x="1746137" y="4774998"/>
                </a:lnTo>
                <a:lnTo>
                  <a:pt x="0" y="1799444"/>
                </a:lnTo>
                <a:lnTo>
                  <a:pt x="3478721" y="0"/>
                </a:lnTo>
                <a:close/>
              </a:path>
            </a:pathLst>
          </a:custGeom>
          <a:gradFill>
            <a:gsLst>
              <a:gs pos="0">
                <a:schemeClr val="tx1">
                  <a:alpha val="46000"/>
                </a:schemeClr>
              </a:gs>
              <a:gs pos="100000">
                <a:srgbClr val="F4F5F7">
                  <a:alpha val="0"/>
                </a:srgbClr>
              </a:gs>
            </a:gsLst>
            <a:lin ang="39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5" name="组合 4"/>
          <p:cNvGrpSpPr/>
          <p:nvPr/>
        </p:nvGrpSpPr>
        <p:grpSpPr>
          <a:xfrm>
            <a:off x="1825527" y="3872604"/>
            <a:ext cx="1450380" cy="1188239"/>
            <a:chOff x="2144682" y="3458204"/>
            <a:chExt cx="3280759" cy="2693214"/>
          </a:xfrm>
        </p:grpSpPr>
        <p:sp>
          <p:nvSpPr>
            <p:cNvPr id="6" name="矩形 5"/>
            <p:cNvSpPr/>
            <p:nvPr/>
          </p:nvSpPr>
          <p:spPr>
            <a:xfrm>
              <a:off x="2144682" y="5513625"/>
              <a:ext cx="2369261" cy="637793"/>
            </a:xfrm>
            <a:prstGeom prst="rect">
              <a:avLst/>
            </a:prstGeom>
            <a:solidFill>
              <a:srgbClr val="178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平行四边形 6"/>
            <p:cNvSpPr/>
            <p:nvPr/>
          </p:nvSpPr>
          <p:spPr>
            <a:xfrm>
              <a:off x="2144682" y="3458205"/>
              <a:ext cx="3280758" cy="2046515"/>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平行四边形 7"/>
            <p:cNvSpPr/>
            <p:nvPr/>
          </p:nvSpPr>
          <p:spPr>
            <a:xfrm rot="16200000" flipV="1">
              <a:off x="3623087" y="4349061"/>
              <a:ext cx="2693211" cy="911497"/>
            </a:xfrm>
            <a:prstGeom prst="parallelogram">
              <a:avLst>
                <a:gd name="adj" fmla="val 22511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8564337" y="3852866"/>
            <a:ext cx="1450380" cy="1188239"/>
            <a:chOff x="2144682" y="3458204"/>
            <a:chExt cx="3280759" cy="2693214"/>
          </a:xfrm>
        </p:grpSpPr>
        <p:sp>
          <p:nvSpPr>
            <p:cNvPr id="10" name="矩形 9"/>
            <p:cNvSpPr/>
            <p:nvPr/>
          </p:nvSpPr>
          <p:spPr>
            <a:xfrm>
              <a:off x="2144682" y="5513625"/>
              <a:ext cx="2369261" cy="637793"/>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平行四边形 10"/>
            <p:cNvSpPr/>
            <p:nvPr/>
          </p:nvSpPr>
          <p:spPr>
            <a:xfrm>
              <a:off x="2144682" y="3458205"/>
              <a:ext cx="3280758" cy="2046515"/>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平行四边形 11"/>
            <p:cNvSpPr/>
            <p:nvPr/>
          </p:nvSpPr>
          <p:spPr>
            <a:xfrm rot="16200000" flipV="1">
              <a:off x="3623087" y="4349061"/>
              <a:ext cx="2693211" cy="911497"/>
            </a:xfrm>
            <a:prstGeom prst="parallelogram">
              <a:avLst>
                <a:gd name="adj" fmla="val 22511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任意多边形 12"/>
          <p:cNvSpPr/>
          <p:nvPr/>
        </p:nvSpPr>
        <p:spPr>
          <a:xfrm>
            <a:off x="4876631" y="3007726"/>
            <a:ext cx="3438329" cy="2549448"/>
          </a:xfrm>
          <a:custGeom>
            <a:avLst/>
            <a:gdLst>
              <a:gd name="connsiteX0" fmla="*/ 3835400 w 4902200"/>
              <a:gd name="connsiteY0" fmla="*/ 0 h 4140200"/>
              <a:gd name="connsiteX1" fmla="*/ 4902200 w 4902200"/>
              <a:gd name="connsiteY1" fmla="*/ 2362200 h 4140200"/>
              <a:gd name="connsiteX2" fmla="*/ 698500 w 4902200"/>
              <a:gd name="connsiteY2" fmla="*/ 4140200 h 4140200"/>
              <a:gd name="connsiteX3" fmla="*/ 0 w 4902200"/>
              <a:gd name="connsiteY3" fmla="*/ 1765300 h 4140200"/>
              <a:gd name="connsiteX4" fmla="*/ 3835400 w 4902200"/>
              <a:gd name="connsiteY4" fmla="*/ 0 h 4140200"/>
              <a:gd name="connsiteX0" fmla="*/ 3835400 w 4902200"/>
              <a:gd name="connsiteY0" fmla="*/ 0 h 4051300"/>
              <a:gd name="connsiteX1" fmla="*/ 4902200 w 4902200"/>
              <a:gd name="connsiteY1" fmla="*/ 2362200 h 4051300"/>
              <a:gd name="connsiteX2" fmla="*/ 850900 w 4902200"/>
              <a:gd name="connsiteY2" fmla="*/ 4051300 h 4051300"/>
              <a:gd name="connsiteX3" fmla="*/ 0 w 4902200"/>
              <a:gd name="connsiteY3" fmla="*/ 1765300 h 4051300"/>
              <a:gd name="connsiteX4" fmla="*/ 3835400 w 4902200"/>
              <a:gd name="connsiteY4" fmla="*/ 0 h 4051300"/>
              <a:gd name="connsiteX0" fmla="*/ 3957790 w 4902200"/>
              <a:gd name="connsiteY0" fmla="*/ 0 h 4230170"/>
              <a:gd name="connsiteX1" fmla="*/ 4902200 w 4902200"/>
              <a:gd name="connsiteY1" fmla="*/ 2541070 h 4230170"/>
              <a:gd name="connsiteX2" fmla="*/ 850900 w 4902200"/>
              <a:gd name="connsiteY2" fmla="*/ 4230170 h 4230170"/>
              <a:gd name="connsiteX3" fmla="*/ 0 w 4902200"/>
              <a:gd name="connsiteY3" fmla="*/ 1944170 h 4230170"/>
              <a:gd name="connsiteX4" fmla="*/ 3957790 w 4902200"/>
              <a:gd name="connsiteY4" fmla="*/ 0 h 4230170"/>
              <a:gd name="connsiteX0" fmla="*/ 3859878 w 4902200"/>
              <a:gd name="connsiteY0" fmla="*/ 0 h 4200358"/>
              <a:gd name="connsiteX1" fmla="*/ 4902200 w 4902200"/>
              <a:gd name="connsiteY1" fmla="*/ 2511258 h 4200358"/>
              <a:gd name="connsiteX2" fmla="*/ 850900 w 4902200"/>
              <a:gd name="connsiteY2" fmla="*/ 4200358 h 4200358"/>
              <a:gd name="connsiteX3" fmla="*/ 0 w 4902200"/>
              <a:gd name="connsiteY3" fmla="*/ 1914358 h 4200358"/>
              <a:gd name="connsiteX4" fmla="*/ 3859878 w 4902200"/>
              <a:gd name="connsiteY4" fmla="*/ 0 h 4200358"/>
              <a:gd name="connsiteX0" fmla="*/ 3835400 w 4902200"/>
              <a:gd name="connsiteY0" fmla="*/ 0 h 4185452"/>
              <a:gd name="connsiteX1" fmla="*/ 4902200 w 4902200"/>
              <a:gd name="connsiteY1" fmla="*/ 2496352 h 4185452"/>
              <a:gd name="connsiteX2" fmla="*/ 850900 w 4902200"/>
              <a:gd name="connsiteY2" fmla="*/ 4185452 h 4185452"/>
              <a:gd name="connsiteX3" fmla="*/ 0 w 4902200"/>
              <a:gd name="connsiteY3" fmla="*/ 1899452 h 4185452"/>
              <a:gd name="connsiteX4" fmla="*/ 3835400 w 4902200"/>
              <a:gd name="connsiteY4" fmla="*/ 0 h 4185452"/>
              <a:gd name="connsiteX0" fmla="*/ 3835400 w 4841005"/>
              <a:gd name="connsiteY0" fmla="*/ 0 h 4185452"/>
              <a:gd name="connsiteX1" fmla="*/ 4841005 w 4841005"/>
              <a:gd name="connsiteY1" fmla="*/ 2511258 h 4185452"/>
              <a:gd name="connsiteX2" fmla="*/ 850900 w 4841005"/>
              <a:gd name="connsiteY2" fmla="*/ 4185452 h 4185452"/>
              <a:gd name="connsiteX3" fmla="*/ 0 w 4841005"/>
              <a:gd name="connsiteY3" fmla="*/ 1899452 h 4185452"/>
              <a:gd name="connsiteX4" fmla="*/ 3835400 w 4841005"/>
              <a:gd name="connsiteY4" fmla="*/ 0 h 4185452"/>
              <a:gd name="connsiteX0" fmla="*/ 3872117 w 4877722"/>
              <a:gd name="connsiteY0" fmla="*/ 0 h 4185452"/>
              <a:gd name="connsiteX1" fmla="*/ 4877722 w 4877722"/>
              <a:gd name="connsiteY1" fmla="*/ 2511258 h 4185452"/>
              <a:gd name="connsiteX2" fmla="*/ 887617 w 4877722"/>
              <a:gd name="connsiteY2" fmla="*/ 4185452 h 4185452"/>
              <a:gd name="connsiteX3" fmla="*/ 0 w 4877722"/>
              <a:gd name="connsiteY3" fmla="*/ 2018699 h 4185452"/>
              <a:gd name="connsiteX4" fmla="*/ 3872117 w 4877722"/>
              <a:gd name="connsiteY4" fmla="*/ 0 h 4185452"/>
              <a:gd name="connsiteX0" fmla="*/ 3945551 w 4951156"/>
              <a:gd name="connsiteY0" fmla="*/ 0 h 4185452"/>
              <a:gd name="connsiteX1" fmla="*/ 4951156 w 4951156"/>
              <a:gd name="connsiteY1" fmla="*/ 2511258 h 4185452"/>
              <a:gd name="connsiteX2" fmla="*/ 961051 w 4951156"/>
              <a:gd name="connsiteY2" fmla="*/ 4185452 h 4185452"/>
              <a:gd name="connsiteX3" fmla="*/ 0 w 4951156"/>
              <a:gd name="connsiteY3" fmla="*/ 2063416 h 4185452"/>
              <a:gd name="connsiteX4" fmla="*/ 3945551 w 4951156"/>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185452"/>
              <a:gd name="connsiteX1" fmla="*/ 4902200 w 4902200"/>
              <a:gd name="connsiteY1" fmla="*/ 2511258 h 4185452"/>
              <a:gd name="connsiteX2" fmla="*/ 912095 w 4902200"/>
              <a:gd name="connsiteY2" fmla="*/ 4185452 h 4185452"/>
              <a:gd name="connsiteX3" fmla="*/ 0 w 4902200"/>
              <a:gd name="connsiteY3" fmla="*/ 2033605 h 4185452"/>
              <a:gd name="connsiteX4" fmla="*/ 3896595 w 4902200"/>
              <a:gd name="connsiteY4" fmla="*/ 0 h 4185452"/>
              <a:gd name="connsiteX0" fmla="*/ 3896595 w 4902200"/>
              <a:gd name="connsiteY0" fmla="*/ 0 h 4215264"/>
              <a:gd name="connsiteX1" fmla="*/ 4902200 w 4902200"/>
              <a:gd name="connsiteY1" fmla="*/ 2511258 h 4215264"/>
              <a:gd name="connsiteX2" fmla="*/ 875378 w 4902200"/>
              <a:gd name="connsiteY2" fmla="*/ 4215264 h 4215264"/>
              <a:gd name="connsiteX3" fmla="*/ 0 w 4902200"/>
              <a:gd name="connsiteY3" fmla="*/ 2033605 h 4215264"/>
              <a:gd name="connsiteX4" fmla="*/ 3896595 w 4902200"/>
              <a:gd name="connsiteY4" fmla="*/ 0 h 4215264"/>
              <a:gd name="connsiteX0" fmla="*/ 3039867 w 4902200"/>
              <a:gd name="connsiteY0" fmla="*/ 0 h 2829023"/>
              <a:gd name="connsiteX1" fmla="*/ 4902200 w 4902200"/>
              <a:gd name="connsiteY1" fmla="*/ 1125017 h 2829023"/>
              <a:gd name="connsiteX2" fmla="*/ 875378 w 4902200"/>
              <a:gd name="connsiteY2" fmla="*/ 2829023 h 2829023"/>
              <a:gd name="connsiteX3" fmla="*/ 0 w 4902200"/>
              <a:gd name="connsiteY3" fmla="*/ 647364 h 2829023"/>
              <a:gd name="connsiteX4" fmla="*/ 3039867 w 4902200"/>
              <a:gd name="connsiteY4" fmla="*/ 0 h 2829023"/>
              <a:gd name="connsiteX0" fmla="*/ 3039867 w 3727259"/>
              <a:gd name="connsiteY0" fmla="*/ 0 h 2829023"/>
              <a:gd name="connsiteX1" fmla="*/ 3727259 w 3727259"/>
              <a:gd name="connsiteY1" fmla="*/ 1765966 h 2829023"/>
              <a:gd name="connsiteX2" fmla="*/ 875378 w 3727259"/>
              <a:gd name="connsiteY2" fmla="*/ 2829023 h 2829023"/>
              <a:gd name="connsiteX3" fmla="*/ 0 w 3727259"/>
              <a:gd name="connsiteY3" fmla="*/ 647364 h 2829023"/>
              <a:gd name="connsiteX4" fmla="*/ 3039867 w 3727259"/>
              <a:gd name="connsiteY4" fmla="*/ 0 h 2829023"/>
              <a:gd name="connsiteX0" fmla="*/ 3113301 w 3727259"/>
              <a:gd name="connsiteY0" fmla="*/ 0 h 2903552"/>
              <a:gd name="connsiteX1" fmla="*/ 3727259 w 3727259"/>
              <a:gd name="connsiteY1" fmla="*/ 1840495 h 2903552"/>
              <a:gd name="connsiteX2" fmla="*/ 875378 w 3727259"/>
              <a:gd name="connsiteY2" fmla="*/ 2903552 h 2903552"/>
              <a:gd name="connsiteX3" fmla="*/ 0 w 3727259"/>
              <a:gd name="connsiteY3" fmla="*/ 721893 h 2903552"/>
              <a:gd name="connsiteX4" fmla="*/ 3113301 w 3727259"/>
              <a:gd name="connsiteY4" fmla="*/ 0 h 2903552"/>
              <a:gd name="connsiteX0" fmla="*/ 3039867 w 3727259"/>
              <a:gd name="connsiteY0" fmla="*/ 0 h 2992987"/>
              <a:gd name="connsiteX1" fmla="*/ 3727259 w 3727259"/>
              <a:gd name="connsiteY1" fmla="*/ 1929930 h 2992987"/>
              <a:gd name="connsiteX2" fmla="*/ 875378 w 3727259"/>
              <a:gd name="connsiteY2" fmla="*/ 2992987 h 2992987"/>
              <a:gd name="connsiteX3" fmla="*/ 0 w 3727259"/>
              <a:gd name="connsiteY3" fmla="*/ 811328 h 2992987"/>
              <a:gd name="connsiteX4" fmla="*/ 3039867 w 3727259"/>
              <a:gd name="connsiteY4" fmla="*/ 0 h 2992987"/>
              <a:gd name="connsiteX0" fmla="*/ 3064345 w 3727259"/>
              <a:gd name="connsiteY0" fmla="*/ 0 h 3022799"/>
              <a:gd name="connsiteX1" fmla="*/ 3727259 w 3727259"/>
              <a:gd name="connsiteY1" fmla="*/ 1959742 h 3022799"/>
              <a:gd name="connsiteX2" fmla="*/ 875378 w 3727259"/>
              <a:gd name="connsiteY2" fmla="*/ 3022799 h 3022799"/>
              <a:gd name="connsiteX3" fmla="*/ 0 w 3727259"/>
              <a:gd name="connsiteY3" fmla="*/ 841140 h 3022799"/>
              <a:gd name="connsiteX4" fmla="*/ 3064345 w 3727259"/>
              <a:gd name="connsiteY4" fmla="*/ 0 h 3022799"/>
              <a:gd name="connsiteX0" fmla="*/ 3101062 w 3727259"/>
              <a:gd name="connsiteY0" fmla="*/ 0 h 3052611"/>
              <a:gd name="connsiteX1" fmla="*/ 3727259 w 3727259"/>
              <a:gd name="connsiteY1" fmla="*/ 1989554 h 3052611"/>
              <a:gd name="connsiteX2" fmla="*/ 875378 w 3727259"/>
              <a:gd name="connsiteY2" fmla="*/ 3052611 h 3052611"/>
              <a:gd name="connsiteX3" fmla="*/ 0 w 3727259"/>
              <a:gd name="connsiteY3" fmla="*/ 870952 h 3052611"/>
              <a:gd name="connsiteX4" fmla="*/ 3101062 w 3727259"/>
              <a:gd name="connsiteY4" fmla="*/ 0 h 3052611"/>
              <a:gd name="connsiteX0" fmla="*/ 3101062 w 3690542"/>
              <a:gd name="connsiteY0" fmla="*/ 0 h 3052611"/>
              <a:gd name="connsiteX1" fmla="*/ 3690542 w 3690542"/>
              <a:gd name="connsiteY1" fmla="*/ 2004460 h 3052611"/>
              <a:gd name="connsiteX2" fmla="*/ 875378 w 3690542"/>
              <a:gd name="connsiteY2" fmla="*/ 3052611 h 3052611"/>
              <a:gd name="connsiteX3" fmla="*/ 0 w 3690542"/>
              <a:gd name="connsiteY3" fmla="*/ 870952 h 3052611"/>
              <a:gd name="connsiteX4" fmla="*/ 3101062 w 3690542"/>
              <a:gd name="connsiteY4" fmla="*/ 0 h 3052611"/>
              <a:gd name="connsiteX0" fmla="*/ 3101062 w 3715020"/>
              <a:gd name="connsiteY0" fmla="*/ 0 h 3052611"/>
              <a:gd name="connsiteX1" fmla="*/ 3715020 w 3715020"/>
              <a:gd name="connsiteY1" fmla="*/ 1989554 h 3052611"/>
              <a:gd name="connsiteX2" fmla="*/ 875378 w 3715020"/>
              <a:gd name="connsiteY2" fmla="*/ 3052611 h 3052611"/>
              <a:gd name="connsiteX3" fmla="*/ 0 w 3715020"/>
              <a:gd name="connsiteY3" fmla="*/ 870952 h 3052611"/>
              <a:gd name="connsiteX4" fmla="*/ 3101062 w 3715020"/>
              <a:gd name="connsiteY4" fmla="*/ 0 h 3052611"/>
              <a:gd name="connsiteX0" fmla="*/ 3101062 w 3739498"/>
              <a:gd name="connsiteY0" fmla="*/ 0 h 3052611"/>
              <a:gd name="connsiteX1" fmla="*/ 3739498 w 3739498"/>
              <a:gd name="connsiteY1" fmla="*/ 1974648 h 3052611"/>
              <a:gd name="connsiteX2" fmla="*/ 875378 w 3739498"/>
              <a:gd name="connsiteY2" fmla="*/ 3052611 h 3052611"/>
              <a:gd name="connsiteX3" fmla="*/ 0 w 3739498"/>
              <a:gd name="connsiteY3" fmla="*/ 870952 h 3052611"/>
              <a:gd name="connsiteX4" fmla="*/ 3101062 w 3739498"/>
              <a:gd name="connsiteY4" fmla="*/ 0 h 3052611"/>
              <a:gd name="connsiteX0" fmla="*/ 3101062 w 3776215"/>
              <a:gd name="connsiteY0" fmla="*/ 0 h 3052611"/>
              <a:gd name="connsiteX1" fmla="*/ 3776215 w 3776215"/>
              <a:gd name="connsiteY1" fmla="*/ 1929931 h 3052611"/>
              <a:gd name="connsiteX2" fmla="*/ 875378 w 3776215"/>
              <a:gd name="connsiteY2" fmla="*/ 3052611 h 3052611"/>
              <a:gd name="connsiteX3" fmla="*/ 0 w 3776215"/>
              <a:gd name="connsiteY3" fmla="*/ 870952 h 3052611"/>
              <a:gd name="connsiteX4" fmla="*/ 3101062 w 3776215"/>
              <a:gd name="connsiteY4" fmla="*/ 0 h 3052611"/>
              <a:gd name="connsiteX0" fmla="*/ 2225684 w 2900837"/>
              <a:gd name="connsiteY0" fmla="*/ 0 h 3052611"/>
              <a:gd name="connsiteX1" fmla="*/ 2900837 w 2900837"/>
              <a:gd name="connsiteY1" fmla="*/ 1929931 h 3052611"/>
              <a:gd name="connsiteX2" fmla="*/ 0 w 2900837"/>
              <a:gd name="connsiteY2" fmla="*/ 3052611 h 3052611"/>
              <a:gd name="connsiteX3" fmla="*/ 483148 w 2900837"/>
              <a:gd name="connsiteY3" fmla="*/ 930576 h 3052611"/>
              <a:gd name="connsiteX4" fmla="*/ 2225684 w 2900837"/>
              <a:gd name="connsiteY4" fmla="*/ 0 h 3052611"/>
              <a:gd name="connsiteX0" fmla="*/ 1742536 w 2417689"/>
              <a:gd name="connsiteY0" fmla="*/ 0 h 2858835"/>
              <a:gd name="connsiteX1" fmla="*/ 2417689 w 2417689"/>
              <a:gd name="connsiteY1" fmla="*/ 1929931 h 2858835"/>
              <a:gd name="connsiteX2" fmla="*/ 557165 w 2417689"/>
              <a:gd name="connsiteY2" fmla="*/ 2858835 h 2858835"/>
              <a:gd name="connsiteX3" fmla="*/ 0 w 2417689"/>
              <a:gd name="connsiteY3" fmla="*/ 930576 h 2858835"/>
              <a:gd name="connsiteX4" fmla="*/ 1742536 w 2417689"/>
              <a:gd name="connsiteY4" fmla="*/ 0 h 2858835"/>
              <a:gd name="connsiteX0" fmla="*/ 1815970 w 2491123"/>
              <a:gd name="connsiteY0" fmla="*/ 0 h 2858835"/>
              <a:gd name="connsiteX1" fmla="*/ 2491123 w 2491123"/>
              <a:gd name="connsiteY1" fmla="*/ 1929931 h 2858835"/>
              <a:gd name="connsiteX2" fmla="*/ 630599 w 2491123"/>
              <a:gd name="connsiteY2" fmla="*/ 2858835 h 2858835"/>
              <a:gd name="connsiteX3" fmla="*/ 0 w 2491123"/>
              <a:gd name="connsiteY3" fmla="*/ 960387 h 2858835"/>
              <a:gd name="connsiteX4" fmla="*/ 1815970 w 2491123"/>
              <a:gd name="connsiteY4" fmla="*/ 0 h 2858835"/>
              <a:gd name="connsiteX0" fmla="*/ 1889404 w 2564557"/>
              <a:gd name="connsiteY0" fmla="*/ 0 h 2858835"/>
              <a:gd name="connsiteX1" fmla="*/ 2564557 w 2564557"/>
              <a:gd name="connsiteY1" fmla="*/ 1929931 h 2858835"/>
              <a:gd name="connsiteX2" fmla="*/ 704033 w 2564557"/>
              <a:gd name="connsiteY2" fmla="*/ 2858835 h 2858835"/>
              <a:gd name="connsiteX3" fmla="*/ 0 w 2564557"/>
              <a:gd name="connsiteY3" fmla="*/ 975293 h 2858835"/>
              <a:gd name="connsiteX4" fmla="*/ 1889404 w 2564557"/>
              <a:gd name="connsiteY4" fmla="*/ 0 h 2858835"/>
              <a:gd name="connsiteX0" fmla="*/ 1889404 w 2564557"/>
              <a:gd name="connsiteY0" fmla="*/ 0 h 2918458"/>
              <a:gd name="connsiteX1" fmla="*/ 2564557 w 2564557"/>
              <a:gd name="connsiteY1" fmla="*/ 1929931 h 2918458"/>
              <a:gd name="connsiteX2" fmla="*/ 569404 w 2564557"/>
              <a:gd name="connsiteY2" fmla="*/ 2918458 h 2918458"/>
              <a:gd name="connsiteX3" fmla="*/ 0 w 2564557"/>
              <a:gd name="connsiteY3" fmla="*/ 975293 h 2918458"/>
              <a:gd name="connsiteX4" fmla="*/ 1889404 w 2564557"/>
              <a:gd name="connsiteY4" fmla="*/ 0 h 2918458"/>
              <a:gd name="connsiteX0" fmla="*/ 1889404 w 2564557"/>
              <a:gd name="connsiteY0" fmla="*/ 0 h 2858835"/>
              <a:gd name="connsiteX1" fmla="*/ 2564557 w 2564557"/>
              <a:gd name="connsiteY1" fmla="*/ 1929931 h 2858835"/>
              <a:gd name="connsiteX2" fmla="*/ 691794 w 2564557"/>
              <a:gd name="connsiteY2" fmla="*/ 2858835 h 2858835"/>
              <a:gd name="connsiteX3" fmla="*/ 0 w 2564557"/>
              <a:gd name="connsiteY3" fmla="*/ 975293 h 2858835"/>
              <a:gd name="connsiteX4" fmla="*/ 1889404 w 2564557"/>
              <a:gd name="connsiteY4" fmla="*/ 0 h 2858835"/>
              <a:gd name="connsiteX0" fmla="*/ 1852687 w 2527840"/>
              <a:gd name="connsiteY0" fmla="*/ 0 h 2858835"/>
              <a:gd name="connsiteX1" fmla="*/ 2527840 w 2527840"/>
              <a:gd name="connsiteY1" fmla="*/ 1929931 h 2858835"/>
              <a:gd name="connsiteX2" fmla="*/ 655077 w 2527840"/>
              <a:gd name="connsiteY2" fmla="*/ 2858835 h 2858835"/>
              <a:gd name="connsiteX3" fmla="*/ 0 w 2527840"/>
              <a:gd name="connsiteY3" fmla="*/ 975293 h 2858835"/>
              <a:gd name="connsiteX4" fmla="*/ 1852687 w 2527840"/>
              <a:gd name="connsiteY4" fmla="*/ 0 h 2858835"/>
              <a:gd name="connsiteX0" fmla="*/ 1877165 w 2552318"/>
              <a:gd name="connsiteY0" fmla="*/ 0 h 2858835"/>
              <a:gd name="connsiteX1" fmla="*/ 2552318 w 2552318"/>
              <a:gd name="connsiteY1" fmla="*/ 1929931 h 2858835"/>
              <a:gd name="connsiteX2" fmla="*/ 679555 w 2552318"/>
              <a:gd name="connsiteY2" fmla="*/ 2858835 h 2858835"/>
              <a:gd name="connsiteX3" fmla="*/ 0 w 2552318"/>
              <a:gd name="connsiteY3" fmla="*/ 960387 h 2858835"/>
              <a:gd name="connsiteX4" fmla="*/ 1877165 w 2552318"/>
              <a:gd name="connsiteY4" fmla="*/ 0 h 2858835"/>
              <a:gd name="connsiteX0" fmla="*/ 1877165 w 2552318"/>
              <a:gd name="connsiteY0" fmla="*/ 0 h 2858835"/>
              <a:gd name="connsiteX1" fmla="*/ 2552318 w 2552318"/>
              <a:gd name="connsiteY1" fmla="*/ 1929931 h 2858835"/>
              <a:gd name="connsiteX2" fmla="*/ 667316 w 2552318"/>
              <a:gd name="connsiteY2" fmla="*/ 2858835 h 2858835"/>
              <a:gd name="connsiteX3" fmla="*/ 0 w 2552318"/>
              <a:gd name="connsiteY3" fmla="*/ 960387 h 2858835"/>
              <a:gd name="connsiteX4" fmla="*/ 1877165 w 2552318"/>
              <a:gd name="connsiteY4" fmla="*/ 0 h 2858835"/>
              <a:gd name="connsiteX0" fmla="*/ 1877165 w 2552318"/>
              <a:gd name="connsiteY0" fmla="*/ 0 h 2873741"/>
              <a:gd name="connsiteX1" fmla="*/ 2552318 w 2552318"/>
              <a:gd name="connsiteY1" fmla="*/ 1929931 h 2873741"/>
              <a:gd name="connsiteX2" fmla="*/ 618360 w 2552318"/>
              <a:gd name="connsiteY2" fmla="*/ 2873741 h 2873741"/>
              <a:gd name="connsiteX3" fmla="*/ 0 w 2552318"/>
              <a:gd name="connsiteY3" fmla="*/ 960387 h 2873741"/>
              <a:gd name="connsiteX4" fmla="*/ 1877165 w 2552318"/>
              <a:gd name="connsiteY4" fmla="*/ 0 h 2873741"/>
              <a:gd name="connsiteX0" fmla="*/ 1877165 w 2552318"/>
              <a:gd name="connsiteY0" fmla="*/ 0 h 2873741"/>
              <a:gd name="connsiteX1" fmla="*/ 2552318 w 2552318"/>
              <a:gd name="connsiteY1" fmla="*/ 1929931 h 2873741"/>
              <a:gd name="connsiteX2" fmla="*/ 655077 w 2552318"/>
              <a:gd name="connsiteY2" fmla="*/ 2873741 h 2873741"/>
              <a:gd name="connsiteX3" fmla="*/ 0 w 2552318"/>
              <a:gd name="connsiteY3" fmla="*/ 960387 h 2873741"/>
              <a:gd name="connsiteX4" fmla="*/ 1877165 w 2552318"/>
              <a:gd name="connsiteY4" fmla="*/ 0 h 2873741"/>
              <a:gd name="connsiteX0" fmla="*/ 1877165 w 2552318"/>
              <a:gd name="connsiteY0" fmla="*/ 0 h 2888647"/>
              <a:gd name="connsiteX1" fmla="*/ 2552318 w 2552318"/>
              <a:gd name="connsiteY1" fmla="*/ 1929931 h 2888647"/>
              <a:gd name="connsiteX2" fmla="*/ 606121 w 2552318"/>
              <a:gd name="connsiteY2" fmla="*/ 2888647 h 2888647"/>
              <a:gd name="connsiteX3" fmla="*/ 0 w 2552318"/>
              <a:gd name="connsiteY3" fmla="*/ 960387 h 2888647"/>
              <a:gd name="connsiteX4" fmla="*/ 1877165 w 2552318"/>
              <a:gd name="connsiteY4" fmla="*/ 0 h 2888647"/>
              <a:gd name="connsiteX0" fmla="*/ 1877165 w 2566305"/>
              <a:gd name="connsiteY0" fmla="*/ 0 h 2888647"/>
              <a:gd name="connsiteX1" fmla="*/ 2566305 w 2566305"/>
              <a:gd name="connsiteY1" fmla="*/ 1912896 h 2888647"/>
              <a:gd name="connsiteX2" fmla="*/ 606121 w 2566305"/>
              <a:gd name="connsiteY2" fmla="*/ 2888647 h 2888647"/>
              <a:gd name="connsiteX3" fmla="*/ 0 w 2566305"/>
              <a:gd name="connsiteY3" fmla="*/ 960387 h 2888647"/>
              <a:gd name="connsiteX4" fmla="*/ 1877165 w 2566305"/>
              <a:gd name="connsiteY4" fmla="*/ 0 h 2888647"/>
              <a:gd name="connsiteX0" fmla="*/ 1877165 w 3456690"/>
              <a:gd name="connsiteY0" fmla="*/ 0 h 2888647"/>
              <a:gd name="connsiteX1" fmla="*/ 3456690 w 3456690"/>
              <a:gd name="connsiteY1" fmla="*/ 2080586 h 2888647"/>
              <a:gd name="connsiteX2" fmla="*/ 606121 w 3456690"/>
              <a:gd name="connsiteY2" fmla="*/ 2888647 h 2888647"/>
              <a:gd name="connsiteX3" fmla="*/ 0 w 3456690"/>
              <a:gd name="connsiteY3" fmla="*/ 960387 h 2888647"/>
              <a:gd name="connsiteX4" fmla="*/ 1877165 w 3456690"/>
              <a:gd name="connsiteY4" fmla="*/ 0 h 2888647"/>
              <a:gd name="connsiteX0" fmla="*/ 1877165 w 3475048"/>
              <a:gd name="connsiteY0" fmla="*/ 0 h 2888647"/>
              <a:gd name="connsiteX1" fmla="*/ 3475048 w 3475048"/>
              <a:gd name="connsiteY1" fmla="*/ 2047048 h 2888647"/>
              <a:gd name="connsiteX2" fmla="*/ 606121 w 3475048"/>
              <a:gd name="connsiteY2" fmla="*/ 2888647 h 2888647"/>
              <a:gd name="connsiteX3" fmla="*/ 0 w 3475048"/>
              <a:gd name="connsiteY3" fmla="*/ 960387 h 2888647"/>
              <a:gd name="connsiteX4" fmla="*/ 1877165 w 3475048"/>
              <a:gd name="connsiteY4" fmla="*/ 0 h 2888647"/>
              <a:gd name="connsiteX0" fmla="*/ 1812911 w 3475048"/>
              <a:gd name="connsiteY0" fmla="*/ 0 h 2899826"/>
              <a:gd name="connsiteX1" fmla="*/ 3475048 w 3475048"/>
              <a:gd name="connsiteY1" fmla="*/ 2058227 h 2899826"/>
              <a:gd name="connsiteX2" fmla="*/ 606121 w 3475048"/>
              <a:gd name="connsiteY2" fmla="*/ 2899826 h 2899826"/>
              <a:gd name="connsiteX3" fmla="*/ 0 w 3475048"/>
              <a:gd name="connsiteY3" fmla="*/ 971566 h 2899826"/>
              <a:gd name="connsiteX4" fmla="*/ 1812911 w 3475048"/>
              <a:gd name="connsiteY4" fmla="*/ 0 h 2899826"/>
              <a:gd name="connsiteX0" fmla="*/ 1831269 w 3475048"/>
              <a:gd name="connsiteY0" fmla="*/ 0 h 2922185"/>
              <a:gd name="connsiteX1" fmla="*/ 3475048 w 3475048"/>
              <a:gd name="connsiteY1" fmla="*/ 2080586 h 2922185"/>
              <a:gd name="connsiteX2" fmla="*/ 606121 w 3475048"/>
              <a:gd name="connsiteY2" fmla="*/ 2922185 h 2922185"/>
              <a:gd name="connsiteX3" fmla="*/ 0 w 3475048"/>
              <a:gd name="connsiteY3" fmla="*/ 993925 h 2922185"/>
              <a:gd name="connsiteX4" fmla="*/ 1831269 w 3475048"/>
              <a:gd name="connsiteY4" fmla="*/ 0 h 2922185"/>
              <a:gd name="connsiteX0" fmla="*/ 1831269 w 3530123"/>
              <a:gd name="connsiteY0" fmla="*/ 0 h 2922185"/>
              <a:gd name="connsiteX1" fmla="*/ 3530123 w 3530123"/>
              <a:gd name="connsiteY1" fmla="*/ 2069407 h 2922185"/>
              <a:gd name="connsiteX2" fmla="*/ 606121 w 3530123"/>
              <a:gd name="connsiteY2" fmla="*/ 2922185 h 2922185"/>
              <a:gd name="connsiteX3" fmla="*/ 0 w 3530123"/>
              <a:gd name="connsiteY3" fmla="*/ 993925 h 2922185"/>
              <a:gd name="connsiteX4" fmla="*/ 1831269 w 3530123"/>
              <a:gd name="connsiteY4" fmla="*/ 0 h 2922185"/>
              <a:gd name="connsiteX0" fmla="*/ 1831269 w 3530123"/>
              <a:gd name="connsiteY0" fmla="*/ 0 h 3067517"/>
              <a:gd name="connsiteX1" fmla="*/ 3530123 w 3530123"/>
              <a:gd name="connsiteY1" fmla="*/ 2069407 h 3067517"/>
              <a:gd name="connsiteX2" fmla="*/ 1854496 w 3530123"/>
              <a:gd name="connsiteY2" fmla="*/ 3067517 h 3067517"/>
              <a:gd name="connsiteX3" fmla="*/ 0 w 3530123"/>
              <a:gd name="connsiteY3" fmla="*/ 993925 h 3067517"/>
              <a:gd name="connsiteX4" fmla="*/ 1831269 w 3530123"/>
              <a:gd name="connsiteY4" fmla="*/ 0 h 3067517"/>
              <a:gd name="connsiteX0" fmla="*/ 1831269 w 3530123"/>
              <a:gd name="connsiteY0" fmla="*/ 0 h 3101055"/>
              <a:gd name="connsiteX1" fmla="*/ 3530123 w 3530123"/>
              <a:gd name="connsiteY1" fmla="*/ 2069407 h 3101055"/>
              <a:gd name="connsiteX2" fmla="*/ 1817779 w 3530123"/>
              <a:gd name="connsiteY2" fmla="*/ 3101055 h 3101055"/>
              <a:gd name="connsiteX3" fmla="*/ 0 w 3530123"/>
              <a:gd name="connsiteY3" fmla="*/ 993925 h 3101055"/>
              <a:gd name="connsiteX4" fmla="*/ 1831269 w 3530123"/>
              <a:gd name="connsiteY4" fmla="*/ 0 h 3101055"/>
              <a:gd name="connsiteX0" fmla="*/ 1968957 w 3667811"/>
              <a:gd name="connsiteY0" fmla="*/ 0 h 3101055"/>
              <a:gd name="connsiteX1" fmla="*/ 3667811 w 3667811"/>
              <a:gd name="connsiteY1" fmla="*/ 2069407 h 3101055"/>
              <a:gd name="connsiteX2" fmla="*/ 1955467 w 3667811"/>
              <a:gd name="connsiteY2" fmla="*/ 3101055 h 3101055"/>
              <a:gd name="connsiteX3" fmla="*/ 0 w 3667811"/>
              <a:gd name="connsiteY3" fmla="*/ 1072181 h 3101055"/>
              <a:gd name="connsiteX4" fmla="*/ 1968957 w 3667811"/>
              <a:gd name="connsiteY4" fmla="*/ 0 h 3101055"/>
              <a:gd name="connsiteX0" fmla="*/ 1968957 w 3667811"/>
              <a:gd name="connsiteY0" fmla="*/ 0 h 3156952"/>
              <a:gd name="connsiteX1" fmla="*/ 3667811 w 3667811"/>
              <a:gd name="connsiteY1" fmla="*/ 2069407 h 3156952"/>
              <a:gd name="connsiteX2" fmla="*/ 1826958 w 3667811"/>
              <a:gd name="connsiteY2" fmla="*/ 3156952 h 3156952"/>
              <a:gd name="connsiteX3" fmla="*/ 0 w 3667811"/>
              <a:gd name="connsiteY3" fmla="*/ 1072181 h 3156952"/>
              <a:gd name="connsiteX4" fmla="*/ 1968957 w 3667811"/>
              <a:gd name="connsiteY4" fmla="*/ 0 h 3156952"/>
              <a:gd name="connsiteX0" fmla="*/ 1968957 w 3667811"/>
              <a:gd name="connsiteY0" fmla="*/ 0 h 3179311"/>
              <a:gd name="connsiteX1" fmla="*/ 3667811 w 3667811"/>
              <a:gd name="connsiteY1" fmla="*/ 2069407 h 3179311"/>
              <a:gd name="connsiteX2" fmla="*/ 1817779 w 3667811"/>
              <a:gd name="connsiteY2" fmla="*/ 3179311 h 3179311"/>
              <a:gd name="connsiteX3" fmla="*/ 0 w 3667811"/>
              <a:gd name="connsiteY3" fmla="*/ 1072181 h 3179311"/>
              <a:gd name="connsiteX4" fmla="*/ 1968957 w 3667811"/>
              <a:gd name="connsiteY4" fmla="*/ 0 h 3179311"/>
              <a:gd name="connsiteX0" fmla="*/ 2024033 w 3667811"/>
              <a:gd name="connsiteY0" fmla="*/ 0 h 3212849"/>
              <a:gd name="connsiteX1" fmla="*/ 3667811 w 3667811"/>
              <a:gd name="connsiteY1" fmla="*/ 2102945 h 3212849"/>
              <a:gd name="connsiteX2" fmla="*/ 1817779 w 3667811"/>
              <a:gd name="connsiteY2" fmla="*/ 3212849 h 3212849"/>
              <a:gd name="connsiteX3" fmla="*/ 0 w 3667811"/>
              <a:gd name="connsiteY3" fmla="*/ 1105719 h 3212849"/>
              <a:gd name="connsiteX4" fmla="*/ 2024033 w 3667811"/>
              <a:gd name="connsiteY4" fmla="*/ 0 h 3212849"/>
              <a:gd name="connsiteX0" fmla="*/ 1968958 w 3667811"/>
              <a:gd name="connsiteY0" fmla="*/ 0 h 3257566"/>
              <a:gd name="connsiteX1" fmla="*/ 3667811 w 3667811"/>
              <a:gd name="connsiteY1" fmla="*/ 2147662 h 3257566"/>
              <a:gd name="connsiteX2" fmla="*/ 1817779 w 3667811"/>
              <a:gd name="connsiteY2" fmla="*/ 3257566 h 3257566"/>
              <a:gd name="connsiteX3" fmla="*/ 0 w 3667811"/>
              <a:gd name="connsiteY3" fmla="*/ 1150436 h 3257566"/>
              <a:gd name="connsiteX4" fmla="*/ 1968958 w 3667811"/>
              <a:gd name="connsiteY4" fmla="*/ 0 h 3257566"/>
              <a:gd name="connsiteX0" fmla="*/ 1968958 w 3649453"/>
              <a:gd name="connsiteY0" fmla="*/ 0 h 3257566"/>
              <a:gd name="connsiteX1" fmla="*/ 3649453 w 3649453"/>
              <a:gd name="connsiteY1" fmla="*/ 2147663 h 3257566"/>
              <a:gd name="connsiteX2" fmla="*/ 1817779 w 3649453"/>
              <a:gd name="connsiteY2" fmla="*/ 3257566 h 3257566"/>
              <a:gd name="connsiteX3" fmla="*/ 0 w 3649453"/>
              <a:gd name="connsiteY3" fmla="*/ 1150436 h 3257566"/>
              <a:gd name="connsiteX4" fmla="*/ 1968958 w 3649453"/>
              <a:gd name="connsiteY4" fmla="*/ 0 h 3257566"/>
              <a:gd name="connsiteX0" fmla="*/ 1968958 w 3649453"/>
              <a:gd name="connsiteY0" fmla="*/ 0 h 3268745"/>
              <a:gd name="connsiteX1" fmla="*/ 3649453 w 3649453"/>
              <a:gd name="connsiteY1" fmla="*/ 2147663 h 3268745"/>
              <a:gd name="connsiteX2" fmla="*/ 1799421 w 3649453"/>
              <a:gd name="connsiteY2" fmla="*/ 3268745 h 3268745"/>
              <a:gd name="connsiteX3" fmla="*/ 0 w 3649453"/>
              <a:gd name="connsiteY3" fmla="*/ 1150436 h 3268745"/>
              <a:gd name="connsiteX4" fmla="*/ 1968958 w 3649453"/>
              <a:gd name="connsiteY4" fmla="*/ 0 h 3268745"/>
              <a:gd name="connsiteX0" fmla="*/ 1941420 w 3621915"/>
              <a:gd name="connsiteY0" fmla="*/ 0 h 3268745"/>
              <a:gd name="connsiteX1" fmla="*/ 3621915 w 3621915"/>
              <a:gd name="connsiteY1" fmla="*/ 2147663 h 3268745"/>
              <a:gd name="connsiteX2" fmla="*/ 1771883 w 3621915"/>
              <a:gd name="connsiteY2" fmla="*/ 3268745 h 3268745"/>
              <a:gd name="connsiteX3" fmla="*/ 0 w 3621915"/>
              <a:gd name="connsiteY3" fmla="*/ 1139257 h 3268745"/>
              <a:gd name="connsiteX4" fmla="*/ 1941420 w 3621915"/>
              <a:gd name="connsiteY4" fmla="*/ 0 h 3268745"/>
              <a:gd name="connsiteX0" fmla="*/ 2014854 w 3695349"/>
              <a:gd name="connsiteY0" fmla="*/ 0 h 3268745"/>
              <a:gd name="connsiteX1" fmla="*/ 3695349 w 3695349"/>
              <a:gd name="connsiteY1" fmla="*/ 2147663 h 3268745"/>
              <a:gd name="connsiteX2" fmla="*/ 1845317 w 3695349"/>
              <a:gd name="connsiteY2" fmla="*/ 3268745 h 3268745"/>
              <a:gd name="connsiteX3" fmla="*/ 0 w 3695349"/>
              <a:gd name="connsiteY3" fmla="*/ 1169069 h 3268745"/>
              <a:gd name="connsiteX4" fmla="*/ 2014854 w 3695349"/>
              <a:gd name="connsiteY4" fmla="*/ 0 h 3268745"/>
              <a:gd name="connsiteX0" fmla="*/ 2014854 w 3695349"/>
              <a:gd name="connsiteY0" fmla="*/ 0 h 3328368"/>
              <a:gd name="connsiteX1" fmla="*/ 3695349 w 3695349"/>
              <a:gd name="connsiteY1" fmla="*/ 2147663 h 3328368"/>
              <a:gd name="connsiteX2" fmla="*/ 1759644 w 3695349"/>
              <a:gd name="connsiteY2" fmla="*/ 3328368 h 3328368"/>
              <a:gd name="connsiteX3" fmla="*/ 0 w 3695349"/>
              <a:gd name="connsiteY3" fmla="*/ 1169069 h 3328368"/>
              <a:gd name="connsiteX4" fmla="*/ 2014854 w 3695349"/>
              <a:gd name="connsiteY4" fmla="*/ 0 h 3328368"/>
              <a:gd name="connsiteX0" fmla="*/ 1964368 w 3644863"/>
              <a:gd name="connsiteY0" fmla="*/ 0 h 3328368"/>
              <a:gd name="connsiteX1" fmla="*/ 3644863 w 3644863"/>
              <a:gd name="connsiteY1" fmla="*/ 2147663 h 3328368"/>
              <a:gd name="connsiteX2" fmla="*/ 1709158 w 3644863"/>
              <a:gd name="connsiteY2" fmla="*/ 3328368 h 3328368"/>
              <a:gd name="connsiteX3" fmla="*/ 0 w 3644863"/>
              <a:gd name="connsiteY3" fmla="*/ 1156772 h 3328368"/>
              <a:gd name="connsiteX4" fmla="*/ 1964368 w 3644863"/>
              <a:gd name="connsiteY4" fmla="*/ 0 h 3328368"/>
              <a:gd name="connsiteX0" fmla="*/ 1964368 w 3644863"/>
              <a:gd name="connsiteY0" fmla="*/ 0 h 3291476"/>
              <a:gd name="connsiteX1" fmla="*/ 3644863 w 3644863"/>
              <a:gd name="connsiteY1" fmla="*/ 2147663 h 3291476"/>
              <a:gd name="connsiteX2" fmla="*/ 1749547 w 3644863"/>
              <a:gd name="connsiteY2" fmla="*/ 3291476 h 3291476"/>
              <a:gd name="connsiteX3" fmla="*/ 0 w 3644863"/>
              <a:gd name="connsiteY3" fmla="*/ 1156772 h 3291476"/>
              <a:gd name="connsiteX4" fmla="*/ 1964368 w 3644863"/>
              <a:gd name="connsiteY4" fmla="*/ 0 h 3291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863" h="3291476">
                <a:moveTo>
                  <a:pt x="1964368" y="0"/>
                </a:moveTo>
                <a:lnTo>
                  <a:pt x="3644863" y="2147663"/>
                </a:lnTo>
                <a:lnTo>
                  <a:pt x="1749547" y="3291476"/>
                </a:lnTo>
                <a:lnTo>
                  <a:pt x="0" y="1156772"/>
                </a:lnTo>
                <a:lnTo>
                  <a:pt x="1964368" y="0"/>
                </a:lnTo>
                <a:close/>
              </a:path>
            </a:pathLst>
          </a:custGeom>
          <a:gradFill>
            <a:gsLst>
              <a:gs pos="0">
                <a:schemeClr val="tx1">
                  <a:alpha val="46000"/>
                </a:schemeClr>
              </a:gs>
              <a:gs pos="100000">
                <a:srgbClr val="F4F5F7">
                  <a:alpha val="0"/>
                </a:srgbClr>
              </a:gs>
            </a:gsLst>
            <a:lin ang="39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5" name="组合 14"/>
          <p:cNvGrpSpPr/>
          <p:nvPr/>
        </p:nvGrpSpPr>
        <p:grpSpPr>
          <a:xfrm>
            <a:off x="8003889" y="4163065"/>
            <a:ext cx="747613" cy="599494"/>
            <a:chOff x="3503326" y="4743148"/>
            <a:chExt cx="1094074" cy="879079"/>
          </a:xfrm>
        </p:grpSpPr>
        <p:sp>
          <p:nvSpPr>
            <p:cNvPr id="16" name="矩形 15"/>
            <p:cNvSpPr/>
            <p:nvPr/>
          </p:nvSpPr>
          <p:spPr>
            <a:xfrm>
              <a:off x="3503327" y="5373140"/>
              <a:ext cx="814673" cy="249087"/>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平行四边形 16"/>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a:off x="7447200" y="3997666"/>
            <a:ext cx="747613" cy="599494"/>
            <a:chOff x="3503326" y="4743148"/>
            <a:chExt cx="1094074" cy="879079"/>
          </a:xfrm>
        </p:grpSpPr>
        <p:sp>
          <p:nvSpPr>
            <p:cNvPr id="20" name="矩形 19"/>
            <p:cNvSpPr/>
            <p:nvPr/>
          </p:nvSpPr>
          <p:spPr>
            <a:xfrm>
              <a:off x="3503327" y="5373140"/>
              <a:ext cx="814673" cy="249087"/>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平行四边形 20"/>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6890608" y="3829509"/>
            <a:ext cx="747613" cy="599494"/>
            <a:chOff x="3503326" y="4743148"/>
            <a:chExt cx="1094074" cy="879079"/>
          </a:xfrm>
        </p:grpSpPr>
        <p:sp>
          <p:nvSpPr>
            <p:cNvPr id="24" name="矩形 23"/>
            <p:cNvSpPr/>
            <p:nvPr/>
          </p:nvSpPr>
          <p:spPr>
            <a:xfrm>
              <a:off x="3503327" y="5373140"/>
              <a:ext cx="814673" cy="249087"/>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平行四边形 24"/>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6332238" y="3661352"/>
            <a:ext cx="747613" cy="599494"/>
            <a:chOff x="3503326" y="4743148"/>
            <a:chExt cx="1094074" cy="879079"/>
          </a:xfrm>
        </p:grpSpPr>
        <p:sp>
          <p:nvSpPr>
            <p:cNvPr id="28" name="矩形 27"/>
            <p:cNvSpPr/>
            <p:nvPr/>
          </p:nvSpPr>
          <p:spPr>
            <a:xfrm>
              <a:off x="3503327" y="5373140"/>
              <a:ext cx="814673" cy="249087"/>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平行四边形 28"/>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平行四边形 103"/>
          <p:cNvSpPr/>
          <p:nvPr/>
        </p:nvSpPr>
        <p:spPr>
          <a:xfrm>
            <a:off x="6330208" y="3659017"/>
            <a:ext cx="625211" cy="429626"/>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平行四边形 103"/>
          <p:cNvSpPr/>
          <p:nvPr/>
        </p:nvSpPr>
        <p:spPr>
          <a:xfrm>
            <a:off x="6886032" y="3826260"/>
            <a:ext cx="625211" cy="429626"/>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平行四边形 103"/>
          <p:cNvSpPr/>
          <p:nvPr/>
        </p:nvSpPr>
        <p:spPr>
          <a:xfrm>
            <a:off x="7446197" y="3999247"/>
            <a:ext cx="625211" cy="429626"/>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平行四边形 103"/>
          <p:cNvSpPr/>
          <p:nvPr/>
        </p:nvSpPr>
        <p:spPr>
          <a:xfrm>
            <a:off x="7998301" y="4163365"/>
            <a:ext cx="625211" cy="429626"/>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4"/>
          <p:cNvGrpSpPr/>
          <p:nvPr/>
        </p:nvGrpSpPr>
        <p:grpSpPr>
          <a:xfrm>
            <a:off x="2874392" y="4174820"/>
            <a:ext cx="747614" cy="599493"/>
            <a:chOff x="3503326" y="4743148"/>
            <a:chExt cx="1094074" cy="879079"/>
          </a:xfrm>
        </p:grpSpPr>
        <p:sp>
          <p:nvSpPr>
            <p:cNvPr id="36" name="矩形 35"/>
            <p:cNvSpPr/>
            <p:nvPr/>
          </p:nvSpPr>
          <p:spPr>
            <a:xfrm>
              <a:off x="3503327" y="5373140"/>
              <a:ext cx="814673" cy="249087"/>
            </a:xfrm>
            <a:prstGeom prst="rect">
              <a:avLst/>
            </a:prstGeom>
            <a:solidFill>
              <a:srgbClr val="178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平行四边形 36"/>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37"/>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3431083" y="4003414"/>
            <a:ext cx="747614" cy="599493"/>
            <a:chOff x="3503326" y="4743148"/>
            <a:chExt cx="1094074" cy="879079"/>
          </a:xfrm>
        </p:grpSpPr>
        <p:sp>
          <p:nvSpPr>
            <p:cNvPr id="40" name="矩形 39"/>
            <p:cNvSpPr/>
            <p:nvPr/>
          </p:nvSpPr>
          <p:spPr>
            <a:xfrm>
              <a:off x="3503327" y="5373140"/>
              <a:ext cx="814673" cy="249087"/>
            </a:xfrm>
            <a:prstGeom prst="rect">
              <a:avLst/>
            </a:prstGeom>
            <a:solidFill>
              <a:srgbClr val="178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平行四边形 40"/>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任意多边形 41"/>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p:cNvGrpSpPr/>
          <p:nvPr/>
        </p:nvGrpSpPr>
        <p:grpSpPr>
          <a:xfrm>
            <a:off x="3987772" y="3832008"/>
            <a:ext cx="747614" cy="599493"/>
            <a:chOff x="3503326" y="4743148"/>
            <a:chExt cx="1094074" cy="879079"/>
          </a:xfrm>
        </p:grpSpPr>
        <p:sp>
          <p:nvSpPr>
            <p:cNvPr id="44" name="矩形 43"/>
            <p:cNvSpPr/>
            <p:nvPr/>
          </p:nvSpPr>
          <p:spPr>
            <a:xfrm>
              <a:off x="3503327" y="5373140"/>
              <a:ext cx="814673" cy="249087"/>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平行四边形 44"/>
            <p:cNvSpPr/>
            <p:nvPr/>
          </p:nvSpPr>
          <p:spPr>
            <a:xfrm>
              <a:off x="3503326" y="4743148"/>
              <a:ext cx="1094074" cy="629991"/>
            </a:xfrm>
            <a:prstGeom prst="parallelogram">
              <a:avLst>
                <a:gd name="adj" fmla="val 44592"/>
              </a:avLst>
            </a:prstGeom>
            <a:solidFill>
              <a:srgbClr val="E1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任意多边形 45"/>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a:off x="3985612" y="3832008"/>
            <a:ext cx="802166" cy="599493"/>
            <a:chOff x="3431815" y="4743148"/>
            <a:chExt cx="1173907" cy="879079"/>
          </a:xfrm>
        </p:grpSpPr>
        <p:sp>
          <p:nvSpPr>
            <p:cNvPr id="48" name="矩形 47"/>
            <p:cNvSpPr/>
            <p:nvPr/>
          </p:nvSpPr>
          <p:spPr>
            <a:xfrm>
              <a:off x="3436448" y="5373140"/>
              <a:ext cx="881552" cy="249087"/>
            </a:xfrm>
            <a:prstGeom prst="rect">
              <a:avLst/>
            </a:prstGeom>
            <a:solidFill>
              <a:srgbClr val="178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平行四边形 48"/>
            <p:cNvSpPr/>
            <p:nvPr/>
          </p:nvSpPr>
          <p:spPr>
            <a:xfrm>
              <a:off x="3431815" y="4743148"/>
              <a:ext cx="1173907"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任意多边形 49"/>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1" name="组合 50"/>
          <p:cNvGrpSpPr/>
          <p:nvPr/>
        </p:nvGrpSpPr>
        <p:grpSpPr>
          <a:xfrm>
            <a:off x="4591168" y="3660603"/>
            <a:ext cx="747614" cy="599493"/>
            <a:chOff x="3503326" y="4743148"/>
            <a:chExt cx="1094074" cy="879079"/>
          </a:xfrm>
        </p:grpSpPr>
        <p:sp>
          <p:nvSpPr>
            <p:cNvPr id="52" name="矩形 51"/>
            <p:cNvSpPr/>
            <p:nvPr/>
          </p:nvSpPr>
          <p:spPr>
            <a:xfrm>
              <a:off x="3503327" y="5373140"/>
              <a:ext cx="814673" cy="249087"/>
            </a:xfrm>
            <a:prstGeom prst="rect">
              <a:avLst/>
            </a:prstGeom>
            <a:solidFill>
              <a:srgbClr val="178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平行四边形 52"/>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任意多边形 53"/>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p:cNvGrpSpPr/>
          <p:nvPr/>
        </p:nvGrpSpPr>
        <p:grpSpPr>
          <a:xfrm>
            <a:off x="5142540" y="2558723"/>
            <a:ext cx="1599275" cy="1545605"/>
            <a:chOff x="5439445" y="2356849"/>
            <a:chExt cx="2078266" cy="2012569"/>
          </a:xfrm>
        </p:grpSpPr>
        <p:sp>
          <p:nvSpPr>
            <p:cNvPr id="56" name="矩形 55"/>
            <p:cNvSpPr/>
            <p:nvPr/>
          </p:nvSpPr>
          <p:spPr>
            <a:xfrm>
              <a:off x="5439447" y="3547070"/>
              <a:ext cx="1547525" cy="807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平行四边形 56"/>
            <p:cNvSpPr/>
            <p:nvPr/>
          </p:nvSpPr>
          <p:spPr>
            <a:xfrm>
              <a:off x="5439445" y="2360727"/>
              <a:ext cx="2078266" cy="1196710"/>
            </a:xfrm>
            <a:prstGeom prst="parallelogram">
              <a:avLst>
                <a:gd name="adj" fmla="val 4459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平行四边形 57"/>
            <p:cNvSpPr/>
            <p:nvPr/>
          </p:nvSpPr>
          <p:spPr>
            <a:xfrm rot="16200000" flipV="1">
              <a:off x="6245837" y="3097546"/>
              <a:ext cx="2012569" cy="531175"/>
            </a:xfrm>
            <a:prstGeom prst="parallelogram">
              <a:avLst>
                <a:gd name="adj" fmla="val 221534"/>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a:off x="6549541" y="2403453"/>
            <a:ext cx="747614" cy="599493"/>
            <a:chOff x="3503326" y="4743148"/>
            <a:chExt cx="1094074" cy="879079"/>
          </a:xfrm>
        </p:grpSpPr>
        <p:sp>
          <p:nvSpPr>
            <p:cNvPr id="60" name="矩形 59"/>
            <p:cNvSpPr/>
            <p:nvPr/>
          </p:nvSpPr>
          <p:spPr>
            <a:xfrm>
              <a:off x="3503327" y="5373140"/>
              <a:ext cx="814673" cy="249087"/>
            </a:xfrm>
            <a:prstGeom prst="rect">
              <a:avLst/>
            </a:prstGeom>
            <a:solidFill>
              <a:srgbClr val="40A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平行四边形 60"/>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任意多边形 61"/>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a:off x="7106231" y="2232048"/>
            <a:ext cx="747614" cy="599493"/>
            <a:chOff x="3503326" y="4743148"/>
            <a:chExt cx="1094074" cy="879079"/>
          </a:xfrm>
        </p:grpSpPr>
        <p:sp>
          <p:nvSpPr>
            <p:cNvPr id="64" name="矩形 63"/>
            <p:cNvSpPr/>
            <p:nvPr/>
          </p:nvSpPr>
          <p:spPr>
            <a:xfrm>
              <a:off x="3503327" y="5373140"/>
              <a:ext cx="814673" cy="249087"/>
            </a:xfrm>
            <a:prstGeom prst="rect">
              <a:avLst/>
            </a:prstGeom>
            <a:solidFill>
              <a:srgbClr val="40A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平行四边形 64"/>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任意多边形 65"/>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7663445" y="2060642"/>
            <a:ext cx="747614" cy="599493"/>
            <a:chOff x="3503326" y="4743148"/>
            <a:chExt cx="1094074" cy="879079"/>
          </a:xfrm>
        </p:grpSpPr>
        <p:sp>
          <p:nvSpPr>
            <p:cNvPr id="68" name="矩形 67"/>
            <p:cNvSpPr/>
            <p:nvPr/>
          </p:nvSpPr>
          <p:spPr>
            <a:xfrm>
              <a:off x="3503327" y="5373140"/>
              <a:ext cx="814673" cy="249087"/>
            </a:xfrm>
            <a:prstGeom prst="rect">
              <a:avLst/>
            </a:prstGeom>
            <a:solidFill>
              <a:srgbClr val="40A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平行四边形 68"/>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任意多边形 69"/>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a:off x="8220135" y="1889237"/>
            <a:ext cx="747614" cy="599493"/>
            <a:chOff x="3503326" y="4743148"/>
            <a:chExt cx="1094074" cy="879079"/>
          </a:xfrm>
        </p:grpSpPr>
        <p:sp>
          <p:nvSpPr>
            <p:cNvPr id="72" name="矩形 71"/>
            <p:cNvSpPr/>
            <p:nvPr/>
          </p:nvSpPr>
          <p:spPr>
            <a:xfrm>
              <a:off x="3503327" y="5373140"/>
              <a:ext cx="814673" cy="249087"/>
            </a:xfrm>
            <a:prstGeom prst="rect">
              <a:avLst/>
            </a:prstGeom>
            <a:solidFill>
              <a:srgbClr val="40A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平行四边形 72"/>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任意多边形 73"/>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5" name="组合 74"/>
          <p:cNvGrpSpPr/>
          <p:nvPr/>
        </p:nvGrpSpPr>
        <p:grpSpPr>
          <a:xfrm>
            <a:off x="4798232" y="2402264"/>
            <a:ext cx="747613" cy="599493"/>
            <a:chOff x="3503326" y="4743148"/>
            <a:chExt cx="1094074" cy="879079"/>
          </a:xfrm>
        </p:grpSpPr>
        <p:sp>
          <p:nvSpPr>
            <p:cNvPr id="76" name="矩形 75"/>
            <p:cNvSpPr/>
            <p:nvPr/>
          </p:nvSpPr>
          <p:spPr>
            <a:xfrm>
              <a:off x="3503327" y="5373140"/>
              <a:ext cx="814673" cy="249087"/>
            </a:xfrm>
            <a:prstGeom prst="rect">
              <a:avLst/>
            </a:prstGeom>
            <a:solidFill>
              <a:srgbClr val="5E5C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平行四边形 76"/>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任意多边形 77"/>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p:cNvGrpSpPr/>
          <p:nvPr/>
        </p:nvGrpSpPr>
        <p:grpSpPr>
          <a:xfrm>
            <a:off x="4241542" y="2236864"/>
            <a:ext cx="747613" cy="599493"/>
            <a:chOff x="3503326" y="4743148"/>
            <a:chExt cx="1094074" cy="879079"/>
          </a:xfrm>
        </p:grpSpPr>
        <p:sp>
          <p:nvSpPr>
            <p:cNvPr id="80" name="矩形 79"/>
            <p:cNvSpPr/>
            <p:nvPr/>
          </p:nvSpPr>
          <p:spPr>
            <a:xfrm>
              <a:off x="3503327" y="5373140"/>
              <a:ext cx="814673" cy="249087"/>
            </a:xfrm>
            <a:prstGeom prst="rect">
              <a:avLst/>
            </a:prstGeom>
            <a:solidFill>
              <a:srgbClr val="5E5C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平行四边形 80"/>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任意多边形 81"/>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3684951" y="2068708"/>
            <a:ext cx="747613" cy="599493"/>
            <a:chOff x="3503326" y="4743148"/>
            <a:chExt cx="1094074" cy="879079"/>
          </a:xfrm>
        </p:grpSpPr>
        <p:sp>
          <p:nvSpPr>
            <p:cNvPr id="84" name="矩形 83"/>
            <p:cNvSpPr/>
            <p:nvPr/>
          </p:nvSpPr>
          <p:spPr>
            <a:xfrm>
              <a:off x="3503327" y="5373140"/>
              <a:ext cx="814673" cy="249087"/>
            </a:xfrm>
            <a:prstGeom prst="rect">
              <a:avLst/>
            </a:prstGeom>
            <a:solidFill>
              <a:srgbClr val="5E5C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平行四边形 84"/>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任意多边形 85"/>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8776091" y="1130256"/>
            <a:ext cx="1450380" cy="1188239"/>
            <a:chOff x="2144682" y="3458204"/>
            <a:chExt cx="3280759" cy="2693214"/>
          </a:xfrm>
        </p:grpSpPr>
        <p:sp>
          <p:nvSpPr>
            <p:cNvPr id="88" name="矩形 87"/>
            <p:cNvSpPr/>
            <p:nvPr/>
          </p:nvSpPr>
          <p:spPr>
            <a:xfrm>
              <a:off x="2144682" y="5513625"/>
              <a:ext cx="2369261" cy="637793"/>
            </a:xfrm>
            <a:prstGeom prst="rect">
              <a:avLst/>
            </a:prstGeom>
            <a:solidFill>
              <a:srgbClr val="40A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平行四边形 88"/>
            <p:cNvSpPr/>
            <p:nvPr/>
          </p:nvSpPr>
          <p:spPr>
            <a:xfrm>
              <a:off x="2144682" y="3468018"/>
              <a:ext cx="3280759" cy="2046515"/>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平行四边形 89"/>
            <p:cNvSpPr/>
            <p:nvPr/>
          </p:nvSpPr>
          <p:spPr>
            <a:xfrm rot="16200000" flipV="1">
              <a:off x="3623087" y="4349061"/>
              <a:ext cx="2693211" cy="911497"/>
            </a:xfrm>
            <a:prstGeom prst="parallelogram">
              <a:avLst>
                <a:gd name="adj" fmla="val 22511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a:off x="3126581" y="1900550"/>
            <a:ext cx="747613" cy="599493"/>
            <a:chOff x="3503326" y="4743148"/>
            <a:chExt cx="1094074" cy="879079"/>
          </a:xfrm>
        </p:grpSpPr>
        <p:sp>
          <p:nvSpPr>
            <p:cNvPr id="92" name="矩形 91"/>
            <p:cNvSpPr/>
            <p:nvPr/>
          </p:nvSpPr>
          <p:spPr>
            <a:xfrm>
              <a:off x="3503327" y="5373140"/>
              <a:ext cx="814673" cy="249087"/>
            </a:xfrm>
            <a:prstGeom prst="rect">
              <a:avLst/>
            </a:prstGeom>
            <a:solidFill>
              <a:srgbClr val="5E5C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平行四边形 92"/>
            <p:cNvSpPr/>
            <p:nvPr/>
          </p:nvSpPr>
          <p:spPr>
            <a:xfrm>
              <a:off x="3503326" y="4743148"/>
              <a:ext cx="1094074" cy="629991"/>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任意多边形 93"/>
            <p:cNvSpPr/>
            <p:nvPr/>
          </p:nvSpPr>
          <p:spPr>
            <a:xfrm rot="16200000" flipV="1">
              <a:off x="4020418" y="5045244"/>
              <a:ext cx="874564" cy="279400"/>
            </a:xfrm>
            <a:custGeom>
              <a:avLst/>
              <a:gdLst>
                <a:gd name="connsiteX0" fmla="*/ 874564 w 874564"/>
                <a:gd name="connsiteY0" fmla="*/ 0 h 279400"/>
                <a:gd name="connsiteX1" fmla="*/ 628972 w 874564"/>
                <a:gd name="connsiteY1" fmla="*/ 0 h 279400"/>
                <a:gd name="connsiteX2" fmla="*/ 0 w 874564"/>
                <a:gd name="connsiteY2" fmla="*/ 279400 h 279400"/>
                <a:gd name="connsiteX3" fmla="*/ 245592 w 874564"/>
                <a:gd name="connsiteY3" fmla="*/ 279400 h 279400"/>
              </a:gdLst>
              <a:ahLst/>
              <a:cxnLst>
                <a:cxn ang="0">
                  <a:pos x="connsiteX0" y="connsiteY0"/>
                </a:cxn>
                <a:cxn ang="0">
                  <a:pos x="connsiteX1" y="connsiteY1"/>
                </a:cxn>
                <a:cxn ang="0">
                  <a:pos x="connsiteX2" y="connsiteY2"/>
                </a:cxn>
                <a:cxn ang="0">
                  <a:pos x="connsiteX3" y="connsiteY3"/>
                </a:cxn>
              </a:cxnLst>
              <a:rect l="l" t="t" r="r" b="b"/>
              <a:pathLst>
                <a:path w="874564" h="279400">
                  <a:moveTo>
                    <a:pt x="874564" y="0"/>
                  </a:moveTo>
                  <a:lnTo>
                    <a:pt x="628972" y="0"/>
                  </a:lnTo>
                  <a:lnTo>
                    <a:pt x="0" y="279400"/>
                  </a:lnTo>
                  <a:lnTo>
                    <a:pt x="245592" y="2794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5" name="平行四边形 103"/>
          <p:cNvSpPr/>
          <p:nvPr/>
        </p:nvSpPr>
        <p:spPr>
          <a:xfrm>
            <a:off x="3124550" y="1898215"/>
            <a:ext cx="625210" cy="429625"/>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平行四边形 103"/>
          <p:cNvSpPr/>
          <p:nvPr/>
        </p:nvSpPr>
        <p:spPr>
          <a:xfrm>
            <a:off x="3680374" y="2065459"/>
            <a:ext cx="625210" cy="429625"/>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平行四边形 103"/>
          <p:cNvSpPr/>
          <p:nvPr/>
        </p:nvSpPr>
        <p:spPr>
          <a:xfrm>
            <a:off x="4240540" y="2238446"/>
            <a:ext cx="625210" cy="429625"/>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平行四边形 103"/>
          <p:cNvSpPr/>
          <p:nvPr/>
        </p:nvSpPr>
        <p:spPr>
          <a:xfrm>
            <a:off x="4792643" y="2402563"/>
            <a:ext cx="625210" cy="429625"/>
          </a:xfrm>
          <a:custGeom>
            <a:avLst/>
            <a:gdLst>
              <a:gd name="connsiteX0" fmla="*/ 0 w 639947"/>
              <a:gd name="connsiteY0" fmla="*/ 368495 h 368495"/>
              <a:gd name="connsiteX1" fmla="*/ 164319 w 639947"/>
              <a:gd name="connsiteY1" fmla="*/ 0 h 368495"/>
              <a:gd name="connsiteX2" fmla="*/ 639947 w 639947"/>
              <a:gd name="connsiteY2" fmla="*/ 0 h 368495"/>
              <a:gd name="connsiteX3" fmla="*/ 475628 w 639947"/>
              <a:gd name="connsiteY3" fmla="*/ 368495 h 368495"/>
              <a:gd name="connsiteX4" fmla="*/ 0 w 639947"/>
              <a:gd name="connsiteY4" fmla="*/ 368495 h 368495"/>
              <a:gd name="connsiteX0" fmla="*/ 0 w 556604"/>
              <a:gd name="connsiteY0" fmla="*/ 368495 h 368495"/>
              <a:gd name="connsiteX1" fmla="*/ 164319 w 556604"/>
              <a:gd name="connsiteY1" fmla="*/ 0 h 368495"/>
              <a:gd name="connsiteX2" fmla="*/ 556604 w 556604"/>
              <a:gd name="connsiteY2" fmla="*/ 185738 h 368495"/>
              <a:gd name="connsiteX3" fmla="*/ 475628 w 556604"/>
              <a:gd name="connsiteY3" fmla="*/ 368495 h 368495"/>
              <a:gd name="connsiteX4" fmla="*/ 0 w 556604"/>
              <a:gd name="connsiteY4" fmla="*/ 368495 h 368495"/>
              <a:gd name="connsiteX0" fmla="*/ 0 w 535172"/>
              <a:gd name="connsiteY0" fmla="*/ 368495 h 368495"/>
              <a:gd name="connsiteX1" fmla="*/ 164319 w 535172"/>
              <a:gd name="connsiteY1" fmla="*/ 0 h 368495"/>
              <a:gd name="connsiteX2" fmla="*/ 535172 w 535172"/>
              <a:gd name="connsiteY2" fmla="*/ 230982 h 368495"/>
              <a:gd name="connsiteX3" fmla="*/ 475628 w 535172"/>
              <a:gd name="connsiteY3" fmla="*/ 368495 h 368495"/>
              <a:gd name="connsiteX4" fmla="*/ 0 w 535172"/>
              <a:gd name="connsiteY4" fmla="*/ 368495 h 36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72" h="368495">
                <a:moveTo>
                  <a:pt x="0" y="368495"/>
                </a:moveTo>
                <a:lnTo>
                  <a:pt x="164319" y="0"/>
                </a:lnTo>
                <a:lnTo>
                  <a:pt x="535172" y="230982"/>
                </a:lnTo>
                <a:lnTo>
                  <a:pt x="475628" y="368495"/>
                </a:lnTo>
                <a:lnTo>
                  <a:pt x="0" y="368495"/>
                </a:lnTo>
                <a:close/>
              </a:path>
            </a:pathLst>
          </a:custGeom>
          <a:gradFill flip="none" rotWithShape="1">
            <a:gsLst>
              <a:gs pos="0">
                <a:schemeClr val="bg1">
                  <a:lumMod val="65000"/>
                  <a:alpha val="40000"/>
                </a:schemeClr>
              </a:gs>
              <a:gs pos="100000">
                <a:schemeClr val="bg1">
                  <a:lumMod val="6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9" name="组合 98"/>
          <p:cNvGrpSpPr/>
          <p:nvPr/>
        </p:nvGrpSpPr>
        <p:grpSpPr>
          <a:xfrm>
            <a:off x="2081051" y="1147209"/>
            <a:ext cx="1450380" cy="1188239"/>
            <a:chOff x="2144682" y="3458204"/>
            <a:chExt cx="3280759" cy="2693214"/>
          </a:xfrm>
        </p:grpSpPr>
        <p:sp>
          <p:nvSpPr>
            <p:cNvPr id="100" name="矩形 99"/>
            <p:cNvSpPr/>
            <p:nvPr/>
          </p:nvSpPr>
          <p:spPr>
            <a:xfrm>
              <a:off x="2144682" y="5513625"/>
              <a:ext cx="2369261" cy="637793"/>
            </a:xfrm>
            <a:prstGeom prst="rect">
              <a:avLst/>
            </a:prstGeom>
            <a:solidFill>
              <a:srgbClr val="5E5C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平行四边形 100"/>
            <p:cNvSpPr/>
            <p:nvPr/>
          </p:nvSpPr>
          <p:spPr>
            <a:xfrm>
              <a:off x="2144682" y="3458205"/>
              <a:ext cx="3280758" cy="2046515"/>
            </a:xfrm>
            <a:prstGeom prst="parallelogram">
              <a:avLst>
                <a:gd name="adj" fmla="val 445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平行四边形 101"/>
            <p:cNvSpPr/>
            <p:nvPr/>
          </p:nvSpPr>
          <p:spPr>
            <a:xfrm rot="16200000" flipV="1">
              <a:off x="3623087" y="4349061"/>
              <a:ext cx="2693211" cy="911497"/>
            </a:xfrm>
            <a:prstGeom prst="parallelogram">
              <a:avLst>
                <a:gd name="adj" fmla="val 22511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Group 41"/>
          <p:cNvGrpSpPr>
            <a:grpSpLocks noChangeAspect="1"/>
          </p:cNvGrpSpPr>
          <p:nvPr/>
        </p:nvGrpSpPr>
        <p:grpSpPr bwMode="auto">
          <a:xfrm>
            <a:off x="2383884" y="3610221"/>
            <a:ext cx="424327" cy="528548"/>
            <a:chOff x="3783" y="2089"/>
            <a:chExt cx="114" cy="142"/>
          </a:xfrm>
          <a:effectLst>
            <a:reflection blurRad="6350" stA="52000" endA="300" endPos="35000" dir="5400000" sy="-100000" algn="bl" rotWithShape="0"/>
          </a:effectLst>
        </p:grpSpPr>
        <p:sp>
          <p:nvSpPr>
            <p:cNvPr id="104" name="AutoShape 40"/>
            <p:cNvSpPr>
              <a:spLocks noChangeAspect="1" noChangeArrowheads="1" noTextEdit="1"/>
            </p:cNvSpPr>
            <p:nvPr/>
          </p:nvSpPr>
          <p:spPr bwMode="auto">
            <a:xfrm>
              <a:off x="3783" y="2089"/>
              <a:ext cx="11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rgbClr val="178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rgbClr val="178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rgbClr val="178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rgbClr val="178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3" name="Group 52"/>
          <p:cNvGrpSpPr>
            <a:grpSpLocks noChangeAspect="1"/>
          </p:cNvGrpSpPr>
          <p:nvPr/>
        </p:nvGrpSpPr>
        <p:grpSpPr bwMode="auto">
          <a:xfrm>
            <a:off x="9135856" y="3671215"/>
            <a:ext cx="452770" cy="448866"/>
            <a:chOff x="3783" y="2102"/>
            <a:chExt cx="116" cy="115"/>
          </a:xfrm>
          <a:effectLst>
            <a:reflection blurRad="6350" stA="52000" endA="300" endPos="35000" dir="5400000" sy="-100000" algn="bl" rotWithShape="0"/>
          </a:effectLst>
        </p:grpSpPr>
        <p:sp>
          <p:nvSpPr>
            <p:cNvPr id="114"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C466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427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solidFill>
              <a:srgbClr val="6A56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1" name="Group 62"/>
          <p:cNvGrpSpPr>
            <a:grpSpLocks noChangeAspect="1"/>
          </p:cNvGrpSpPr>
          <p:nvPr/>
        </p:nvGrpSpPr>
        <p:grpSpPr bwMode="auto">
          <a:xfrm>
            <a:off x="2774391" y="1096626"/>
            <a:ext cx="482819" cy="385506"/>
            <a:chOff x="3775" y="2110"/>
            <a:chExt cx="129" cy="103"/>
          </a:xfrm>
          <a:effectLst>
            <a:reflection blurRad="6350" stA="52000" endA="300" endPos="35000" dir="5400000" sy="-100000" algn="bl" rotWithShape="0"/>
          </a:effectLst>
        </p:grpSpPr>
        <p:sp>
          <p:nvSpPr>
            <p:cNvPr id="122"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5E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5E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5" name="Group 68"/>
          <p:cNvGrpSpPr>
            <a:grpSpLocks noChangeAspect="1"/>
          </p:cNvGrpSpPr>
          <p:nvPr/>
        </p:nvGrpSpPr>
        <p:grpSpPr bwMode="auto">
          <a:xfrm>
            <a:off x="9405333" y="1017298"/>
            <a:ext cx="430693" cy="414975"/>
            <a:chOff x="3770" y="2095"/>
            <a:chExt cx="137" cy="132"/>
          </a:xfrm>
          <a:effectLst>
            <a:reflection blurRad="6350" stA="52000" endA="300" endPos="35000" dir="5400000" sy="-100000" algn="bl" rotWithShape="0"/>
          </a:effectLst>
        </p:grpSpPr>
        <p:sp>
          <p:nvSpPr>
            <p:cNvPr id="126"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33" name="文本框 132"/>
          <p:cNvSpPr txBox="1"/>
          <p:nvPr/>
        </p:nvSpPr>
        <p:spPr>
          <a:xfrm>
            <a:off x="1913548" y="4132758"/>
            <a:ext cx="1106000" cy="830997"/>
          </a:xfrm>
          <a:prstGeom prst="rect">
            <a:avLst/>
          </a:prstGeom>
          <a:noFill/>
          <a:scene3d>
            <a:camera prst="isometricLeftDown">
              <a:rot lat="2400000" lon="19200000" rev="19860000"/>
            </a:camera>
            <a:lightRig rig="threePt" dir="t"/>
          </a:scene3d>
        </p:spPr>
        <p:txBody>
          <a:bodyPr wrap="square" rtlCol="0">
            <a:spAutoFit/>
          </a:bodyPr>
          <a:lstStyle/>
          <a:p>
            <a:pPr algn="ctr"/>
            <a:r>
              <a:rPr lang="en-US" altLang="zh-CN" sz="4800" dirty="0">
                <a:solidFill>
                  <a:srgbClr val="178AA1"/>
                </a:solidFill>
                <a:latin typeface="Impact" panose="020B0806030902050204" pitchFamily="34" charset="0"/>
              </a:rPr>
              <a:t>01</a:t>
            </a:r>
            <a:endParaRPr lang="zh-CN" altLang="en-US" sz="4800" dirty="0">
              <a:solidFill>
                <a:srgbClr val="178AA1"/>
              </a:solidFill>
              <a:latin typeface="Impact" panose="020B0806030902050204" pitchFamily="34" charset="0"/>
            </a:endParaRPr>
          </a:p>
        </p:txBody>
      </p:sp>
      <p:sp>
        <p:nvSpPr>
          <p:cNvPr id="134" name="文本框 133"/>
          <p:cNvSpPr txBox="1"/>
          <p:nvPr/>
        </p:nvSpPr>
        <p:spPr>
          <a:xfrm>
            <a:off x="8651451" y="4120282"/>
            <a:ext cx="1106000" cy="830997"/>
          </a:xfrm>
          <a:prstGeom prst="rect">
            <a:avLst/>
          </a:prstGeom>
          <a:noFill/>
          <a:scene3d>
            <a:camera prst="isometricLeftDown">
              <a:rot lat="2400000" lon="19200000" rev="20040000"/>
            </a:camera>
            <a:lightRig rig="threePt" dir="t"/>
          </a:scene3d>
        </p:spPr>
        <p:txBody>
          <a:bodyPr wrap="square" rtlCol="0">
            <a:spAutoFit/>
          </a:bodyPr>
          <a:lstStyle/>
          <a:p>
            <a:pPr algn="ctr"/>
            <a:r>
              <a:rPr lang="en-US" altLang="zh-CN" sz="4800" dirty="0">
                <a:solidFill>
                  <a:srgbClr val="4276AA"/>
                </a:solidFill>
                <a:latin typeface="Impact" panose="020B0806030902050204" pitchFamily="34" charset="0"/>
              </a:rPr>
              <a:t>02</a:t>
            </a:r>
            <a:endParaRPr lang="zh-CN" altLang="en-US" sz="4800" dirty="0">
              <a:solidFill>
                <a:srgbClr val="4276AA"/>
              </a:solidFill>
              <a:latin typeface="Impact" panose="020B0806030902050204" pitchFamily="34" charset="0"/>
            </a:endParaRPr>
          </a:p>
        </p:txBody>
      </p:sp>
      <p:sp>
        <p:nvSpPr>
          <p:cNvPr id="135" name="文本框 134"/>
          <p:cNvSpPr txBox="1"/>
          <p:nvPr/>
        </p:nvSpPr>
        <p:spPr>
          <a:xfrm>
            <a:off x="8857141" y="1392956"/>
            <a:ext cx="1106000" cy="830997"/>
          </a:xfrm>
          <a:prstGeom prst="rect">
            <a:avLst/>
          </a:prstGeom>
          <a:noFill/>
          <a:scene3d>
            <a:camera prst="isometricLeftDown">
              <a:rot lat="2400000" lon="19200000" rev="20040000"/>
            </a:camera>
            <a:lightRig rig="threePt" dir="t"/>
          </a:scene3d>
        </p:spPr>
        <p:txBody>
          <a:bodyPr wrap="square" rtlCol="0">
            <a:spAutoFit/>
          </a:bodyPr>
          <a:lstStyle/>
          <a:p>
            <a:pPr algn="ctr"/>
            <a:r>
              <a:rPr lang="en-US" altLang="zh-CN" sz="4800" dirty="0">
                <a:solidFill>
                  <a:srgbClr val="40A693"/>
                </a:solidFill>
                <a:latin typeface="Impact" panose="020B0806030902050204" pitchFamily="34" charset="0"/>
              </a:rPr>
              <a:t>04</a:t>
            </a:r>
            <a:endParaRPr lang="zh-CN" altLang="en-US" sz="4800" dirty="0">
              <a:solidFill>
                <a:srgbClr val="40A693"/>
              </a:solidFill>
              <a:latin typeface="Impact" panose="020B0806030902050204" pitchFamily="34" charset="0"/>
            </a:endParaRPr>
          </a:p>
        </p:txBody>
      </p:sp>
      <p:sp>
        <p:nvSpPr>
          <p:cNvPr id="136" name="文本框 135"/>
          <p:cNvSpPr txBox="1"/>
          <p:nvPr/>
        </p:nvSpPr>
        <p:spPr>
          <a:xfrm>
            <a:off x="2156107" y="1416047"/>
            <a:ext cx="1106000" cy="830997"/>
          </a:xfrm>
          <a:prstGeom prst="rect">
            <a:avLst/>
          </a:prstGeom>
          <a:noFill/>
          <a:scene3d>
            <a:camera prst="isometricLeftDown">
              <a:rot lat="2400000" lon="19200000" rev="20040000"/>
            </a:camera>
            <a:lightRig rig="threePt" dir="t"/>
          </a:scene3d>
        </p:spPr>
        <p:txBody>
          <a:bodyPr wrap="square" rtlCol="0">
            <a:spAutoFit/>
          </a:bodyPr>
          <a:lstStyle/>
          <a:p>
            <a:pPr algn="ctr"/>
            <a:r>
              <a:rPr lang="en-US" altLang="zh-CN" sz="4800" dirty="0">
                <a:solidFill>
                  <a:srgbClr val="5E5CA2"/>
                </a:solidFill>
                <a:latin typeface="Impact" panose="020B0806030902050204" pitchFamily="34" charset="0"/>
              </a:rPr>
              <a:t>03</a:t>
            </a:r>
            <a:endParaRPr lang="zh-CN" altLang="en-US" sz="4800" dirty="0">
              <a:solidFill>
                <a:srgbClr val="5E5CA2"/>
              </a:solidFill>
              <a:latin typeface="Impact" panose="020B0806030902050204" pitchFamily="34" charset="0"/>
            </a:endParaRPr>
          </a:p>
        </p:txBody>
      </p:sp>
      <p:sp>
        <p:nvSpPr>
          <p:cNvPr id="138" name="文本框 137"/>
          <p:cNvSpPr txBox="1"/>
          <p:nvPr/>
        </p:nvSpPr>
        <p:spPr>
          <a:xfrm>
            <a:off x="5055451" y="3645042"/>
            <a:ext cx="1378142" cy="307777"/>
          </a:xfrm>
          <a:prstGeom prst="rect">
            <a:avLst/>
          </a:prstGeom>
          <a:noFill/>
        </p:spPr>
        <p:txBody>
          <a:bodyPr wrap="square" rtlCol="0">
            <a:spAutoFit/>
          </a:bodyPr>
          <a:lstStyle>
            <a:defPPr>
              <a:defRPr lang="zh-CN"/>
            </a:defPPr>
            <a:lvl1pPr algn="ctr">
              <a:defRPr sz="1400">
                <a:solidFill>
                  <a:prstClr val="white"/>
                </a:solidFill>
                <a:latin typeface="方正正黑简体" panose="02000000000000000000" pitchFamily="2" charset="-122"/>
                <a:ea typeface="方正正黑简体" panose="02000000000000000000" pitchFamily="2" charset="-122"/>
              </a:defRPr>
            </a:lvl1pPr>
          </a:lstStyle>
          <a:p>
            <a:r>
              <a:rPr lang="zh-CN" altLang="en-US" dirty="0">
                <a:solidFill>
                  <a:schemeClr val="tx1">
                    <a:lumMod val="65000"/>
                    <a:lumOff val="35000"/>
                  </a:schemeClr>
                </a:solidFill>
              </a:rPr>
              <a:t>在此添加标题</a:t>
            </a:r>
          </a:p>
        </p:txBody>
      </p:sp>
      <p:grpSp>
        <p:nvGrpSpPr>
          <p:cNvPr id="139" name="组合 138"/>
          <p:cNvGrpSpPr/>
          <p:nvPr/>
        </p:nvGrpSpPr>
        <p:grpSpPr>
          <a:xfrm>
            <a:off x="5151380" y="1618693"/>
            <a:ext cx="1422165" cy="1880656"/>
            <a:chOff x="5191113" y="521417"/>
            <a:chExt cx="1171899" cy="1549708"/>
          </a:xfrm>
        </p:grpSpPr>
        <p:sp>
          <p:nvSpPr>
            <p:cNvPr id="140" name="任意多边形 139"/>
            <p:cNvSpPr/>
            <p:nvPr/>
          </p:nvSpPr>
          <p:spPr>
            <a:xfrm>
              <a:off x="5408290" y="1291961"/>
              <a:ext cx="546100" cy="260350"/>
            </a:xfrm>
            <a:custGeom>
              <a:avLst/>
              <a:gdLst>
                <a:gd name="connsiteX0" fmla="*/ 0 w 511175"/>
                <a:gd name="connsiteY0" fmla="*/ 238125 h 238125"/>
                <a:gd name="connsiteX1" fmla="*/ 114300 w 511175"/>
                <a:gd name="connsiteY1" fmla="*/ 0 h 238125"/>
                <a:gd name="connsiteX2" fmla="*/ 511175 w 511175"/>
                <a:gd name="connsiteY2" fmla="*/ 0 h 238125"/>
                <a:gd name="connsiteX3" fmla="*/ 0 w 511175"/>
                <a:gd name="connsiteY3" fmla="*/ 238125 h 238125"/>
                <a:gd name="connsiteX0" fmla="*/ 0 w 546100"/>
                <a:gd name="connsiteY0" fmla="*/ 260350 h 260350"/>
                <a:gd name="connsiteX1" fmla="*/ 149225 w 546100"/>
                <a:gd name="connsiteY1" fmla="*/ 0 h 260350"/>
                <a:gd name="connsiteX2" fmla="*/ 546100 w 546100"/>
                <a:gd name="connsiteY2" fmla="*/ 0 h 260350"/>
                <a:gd name="connsiteX3" fmla="*/ 0 w 546100"/>
                <a:gd name="connsiteY3" fmla="*/ 260350 h 260350"/>
                <a:gd name="connsiteX0" fmla="*/ 0 w 546100"/>
                <a:gd name="connsiteY0" fmla="*/ 260350 h 260350"/>
                <a:gd name="connsiteX1" fmla="*/ 114300 w 546100"/>
                <a:gd name="connsiteY1" fmla="*/ 3175 h 260350"/>
                <a:gd name="connsiteX2" fmla="*/ 546100 w 546100"/>
                <a:gd name="connsiteY2" fmla="*/ 0 h 260350"/>
                <a:gd name="connsiteX3" fmla="*/ 0 w 546100"/>
                <a:gd name="connsiteY3" fmla="*/ 260350 h 260350"/>
              </a:gdLst>
              <a:ahLst/>
              <a:cxnLst>
                <a:cxn ang="0">
                  <a:pos x="connsiteX0" y="connsiteY0"/>
                </a:cxn>
                <a:cxn ang="0">
                  <a:pos x="connsiteX1" y="connsiteY1"/>
                </a:cxn>
                <a:cxn ang="0">
                  <a:pos x="connsiteX2" y="connsiteY2"/>
                </a:cxn>
                <a:cxn ang="0">
                  <a:pos x="connsiteX3" y="connsiteY3"/>
                </a:cxn>
              </a:cxnLst>
              <a:rect l="l" t="t" r="r" b="b"/>
              <a:pathLst>
                <a:path w="546100" h="260350">
                  <a:moveTo>
                    <a:pt x="0" y="260350"/>
                  </a:moveTo>
                  <a:lnTo>
                    <a:pt x="114300" y="3175"/>
                  </a:lnTo>
                  <a:lnTo>
                    <a:pt x="546100" y="0"/>
                  </a:lnTo>
                  <a:lnTo>
                    <a:pt x="0" y="260350"/>
                  </a:lnTo>
                  <a:close/>
                </a:path>
              </a:pathLst>
            </a:custGeom>
            <a:gradFill flip="none" rotWithShape="1">
              <a:gsLst>
                <a:gs pos="0">
                  <a:schemeClr val="tx1"/>
                </a:gs>
                <a:gs pos="100000">
                  <a:schemeClr val="bg1">
                    <a:lumMod val="65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1" name="组合 140"/>
            <p:cNvGrpSpPr/>
            <p:nvPr/>
          </p:nvGrpSpPr>
          <p:grpSpPr>
            <a:xfrm>
              <a:off x="5555444" y="521417"/>
              <a:ext cx="807568" cy="929357"/>
              <a:chOff x="4452612" y="333710"/>
              <a:chExt cx="1116901" cy="1285340"/>
            </a:xfrm>
          </p:grpSpPr>
          <p:sp>
            <p:nvSpPr>
              <p:cNvPr id="147" name="矩形 146"/>
              <p:cNvSpPr/>
              <p:nvPr/>
            </p:nvSpPr>
            <p:spPr>
              <a:xfrm>
                <a:off x="4817523" y="333710"/>
                <a:ext cx="751990" cy="1079089"/>
              </a:xfrm>
              <a:prstGeom prst="rect">
                <a:avLst/>
              </a:prstGeom>
              <a:gradFill flip="none" rotWithShape="1">
                <a:gsLst>
                  <a:gs pos="0">
                    <a:schemeClr val="bg1"/>
                  </a:gs>
                  <a:gs pos="100000">
                    <a:schemeClr val="bg1">
                      <a:lumMod val="8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矩形 147"/>
              <p:cNvSpPr/>
              <p:nvPr/>
            </p:nvSpPr>
            <p:spPr>
              <a:xfrm>
                <a:off x="4901424" y="409913"/>
                <a:ext cx="577432" cy="1002886"/>
              </a:xfrm>
              <a:prstGeom prst="rect">
                <a:avLst/>
              </a:prstGeom>
              <a:solidFill>
                <a:srgbClr val="01ACB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9" name="任意多边形 148"/>
              <p:cNvSpPr/>
              <p:nvPr/>
            </p:nvSpPr>
            <p:spPr>
              <a:xfrm>
                <a:off x="4902032" y="412247"/>
                <a:ext cx="577431" cy="1002886"/>
              </a:xfrm>
              <a:custGeom>
                <a:avLst/>
                <a:gdLst>
                  <a:gd name="connsiteX0" fmla="*/ 0 w 577432"/>
                  <a:gd name="connsiteY0" fmla="*/ 0 h 1002886"/>
                  <a:gd name="connsiteX1" fmla="*/ 577432 w 577432"/>
                  <a:gd name="connsiteY1" fmla="*/ 0 h 1002886"/>
                  <a:gd name="connsiteX2" fmla="*/ 577432 w 577432"/>
                  <a:gd name="connsiteY2" fmla="*/ 1002886 h 1002886"/>
                  <a:gd name="connsiteX3" fmla="*/ 544147 w 577432"/>
                  <a:gd name="connsiteY3" fmla="*/ 1002886 h 1002886"/>
                  <a:gd name="connsiteX4" fmla="*/ 544147 w 577432"/>
                  <a:gd name="connsiteY4" fmla="*/ 30405 h 1002886"/>
                  <a:gd name="connsiteX5" fmla="*/ 32488 w 577432"/>
                  <a:gd name="connsiteY5" fmla="*/ 30405 h 1002886"/>
                  <a:gd name="connsiteX6" fmla="*/ 32488 w 577432"/>
                  <a:gd name="connsiteY6" fmla="*/ 1002886 h 1002886"/>
                  <a:gd name="connsiteX7" fmla="*/ 0 w 577432"/>
                  <a:gd name="connsiteY7" fmla="*/ 1002886 h 100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432" h="1002886">
                    <a:moveTo>
                      <a:pt x="0" y="0"/>
                    </a:moveTo>
                    <a:lnTo>
                      <a:pt x="577432" y="0"/>
                    </a:lnTo>
                    <a:lnTo>
                      <a:pt x="577432" y="1002886"/>
                    </a:lnTo>
                    <a:lnTo>
                      <a:pt x="544147" y="1002886"/>
                    </a:lnTo>
                    <a:lnTo>
                      <a:pt x="544147" y="30405"/>
                    </a:lnTo>
                    <a:lnTo>
                      <a:pt x="32488" y="30405"/>
                    </a:lnTo>
                    <a:lnTo>
                      <a:pt x="32488" y="1002886"/>
                    </a:lnTo>
                    <a:lnTo>
                      <a:pt x="0" y="1002886"/>
                    </a:lnTo>
                    <a:close/>
                  </a:path>
                </a:pathLst>
              </a:custGeom>
              <a:gradFill flip="none" rotWithShape="1">
                <a:gsLst>
                  <a:gs pos="0">
                    <a:schemeClr val="bg1">
                      <a:lumMod val="75000"/>
                    </a:schemeClr>
                  </a:gs>
                  <a:gs pos="100000">
                    <a:schemeClr val="bg1">
                      <a:lumMod val="95000"/>
                    </a:schemeClr>
                  </a:gs>
                </a:gsLst>
                <a:lin ang="3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任意多边形 149"/>
              <p:cNvSpPr/>
              <p:nvPr/>
            </p:nvSpPr>
            <p:spPr>
              <a:xfrm>
                <a:off x="4497660" y="348707"/>
                <a:ext cx="458457" cy="1268955"/>
              </a:xfrm>
              <a:custGeom>
                <a:avLst/>
                <a:gdLst>
                  <a:gd name="connsiteX0" fmla="*/ 6350 w 723900"/>
                  <a:gd name="connsiteY0" fmla="*/ 2349500 h 2349500"/>
                  <a:gd name="connsiteX1" fmla="*/ 723900 w 723900"/>
                  <a:gd name="connsiteY1" fmla="*/ 1993900 h 2349500"/>
                  <a:gd name="connsiteX2" fmla="*/ 723900 w 723900"/>
                  <a:gd name="connsiteY2" fmla="*/ 158750 h 2349500"/>
                  <a:gd name="connsiteX3" fmla="*/ 0 w 723900"/>
                  <a:gd name="connsiteY3" fmla="*/ 0 h 2349500"/>
                  <a:gd name="connsiteX4" fmla="*/ 6350 w 723900"/>
                  <a:gd name="connsiteY4" fmla="*/ 2349500 h 234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900" h="2349500">
                    <a:moveTo>
                      <a:pt x="6350" y="2349500"/>
                    </a:moveTo>
                    <a:lnTo>
                      <a:pt x="723900" y="1993900"/>
                    </a:lnTo>
                    <a:lnTo>
                      <a:pt x="723900" y="158750"/>
                    </a:lnTo>
                    <a:lnTo>
                      <a:pt x="0" y="0"/>
                    </a:lnTo>
                    <a:cubicBezTo>
                      <a:pt x="2117" y="783167"/>
                      <a:pt x="4233" y="1566333"/>
                      <a:pt x="6350" y="2349500"/>
                    </a:cubicBezTo>
                    <a:close/>
                  </a:path>
                </a:pathLst>
              </a:custGeom>
              <a:gradFill flip="none" rotWithShape="1">
                <a:gsLst>
                  <a:gs pos="0">
                    <a:schemeClr val="bg1"/>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矩形 150"/>
              <p:cNvSpPr/>
              <p:nvPr/>
            </p:nvSpPr>
            <p:spPr>
              <a:xfrm>
                <a:off x="4452612" y="348249"/>
                <a:ext cx="47733" cy="12708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2" name="组合 141"/>
            <p:cNvGrpSpPr/>
            <p:nvPr/>
          </p:nvGrpSpPr>
          <p:grpSpPr>
            <a:xfrm>
              <a:off x="5638539" y="991615"/>
              <a:ext cx="118253" cy="164332"/>
              <a:chOff x="6042180" y="1520825"/>
              <a:chExt cx="249730" cy="347048"/>
            </a:xfrm>
          </p:grpSpPr>
          <p:sp>
            <p:nvSpPr>
              <p:cNvPr id="144" name="圆角矩形 143"/>
              <p:cNvSpPr/>
              <p:nvPr/>
            </p:nvSpPr>
            <p:spPr>
              <a:xfrm>
                <a:off x="6042180" y="1520825"/>
                <a:ext cx="57464" cy="347048"/>
              </a:xfrm>
              <a:prstGeom prst="roundRect">
                <a:avLst>
                  <a:gd name="adj" fmla="val 50000"/>
                </a:avLst>
              </a:prstGeom>
              <a:gradFill flip="none" rotWithShape="1">
                <a:gsLst>
                  <a:gs pos="0">
                    <a:schemeClr val="bg1">
                      <a:lumMod val="75000"/>
                    </a:schemeClr>
                  </a:gs>
                  <a:gs pos="100000">
                    <a:schemeClr val="bg1">
                      <a:lumMod val="65000"/>
                    </a:schemeClr>
                  </a:gs>
                </a:gsLst>
                <a:lin ang="5400000" scaled="0"/>
                <a:tileRect/>
              </a:gradFill>
              <a:ln w="3175">
                <a:gradFill flip="none" rotWithShape="1">
                  <a:gsLst>
                    <a:gs pos="0">
                      <a:schemeClr val="bg1">
                        <a:lumMod val="50000"/>
                      </a:schemeClr>
                    </a:gs>
                    <a:gs pos="100000">
                      <a:schemeClr val="bg1">
                        <a:lumMod val="95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5" name="圆角矩形 144"/>
              <p:cNvSpPr/>
              <p:nvPr/>
            </p:nvSpPr>
            <p:spPr>
              <a:xfrm>
                <a:off x="6061577" y="1684824"/>
                <a:ext cx="16024" cy="86353"/>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圆角矩形 145"/>
              <p:cNvSpPr/>
              <p:nvPr/>
            </p:nvSpPr>
            <p:spPr>
              <a:xfrm>
                <a:off x="6067080" y="1586638"/>
                <a:ext cx="224830" cy="41366"/>
              </a:xfrm>
              <a:prstGeom prst="roundRect">
                <a:avLst>
                  <a:gd name="adj" fmla="val 50000"/>
                </a:avLst>
              </a:prstGeom>
              <a:gradFill flip="none" rotWithShape="1">
                <a:gsLst>
                  <a:gs pos="65500">
                    <a:schemeClr val="bg1">
                      <a:lumMod val="95000"/>
                    </a:schemeClr>
                  </a:gs>
                  <a:gs pos="31000">
                    <a:schemeClr val="bg1">
                      <a:lumMod val="85000"/>
                    </a:schemeClr>
                  </a:gs>
                  <a:gs pos="0">
                    <a:srgbClr val="B4B1A9"/>
                  </a:gs>
                  <a:gs pos="100000">
                    <a:schemeClr val="bg1"/>
                  </a:gs>
                </a:gsLst>
                <a:lin ang="0" scaled="0"/>
                <a:tileRect/>
              </a:gradFill>
              <a:ln w="3175">
                <a:gradFill>
                  <a:gsLst>
                    <a:gs pos="0">
                      <a:schemeClr val="bg1">
                        <a:lumMod val="50000"/>
                      </a:schemeClr>
                    </a:gs>
                    <a:gs pos="100000">
                      <a:schemeClr val="bg1">
                        <a:lumMod val="95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3" name="任意多边形 142"/>
            <p:cNvSpPr/>
            <p:nvPr/>
          </p:nvSpPr>
          <p:spPr>
            <a:xfrm>
              <a:off x="5191113" y="1295770"/>
              <a:ext cx="1140229" cy="775355"/>
            </a:xfrm>
            <a:custGeom>
              <a:avLst/>
              <a:gdLst>
                <a:gd name="connsiteX0" fmla="*/ 739140 w 1082040"/>
                <a:gd name="connsiteY0" fmla="*/ 0 h 792480"/>
                <a:gd name="connsiteX1" fmla="*/ 228600 w 1082040"/>
                <a:gd name="connsiteY1" fmla="*/ 236220 h 792480"/>
                <a:gd name="connsiteX2" fmla="*/ 0 w 1082040"/>
                <a:gd name="connsiteY2" fmla="*/ 777240 h 792480"/>
                <a:gd name="connsiteX3" fmla="*/ 899160 w 1082040"/>
                <a:gd name="connsiteY3" fmla="*/ 792480 h 792480"/>
                <a:gd name="connsiteX4" fmla="*/ 1082040 w 1082040"/>
                <a:gd name="connsiteY4" fmla="*/ 15240 h 792480"/>
                <a:gd name="connsiteX5" fmla="*/ 739140 w 1082040"/>
                <a:gd name="connsiteY5" fmla="*/ 0 h 792480"/>
                <a:gd name="connsiteX0" fmla="*/ 739140 w 1082040"/>
                <a:gd name="connsiteY0" fmla="*/ 0 h 792480"/>
                <a:gd name="connsiteX1" fmla="*/ 228600 w 1082040"/>
                <a:gd name="connsiteY1" fmla="*/ 252095 h 792480"/>
                <a:gd name="connsiteX2" fmla="*/ 0 w 1082040"/>
                <a:gd name="connsiteY2" fmla="*/ 777240 h 792480"/>
                <a:gd name="connsiteX3" fmla="*/ 899160 w 1082040"/>
                <a:gd name="connsiteY3" fmla="*/ 792480 h 792480"/>
                <a:gd name="connsiteX4" fmla="*/ 1082040 w 1082040"/>
                <a:gd name="connsiteY4" fmla="*/ 15240 h 792480"/>
                <a:gd name="connsiteX5" fmla="*/ 739140 w 1082040"/>
                <a:gd name="connsiteY5" fmla="*/ 0 h 792480"/>
                <a:gd name="connsiteX0" fmla="*/ 739140 w 1082040"/>
                <a:gd name="connsiteY0" fmla="*/ 0 h 792480"/>
                <a:gd name="connsiteX1" fmla="*/ 222250 w 1082040"/>
                <a:gd name="connsiteY1" fmla="*/ 267970 h 792480"/>
                <a:gd name="connsiteX2" fmla="*/ 0 w 1082040"/>
                <a:gd name="connsiteY2" fmla="*/ 777240 h 792480"/>
                <a:gd name="connsiteX3" fmla="*/ 899160 w 1082040"/>
                <a:gd name="connsiteY3" fmla="*/ 792480 h 792480"/>
                <a:gd name="connsiteX4" fmla="*/ 1082040 w 1082040"/>
                <a:gd name="connsiteY4" fmla="*/ 15240 h 792480"/>
                <a:gd name="connsiteX5" fmla="*/ 739140 w 1082040"/>
                <a:gd name="connsiteY5" fmla="*/ 0 h 792480"/>
                <a:gd name="connsiteX0" fmla="*/ 739140 w 1082040"/>
                <a:gd name="connsiteY0" fmla="*/ 0 h 777240"/>
                <a:gd name="connsiteX1" fmla="*/ 222250 w 1082040"/>
                <a:gd name="connsiteY1" fmla="*/ 267970 h 777240"/>
                <a:gd name="connsiteX2" fmla="*/ 0 w 1082040"/>
                <a:gd name="connsiteY2" fmla="*/ 777240 h 777240"/>
                <a:gd name="connsiteX3" fmla="*/ 973368 w 1082040"/>
                <a:gd name="connsiteY3" fmla="*/ 775355 h 777240"/>
                <a:gd name="connsiteX4" fmla="*/ 1082040 w 1082040"/>
                <a:gd name="connsiteY4" fmla="*/ 15240 h 777240"/>
                <a:gd name="connsiteX5" fmla="*/ 739140 w 1082040"/>
                <a:gd name="connsiteY5" fmla="*/ 0 h 777240"/>
                <a:gd name="connsiteX0" fmla="*/ 704891 w 1047791"/>
                <a:gd name="connsiteY0" fmla="*/ 0 h 775355"/>
                <a:gd name="connsiteX1" fmla="*/ 188001 w 1047791"/>
                <a:gd name="connsiteY1" fmla="*/ 267970 h 775355"/>
                <a:gd name="connsiteX2" fmla="*/ 0 w 1047791"/>
                <a:gd name="connsiteY2" fmla="*/ 754407 h 775355"/>
                <a:gd name="connsiteX3" fmla="*/ 939119 w 1047791"/>
                <a:gd name="connsiteY3" fmla="*/ 775355 h 775355"/>
                <a:gd name="connsiteX4" fmla="*/ 1047791 w 1047791"/>
                <a:gd name="connsiteY4" fmla="*/ 15240 h 775355"/>
                <a:gd name="connsiteX5" fmla="*/ 704891 w 1047791"/>
                <a:gd name="connsiteY5" fmla="*/ 0 h 775355"/>
                <a:gd name="connsiteX0" fmla="*/ 733432 w 1076332"/>
                <a:gd name="connsiteY0" fmla="*/ 0 h 775355"/>
                <a:gd name="connsiteX1" fmla="*/ 216542 w 1076332"/>
                <a:gd name="connsiteY1" fmla="*/ 267970 h 775355"/>
                <a:gd name="connsiteX2" fmla="*/ 0 w 1076332"/>
                <a:gd name="connsiteY2" fmla="*/ 760115 h 775355"/>
                <a:gd name="connsiteX3" fmla="*/ 967660 w 1076332"/>
                <a:gd name="connsiteY3" fmla="*/ 775355 h 775355"/>
                <a:gd name="connsiteX4" fmla="*/ 1076332 w 1076332"/>
                <a:gd name="connsiteY4" fmla="*/ 15240 h 775355"/>
                <a:gd name="connsiteX5" fmla="*/ 733432 w 1076332"/>
                <a:gd name="connsiteY5" fmla="*/ 0 h 775355"/>
                <a:gd name="connsiteX0" fmla="*/ 733432 w 1140228"/>
                <a:gd name="connsiteY0" fmla="*/ 0 h 775355"/>
                <a:gd name="connsiteX1" fmla="*/ 216542 w 1140228"/>
                <a:gd name="connsiteY1" fmla="*/ 267970 h 775355"/>
                <a:gd name="connsiteX2" fmla="*/ 0 w 1140228"/>
                <a:gd name="connsiteY2" fmla="*/ 760115 h 775355"/>
                <a:gd name="connsiteX3" fmla="*/ 967660 w 1140228"/>
                <a:gd name="connsiteY3" fmla="*/ 775355 h 775355"/>
                <a:gd name="connsiteX4" fmla="*/ 1140228 w 1140228"/>
                <a:gd name="connsiteY4" fmla="*/ 337327 h 775355"/>
                <a:gd name="connsiteX5" fmla="*/ 1076332 w 1140228"/>
                <a:gd name="connsiteY5" fmla="*/ 15240 h 775355"/>
                <a:gd name="connsiteX6" fmla="*/ 733432 w 1140228"/>
                <a:gd name="connsiteY6" fmla="*/ 0 h 775355"/>
                <a:gd name="connsiteX0" fmla="*/ 733432 w 1140228"/>
                <a:gd name="connsiteY0" fmla="*/ 0 h 775355"/>
                <a:gd name="connsiteX1" fmla="*/ 216542 w 1140228"/>
                <a:gd name="connsiteY1" fmla="*/ 267970 h 775355"/>
                <a:gd name="connsiteX2" fmla="*/ 0 w 1140228"/>
                <a:gd name="connsiteY2" fmla="*/ 760115 h 775355"/>
                <a:gd name="connsiteX3" fmla="*/ 967660 w 1140228"/>
                <a:gd name="connsiteY3" fmla="*/ 775355 h 775355"/>
                <a:gd name="connsiteX4" fmla="*/ 1140228 w 1140228"/>
                <a:gd name="connsiteY4" fmla="*/ 337327 h 775355"/>
                <a:gd name="connsiteX5" fmla="*/ 1076332 w 1140228"/>
                <a:gd name="connsiteY5" fmla="*/ 15240 h 775355"/>
                <a:gd name="connsiteX6" fmla="*/ 733432 w 1140228"/>
                <a:gd name="connsiteY6" fmla="*/ 0 h 775355"/>
                <a:gd name="connsiteX0" fmla="*/ 733432 w 1140228"/>
                <a:gd name="connsiteY0" fmla="*/ 0 h 775355"/>
                <a:gd name="connsiteX1" fmla="*/ 216542 w 1140228"/>
                <a:gd name="connsiteY1" fmla="*/ 267970 h 775355"/>
                <a:gd name="connsiteX2" fmla="*/ 0 w 1140228"/>
                <a:gd name="connsiteY2" fmla="*/ 760115 h 775355"/>
                <a:gd name="connsiteX3" fmla="*/ 967660 w 1140228"/>
                <a:gd name="connsiteY3" fmla="*/ 775355 h 775355"/>
                <a:gd name="connsiteX4" fmla="*/ 1140228 w 1140228"/>
                <a:gd name="connsiteY4" fmla="*/ 337327 h 775355"/>
                <a:gd name="connsiteX5" fmla="*/ 1076332 w 1140228"/>
                <a:gd name="connsiteY5" fmla="*/ 15240 h 775355"/>
                <a:gd name="connsiteX6" fmla="*/ 733432 w 1140228"/>
                <a:gd name="connsiteY6" fmla="*/ 0 h 77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0228" h="775355">
                  <a:moveTo>
                    <a:pt x="733432" y="0"/>
                  </a:moveTo>
                  <a:lnTo>
                    <a:pt x="216542" y="267970"/>
                  </a:lnTo>
                  <a:lnTo>
                    <a:pt x="0" y="760115"/>
                  </a:lnTo>
                  <a:lnTo>
                    <a:pt x="967660" y="775355"/>
                  </a:lnTo>
                  <a:cubicBezTo>
                    <a:pt x="1027561" y="629346"/>
                    <a:pt x="1094598" y="526148"/>
                    <a:pt x="1140228" y="337327"/>
                  </a:cubicBezTo>
                  <a:lnTo>
                    <a:pt x="1076332" y="15240"/>
                  </a:lnTo>
                  <a:lnTo>
                    <a:pt x="73343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331143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3231833" y="3791841"/>
            <a:ext cx="1922910" cy="445957"/>
          </a:xfrm>
          <a:prstGeom prst="parallelogram">
            <a:avLst>
              <a:gd name="adj" fmla="val 97534"/>
            </a:avLst>
          </a:prstGeom>
          <a:gradFill>
            <a:gsLst>
              <a:gs pos="16000">
                <a:srgbClr val="844B9B"/>
              </a:gs>
              <a:gs pos="39000">
                <a:srgbClr val="663A77"/>
              </a:gs>
              <a:gs pos="0">
                <a:srgbClr val="8F52A8"/>
              </a:gs>
              <a:gs pos="100000">
                <a:srgbClr val="4276AA"/>
              </a:gs>
            </a:gsLst>
            <a:lin ang="5400000" scaled="1"/>
          </a:gradFill>
          <a:ln w="25400">
            <a:gradFill>
              <a:gsLst>
                <a:gs pos="0">
                  <a:srgbClr val="824A99"/>
                </a:gs>
                <a:gs pos="100000">
                  <a:srgbClr val="46285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平行四边形 2"/>
          <p:cNvSpPr/>
          <p:nvPr/>
        </p:nvSpPr>
        <p:spPr>
          <a:xfrm>
            <a:off x="1871926" y="5187886"/>
            <a:ext cx="1922910" cy="445957"/>
          </a:xfrm>
          <a:prstGeom prst="parallelogram">
            <a:avLst>
              <a:gd name="adj" fmla="val 97534"/>
            </a:avLst>
          </a:prstGeom>
          <a:gradFill flip="none" rotWithShape="1">
            <a:gsLst>
              <a:gs pos="100000">
                <a:schemeClr val="bg1">
                  <a:lumMod val="50000"/>
                </a:schemeClr>
              </a:gs>
              <a:gs pos="0">
                <a:schemeClr val="bg1">
                  <a:lumMod val="95000"/>
                </a:schemeClr>
              </a:gs>
            </a:gsLst>
            <a:lin ang="5400000" scaled="1"/>
            <a:tileRect/>
          </a:gradFill>
          <a:ln w="25400">
            <a:gradFill flip="none" rotWithShape="1">
              <a:gsLst>
                <a:gs pos="0">
                  <a:schemeClr val="bg1">
                    <a:lumMod val="95000"/>
                  </a:schemeClr>
                </a:gs>
                <a:gs pos="100000">
                  <a:schemeClr val="bg1">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任意多边形 3"/>
          <p:cNvSpPr/>
          <p:nvPr/>
        </p:nvSpPr>
        <p:spPr>
          <a:xfrm>
            <a:off x="3673623" y="1243186"/>
            <a:ext cx="1492392" cy="2529142"/>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54900">
                <a:srgbClr val="7DA5CD"/>
              </a:gs>
              <a:gs pos="0">
                <a:srgbClr val="4276AA"/>
              </a:gs>
              <a:gs pos="100000">
                <a:srgbClr val="4276AA"/>
              </a:gs>
            </a:gsLst>
            <a:lin ang="5400000" scaled="1"/>
          </a:gradFill>
          <a:ln w="25400">
            <a:gradFill>
              <a:gsLst>
                <a:gs pos="0">
                  <a:srgbClr val="7DA5CD"/>
                </a:gs>
                <a:gs pos="100000">
                  <a:srgbClr val="4276A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平行四边形 4"/>
          <p:cNvSpPr/>
          <p:nvPr/>
        </p:nvSpPr>
        <p:spPr>
          <a:xfrm>
            <a:off x="2325834" y="4722020"/>
            <a:ext cx="1922910" cy="445957"/>
          </a:xfrm>
          <a:prstGeom prst="parallelogram">
            <a:avLst>
              <a:gd name="adj" fmla="val 97534"/>
            </a:avLst>
          </a:prstGeom>
          <a:gradFill flip="none" rotWithShape="1">
            <a:gsLst>
              <a:gs pos="0">
                <a:srgbClr val="01A9BB"/>
              </a:gs>
              <a:gs pos="100000">
                <a:srgbClr val="017581"/>
              </a:gs>
            </a:gsLst>
            <a:lin ang="5400000" scaled="1"/>
            <a:tileRect/>
          </a:gradFill>
          <a:ln w="25400">
            <a:gradFill>
              <a:gsLst>
                <a:gs pos="0">
                  <a:srgbClr val="01A9BB"/>
                </a:gs>
                <a:gs pos="100000">
                  <a:srgbClr val="01758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平行四边形 5"/>
          <p:cNvSpPr/>
          <p:nvPr/>
        </p:nvSpPr>
        <p:spPr>
          <a:xfrm>
            <a:off x="2780498" y="4256154"/>
            <a:ext cx="1922910" cy="445957"/>
          </a:xfrm>
          <a:prstGeom prst="parallelogram">
            <a:avLst>
              <a:gd name="adj" fmla="val 97534"/>
            </a:avLst>
          </a:prstGeom>
          <a:gradFill>
            <a:gsLst>
              <a:gs pos="45000">
                <a:srgbClr val="ED8F8F"/>
              </a:gs>
              <a:gs pos="0">
                <a:srgbClr val="EC8888"/>
              </a:gs>
              <a:gs pos="100000">
                <a:srgbClr val="E45656"/>
              </a:gs>
            </a:gsLst>
            <a:lin ang="5400000" scaled="1"/>
          </a:gradFill>
          <a:ln w="25400">
            <a:gradFill>
              <a:gsLst>
                <a:gs pos="0">
                  <a:srgbClr val="ED8F8F"/>
                </a:gs>
                <a:gs pos="100000">
                  <a:srgbClr val="E24C4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6"/>
          <p:cNvSpPr/>
          <p:nvPr/>
        </p:nvSpPr>
        <p:spPr>
          <a:xfrm>
            <a:off x="3223409" y="1998377"/>
            <a:ext cx="1492343" cy="2237868"/>
          </a:xfrm>
          <a:custGeom>
            <a:avLst/>
            <a:gdLst>
              <a:gd name="connsiteX0" fmla="*/ 897881 w 1796055"/>
              <a:gd name="connsiteY0" fmla="*/ 0 h 2693303"/>
              <a:gd name="connsiteX1" fmla="*/ 1792693 w 1796055"/>
              <a:gd name="connsiteY1" fmla="*/ 894811 h 2693303"/>
              <a:gd name="connsiteX2" fmla="*/ 1796055 w 1796055"/>
              <a:gd name="connsiteY2" fmla="*/ 894811 h 2693303"/>
              <a:gd name="connsiteX3" fmla="*/ 1796055 w 1796055"/>
              <a:gd name="connsiteY3" fmla="*/ 940530 h 2693303"/>
              <a:gd name="connsiteX4" fmla="*/ 1795648 w 1796055"/>
              <a:gd name="connsiteY4" fmla="*/ 940530 h 2693303"/>
              <a:gd name="connsiteX5" fmla="*/ 1795648 w 1796055"/>
              <a:gd name="connsiteY5" fmla="*/ 1638635 h 2693303"/>
              <a:gd name="connsiteX6" fmla="*/ 1795648 w 1796055"/>
              <a:gd name="connsiteY6" fmla="*/ 1994752 h 2693303"/>
              <a:gd name="connsiteX7" fmla="*/ 1795648 w 1796055"/>
              <a:gd name="connsiteY7" fmla="*/ 2342751 h 2693303"/>
              <a:gd name="connsiteX8" fmla="*/ 1795648 w 1796055"/>
              <a:gd name="connsiteY8" fmla="*/ 2344732 h 2693303"/>
              <a:gd name="connsiteX9" fmla="*/ 1795648 w 1796055"/>
              <a:gd name="connsiteY9" fmla="*/ 2693303 h 2693303"/>
              <a:gd name="connsiteX10" fmla="*/ 819 w 1796055"/>
              <a:gd name="connsiteY10" fmla="*/ 2693303 h 2693303"/>
              <a:gd name="connsiteX11" fmla="*/ 819 w 1796055"/>
              <a:gd name="connsiteY11" fmla="*/ 2344732 h 2693303"/>
              <a:gd name="connsiteX12" fmla="*/ 0 w 1796055"/>
              <a:gd name="connsiteY12" fmla="*/ 2344732 h 2693303"/>
              <a:gd name="connsiteX13" fmla="*/ 0 w 1796055"/>
              <a:gd name="connsiteY13" fmla="*/ 1638635 h 2693303"/>
              <a:gd name="connsiteX14" fmla="*/ 1 w 1796055"/>
              <a:gd name="connsiteY14" fmla="*/ 1638635 h 2693303"/>
              <a:gd name="connsiteX15" fmla="*/ 1 w 1796055"/>
              <a:gd name="connsiteY15" fmla="*/ 896588 h 2693303"/>
              <a:gd name="connsiteX16" fmla="*/ 408 w 1796055"/>
              <a:gd name="connsiteY16" fmla="*/ 896588 h 2693303"/>
              <a:gd name="connsiteX17" fmla="*/ 408 w 1796055"/>
              <a:gd name="connsiteY17" fmla="*/ 894811 h 2693303"/>
              <a:gd name="connsiteX18" fmla="*/ 3070 w 1796055"/>
              <a:gd name="connsiteY18" fmla="*/ 894811 h 269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96055" h="2693303">
                <a:moveTo>
                  <a:pt x="897881" y="0"/>
                </a:moveTo>
                <a:lnTo>
                  <a:pt x="1792693" y="894811"/>
                </a:lnTo>
                <a:lnTo>
                  <a:pt x="1796055" y="894811"/>
                </a:lnTo>
                <a:lnTo>
                  <a:pt x="1796055" y="940530"/>
                </a:lnTo>
                <a:lnTo>
                  <a:pt x="1795648" y="940530"/>
                </a:lnTo>
                <a:lnTo>
                  <a:pt x="1795648" y="1638635"/>
                </a:lnTo>
                <a:lnTo>
                  <a:pt x="1795648" y="1994752"/>
                </a:lnTo>
                <a:lnTo>
                  <a:pt x="1795648" y="2342751"/>
                </a:lnTo>
                <a:lnTo>
                  <a:pt x="1795648" y="2344732"/>
                </a:lnTo>
                <a:lnTo>
                  <a:pt x="1795648" y="2693303"/>
                </a:lnTo>
                <a:lnTo>
                  <a:pt x="819" y="2693303"/>
                </a:lnTo>
                <a:lnTo>
                  <a:pt x="819" y="2344732"/>
                </a:lnTo>
                <a:lnTo>
                  <a:pt x="0" y="2344732"/>
                </a:lnTo>
                <a:lnTo>
                  <a:pt x="0" y="1638635"/>
                </a:lnTo>
                <a:lnTo>
                  <a:pt x="1" y="1638635"/>
                </a:lnTo>
                <a:lnTo>
                  <a:pt x="1" y="896588"/>
                </a:lnTo>
                <a:lnTo>
                  <a:pt x="408" y="896588"/>
                </a:lnTo>
                <a:lnTo>
                  <a:pt x="408" y="894811"/>
                </a:lnTo>
                <a:lnTo>
                  <a:pt x="3070" y="894811"/>
                </a:lnTo>
                <a:close/>
              </a:path>
            </a:pathLst>
          </a:custGeom>
          <a:gradFill>
            <a:gsLst>
              <a:gs pos="49000">
                <a:srgbClr val="70BE6C"/>
              </a:gs>
              <a:gs pos="0">
                <a:srgbClr val="40A693"/>
              </a:gs>
              <a:gs pos="100000">
                <a:srgbClr val="40A693"/>
              </a:gs>
            </a:gsLst>
            <a:lin ang="5400000" scaled="1"/>
          </a:gradFill>
          <a:ln w="25400">
            <a:gradFill>
              <a:gsLst>
                <a:gs pos="0">
                  <a:srgbClr val="92D050"/>
                </a:gs>
                <a:gs pos="100000">
                  <a:srgbClr val="3A968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任意多边形 7"/>
          <p:cNvSpPr/>
          <p:nvPr/>
        </p:nvSpPr>
        <p:spPr>
          <a:xfrm>
            <a:off x="2770815" y="2754310"/>
            <a:ext cx="1492671" cy="1948239"/>
          </a:xfrm>
          <a:custGeom>
            <a:avLst/>
            <a:gdLst>
              <a:gd name="connsiteX0" fmla="*/ 897881 w 1796449"/>
              <a:gd name="connsiteY0" fmla="*/ 0 h 2344731"/>
              <a:gd name="connsiteX1" fmla="*/ 1793329 w 1796449"/>
              <a:gd name="connsiteY1" fmla="*/ 895447 h 2344731"/>
              <a:gd name="connsiteX2" fmla="*/ 1796449 w 1796449"/>
              <a:gd name="connsiteY2" fmla="*/ 895447 h 2344731"/>
              <a:gd name="connsiteX3" fmla="*/ 1796449 w 1796449"/>
              <a:gd name="connsiteY3" fmla="*/ 941166 h 2344731"/>
              <a:gd name="connsiteX4" fmla="*/ 1795648 w 1796449"/>
              <a:gd name="connsiteY4" fmla="*/ 941166 h 2344731"/>
              <a:gd name="connsiteX5" fmla="*/ 1795648 w 1796449"/>
              <a:gd name="connsiteY5" fmla="*/ 1638634 h 2344731"/>
              <a:gd name="connsiteX6" fmla="*/ 1795648 w 1796449"/>
              <a:gd name="connsiteY6" fmla="*/ 1994752 h 2344731"/>
              <a:gd name="connsiteX7" fmla="*/ 1795648 w 1796449"/>
              <a:gd name="connsiteY7" fmla="*/ 2344731 h 2344731"/>
              <a:gd name="connsiteX8" fmla="*/ 0 w 1796449"/>
              <a:gd name="connsiteY8" fmla="*/ 2344731 h 2344731"/>
              <a:gd name="connsiteX9" fmla="*/ 0 w 1796449"/>
              <a:gd name="connsiteY9" fmla="*/ 1638634 h 2344731"/>
              <a:gd name="connsiteX10" fmla="*/ 1 w 1796449"/>
              <a:gd name="connsiteY10" fmla="*/ 1638634 h 2344731"/>
              <a:gd name="connsiteX11" fmla="*/ 1 w 1796449"/>
              <a:gd name="connsiteY11" fmla="*/ 896588 h 2344731"/>
              <a:gd name="connsiteX12" fmla="*/ 802 w 1796449"/>
              <a:gd name="connsiteY12" fmla="*/ 896588 h 2344731"/>
              <a:gd name="connsiteX13" fmla="*/ 802 w 1796449"/>
              <a:gd name="connsiteY13" fmla="*/ 895447 h 2344731"/>
              <a:gd name="connsiteX14" fmla="*/ 2433 w 1796449"/>
              <a:gd name="connsiteY14" fmla="*/ 895447 h 23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6449" h="2344731">
                <a:moveTo>
                  <a:pt x="897881" y="0"/>
                </a:moveTo>
                <a:lnTo>
                  <a:pt x="1793329" y="895447"/>
                </a:lnTo>
                <a:lnTo>
                  <a:pt x="1796449" y="895447"/>
                </a:lnTo>
                <a:lnTo>
                  <a:pt x="1796449" y="941166"/>
                </a:lnTo>
                <a:lnTo>
                  <a:pt x="1795648" y="941166"/>
                </a:lnTo>
                <a:lnTo>
                  <a:pt x="1795648" y="1638634"/>
                </a:lnTo>
                <a:lnTo>
                  <a:pt x="1795648" y="1994752"/>
                </a:lnTo>
                <a:lnTo>
                  <a:pt x="1795648" y="2344731"/>
                </a:lnTo>
                <a:lnTo>
                  <a:pt x="0" y="2344731"/>
                </a:lnTo>
                <a:lnTo>
                  <a:pt x="0" y="1638634"/>
                </a:lnTo>
                <a:lnTo>
                  <a:pt x="1" y="1638634"/>
                </a:lnTo>
                <a:lnTo>
                  <a:pt x="1" y="896588"/>
                </a:lnTo>
                <a:lnTo>
                  <a:pt x="802" y="896588"/>
                </a:lnTo>
                <a:lnTo>
                  <a:pt x="802" y="895447"/>
                </a:lnTo>
                <a:lnTo>
                  <a:pt x="2433" y="895447"/>
                </a:lnTo>
                <a:close/>
              </a:path>
            </a:pathLst>
          </a:custGeom>
          <a:gradFill flip="none" rotWithShape="1">
            <a:gsLst>
              <a:gs pos="65000">
                <a:srgbClr val="01ACBE"/>
              </a:gs>
              <a:gs pos="100000">
                <a:srgbClr val="018B99"/>
              </a:gs>
              <a:gs pos="0">
                <a:srgbClr val="01DEF5"/>
              </a:gs>
            </a:gsLst>
            <a:lin ang="5400000" scaled="1"/>
            <a:tileRect/>
          </a:gradFill>
          <a:ln w="25400">
            <a:gradFill>
              <a:gsLst>
                <a:gs pos="0">
                  <a:srgbClr val="0AE7FE"/>
                </a:gs>
                <a:gs pos="100000">
                  <a:srgbClr val="01879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2315203" y="3505702"/>
            <a:ext cx="1492004" cy="1657441"/>
          </a:xfrm>
          <a:custGeom>
            <a:avLst/>
            <a:gdLst>
              <a:gd name="connsiteX0" fmla="*/ 897881 w 1795647"/>
              <a:gd name="connsiteY0" fmla="*/ 0 h 1994752"/>
              <a:gd name="connsiteX1" fmla="*/ 1794085 w 1795647"/>
              <a:gd name="connsiteY1" fmla="*/ 896204 h 1994752"/>
              <a:gd name="connsiteX2" fmla="*/ 1795647 w 1795647"/>
              <a:gd name="connsiteY2" fmla="*/ 896204 h 1994752"/>
              <a:gd name="connsiteX3" fmla="*/ 1795647 w 1795647"/>
              <a:gd name="connsiteY3" fmla="*/ 896588 h 1994752"/>
              <a:gd name="connsiteX4" fmla="*/ 1795647 w 1795647"/>
              <a:gd name="connsiteY4" fmla="*/ 941923 h 1994752"/>
              <a:gd name="connsiteX5" fmla="*/ 1795647 w 1795647"/>
              <a:gd name="connsiteY5" fmla="*/ 1994752 h 1994752"/>
              <a:gd name="connsiteX6" fmla="*/ 0 w 1795647"/>
              <a:gd name="connsiteY6" fmla="*/ 1994752 h 1994752"/>
              <a:gd name="connsiteX7" fmla="*/ 0 w 1795647"/>
              <a:gd name="connsiteY7" fmla="*/ 941923 h 1994752"/>
              <a:gd name="connsiteX8" fmla="*/ 0 w 1795647"/>
              <a:gd name="connsiteY8" fmla="*/ 896588 h 1994752"/>
              <a:gd name="connsiteX9" fmla="*/ 0 w 1795647"/>
              <a:gd name="connsiteY9" fmla="*/ 896204 h 1994752"/>
              <a:gd name="connsiteX10" fmla="*/ 1675 w 1795647"/>
              <a:gd name="connsiteY10" fmla="*/ 896204 h 199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47" h="1994752">
                <a:moveTo>
                  <a:pt x="897881" y="0"/>
                </a:moveTo>
                <a:lnTo>
                  <a:pt x="1794085" y="896204"/>
                </a:lnTo>
                <a:lnTo>
                  <a:pt x="1795647" y="896204"/>
                </a:lnTo>
                <a:lnTo>
                  <a:pt x="1795647" y="896588"/>
                </a:lnTo>
                <a:lnTo>
                  <a:pt x="1795647" y="941923"/>
                </a:lnTo>
                <a:lnTo>
                  <a:pt x="1795647" y="1994752"/>
                </a:lnTo>
                <a:lnTo>
                  <a:pt x="0" y="1994752"/>
                </a:lnTo>
                <a:lnTo>
                  <a:pt x="0" y="941923"/>
                </a:lnTo>
                <a:lnTo>
                  <a:pt x="0" y="896588"/>
                </a:lnTo>
                <a:lnTo>
                  <a:pt x="0" y="896204"/>
                </a:lnTo>
                <a:lnTo>
                  <a:pt x="1675" y="896204"/>
                </a:lnTo>
                <a:close/>
              </a:path>
            </a:pathLst>
          </a:custGeom>
          <a:gradFill flip="none" rotWithShape="1">
            <a:gsLst>
              <a:gs pos="73000">
                <a:srgbClr val="8685B9"/>
              </a:gs>
              <a:gs pos="47000">
                <a:srgbClr val="8685B9"/>
              </a:gs>
              <a:gs pos="100000">
                <a:srgbClr val="5E5CA2"/>
              </a:gs>
              <a:gs pos="0">
                <a:srgbClr val="5E5CA2"/>
              </a:gs>
            </a:gsLst>
            <a:lin ang="5400000" scaled="1"/>
            <a:tileRect/>
          </a:gradFill>
          <a:ln w="25400">
            <a:gradFill>
              <a:gsLst>
                <a:gs pos="0">
                  <a:srgbClr val="8685B9"/>
                </a:gs>
                <a:gs pos="100000">
                  <a:srgbClr val="5E5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H="1" flipV="1">
            <a:off x="3375581" y="5183088"/>
            <a:ext cx="443782" cy="445957"/>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FFB446">
                  <a:alpha val="20000"/>
                </a:srgbClr>
              </a:gs>
              <a:gs pos="42000">
                <a:srgbClr val="FFB446">
                  <a:alpha val="40000"/>
                </a:srgbClr>
              </a:gs>
              <a:gs pos="0">
                <a:srgbClr val="FFB446">
                  <a:alpha val="55000"/>
                </a:srgbClr>
              </a:gs>
              <a:gs pos="100000">
                <a:srgbClr val="FFB446">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flipH="1" flipV="1">
            <a:off x="3726976" y="4714548"/>
            <a:ext cx="549764" cy="552458"/>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01ACBE">
                  <a:alpha val="25000"/>
                </a:srgbClr>
              </a:gs>
              <a:gs pos="36000">
                <a:srgbClr val="01ACBE">
                  <a:alpha val="50000"/>
                </a:srgbClr>
              </a:gs>
              <a:gs pos="0">
                <a:srgbClr val="01ACBE">
                  <a:alpha val="60000"/>
                </a:srgbClr>
              </a:gs>
              <a:gs pos="100000">
                <a:srgbClr val="01ACBE">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flipV="1">
            <a:off x="4185233" y="4250112"/>
            <a:ext cx="549764" cy="552458"/>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E87071">
                  <a:alpha val="30000"/>
                </a:srgbClr>
              </a:gs>
              <a:gs pos="36000">
                <a:srgbClr val="E87071">
                  <a:alpha val="50000"/>
                </a:srgbClr>
              </a:gs>
              <a:gs pos="0">
                <a:srgbClr val="E87071">
                  <a:alpha val="60000"/>
                </a:srgbClr>
              </a:gs>
              <a:gs pos="100000">
                <a:srgbClr val="E87071">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a:off x="3821796" y="4558514"/>
            <a:ext cx="695226" cy="461130"/>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59000">
                <a:srgbClr val="FFB446"/>
              </a:gs>
              <a:gs pos="32000">
                <a:srgbClr val="FFB446"/>
              </a:gs>
              <a:gs pos="100000">
                <a:srgbClr val="FFDFAF"/>
              </a:gs>
              <a:gs pos="0">
                <a:srgbClr val="FF9F1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flipH="1" flipV="1">
            <a:off x="4632003" y="3778857"/>
            <a:ext cx="549764" cy="552458"/>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663A77">
                  <a:alpha val="30000"/>
                </a:srgbClr>
              </a:gs>
              <a:gs pos="36000">
                <a:srgbClr val="663A77">
                  <a:alpha val="50000"/>
                </a:srgbClr>
              </a:gs>
              <a:gs pos="0">
                <a:srgbClr val="663A77"/>
              </a:gs>
              <a:gs pos="100000">
                <a:srgbClr val="663A77">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3008362" y="2942845"/>
            <a:ext cx="1019536" cy="523220"/>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2800" dirty="0">
                <a:solidFill>
                  <a:prstClr val="white"/>
                </a:solidFill>
                <a:latin typeface="Impact" panose="020B0806030902050204" pitchFamily="34" charset="0"/>
                <a:ea typeface="Hiragino Sans GB W6" panose="020B0600000000000000" pitchFamily="34" charset="-122"/>
              </a:rPr>
              <a:t>02</a:t>
            </a:r>
            <a:endParaRPr lang="zh-CN" altLang="en-US" sz="2800" dirty="0">
              <a:solidFill>
                <a:prstClr val="white"/>
              </a:solidFill>
              <a:latin typeface="Impact" panose="020B0806030902050204" pitchFamily="34" charset="0"/>
              <a:ea typeface="Hiragino Sans GB W6" panose="020B0600000000000000" pitchFamily="34" charset="-122"/>
            </a:endParaRPr>
          </a:p>
        </p:txBody>
      </p:sp>
      <p:sp>
        <p:nvSpPr>
          <p:cNvPr id="16" name="文本框 15"/>
          <p:cNvSpPr txBox="1"/>
          <p:nvPr/>
        </p:nvSpPr>
        <p:spPr>
          <a:xfrm>
            <a:off x="3043479" y="3313172"/>
            <a:ext cx="920450" cy="276999"/>
          </a:xfrm>
          <a:prstGeom prst="rect">
            <a:avLst/>
          </a:prstGeom>
          <a:noFill/>
        </p:spPr>
        <p:txBody>
          <a:bodyPr wrap="square" rtlCol="0">
            <a:spAutoFit/>
          </a:bodyPr>
          <a:lstStyle/>
          <a:p>
            <a:pPr algn="ctr"/>
            <a:r>
              <a:rPr lang="en-US" altLang="zh-CN" sz="1200" dirty="0">
                <a:solidFill>
                  <a:prstClr val="white">
                    <a:lumMod val="95000"/>
                  </a:prstClr>
                </a:solidFill>
                <a:latin typeface="ITC Avant Garde Std Md" panose="020B0602020202020204" pitchFamily="34" charset="0"/>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ITC Avant Garde Std Md" panose="020B0602020202020204" pitchFamily="34" charset="0"/>
              <a:ea typeface="造字工房文研（非商用）常规体" pitchFamily="50" charset="-122"/>
              <a:cs typeface="DokChampa" panose="020B0604020202020204" pitchFamily="34" charset="-34"/>
            </a:endParaRPr>
          </a:p>
        </p:txBody>
      </p:sp>
      <p:sp>
        <p:nvSpPr>
          <p:cNvPr id="18" name="文本框 17"/>
          <p:cNvSpPr txBox="1"/>
          <p:nvPr/>
        </p:nvSpPr>
        <p:spPr>
          <a:xfrm>
            <a:off x="2545105" y="3712990"/>
            <a:ext cx="1019536" cy="523220"/>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2800" dirty="0">
                <a:solidFill>
                  <a:prstClr val="white"/>
                </a:solidFill>
                <a:latin typeface="Impact" panose="020B0806030902050204" pitchFamily="34" charset="0"/>
                <a:ea typeface="Hiragino Sans GB W6" panose="020B0600000000000000" pitchFamily="34" charset="-122"/>
              </a:rPr>
              <a:t>01</a:t>
            </a:r>
            <a:endParaRPr lang="zh-CN" altLang="en-US" sz="2800" dirty="0">
              <a:solidFill>
                <a:prstClr val="white"/>
              </a:solidFill>
              <a:latin typeface="Impact" panose="020B0806030902050204" pitchFamily="34" charset="0"/>
              <a:ea typeface="Hiragino Sans GB W6" panose="020B0600000000000000" pitchFamily="34" charset="-122"/>
            </a:endParaRPr>
          </a:p>
        </p:txBody>
      </p:sp>
      <p:sp>
        <p:nvSpPr>
          <p:cNvPr id="19" name="文本框 18"/>
          <p:cNvSpPr txBox="1"/>
          <p:nvPr/>
        </p:nvSpPr>
        <p:spPr>
          <a:xfrm>
            <a:off x="2603303" y="4079695"/>
            <a:ext cx="920450" cy="276999"/>
          </a:xfrm>
          <a:prstGeom prst="rect">
            <a:avLst/>
          </a:prstGeom>
          <a:noFill/>
        </p:spPr>
        <p:txBody>
          <a:bodyPr wrap="square" rtlCol="0">
            <a:spAutoFit/>
          </a:bodyPr>
          <a:lstStyle/>
          <a:p>
            <a:pPr algn="ctr"/>
            <a:r>
              <a:rPr lang="en-US" altLang="zh-CN" sz="1200" dirty="0">
                <a:solidFill>
                  <a:schemeClr val="bg1"/>
                </a:solidFill>
                <a:latin typeface="ITC Avant Garde Std Md" panose="020B0602020202020204" pitchFamily="34" charset="0"/>
                <a:ea typeface="造字工房文研（非商用）常规体" pitchFamily="50" charset="-122"/>
                <a:cs typeface="DokChampa" panose="020B0604020202020204" pitchFamily="34" charset="-34"/>
              </a:rPr>
              <a:t>STEP</a:t>
            </a:r>
            <a:endParaRPr lang="zh-CN" altLang="en-US" sz="1200" dirty="0">
              <a:solidFill>
                <a:schemeClr val="bg1"/>
              </a:solidFill>
              <a:latin typeface="ITC Avant Garde Std Md" panose="020B0602020202020204" pitchFamily="34" charset="0"/>
              <a:ea typeface="造字工房文研（非商用）常规体" pitchFamily="50" charset="-122"/>
              <a:cs typeface="DokChampa" panose="020B0604020202020204" pitchFamily="34" charset="-34"/>
            </a:endParaRPr>
          </a:p>
        </p:txBody>
      </p:sp>
      <p:sp>
        <p:nvSpPr>
          <p:cNvPr id="21" name="文本框 20"/>
          <p:cNvSpPr txBox="1"/>
          <p:nvPr/>
        </p:nvSpPr>
        <p:spPr>
          <a:xfrm>
            <a:off x="3451496" y="2234362"/>
            <a:ext cx="1019536" cy="523220"/>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2800" dirty="0">
                <a:solidFill>
                  <a:prstClr val="white"/>
                </a:solidFill>
                <a:latin typeface="Impact" panose="020B0806030902050204" pitchFamily="34" charset="0"/>
                <a:ea typeface="Hiragino Sans GB W6" panose="020B0600000000000000" pitchFamily="34" charset="-122"/>
              </a:rPr>
              <a:t>03</a:t>
            </a:r>
            <a:endParaRPr lang="zh-CN" altLang="en-US" sz="2800" dirty="0">
              <a:solidFill>
                <a:prstClr val="white"/>
              </a:solidFill>
              <a:latin typeface="Impact" panose="020B0806030902050204" pitchFamily="34" charset="0"/>
              <a:ea typeface="Hiragino Sans GB W6" panose="020B0600000000000000" pitchFamily="34" charset="-122"/>
            </a:endParaRPr>
          </a:p>
        </p:txBody>
      </p:sp>
      <p:sp>
        <p:nvSpPr>
          <p:cNvPr id="22" name="文本框 21"/>
          <p:cNvSpPr txBox="1"/>
          <p:nvPr/>
        </p:nvSpPr>
        <p:spPr>
          <a:xfrm>
            <a:off x="3509694" y="2601067"/>
            <a:ext cx="920450" cy="276999"/>
          </a:xfrm>
          <a:prstGeom prst="rect">
            <a:avLst/>
          </a:prstGeom>
          <a:noFill/>
        </p:spPr>
        <p:txBody>
          <a:bodyPr wrap="square" rtlCol="0">
            <a:spAutoFit/>
          </a:bodyPr>
          <a:lstStyle/>
          <a:p>
            <a:pPr algn="ctr"/>
            <a:r>
              <a:rPr lang="en-US" altLang="zh-CN" sz="1200" dirty="0">
                <a:solidFill>
                  <a:prstClr val="white">
                    <a:lumMod val="95000"/>
                  </a:prstClr>
                </a:solidFill>
                <a:latin typeface="ITC Avant Garde Std Md" panose="020B0602020202020204" pitchFamily="34" charset="0"/>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ITC Avant Garde Std Md" panose="020B0602020202020204" pitchFamily="34" charset="0"/>
              <a:ea typeface="造字工房文研（非商用）常规体" pitchFamily="50" charset="-122"/>
              <a:cs typeface="DokChampa" panose="020B0604020202020204" pitchFamily="34" charset="-34"/>
            </a:endParaRPr>
          </a:p>
        </p:txBody>
      </p:sp>
      <p:sp>
        <p:nvSpPr>
          <p:cNvPr id="24" name="文本框 23"/>
          <p:cNvSpPr txBox="1"/>
          <p:nvPr/>
        </p:nvSpPr>
        <p:spPr>
          <a:xfrm>
            <a:off x="3894699" y="1446347"/>
            <a:ext cx="1019536" cy="523220"/>
          </a:xfrm>
          <a:prstGeom prst="rect">
            <a:avLst/>
          </a:prstGeom>
          <a:noFill/>
          <a:effectLst>
            <a:innerShdw blurRad="63500" dist="50800">
              <a:prstClr val="black">
                <a:alpha val="50000"/>
              </a:prstClr>
            </a:innerShdw>
          </a:effectLst>
        </p:spPr>
        <p:txBody>
          <a:bodyPr wrap="square" rtlCol="0">
            <a:spAutoFit/>
          </a:bodyPr>
          <a:lstStyle/>
          <a:p>
            <a:pPr algn="ctr"/>
            <a:r>
              <a:rPr lang="en-US" altLang="zh-CN" sz="2800" dirty="0">
                <a:solidFill>
                  <a:prstClr val="white"/>
                </a:solidFill>
                <a:latin typeface="Impact" panose="020B0806030902050204" pitchFamily="34" charset="0"/>
                <a:ea typeface="Hiragino Sans GB W6" panose="020B0600000000000000" pitchFamily="34" charset="-122"/>
              </a:rPr>
              <a:t>04</a:t>
            </a:r>
            <a:endParaRPr lang="zh-CN" altLang="en-US" sz="2800" dirty="0">
              <a:solidFill>
                <a:prstClr val="white"/>
              </a:solidFill>
              <a:latin typeface="Impact" panose="020B0806030902050204" pitchFamily="34" charset="0"/>
              <a:ea typeface="Hiragino Sans GB W6" panose="020B0600000000000000" pitchFamily="34" charset="-122"/>
            </a:endParaRPr>
          </a:p>
        </p:txBody>
      </p:sp>
      <p:sp>
        <p:nvSpPr>
          <p:cNvPr id="25" name="文本框 24"/>
          <p:cNvSpPr txBox="1"/>
          <p:nvPr/>
        </p:nvSpPr>
        <p:spPr>
          <a:xfrm>
            <a:off x="3952897" y="1813052"/>
            <a:ext cx="920450" cy="276999"/>
          </a:xfrm>
          <a:prstGeom prst="rect">
            <a:avLst/>
          </a:prstGeom>
          <a:noFill/>
        </p:spPr>
        <p:txBody>
          <a:bodyPr wrap="square" rtlCol="0">
            <a:spAutoFit/>
          </a:bodyPr>
          <a:lstStyle/>
          <a:p>
            <a:pPr algn="ctr"/>
            <a:r>
              <a:rPr lang="en-US" altLang="zh-CN" sz="1200" dirty="0">
                <a:solidFill>
                  <a:prstClr val="white">
                    <a:lumMod val="95000"/>
                  </a:prstClr>
                </a:solidFill>
                <a:latin typeface="ITC Avant Garde Std Md" panose="020B0602020202020204" pitchFamily="34" charset="0"/>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ITC Avant Garde Std Md" panose="020B0602020202020204" pitchFamily="34" charset="0"/>
              <a:ea typeface="造字工房文研（非商用）常规体" pitchFamily="50" charset="-122"/>
              <a:cs typeface="DokChampa" panose="020B0604020202020204" pitchFamily="34" charset="-34"/>
            </a:endParaRPr>
          </a:p>
        </p:txBody>
      </p:sp>
      <p:sp>
        <p:nvSpPr>
          <p:cNvPr id="26" name="任意多边形 25"/>
          <p:cNvSpPr/>
          <p:nvPr/>
        </p:nvSpPr>
        <p:spPr>
          <a:xfrm>
            <a:off x="4307900" y="4697850"/>
            <a:ext cx="106915" cy="167490"/>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任意多边形 26"/>
          <p:cNvSpPr/>
          <p:nvPr/>
        </p:nvSpPr>
        <p:spPr>
          <a:xfrm>
            <a:off x="4273662" y="3791413"/>
            <a:ext cx="695226" cy="461130"/>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44000">
                <a:srgbClr val="01ACBE"/>
              </a:gs>
              <a:gs pos="20000">
                <a:srgbClr val="0194A3"/>
              </a:gs>
              <a:gs pos="100000">
                <a:srgbClr val="01CFE5"/>
              </a:gs>
              <a:gs pos="0">
                <a:srgbClr val="01808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任意多边形 27"/>
          <p:cNvSpPr/>
          <p:nvPr/>
        </p:nvSpPr>
        <p:spPr>
          <a:xfrm>
            <a:off x="4767681" y="3932446"/>
            <a:ext cx="106915" cy="167490"/>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任意多边形 28"/>
          <p:cNvSpPr/>
          <p:nvPr/>
        </p:nvSpPr>
        <p:spPr>
          <a:xfrm>
            <a:off x="4727642" y="2998608"/>
            <a:ext cx="695226" cy="461130"/>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50000">
                <a:srgbClr val="EC8888"/>
              </a:gs>
              <a:gs pos="30000">
                <a:srgbClr val="E87071"/>
              </a:gs>
              <a:gs pos="100000">
                <a:srgbClr val="EF9F9F"/>
              </a:gs>
              <a:gs pos="0">
                <a:srgbClr val="E24A4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5211108" y="3147076"/>
            <a:ext cx="106915" cy="167490"/>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任意多边形 30"/>
          <p:cNvSpPr/>
          <p:nvPr/>
        </p:nvSpPr>
        <p:spPr>
          <a:xfrm>
            <a:off x="5178665" y="2272572"/>
            <a:ext cx="695226" cy="461130"/>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21000">
                <a:srgbClr val="5A336B"/>
              </a:gs>
              <a:gs pos="38000">
                <a:srgbClr val="714187"/>
              </a:gs>
              <a:gs pos="100000">
                <a:srgbClr val="8B50A6"/>
              </a:gs>
              <a:gs pos="0">
                <a:srgbClr val="4C2B5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p:nvPr/>
        </p:nvSpPr>
        <p:spPr>
          <a:xfrm>
            <a:off x="5661463" y="2422337"/>
            <a:ext cx="106915" cy="167490"/>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3" name="组合 32"/>
          <p:cNvGrpSpPr/>
          <p:nvPr/>
        </p:nvGrpSpPr>
        <p:grpSpPr>
          <a:xfrm>
            <a:off x="4451810" y="3907138"/>
            <a:ext cx="201723" cy="208927"/>
            <a:chOff x="9450388" y="2662238"/>
            <a:chExt cx="133350" cy="138112"/>
          </a:xfrm>
          <a:solidFill>
            <a:schemeClr val="bg1"/>
          </a:solidFill>
        </p:grpSpPr>
        <p:sp>
          <p:nvSpPr>
            <p:cNvPr id="34"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9" name="Group 4"/>
          <p:cNvGrpSpPr>
            <a:grpSpLocks noChangeAspect="1"/>
          </p:cNvGrpSpPr>
          <p:nvPr/>
        </p:nvGrpSpPr>
        <p:grpSpPr bwMode="auto">
          <a:xfrm>
            <a:off x="3982502" y="4704014"/>
            <a:ext cx="233605" cy="180635"/>
            <a:chOff x="3494" y="1896"/>
            <a:chExt cx="688" cy="532"/>
          </a:xfrm>
          <a:solidFill>
            <a:schemeClr val="bg1"/>
          </a:solidFill>
        </p:grpSpPr>
        <p:sp>
          <p:nvSpPr>
            <p:cNvPr id="40"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3" name="组合 42"/>
          <p:cNvGrpSpPr/>
          <p:nvPr/>
        </p:nvGrpSpPr>
        <p:grpSpPr>
          <a:xfrm>
            <a:off x="4874219" y="3127434"/>
            <a:ext cx="223360" cy="224014"/>
            <a:chOff x="458010" y="4063526"/>
            <a:chExt cx="1087437" cy="1090612"/>
          </a:xfrm>
          <a:solidFill>
            <a:schemeClr val="bg1"/>
          </a:solidFill>
        </p:grpSpPr>
        <p:sp>
          <p:nvSpPr>
            <p:cNvPr id="44"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8" name="Group 17"/>
          <p:cNvGrpSpPr>
            <a:grpSpLocks noChangeAspect="1"/>
          </p:cNvGrpSpPr>
          <p:nvPr/>
        </p:nvGrpSpPr>
        <p:grpSpPr bwMode="auto">
          <a:xfrm>
            <a:off x="5367456" y="2405769"/>
            <a:ext cx="209733" cy="225135"/>
            <a:chOff x="231" y="1205"/>
            <a:chExt cx="640" cy="687"/>
          </a:xfrm>
          <a:solidFill>
            <a:schemeClr val="bg1"/>
          </a:solidFill>
        </p:grpSpPr>
        <p:sp>
          <p:nvSpPr>
            <p:cNvPr id="4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4" name="文本框 53"/>
          <p:cNvSpPr txBox="1"/>
          <p:nvPr/>
        </p:nvSpPr>
        <p:spPr bwMode="auto">
          <a:xfrm flipH="1">
            <a:off x="7037087" y="2234362"/>
            <a:ext cx="2676507" cy="461665"/>
          </a:xfrm>
          <a:prstGeom prst="rect">
            <a:avLst/>
          </a:prstGeom>
          <a:noFill/>
        </p:spPr>
        <p:txBody>
          <a:bodyPr wrap="square">
            <a:spAutoFit/>
          </a:bodyPr>
          <a:lstStyle/>
          <a:p>
            <a:pPr algn="ctr"/>
            <a:r>
              <a:rPr lang="id-ID" altLang="zh-CN" sz="1200" dirty="0">
                <a:solidFill>
                  <a:schemeClr val="bg1">
                    <a:lumMod val="50000"/>
                  </a:schemeClr>
                </a:solidFill>
              </a:rPr>
              <a:t>Suitable for all categories business and personal presentation</a:t>
            </a:r>
          </a:p>
        </p:txBody>
      </p:sp>
      <p:sp>
        <p:nvSpPr>
          <p:cNvPr id="55" name="文本框 54"/>
          <p:cNvSpPr txBox="1"/>
          <p:nvPr/>
        </p:nvSpPr>
        <p:spPr bwMode="auto">
          <a:xfrm flipH="1">
            <a:off x="7037087" y="2996362"/>
            <a:ext cx="2676507" cy="461665"/>
          </a:xfrm>
          <a:prstGeom prst="rect">
            <a:avLst/>
          </a:prstGeom>
          <a:noFill/>
        </p:spPr>
        <p:txBody>
          <a:bodyPr wrap="square">
            <a:spAutoFit/>
          </a:bodyPr>
          <a:lstStyle/>
          <a:p>
            <a:pPr algn="ctr"/>
            <a:r>
              <a:rPr lang="id-ID" altLang="zh-CN" sz="1200" dirty="0">
                <a:solidFill>
                  <a:schemeClr val="bg1">
                    <a:lumMod val="50000"/>
                  </a:schemeClr>
                </a:solidFill>
              </a:rPr>
              <a:t>Suitable for all categories business and personal presentation</a:t>
            </a:r>
          </a:p>
        </p:txBody>
      </p:sp>
      <p:sp>
        <p:nvSpPr>
          <p:cNvPr id="56" name="文本框 55"/>
          <p:cNvSpPr txBox="1"/>
          <p:nvPr/>
        </p:nvSpPr>
        <p:spPr bwMode="auto">
          <a:xfrm flipH="1">
            <a:off x="7037087" y="3758362"/>
            <a:ext cx="2676507" cy="461665"/>
          </a:xfrm>
          <a:prstGeom prst="rect">
            <a:avLst/>
          </a:prstGeom>
          <a:noFill/>
        </p:spPr>
        <p:txBody>
          <a:bodyPr wrap="square">
            <a:spAutoFit/>
          </a:bodyPr>
          <a:lstStyle/>
          <a:p>
            <a:pPr algn="ctr"/>
            <a:r>
              <a:rPr lang="id-ID" altLang="zh-CN" sz="1200" dirty="0">
                <a:solidFill>
                  <a:schemeClr val="bg1">
                    <a:lumMod val="50000"/>
                  </a:schemeClr>
                </a:solidFill>
              </a:rPr>
              <a:t>Suitable for all categories business and personal presentation</a:t>
            </a:r>
          </a:p>
        </p:txBody>
      </p:sp>
      <p:sp>
        <p:nvSpPr>
          <p:cNvPr id="57" name="文本框 56"/>
          <p:cNvSpPr txBox="1"/>
          <p:nvPr/>
        </p:nvSpPr>
        <p:spPr bwMode="auto">
          <a:xfrm flipH="1">
            <a:off x="7037087" y="4520362"/>
            <a:ext cx="2676507" cy="461665"/>
          </a:xfrm>
          <a:prstGeom prst="rect">
            <a:avLst/>
          </a:prstGeom>
          <a:noFill/>
        </p:spPr>
        <p:txBody>
          <a:bodyPr wrap="square">
            <a:spAutoFit/>
          </a:bodyPr>
          <a:lstStyle/>
          <a:p>
            <a:pPr algn="ctr"/>
            <a:r>
              <a:rPr lang="id-ID" altLang="zh-CN" sz="1200" dirty="0">
                <a:solidFill>
                  <a:schemeClr val="bg1">
                    <a:lumMod val="50000"/>
                  </a:schemeClr>
                </a:solidFill>
              </a:rPr>
              <a:t>Suitable for all categories business and personal presentation</a:t>
            </a:r>
          </a:p>
        </p:txBody>
      </p:sp>
      <p:grpSp>
        <p:nvGrpSpPr>
          <p:cNvPr id="58" name="组合 57"/>
          <p:cNvGrpSpPr/>
          <p:nvPr/>
        </p:nvGrpSpPr>
        <p:grpSpPr>
          <a:xfrm>
            <a:off x="6134100" y="2246805"/>
            <a:ext cx="871754" cy="543062"/>
            <a:chOff x="1683210" y="396832"/>
            <a:chExt cx="871754" cy="543062"/>
          </a:xfrm>
        </p:grpSpPr>
        <p:sp>
          <p:nvSpPr>
            <p:cNvPr id="59" name="文本框 58"/>
            <p:cNvSpPr txBox="1"/>
            <p:nvPr/>
          </p:nvSpPr>
          <p:spPr>
            <a:xfrm>
              <a:off x="1683210" y="396832"/>
              <a:ext cx="871754" cy="461665"/>
            </a:xfrm>
            <a:prstGeom prst="rect">
              <a:avLst/>
            </a:prstGeom>
            <a:noFill/>
          </p:spPr>
          <p:txBody>
            <a:bodyPr wrap="square" rtlCol="0">
              <a:spAutoFit/>
            </a:bodyPr>
            <a:lstStyle/>
            <a:p>
              <a:pPr algn="ctr"/>
              <a:r>
                <a:rPr lang="zh-CN" altLang="en-US" sz="2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高效</a:t>
              </a:r>
            </a:p>
          </p:txBody>
        </p:sp>
        <p:sp>
          <p:nvSpPr>
            <p:cNvPr id="60" name="文本框 59"/>
            <p:cNvSpPr txBox="1"/>
            <p:nvPr/>
          </p:nvSpPr>
          <p:spPr>
            <a:xfrm>
              <a:off x="1731656" y="739839"/>
              <a:ext cx="774859" cy="200055"/>
            </a:xfrm>
            <a:prstGeom prst="rect">
              <a:avLst/>
            </a:prstGeom>
            <a:noFill/>
          </p:spPr>
          <p:txBody>
            <a:bodyPr wrap="square" rtlCol="0">
              <a:spAutoFit/>
            </a:bodyPr>
            <a:lstStyle/>
            <a:p>
              <a:pPr algn="dist"/>
              <a:r>
                <a:rPr lang="en-US" altLang="zh-CN" sz="7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PERCEPTUAL</a:t>
              </a:r>
            </a:p>
          </p:txBody>
        </p:sp>
      </p:grpSp>
      <p:grpSp>
        <p:nvGrpSpPr>
          <p:cNvPr id="61" name="组合 60"/>
          <p:cNvGrpSpPr/>
          <p:nvPr/>
        </p:nvGrpSpPr>
        <p:grpSpPr>
          <a:xfrm>
            <a:off x="6134100" y="3008805"/>
            <a:ext cx="871754" cy="543062"/>
            <a:chOff x="1683210" y="396832"/>
            <a:chExt cx="871754" cy="543062"/>
          </a:xfrm>
        </p:grpSpPr>
        <p:sp>
          <p:nvSpPr>
            <p:cNvPr id="62" name="文本框 61"/>
            <p:cNvSpPr txBox="1"/>
            <p:nvPr/>
          </p:nvSpPr>
          <p:spPr>
            <a:xfrm>
              <a:off x="1683210" y="396832"/>
              <a:ext cx="871754" cy="461665"/>
            </a:xfrm>
            <a:prstGeom prst="rect">
              <a:avLst/>
            </a:prstGeom>
            <a:noFill/>
          </p:spPr>
          <p:txBody>
            <a:bodyPr wrap="square" rtlCol="0">
              <a:spAutoFit/>
            </a:bodyPr>
            <a:lstStyle/>
            <a:p>
              <a:pPr algn="ctr"/>
              <a:r>
                <a:rPr lang="zh-CN" altLang="en-US" sz="240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简单</a:t>
              </a:r>
              <a:endParaRPr lang="zh-CN" altLang="en-US" sz="2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3" name="文本框 62"/>
            <p:cNvSpPr txBox="1"/>
            <p:nvPr/>
          </p:nvSpPr>
          <p:spPr>
            <a:xfrm>
              <a:off x="1731656" y="739839"/>
              <a:ext cx="774859" cy="200055"/>
            </a:xfrm>
            <a:prstGeom prst="rect">
              <a:avLst/>
            </a:prstGeom>
            <a:noFill/>
          </p:spPr>
          <p:txBody>
            <a:bodyPr wrap="square" rtlCol="0">
              <a:spAutoFit/>
            </a:bodyPr>
            <a:lstStyle/>
            <a:p>
              <a:pPr algn="dist"/>
              <a:r>
                <a:rPr lang="en-US" altLang="zh-CN" sz="7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PERCEPTUAL</a:t>
              </a:r>
            </a:p>
          </p:txBody>
        </p:sp>
      </p:grpSp>
      <p:grpSp>
        <p:nvGrpSpPr>
          <p:cNvPr id="64" name="组合 63"/>
          <p:cNvGrpSpPr/>
          <p:nvPr/>
        </p:nvGrpSpPr>
        <p:grpSpPr>
          <a:xfrm>
            <a:off x="6134100" y="3770805"/>
            <a:ext cx="871754" cy="543062"/>
            <a:chOff x="1683210" y="396832"/>
            <a:chExt cx="871754" cy="543062"/>
          </a:xfrm>
        </p:grpSpPr>
        <p:sp>
          <p:nvSpPr>
            <p:cNvPr id="65" name="文本框 64"/>
            <p:cNvSpPr txBox="1"/>
            <p:nvPr/>
          </p:nvSpPr>
          <p:spPr>
            <a:xfrm>
              <a:off x="1683210" y="396832"/>
              <a:ext cx="871754" cy="461665"/>
            </a:xfrm>
            <a:prstGeom prst="rect">
              <a:avLst/>
            </a:prstGeom>
            <a:noFill/>
          </p:spPr>
          <p:txBody>
            <a:bodyPr wrap="square" rtlCol="0">
              <a:spAutoFit/>
            </a:bodyPr>
            <a:lstStyle/>
            <a:p>
              <a:pPr algn="ctr"/>
              <a:r>
                <a:rPr lang="zh-CN" altLang="en-US" sz="2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安全</a:t>
              </a:r>
            </a:p>
          </p:txBody>
        </p:sp>
        <p:sp>
          <p:nvSpPr>
            <p:cNvPr id="66" name="文本框 65"/>
            <p:cNvSpPr txBox="1"/>
            <p:nvPr/>
          </p:nvSpPr>
          <p:spPr>
            <a:xfrm>
              <a:off x="1731656" y="739839"/>
              <a:ext cx="774859" cy="200055"/>
            </a:xfrm>
            <a:prstGeom prst="rect">
              <a:avLst/>
            </a:prstGeom>
            <a:noFill/>
          </p:spPr>
          <p:txBody>
            <a:bodyPr wrap="square" rtlCol="0">
              <a:spAutoFit/>
            </a:bodyPr>
            <a:lstStyle/>
            <a:p>
              <a:pPr algn="dist"/>
              <a:r>
                <a:rPr lang="en-US" altLang="zh-CN" sz="7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PERCEPTUAL</a:t>
              </a:r>
            </a:p>
          </p:txBody>
        </p:sp>
      </p:grpSp>
      <p:grpSp>
        <p:nvGrpSpPr>
          <p:cNvPr id="67" name="组合 66"/>
          <p:cNvGrpSpPr/>
          <p:nvPr/>
        </p:nvGrpSpPr>
        <p:grpSpPr>
          <a:xfrm>
            <a:off x="6134100" y="4532805"/>
            <a:ext cx="871754" cy="543062"/>
            <a:chOff x="1683210" y="396832"/>
            <a:chExt cx="871754" cy="543062"/>
          </a:xfrm>
        </p:grpSpPr>
        <p:sp>
          <p:nvSpPr>
            <p:cNvPr id="68" name="文本框 67"/>
            <p:cNvSpPr txBox="1"/>
            <p:nvPr/>
          </p:nvSpPr>
          <p:spPr>
            <a:xfrm>
              <a:off x="1683210" y="396832"/>
              <a:ext cx="871754" cy="461665"/>
            </a:xfrm>
            <a:prstGeom prst="rect">
              <a:avLst/>
            </a:prstGeom>
            <a:noFill/>
          </p:spPr>
          <p:txBody>
            <a:bodyPr wrap="square" rtlCol="0">
              <a:spAutoFit/>
            </a:bodyPr>
            <a:lstStyle/>
            <a:p>
              <a:pPr algn="ctr"/>
              <a:r>
                <a:rPr lang="zh-CN" altLang="en-US" sz="24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稳定</a:t>
              </a:r>
            </a:p>
          </p:txBody>
        </p:sp>
        <p:sp>
          <p:nvSpPr>
            <p:cNvPr id="69" name="文本框 68"/>
            <p:cNvSpPr txBox="1"/>
            <p:nvPr/>
          </p:nvSpPr>
          <p:spPr>
            <a:xfrm>
              <a:off x="1731656" y="739839"/>
              <a:ext cx="774859" cy="200055"/>
            </a:xfrm>
            <a:prstGeom prst="rect">
              <a:avLst/>
            </a:prstGeom>
            <a:noFill/>
          </p:spPr>
          <p:txBody>
            <a:bodyPr wrap="square" rtlCol="0">
              <a:spAutoFit/>
            </a:bodyPr>
            <a:lstStyle/>
            <a:p>
              <a:pPr algn="dist"/>
              <a:r>
                <a:rPr lang="en-US" altLang="zh-CN" sz="7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PERCEPTUAL</a:t>
              </a:r>
            </a:p>
          </p:txBody>
        </p:sp>
      </p:grpSp>
    </p:spTree>
    <p:extLst>
      <p:ext uri="{BB962C8B-B14F-4D97-AF65-F5344CB8AC3E}">
        <p14:creationId xmlns:p14="http://schemas.microsoft.com/office/powerpoint/2010/main" val="1701649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4248839" y="1339600"/>
            <a:ext cx="3700987" cy="4491756"/>
            <a:chOff x="4649787" y="0"/>
            <a:chExt cx="4926013" cy="5978526"/>
          </a:xfrm>
        </p:grpSpPr>
        <p:sp>
          <p:nvSpPr>
            <p:cNvPr id="72" name="Freeform 31"/>
            <p:cNvSpPr>
              <a:spLocks/>
            </p:cNvSpPr>
            <p:nvPr/>
          </p:nvSpPr>
          <p:spPr bwMode="auto">
            <a:xfrm>
              <a:off x="4649787" y="0"/>
              <a:ext cx="4926013" cy="5978526"/>
            </a:xfrm>
            <a:custGeom>
              <a:avLst/>
              <a:gdLst>
                <a:gd name="T0" fmla="*/ 22 w 338"/>
                <a:gd name="T1" fmla="*/ 184 h 411"/>
                <a:gd name="T2" fmla="*/ 20 w 338"/>
                <a:gd name="T3" fmla="*/ 77 h 411"/>
                <a:gd name="T4" fmla="*/ 150 w 338"/>
                <a:gd name="T5" fmla="*/ 0 h 411"/>
                <a:gd name="T6" fmla="*/ 288 w 338"/>
                <a:gd name="T7" fmla="*/ 84 h 411"/>
                <a:gd name="T8" fmla="*/ 303 w 338"/>
                <a:gd name="T9" fmla="*/ 143 h 411"/>
                <a:gd name="T10" fmla="*/ 302 w 338"/>
                <a:gd name="T11" fmla="*/ 169 h 411"/>
                <a:gd name="T12" fmla="*/ 334 w 338"/>
                <a:gd name="T13" fmla="*/ 211 h 411"/>
                <a:gd name="T14" fmla="*/ 330 w 338"/>
                <a:gd name="T15" fmla="*/ 223 h 411"/>
                <a:gd name="T16" fmla="*/ 312 w 338"/>
                <a:gd name="T17" fmla="*/ 230 h 411"/>
                <a:gd name="T18" fmla="*/ 312 w 338"/>
                <a:gd name="T19" fmla="*/ 242 h 411"/>
                <a:gd name="T20" fmla="*/ 311 w 338"/>
                <a:gd name="T21" fmla="*/ 257 h 411"/>
                <a:gd name="T22" fmla="*/ 305 w 338"/>
                <a:gd name="T23" fmla="*/ 261 h 411"/>
                <a:gd name="T24" fmla="*/ 306 w 338"/>
                <a:gd name="T25" fmla="*/ 274 h 411"/>
                <a:gd name="T26" fmla="*/ 300 w 338"/>
                <a:gd name="T27" fmla="*/ 290 h 411"/>
                <a:gd name="T28" fmla="*/ 302 w 338"/>
                <a:gd name="T29" fmla="*/ 307 h 411"/>
                <a:gd name="T30" fmla="*/ 278 w 338"/>
                <a:gd name="T31" fmla="*/ 320 h 411"/>
                <a:gd name="T32" fmla="*/ 236 w 338"/>
                <a:gd name="T33" fmla="*/ 320 h 411"/>
                <a:gd name="T34" fmla="*/ 228 w 338"/>
                <a:gd name="T35" fmla="*/ 322 h 411"/>
                <a:gd name="T36" fmla="*/ 214 w 338"/>
                <a:gd name="T37" fmla="*/ 345 h 411"/>
                <a:gd name="T38" fmla="*/ 210 w 338"/>
                <a:gd name="T39" fmla="*/ 371 h 411"/>
                <a:gd name="T40" fmla="*/ 251 w 338"/>
                <a:gd name="T41" fmla="*/ 411 h 411"/>
                <a:gd name="T42" fmla="*/ 28 w 338"/>
                <a:gd name="T43" fmla="*/ 411 h 411"/>
                <a:gd name="T44" fmla="*/ 75 w 338"/>
                <a:gd name="T45" fmla="*/ 317 h 411"/>
                <a:gd name="T46" fmla="*/ 79 w 338"/>
                <a:gd name="T47" fmla="*/ 280 h 411"/>
                <a:gd name="T48" fmla="*/ 65 w 338"/>
                <a:gd name="T49" fmla="*/ 250 h 411"/>
                <a:gd name="T50" fmla="*/ 24 w 338"/>
                <a:gd name="T51" fmla="*/ 190 h 411"/>
                <a:gd name="T52" fmla="*/ 22 w 338"/>
                <a:gd name="T53" fmla="*/ 18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8" h="411">
                  <a:moveTo>
                    <a:pt x="22" y="184"/>
                  </a:moveTo>
                  <a:cubicBezTo>
                    <a:pt x="22" y="184"/>
                    <a:pt x="0" y="132"/>
                    <a:pt x="20" y="77"/>
                  </a:cubicBezTo>
                  <a:cubicBezTo>
                    <a:pt x="40" y="22"/>
                    <a:pt x="105" y="0"/>
                    <a:pt x="150" y="0"/>
                  </a:cubicBezTo>
                  <a:cubicBezTo>
                    <a:pt x="195" y="0"/>
                    <a:pt x="255" y="15"/>
                    <a:pt x="288" y="84"/>
                  </a:cubicBezTo>
                  <a:cubicBezTo>
                    <a:pt x="288" y="84"/>
                    <a:pt x="304" y="123"/>
                    <a:pt x="303" y="143"/>
                  </a:cubicBezTo>
                  <a:cubicBezTo>
                    <a:pt x="303" y="143"/>
                    <a:pt x="289" y="155"/>
                    <a:pt x="302" y="169"/>
                  </a:cubicBezTo>
                  <a:cubicBezTo>
                    <a:pt x="313" y="182"/>
                    <a:pt x="334" y="211"/>
                    <a:pt x="334" y="211"/>
                  </a:cubicBezTo>
                  <a:cubicBezTo>
                    <a:pt x="334" y="211"/>
                    <a:pt x="338" y="219"/>
                    <a:pt x="330" y="223"/>
                  </a:cubicBezTo>
                  <a:cubicBezTo>
                    <a:pt x="322" y="226"/>
                    <a:pt x="317" y="226"/>
                    <a:pt x="312" y="230"/>
                  </a:cubicBezTo>
                  <a:cubicBezTo>
                    <a:pt x="307" y="234"/>
                    <a:pt x="306" y="237"/>
                    <a:pt x="312" y="242"/>
                  </a:cubicBezTo>
                  <a:cubicBezTo>
                    <a:pt x="317" y="247"/>
                    <a:pt x="315" y="255"/>
                    <a:pt x="311" y="257"/>
                  </a:cubicBezTo>
                  <a:cubicBezTo>
                    <a:pt x="307" y="260"/>
                    <a:pt x="305" y="261"/>
                    <a:pt x="305" y="261"/>
                  </a:cubicBezTo>
                  <a:cubicBezTo>
                    <a:pt x="305" y="261"/>
                    <a:pt x="314" y="267"/>
                    <a:pt x="306" y="274"/>
                  </a:cubicBezTo>
                  <a:cubicBezTo>
                    <a:pt x="298" y="281"/>
                    <a:pt x="299" y="285"/>
                    <a:pt x="300" y="290"/>
                  </a:cubicBezTo>
                  <a:cubicBezTo>
                    <a:pt x="301" y="294"/>
                    <a:pt x="305" y="301"/>
                    <a:pt x="302" y="307"/>
                  </a:cubicBezTo>
                  <a:cubicBezTo>
                    <a:pt x="299" y="313"/>
                    <a:pt x="293" y="318"/>
                    <a:pt x="278" y="320"/>
                  </a:cubicBezTo>
                  <a:cubicBezTo>
                    <a:pt x="278" y="320"/>
                    <a:pt x="244" y="318"/>
                    <a:pt x="236" y="320"/>
                  </a:cubicBezTo>
                  <a:cubicBezTo>
                    <a:pt x="228" y="321"/>
                    <a:pt x="228" y="322"/>
                    <a:pt x="228" y="322"/>
                  </a:cubicBezTo>
                  <a:cubicBezTo>
                    <a:pt x="228" y="322"/>
                    <a:pt x="217" y="327"/>
                    <a:pt x="214" y="345"/>
                  </a:cubicBezTo>
                  <a:cubicBezTo>
                    <a:pt x="211" y="363"/>
                    <a:pt x="210" y="371"/>
                    <a:pt x="210" y="371"/>
                  </a:cubicBezTo>
                  <a:cubicBezTo>
                    <a:pt x="210" y="371"/>
                    <a:pt x="210" y="388"/>
                    <a:pt x="251" y="411"/>
                  </a:cubicBezTo>
                  <a:cubicBezTo>
                    <a:pt x="28" y="411"/>
                    <a:pt x="28" y="411"/>
                    <a:pt x="28" y="411"/>
                  </a:cubicBezTo>
                  <a:cubicBezTo>
                    <a:pt x="28" y="411"/>
                    <a:pt x="67" y="359"/>
                    <a:pt x="75" y="317"/>
                  </a:cubicBezTo>
                  <a:cubicBezTo>
                    <a:pt x="75" y="317"/>
                    <a:pt x="80" y="291"/>
                    <a:pt x="79" y="280"/>
                  </a:cubicBezTo>
                  <a:cubicBezTo>
                    <a:pt x="77" y="270"/>
                    <a:pt x="78" y="268"/>
                    <a:pt x="65" y="250"/>
                  </a:cubicBezTo>
                  <a:cubicBezTo>
                    <a:pt x="51" y="231"/>
                    <a:pt x="28" y="199"/>
                    <a:pt x="24" y="190"/>
                  </a:cubicBezTo>
                  <a:cubicBezTo>
                    <a:pt x="24" y="189"/>
                    <a:pt x="22" y="184"/>
                    <a:pt x="22" y="184"/>
                  </a:cubicBezTo>
                  <a:close/>
                </a:path>
              </a:pathLst>
            </a:custGeom>
            <a:solidFill>
              <a:srgbClr val="01ACBE"/>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73" name="任意多边形 72"/>
            <p:cNvSpPr>
              <a:spLocks/>
            </p:cNvSpPr>
            <p:nvPr/>
          </p:nvSpPr>
          <p:spPr bwMode="auto">
            <a:xfrm>
              <a:off x="5077437" y="4378960"/>
              <a:ext cx="3987412" cy="1599566"/>
            </a:xfrm>
            <a:custGeom>
              <a:avLst/>
              <a:gdLst>
                <a:gd name="connsiteX0" fmla="*/ 2019634 w 3987412"/>
                <a:gd name="connsiteY0" fmla="*/ 0 h 1599566"/>
                <a:gd name="connsiteX1" fmla="*/ 3984907 w 3987412"/>
                <a:gd name="connsiteY1" fmla="*/ 0 h 1599566"/>
                <a:gd name="connsiteX2" fmla="*/ 3987412 w 3987412"/>
                <a:gd name="connsiteY2" fmla="*/ 19475 h 1599566"/>
                <a:gd name="connsiteX3" fmla="*/ 3971471 w 3987412"/>
                <a:gd name="connsiteY3" fmla="*/ 86752 h 1599566"/>
                <a:gd name="connsiteX4" fmla="*/ 3621695 w 3987412"/>
                <a:gd name="connsiteY4" fmla="*/ 275854 h 1599566"/>
                <a:gd name="connsiteX5" fmla="*/ 3009587 w 3987412"/>
                <a:gd name="connsiteY5" fmla="*/ 275854 h 1599566"/>
                <a:gd name="connsiteX6" fmla="*/ 2892995 w 3987412"/>
                <a:gd name="connsiteY6" fmla="*/ 304946 h 1599566"/>
                <a:gd name="connsiteX7" fmla="*/ 2688959 w 3987412"/>
                <a:gd name="connsiteY7" fmla="*/ 639511 h 1599566"/>
                <a:gd name="connsiteX8" fmla="*/ 2630663 w 3987412"/>
                <a:gd name="connsiteY8" fmla="*/ 1017715 h 1599566"/>
                <a:gd name="connsiteX9" fmla="*/ 3228197 w 3987412"/>
                <a:gd name="connsiteY9" fmla="*/ 1599566 h 1599566"/>
                <a:gd name="connsiteX10" fmla="*/ 28976 w 3987412"/>
                <a:gd name="connsiteY10" fmla="*/ 1599566 h 1599566"/>
                <a:gd name="connsiteX11" fmla="*/ 0 w 3987412"/>
                <a:gd name="connsiteY11" fmla="*/ 1599566 h 1599566"/>
                <a:gd name="connsiteX12" fmla="*/ 30814 w 3987412"/>
                <a:gd name="connsiteY12" fmla="*/ 1597660 h 1599566"/>
                <a:gd name="connsiteX13" fmla="*/ 216234 w 3987412"/>
                <a:gd name="connsiteY13" fmla="*/ 1320800 h 1599566"/>
                <a:gd name="connsiteX14" fmla="*/ 444834 w 3987412"/>
                <a:gd name="connsiteY14" fmla="*/ 1320800 h 1599566"/>
                <a:gd name="connsiteX15" fmla="*/ 444834 w 3987412"/>
                <a:gd name="connsiteY15" fmla="*/ 1066800 h 1599566"/>
                <a:gd name="connsiteX16" fmla="*/ 851234 w 3987412"/>
                <a:gd name="connsiteY16" fmla="*/ 1066800 h 1599566"/>
                <a:gd name="connsiteX17" fmla="*/ 851234 w 3987412"/>
                <a:gd name="connsiteY17" fmla="*/ 774700 h 1599566"/>
                <a:gd name="connsiteX18" fmla="*/ 1244934 w 3987412"/>
                <a:gd name="connsiteY18" fmla="*/ 774700 h 1599566"/>
                <a:gd name="connsiteX19" fmla="*/ 1244934 w 3987412"/>
                <a:gd name="connsiteY19" fmla="*/ 533400 h 1599566"/>
                <a:gd name="connsiteX20" fmla="*/ 1638634 w 3987412"/>
                <a:gd name="connsiteY20" fmla="*/ 533400 h 1599566"/>
                <a:gd name="connsiteX21" fmla="*/ 1638634 w 3987412"/>
                <a:gd name="connsiteY21" fmla="*/ 266700 h 1599566"/>
                <a:gd name="connsiteX22" fmla="*/ 2019634 w 3987412"/>
                <a:gd name="connsiteY22" fmla="*/ 266700 h 1599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87412" h="1599566">
                  <a:moveTo>
                    <a:pt x="2019634" y="0"/>
                  </a:moveTo>
                  <a:lnTo>
                    <a:pt x="3984907" y="0"/>
                  </a:lnTo>
                  <a:lnTo>
                    <a:pt x="3987412" y="19475"/>
                  </a:lnTo>
                  <a:cubicBezTo>
                    <a:pt x="3986956" y="42204"/>
                    <a:pt x="3982402" y="64932"/>
                    <a:pt x="3971471" y="86752"/>
                  </a:cubicBezTo>
                  <a:cubicBezTo>
                    <a:pt x="3927749" y="174030"/>
                    <a:pt x="3840305" y="246761"/>
                    <a:pt x="3621695" y="275854"/>
                  </a:cubicBezTo>
                  <a:cubicBezTo>
                    <a:pt x="3621695" y="275854"/>
                    <a:pt x="3126179" y="246761"/>
                    <a:pt x="3009587" y="275854"/>
                  </a:cubicBezTo>
                  <a:cubicBezTo>
                    <a:pt x="2892995" y="290400"/>
                    <a:pt x="2892995" y="304946"/>
                    <a:pt x="2892995" y="304946"/>
                  </a:cubicBezTo>
                  <a:cubicBezTo>
                    <a:pt x="2892995" y="304946"/>
                    <a:pt x="2732681" y="377678"/>
                    <a:pt x="2688959" y="639511"/>
                  </a:cubicBezTo>
                  <a:cubicBezTo>
                    <a:pt x="2645237" y="901344"/>
                    <a:pt x="2630663" y="1017715"/>
                    <a:pt x="2630663" y="1017715"/>
                  </a:cubicBezTo>
                  <a:cubicBezTo>
                    <a:pt x="2630663" y="1017715"/>
                    <a:pt x="2630663" y="1265002"/>
                    <a:pt x="3228197" y="1599566"/>
                  </a:cubicBezTo>
                  <a:cubicBezTo>
                    <a:pt x="790695" y="1599566"/>
                    <a:pt x="181320" y="1599566"/>
                    <a:pt x="28976" y="1599566"/>
                  </a:cubicBezTo>
                  <a:lnTo>
                    <a:pt x="0" y="1599566"/>
                  </a:lnTo>
                  <a:lnTo>
                    <a:pt x="30814" y="1597660"/>
                  </a:lnTo>
                  <a:lnTo>
                    <a:pt x="216234" y="1320800"/>
                  </a:lnTo>
                  <a:lnTo>
                    <a:pt x="444834" y="1320800"/>
                  </a:lnTo>
                  <a:lnTo>
                    <a:pt x="444834" y="1066800"/>
                  </a:lnTo>
                  <a:lnTo>
                    <a:pt x="851234" y="1066800"/>
                  </a:lnTo>
                  <a:lnTo>
                    <a:pt x="851234" y="774700"/>
                  </a:lnTo>
                  <a:lnTo>
                    <a:pt x="1244934" y="774700"/>
                  </a:lnTo>
                  <a:lnTo>
                    <a:pt x="1244934" y="533400"/>
                  </a:lnTo>
                  <a:lnTo>
                    <a:pt x="1638634" y="533400"/>
                  </a:lnTo>
                  <a:lnTo>
                    <a:pt x="1638634" y="266700"/>
                  </a:lnTo>
                  <a:lnTo>
                    <a:pt x="2019634" y="266700"/>
                  </a:lnTo>
                  <a:close/>
                </a:path>
              </a:pathLst>
            </a:custGeom>
            <a:solidFill>
              <a:schemeClr val="tx1">
                <a:lumMod val="65000"/>
                <a:lumOff val="35000"/>
              </a:schemeClr>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74" name="任意多边形 73"/>
            <p:cNvSpPr>
              <a:spLocks/>
            </p:cNvSpPr>
            <p:nvPr/>
          </p:nvSpPr>
          <p:spPr bwMode="auto">
            <a:xfrm>
              <a:off x="5495195" y="1146632"/>
              <a:ext cx="4032980" cy="3222475"/>
            </a:xfrm>
            <a:custGeom>
              <a:avLst/>
              <a:gdLst>
                <a:gd name="connsiteX0" fmla="*/ 1811020 w 3945350"/>
                <a:gd name="connsiteY0" fmla="*/ 0 h 3222475"/>
                <a:gd name="connsiteX1" fmla="*/ 3217848 w 3945350"/>
                <a:gd name="connsiteY1" fmla="*/ 0 h 3222475"/>
                <a:gd name="connsiteX2" fmla="*/ 3260372 w 3945350"/>
                <a:gd name="connsiteY2" fmla="*/ 80487 h 3222475"/>
                <a:gd name="connsiteX3" fmla="*/ 3478982 w 3945350"/>
                <a:gd name="connsiteY3" fmla="*/ 938718 h 3222475"/>
                <a:gd name="connsiteX4" fmla="*/ 3464408 w 3945350"/>
                <a:gd name="connsiteY4" fmla="*/ 1316921 h 3222475"/>
                <a:gd name="connsiteX5" fmla="*/ 3930776 w 3945350"/>
                <a:gd name="connsiteY5" fmla="*/ 1927866 h 3222475"/>
                <a:gd name="connsiteX6" fmla="*/ 3872480 w 3945350"/>
                <a:gd name="connsiteY6" fmla="*/ 2102421 h 3222475"/>
                <a:gd name="connsiteX7" fmla="*/ 3610148 w 3945350"/>
                <a:gd name="connsiteY7" fmla="*/ 2204245 h 3222475"/>
                <a:gd name="connsiteX8" fmla="*/ 3610148 w 3945350"/>
                <a:gd name="connsiteY8" fmla="*/ 2378801 h 3222475"/>
                <a:gd name="connsiteX9" fmla="*/ 3595574 w 3945350"/>
                <a:gd name="connsiteY9" fmla="*/ 2596995 h 3222475"/>
                <a:gd name="connsiteX10" fmla="*/ 3508130 w 3945350"/>
                <a:gd name="connsiteY10" fmla="*/ 2655180 h 3222475"/>
                <a:gd name="connsiteX11" fmla="*/ 3522704 w 3945350"/>
                <a:gd name="connsiteY11" fmla="*/ 2844282 h 3222475"/>
                <a:gd name="connsiteX12" fmla="*/ 3435260 w 3945350"/>
                <a:gd name="connsiteY12" fmla="*/ 3077023 h 3222475"/>
                <a:gd name="connsiteX13" fmla="*/ 3471695 w 3945350"/>
                <a:gd name="connsiteY13" fmla="*/ 3189757 h 3222475"/>
                <a:gd name="connsiteX14" fmla="*/ 3475904 w 3945350"/>
                <a:gd name="connsiteY14" fmla="*/ 3222475 h 3222475"/>
                <a:gd name="connsiteX15" fmla="*/ 3041902 w 3945350"/>
                <a:gd name="connsiteY15" fmla="*/ 3222475 h 3222475"/>
                <a:gd name="connsiteX16" fmla="*/ 3041902 w 3945350"/>
                <a:gd name="connsiteY16" fmla="*/ 3217712 h 3222475"/>
                <a:gd name="connsiteX17" fmla="*/ 3051072 w 3945350"/>
                <a:gd name="connsiteY17" fmla="*/ 3217712 h 3222475"/>
                <a:gd name="connsiteX18" fmla="*/ 3051072 w 3945350"/>
                <a:gd name="connsiteY18" fmla="*/ 3201832 h 3222475"/>
                <a:gd name="connsiteX19" fmla="*/ 3051072 w 3945350"/>
                <a:gd name="connsiteY19" fmla="*/ 2997797 h 3222475"/>
                <a:gd name="connsiteX20" fmla="*/ 3045456 w 3945350"/>
                <a:gd name="connsiteY20" fmla="*/ 2997797 h 3222475"/>
                <a:gd name="connsiteX21" fmla="*/ 3043452 w 3945350"/>
                <a:gd name="connsiteY21" fmla="*/ 2924972 h 3222475"/>
                <a:gd name="connsiteX22" fmla="*/ 2814852 w 3945350"/>
                <a:gd name="connsiteY22" fmla="*/ 2924972 h 3222475"/>
                <a:gd name="connsiteX23" fmla="*/ 2814852 w 3945350"/>
                <a:gd name="connsiteY23" fmla="*/ 2670972 h 3222475"/>
                <a:gd name="connsiteX24" fmla="*/ 2408452 w 3945350"/>
                <a:gd name="connsiteY24" fmla="*/ 2670972 h 3222475"/>
                <a:gd name="connsiteX25" fmla="*/ 2408452 w 3945350"/>
                <a:gd name="connsiteY25" fmla="*/ 2378872 h 3222475"/>
                <a:gd name="connsiteX26" fmla="*/ 2014752 w 3945350"/>
                <a:gd name="connsiteY26" fmla="*/ 2378872 h 3222475"/>
                <a:gd name="connsiteX27" fmla="*/ 2014752 w 3945350"/>
                <a:gd name="connsiteY27" fmla="*/ 2137572 h 3222475"/>
                <a:gd name="connsiteX28" fmla="*/ 1621052 w 3945350"/>
                <a:gd name="connsiteY28" fmla="*/ 2137572 h 3222475"/>
                <a:gd name="connsiteX29" fmla="*/ 1621052 w 3945350"/>
                <a:gd name="connsiteY29" fmla="*/ 1870872 h 3222475"/>
                <a:gd name="connsiteX30" fmla="*/ 1240052 w 3945350"/>
                <a:gd name="connsiteY30" fmla="*/ 1870872 h 3222475"/>
                <a:gd name="connsiteX31" fmla="*/ 1240052 w 3945350"/>
                <a:gd name="connsiteY31" fmla="*/ 1604172 h 3222475"/>
                <a:gd name="connsiteX32" fmla="*/ 0 w 3945350"/>
                <a:gd name="connsiteY32" fmla="*/ 1604172 h 3222475"/>
                <a:gd name="connsiteX33" fmla="*/ 0 w 3945350"/>
                <a:gd name="connsiteY33" fmla="*/ 1597660 h 3222475"/>
                <a:gd name="connsiteX34" fmla="*/ 0 w 3945350"/>
                <a:gd name="connsiteY34" fmla="*/ 1393625 h 3222475"/>
                <a:gd name="connsiteX35" fmla="*/ 5616 w 3945350"/>
                <a:gd name="connsiteY35" fmla="*/ 1393625 h 3222475"/>
                <a:gd name="connsiteX36" fmla="*/ 7620 w 3945350"/>
                <a:gd name="connsiteY36" fmla="*/ 1320800 h 3222475"/>
                <a:gd name="connsiteX37" fmla="*/ 236220 w 3945350"/>
                <a:gd name="connsiteY37" fmla="*/ 1320800 h 3222475"/>
                <a:gd name="connsiteX38" fmla="*/ 236220 w 3945350"/>
                <a:gd name="connsiteY38" fmla="*/ 1066800 h 3222475"/>
                <a:gd name="connsiteX39" fmla="*/ 642620 w 3945350"/>
                <a:gd name="connsiteY39" fmla="*/ 1066800 h 3222475"/>
                <a:gd name="connsiteX40" fmla="*/ 642620 w 3945350"/>
                <a:gd name="connsiteY40" fmla="*/ 774700 h 3222475"/>
                <a:gd name="connsiteX41" fmla="*/ 1036320 w 3945350"/>
                <a:gd name="connsiteY41" fmla="*/ 774700 h 3222475"/>
                <a:gd name="connsiteX42" fmla="*/ 1036320 w 3945350"/>
                <a:gd name="connsiteY42" fmla="*/ 533400 h 3222475"/>
                <a:gd name="connsiteX43" fmla="*/ 1430020 w 3945350"/>
                <a:gd name="connsiteY43" fmla="*/ 533400 h 3222475"/>
                <a:gd name="connsiteX44" fmla="*/ 1430020 w 3945350"/>
                <a:gd name="connsiteY44" fmla="*/ 266700 h 3222475"/>
                <a:gd name="connsiteX45" fmla="*/ 1811020 w 3945350"/>
                <a:gd name="connsiteY45" fmla="*/ 266700 h 3222475"/>
                <a:gd name="connsiteX0" fmla="*/ 1811020 w 3945350"/>
                <a:gd name="connsiteY0" fmla="*/ 0 h 3222475"/>
                <a:gd name="connsiteX1" fmla="*/ 3217848 w 3945350"/>
                <a:gd name="connsiteY1" fmla="*/ 0 h 3222475"/>
                <a:gd name="connsiteX2" fmla="*/ 3260372 w 3945350"/>
                <a:gd name="connsiteY2" fmla="*/ 80487 h 3222475"/>
                <a:gd name="connsiteX3" fmla="*/ 3478982 w 3945350"/>
                <a:gd name="connsiteY3" fmla="*/ 938718 h 3222475"/>
                <a:gd name="connsiteX4" fmla="*/ 3464408 w 3945350"/>
                <a:gd name="connsiteY4" fmla="*/ 1316921 h 3222475"/>
                <a:gd name="connsiteX5" fmla="*/ 3930776 w 3945350"/>
                <a:gd name="connsiteY5" fmla="*/ 1927866 h 3222475"/>
                <a:gd name="connsiteX6" fmla="*/ 3872480 w 3945350"/>
                <a:gd name="connsiteY6" fmla="*/ 2102421 h 3222475"/>
                <a:gd name="connsiteX7" fmla="*/ 3610148 w 3945350"/>
                <a:gd name="connsiteY7" fmla="*/ 2204245 h 3222475"/>
                <a:gd name="connsiteX8" fmla="*/ 3610148 w 3945350"/>
                <a:gd name="connsiteY8" fmla="*/ 2378801 h 3222475"/>
                <a:gd name="connsiteX9" fmla="*/ 3595574 w 3945350"/>
                <a:gd name="connsiteY9" fmla="*/ 2596995 h 3222475"/>
                <a:gd name="connsiteX10" fmla="*/ 3508130 w 3945350"/>
                <a:gd name="connsiteY10" fmla="*/ 2655180 h 3222475"/>
                <a:gd name="connsiteX11" fmla="*/ 3522704 w 3945350"/>
                <a:gd name="connsiteY11" fmla="*/ 2844282 h 3222475"/>
                <a:gd name="connsiteX12" fmla="*/ 3435260 w 3945350"/>
                <a:gd name="connsiteY12" fmla="*/ 3077023 h 3222475"/>
                <a:gd name="connsiteX13" fmla="*/ 3471695 w 3945350"/>
                <a:gd name="connsiteY13" fmla="*/ 3189757 h 3222475"/>
                <a:gd name="connsiteX14" fmla="*/ 3475904 w 3945350"/>
                <a:gd name="connsiteY14" fmla="*/ 3222475 h 3222475"/>
                <a:gd name="connsiteX15" fmla="*/ 3041902 w 3945350"/>
                <a:gd name="connsiteY15" fmla="*/ 3222475 h 3222475"/>
                <a:gd name="connsiteX16" fmla="*/ 3041902 w 3945350"/>
                <a:gd name="connsiteY16" fmla="*/ 3217712 h 3222475"/>
                <a:gd name="connsiteX17" fmla="*/ 3051072 w 3945350"/>
                <a:gd name="connsiteY17" fmla="*/ 3217712 h 3222475"/>
                <a:gd name="connsiteX18" fmla="*/ 3051072 w 3945350"/>
                <a:gd name="connsiteY18" fmla="*/ 3201832 h 3222475"/>
                <a:gd name="connsiteX19" fmla="*/ 3051072 w 3945350"/>
                <a:gd name="connsiteY19" fmla="*/ 2997797 h 3222475"/>
                <a:gd name="connsiteX20" fmla="*/ 3045456 w 3945350"/>
                <a:gd name="connsiteY20" fmla="*/ 2997797 h 3222475"/>
                <a:gd name="connsiteX21" fmla="*/ 3043452 w 3945350"/>
                <a:gd name="connsiteY21" fmla="*/ 2924972 h 3222475"/>
                <a:gd name="connsiteX22" fmla="*/ 2814852 w 3945350"/>
                <a:gd name="connsiteY22" fmla="*/ 2924972 h 3222475"/>
                <a:gd name="connsiteX23" fmla="*/ 2814852 w 3945350"/>
                <a:gd name="connsiteY23" fmla="*/ 2670972 h 3222475"/>
                <a:gd name="connsiteX24" fmla="*/ 2408452 w 3945350"/>
                <a:gd name="connsiteY24" fmla="*/ 2670972 h 3222475"/>
                <a:gd name="connsiteX25" fmla="*/ 2408452 w 3945350"/>
                <a:gd name="connsiteY25" fmla="*/ 2378872 h 3222475"/>
                <a:gd name="connsiteX26" fmla="*/ 2014752 w 3945350"/>
                <a:gd name="connsiteY26" fmla="*/ 2378872 h 3222475"/>
                <a:gd name="connsiteX27" fmla="*/ 2014752 w 3945350"/>
                <a:gd name="connsiteY27" fmla="*/ 2137572 h 3222475"/>
                <a:gd name="connsiteX28" fmla="*/ 1621052 w 3945350"/>
                <a:gd name="connsiteY28" fmla="*/ 2137572 h 3222475"/>
                <a:gd name="connsiteX29" fmla="*/ 1621052 w 3945350"/>
                <a:gd name="connsiteY29" fmla="*/ 1870872 h 3222475"/>
                <a:gd name="connsiteX30" fmla="*/ 1240052 w 3945350"/>
                <a:gd name="connsiteY30" fmla="*/ 1870872 h 3222475"/>
                <a:gd name="connsiteX31" fmla="*/ 1240052 w 3945350"/>
                <a:gd name="connsiteY31" fmla="*/ 1604172 h 3222475"/>
                <a:gd name="connsiteX32" fmla="*/ 0 w 3945350"/>
                <a:gd name="connsiteY32" fmla="*/ 1604172 h 3222475"/>
                <a:gd name="connsiteX33" fmla="*/ 0 w 3945350"/>
                <a:gd name="connsiteY33" fmla="*/ 1597660 h 3222475"/>
                <a:gd name="connsiteX34" fmla="*/ 0 w 3945350"/>
                <a:gd name="connsiteY34" fmla="*/ 1393625 h 3222475"/>
                <a:gd name="connsiteX35" fmla="*/ 7620 w 3945350"/>
                <a:gd name="connsiteY35" fmla="*/ 1320800 h 3222475"/>
                <a:gd name="connsiteX36" fmla="*/ 236220 w 3945350"/>
                <a:gd name="connsiteY36" fmla="*/ 1320800 h 3222475"/>
                <a:gd name="connsiteX37" fmla="*/ 236220 w 3945350"/>
                <a:gd name="connsiteY37" fmla="*/ 1066800 h 3222475"/>
                <a:gd name="connsiteX38" fmla="*/ 642620 w 3945350"/>
                <a:gd name="connsiteY38" fmla="*/ 1066800 h 3222475"/>
                <a:gd name="connsiteX39" fmla="*/ 642620 w 3945350"/>
                <a:gd name="connsiteY39" fmla="*/ 774700 h 3222475"/>
                <a:gd name="connsiteX40" fmla="*/ 1036320 w 3945350"/>
                <a:gd name="connsiteY40" fmla="*/ 774700 h 3222475"/>
                <a:gd name="connsiteX41" fmla="*/ 1036320 w 3945350"/>
                <a:gd name="connsiteY41" fmla="*/ 533400 h 3222475"/>
                <a:gd name="connsiteX42" fmla="*/ 1430020 w 3945350"/>
                <a:gd name="connsiteY42" fmla="*/ 533400 h 3222475"/>
                <a:gd name="connsiteX43" fmla="*/ 1430020 w 3945350"/>
                <a:gd name="connsiteY43" fmla="*/ 266700 h 3222475"/>
                <a:gd name="connsiteX44" fmla="*/ 1811020 w 3945350"/>
                <a:gd name="connsiteY44" fmla="*/ 266700 h 3222475"/>
                <a:gd name="connsiteX45" fmla="*/ 1811020 w 3945350"/>
                <a:gd name="connsiteY45" fmla="*/ 0 h 3222475"/>
                <a:gd name="connsiteX0" fmla="*/ 1811020 w 3945350"/>
                <a:gd name="connsiteY0" fmla="*/ 0 h 3222475"/>
                <a:gd name="connsiteX1" fmla="*/ 3217848 w 3945350"/>
                <a:gd name="connsiteY1" fmla="*/ 0 h 3222475"/>
                <a:gd name="connsiteX2" fmla="*/ 3260372 w 3945350"/>
                <a:gd name="connsiteY2" fmla="*/ 80487 h 3222475"/>
                <a:gd name="connsiteX3" fmla="*/ 3478982 w 3945350"/>
                <a:gd name="connsiteY3" fmla="*/ 938718 h 3222475"/>
                <a:gd name="connsiteX4" fmla="*/ 3464408 w 3945350"/>
                <a:gd name="connsiteY4" fmla="*/ 1316921 h 3222475"/>
                <a:gd name="connsiteX5" fmla="*/ 3930776 w 3945350"/>
                <a:gd name="connsiteY5" fmla="*/ 1927866 h 3222475"/>
                <a:gd name="connsiteX6" fmla="*/ 3872480 w 3945350"/>
                <a:gd name="connsiteY6" fmla="*/ 2102421 h 3222475"/>
                <a:gd name="connsiteX7" fmla="*/ 3610148 w 3945350"/>
                <a:gd name="connsiteY7" fmla="*/ 2204245 h 3222475"/>
                <a:gd name="connsiteX8" fmla="*/ 3610148 w 3945350"/>
                <a:gd name="connsiteY8" fmla="*/ 2378801 h 3222475"/>
                <a:gd name="connsiteX9" fmla="*/ 3595574 w 3945350"/>
                <a:gd name="connsiteY9" fmla="*/ 2596995 h 3222475"/>
                <a:gd name="connsiteX10" fmla="*/ 3508130 w 3945350"/>
                <a:gd name="connsiteY10" fmla="*/ 2655180 h 3222475"/>
                <a:gd name="connsiteX11" fmla="*/ 3522704 w 3945350"/>
                <a:gd name="connsiteY11" fmla="*/ 2844282 h 3222475"/>
                <a:gd name="connsiteX12" fmla="*/ 3435260 w 3945350"/>
                <a:gd name="connsiteY12" fmla="*/ 3077023 h 3222475"/>
                <a:gd name="connsiteX13" fmla="*/ 3471695 w 3945350"/>
                <a:gd name="connsiteY13" fmla="*/ 3189757 h 3222475"/>
                <a:gd name="connsiteX14" fmla="*/ 3475904 w 3945350"/>
                <a:gd name="connsiteY14" fmla="*/ 3222475 h 3222475"/>
                <a:gd name="connsiteX15" fmla="*/ 3041902 w 3945350"/>
                <a:gd name="connsiteY15" fmla="*/ 3222475 h 3222475"/>
                <a:gd name="connsiteX16" fmla="*/ 3041902 w 3945350"/>
                <a:gd name="connsiteY16" fmla="*/ 3217712 h 3222475"/>
                <a:gd name="connsiteX17" fmla="*/ 3051072 w 3945350"/>
                <a:gd name="connsiteY17" fmla="*/ 3217712 h 3222475"/>
                <a:gd name="connsiteX18" fmla="*/ 3051072 w 3945350"/>
                <a:gd name="connsiteY18" fmla="*/ 3201832 h 3222475"/>
                <a:gd name="connsiteX19" fmla="*/ 3051072 w 3945350"/>
                <a:gd name="connsiteY19" fmla="*/ 2997797 h 3222475"/>
                <a:gd name="connsiteX20" fmla="*/ 3045456 w 3945350"/>
                <a:gd name="connsiteY20" fmla="*/ 2997797 h 3222475"/>
                <a:gd name="connsiteX21" fmla="*/ 3043452 w 3945350"/>
                <a:gd name="connsiteY21" fmla="*/ 2924972 h 3222475"/>
                <a:gd name="connsiteX22" fmla="*/ 2814852 w 3945350"/>
                <a:gd name="connsiteY22" fmla="*/ 2924972 h 3222475"/>
                <a:gd name="connsiteX23" fmla="*/ 2814852 w 3945350"/>
                <a:gd name="connsiteY23" fmla="*/ 2670972 h 3222475"/>
                <a:gd name="connsiteX24" fmla="*/ 2408452 w 3945350"/>
                <a:gd name="connsiteY24" fmla="*/ 2670972 h 3222475"/>
                <a:gd name="connsiteX25" fmla="*/ 2408452 w 3945350"/>
                <a:gd name="connsiteY25" fmla="*/ 2378872 h 3222475"/>
                <a:gd name="connsiteX26" fmla="*/ 2014752 w 3945350"/>
                <a:gd name="connsiteY26" fmla="*/ 2378872 h 3222475"/>
                <a:gd name="connsiteX27" fmla="*/ 2014752 w 3945350"/>
                <a:gd name="connsiteY27" fmla="*/ 2137572 h 3222475"/>
                <a:gd name="connsiteX28" fmla="*/ 1621052 w 3945350"/>
                <a:gd name="connsiteY28" fmla="*/ 2137572 h 3222475"/>
                <a:gd name="connsiteX29" fmla="*/ 1621052 w 3945350"/>
                <a:gd name="connsiteY29" fmla="*/ 1870872 h 3222475"/>
                <a:gd name="connsiteX30" fmla="*/ 1240052 w 3945350"/>
                <a:gd name="connsiteY30" fmla="*/ 1870872 h 3222475"/>
                <a:gd name="connsiteX31" fmla="*/ 1240052 w 3945350"/>
                <a:gd name="connsiteY31" fmla="*/ 1604172 h 3222475"/>
                <a:gd name="connsiteX32" fmla="*/ 0 w 3945350"/>
                <a:gd name="connsiteY32" fmla="*/ 1604172 h 3222475"/>
                <a:gd name="connsiteX33" fmla="*/ 0 w 3945350"/>
                <a:gd name="connsiteY33" fmla="*/ 1597660 h 3222475"/>
                <a:gd name="connsiteX34" fmla="*/ 7620 w 3945350"/>
                <a:gd name="connsiteY34" fmla="*/ 1320800 h 3222475"/>
                <a:gd name="connsiteX35" fmla="*/ 236220 w 3945350"/>
                <a:gd name="connsiteY35" fmla="*/ 1320800 h 3222475"/>
                <a:gd name="connsiteX36" fmla="*/ 236220 w 3945350"/>
                <a:gd name="connsiteY36" fmla="*/ 1066800 h 3222475"/>
                <a:gd name="connsiteX37" fmla="*/ 642620 w 3945350"/>
                <a:gd name="connsiteY37" fmla="*/ 1066800 h 3222475"/>
                <a:gd name="connsiteX38" fmla="*/ 642620 w 3945350"/>
                <a:gd name="connsiteY38" fmla="*/ 774700 h 3222475"/>
                <a:gd name="connsiteX39" fmla="*/ 1036320 w 3945350"/>
                <a:gd name="connsiteY39" fmla="*/ 774700 h 3222475"/>
                <a:gd name="connsiteX40" fmla="*/ 1036320 w 3945350"/>
                <a:gd name="connsiteY40" fmla="*/ 533400 h 3222475"/>
                <a:gd name="connsiteX41" fmla="*/ 1430020 w 3945350"/>
                <a:gd name="connsiteY41" fmla="*/ 533400 h 3222475"/>
                <a:gd name="connsiteX42" fmla="*/ 1430020 w 3945350"/>
                <a:gd name="connsiteY42" fmla="*/ 266700 h 3222475"/>
                <a:gd name="connsiteX43" fmla="*/ 1811020 w 3945350"/>
                <a:gd name="connsiteY43" fmla="*/ 266700 h 3222475"/>
                <a:gd name="connsiteX44" fmla="*/ 1811020 w 3945350"/>
                <a:gd name="connsiteY44" fmla="*/ 0 h 3222475"/>
                <a:gd name="connsiteX0" fmla="*/ 1898650 w 4032980"/>
                <a:gd name="connsiteY0" fmla="*/ 0 h 3222475"/>
                <a:gd name="connsiteX1" fmla="*/ 3305478 w 4032980"/>
                <a:gd name="connsiteY1" fmla="*/ 0 h 3222475"/>
                <a:gd name="connsiteX2" fmla="*/ 3348002 w 4032980"/>
                <a:gd name="connsiteY2" fmla="*/ 80487 h 3222475"/>
                <a:gd name="connsiteX3" fmla="*/ 3566612 w 4032980"/>
                <a:gd name="connsiteY3" fmla="*/ 938718 h 3222475"/>
                <a:gd name="connsiteX4" fmla="*/ 3552038 w 4032980"/>
                <a:gd name="connsiteY4" fmla="*/ 1316921 h 3222475"/>
                <a:gd name="connsiteX5" fmla="*/ 4018406 w 4032980"/>
                <a:gd name="connsiteY5" fmla="*/ 1927866 h 3222475"/>
                <a:gd name="connsiteX6" fmla="*/ 3960110 w 4032980"/>
                <a:gd name="connsiteY6" fmla="*/ 2102421 h 3222475"/>
                <a:gd name="connsiteX7" fmla="*/ 3697778 w 4032980"/>
                <a:gd name="connsiteY7" fmla="*/ 2204245 h 3222475"/>
                <a:gd name="connsiteX8" fmla="*/ 3697778 w 4032980"/>
                <a:gd name="connsiteY8" fmla="*/ 2378801 h 3222475"/>
                <a:gd name="connsiteX9" fmla="*/ 3683204 w 4032980"/>
                <a:gd name="connsiteY9" fmla="*/ 2596995 h 3222475"/>
                <a:gd name="connsiteX10" fmla="*/ 3595760 w 4032980"/>
                <a:gd name="connsiteY10" fmla="*/ 2655180 h 3222475"/>
                <a:gd name="connsiteX11" fmla="*/ 3610334 w 4032980"/>
                <a:gd name="connsiteY11" fmla="*/ 2844282 h 3222475"/>
                <a:gd name="connsiteX12" fmla="*/ 3522890 w 4032980"/>
                <a:gd name="connsiteY12" fmla="*/ 3077023 h 3222475"/>
                <a:gd name="connsiteX13" fmla="*/ 3559325 w 4032980"/>
                <a:gd name="connsiteY13" fmla="*/ 3189757 h 3222475"/>
                <a:gd name="connsiteX14" fmla="*/ 3563534 w 4032980"/>
                <a:gd name="connsiteY14" fmla="*/ 3222475 h 3222475"/>
                <a:gd name="connsiteX15" fmla="*/ 3129532 w 4032980"/>
                <a:gd name="connsiteY15" fmla="*/ 3222475 h 3222475"/>
                <a:gd name="connsiteX16" fmla="*/ 3129532 w 4032980"/>
                <a:gd name="connsiteY16" fmla="*/ 3217712 h 3222475"/>
                <a:gd name="connsiteX17" fmla="*/ 3138702 w 4032980"/>
                <a:gd name="connsiteY17" fmla="*/ 3217712 h 3222475"/>
                <a:gd name="connsiteX18" fmla="*/ 3138702 w 4032980"/>
                <a:gd name="connsiteY18" fmla="*/ 3201832 h 3222475"/>
                <a:gd name="connsiteX19" fmla="*/ 3138702 w 4032980"/>
                <a:gd name="connsiteY19" fmla="*/ 2997797 h 3222475"/>
                <a:gd name="connsiteX20" fmla="*/ 3133086 w 4032980"/>
                <a:gd name="connsiteY20" fmla="*/ 2997797 h 3222475"/>
                <a:gd name="connsiteX21" fmla="*/ 3131082 w 4032980"/>
                <a:gd name="connsiteY21" fmla="*/ 2924972 h 3222475"/>
                <a:gd name="connsiteX22" fmla="*/ 2902482 w 4032980"/>
                <a:gd name="connsiteY22" fmla="*/ 2924972 h 3222475"/>
                <a:gd name="connsiteX23" fmla="*/ 2902482 w 4032980"/>
                <a:gd name="connsiteY23" fmla="*/ 2670972 h 3222475"/>
                <a:gd name="connsiteX24" fmla="*/ 2496082 w 4032980"/>
                <a:gd name="connsiteY24" fmla="*/ 2670972 h 3222475"/>
                <a:gd name="connsiteX25" fmla="*/ 2496082 w 4032980"/>
                <a:gd name="connsiteY25" fmla="*/ 2378872 h 3222475"/>
                <a:gd name="connsiteX26" fmla="*/ 2102382 w 4032980"/>
                <a:gd name="connsiteY26" fmla="*/ 2378872 h 3222475"/>
                <a:gd name="connsiteX27" fmla="*/ 2102382 w 4032980"/>
                <a:gd name="connsiteY27" fmla="*/ 2137572 h 3222475"/>
                <a:gd name="connsiteX28" fmla="*/ 1708682 w 4032980"/>
                <a:gd name="connsiteY28" fmla="*/ 2137572 h 3222475"/>
                <a:gd name="connsiteX29" fmla="*/ 1708682 w 4032980"/>
                <a:gd name="connsiteY29" fmla="*/ 1870872 h 3222475"/>
                <a:gd name="connsiteX30" fmla="*/ 1327682 w 4032980"/>
                <a:gd name="connsiteY30" fmla="*/ 1870872 h 3222475"/>
                <a:gd name="connsiteX31" fmla="*/ 1327682 w 4032980"/>
                <a:gd name="connsiteY31" fmla="*/ 1604172 h 3222475"/>
                <a:gd name="connsiteX32" fmla="*/ 87630 w 4032980"/>
                <a:gd name="connsiteY32" fmla="*/ 1604172 h 3222475"/>
                <a:gd name="connsiteX33" fmla="*/ 87630 w 4032980"/>
                <a:gd name="connsiteY33" fmla="*/ 1597660 h 3222475"/>
                <a:gd name="connsiteX34" fmla="*/ 0 w 4032980"/>
                <a:gd name="connsiteY34" fmla="*/ 1320800 h 3222475"/>
                <a:gd name="connsiteX35" fmla="*/ 323850 w 4032980"/>
                <a:gd name="connsiteY35" fmla="*/ 1320800 h 3222475"/>
                <a:gd name="connsiteX36" fmla="*/ 323850 w 4032980"/>
                <a:gd name="connsiteY36" fmla="*/ 1066800 h 3222475"/>
                <a:gd name="connsiteX37" fmla="*/ 730250 w 4032980"/>
                <a:gd name="connsiteY37" fmla="*/ 1066800 h 3222475"/>
                <a:gd name="connsiteX38" fmla="*/ 730250 w 4032980"/>
                <a:gd name="connsiteY38" fmla="*/ 774700 h 3222475"/>
                <a:gd name="connsiteX39" fmla="*/ 1123950 w 4032980"/>
                <a:gd name="connsiteY39" fmla="*/ 774700 h 3222475"/>
                <a:gd name="connsiteX40" fmla="*/ 1123950 w 4032980"/>
                <a:gd name="connsiteY40" fmla="*/ 533400 h 3222475"/>
                <a:gd name="connsiteX41" fmla="*/ 1517650 w 4032980"/>
                <a:gd name="connsiteY41" fmla="*/ 533400 h 3222475"/>
                <a:gd name="connsiteX42" fmla="*/ 1517650 w 4032980"/>
                <a:gd name="connsiteY42" fmla="*/ 266700 h 3222475"/>
                <a:gd name="connsiteX43" fmla="*/ 1898650 w 4032980"/>
                <a:gd name="connsiteY43" fmla="*/ 266700 h 3222475"/>
                <a:gd name="connsiteX44" fmla="*/ 1898650 w 4032980"/>
                <a:gd name="connsiteY44" fmla="*/ 0 h 3222475"/>
                <a:gd name="connsiteX0" fmla="*/ 1899920 w 4034250"/>
                <a:gd name="connsiteY0" fmla="*/ 0 h 3222475"/>
                <a:gd name="connsiteX1" fmla="*/ 3306748 w 4034250"/>
                <a:gd name="connsiteY1" fmla="*/ 0 h 3222475"/>
                <a:gd name="connsiteX2" fmla="*/ 3349272 w 4034250"/>
                <a:gd name="connsiteY2" fmla="*/ 80487 h 3222475"/>
                <a:gd name="connsiteX3" fmla="*/ 3567882 w 4034250"/>
                <a:gd name="connsiteY3" fmla="*/ 938718 h 3222475"/>
                <a:gd name="connsiteX4" fmla="*/ 3553308 w 4034250"/>
                <a:gd name="connsiteY4" fmla="*/ 1316921 h 3222475"/>
                <a:gd name="connsiteX5" fmla="*/ 4019676 w 4034250"/>
                <a:gd name="connsiteY5" fmla="*/ 1927866 h 3222475"/>
                <a:gd name="connsiteX6" fmla="*/ 3961380 w 4034250"/>
                <a:gd name="connsiteY6" fmla="*/ 2102421 h 3222475"/>
                <a:gd name="connsiteX7" fmla="*/ 3699048 w 4034250"/>
                <a:gd name="connsiteY7" fmla="*/ 2204245 h 3222475"/>
                <a:gd name="connsiteX8" fmla="*/ 3699048 w 4034250"/>
                <a:gd name="connsiteY8" fmla="*/ 2378801 h 3222475"/>
                <a:gd name="connsiteX9" fmla="*/ 3684474 w 4034250"/>
                <a:gd name="connsiteY9" fmla="*/ 2596995 h 3222475"/>
                <a:gd name="connsiteX10" fmla="*/ 3597030 w 4034250"/>
                <a:gd name="connsiteY10" fmla="*/ 2655180 h 3222475"/>
                <a:gd name="connsiteX11" fmla="*/ 3611604 w 4034250"/>
                <a:gd name="connsiteY11" fmla="*/ 2844282 h 3222475"/>
                <a:gd name="connsiteX12" fmla="*/ 3524160 w 4034250"/>
                <a:gd name="connsiteY12" fmla="*/ 3077023 h 3222475"/>
                <a:gd name="connsiteX13" fmla="*/ 3560595 w 4034250"/>
                <a:gd name="connsiteY13" fmla="*/ 3189757 h 3222475"/>
                <a:gd name="connsiteX14" fmla="*/ 3564804 w 4034250"/>
                <a:gd name="connsiteY14" fmla="*/ 3222475 h 3222475"/>
                <a:gd name="connsiteX15" fmla="*/ 3130802 w 4034250"/>
                <a:gd name="connsiteY15" fmla="*/ 3222475 h 3222475"/>
                <a:gd name="connsiteX16" fmla="*/ 3130802 w 4034250"/>
                <a:gd name="connsiteY16" fmla="*/ 3217712 h 3222475"/>
                <a:gd name="connsiteX17" fmla="*/ 3139972 w 4034250"/>
                <a:gd name="connsiteY17" fmla="*/ 3217712 h 3222475"/>
                <a:gd name="connsiteX18" fmla="*/ 3139972 w 4034250"/>
                <a:gd name="connsiteY18" fmla="*/ 3201832 h 3222475"/>
                <a:gd name="connsiteX19" fmla="*/ 3139972 w 4034250"/>
                <a:gd name="connsiteY19" fmla="*/ 2997797 h 3222475"/>
                <a:gd name="connsiteX20" fmla="*/ 3134356 w 4034250"/>
                <a:gd name="connsiteY20" fmla="*/ 2997797 h 3222475"/>
                <a:gd name="connsiteX21" fmla="*/ 3132352 w 4034250"/>
                <a:gd name="connsiteY21" fmla="*/ 2924972 h 3222475"/>
                <a:gd name="connsiteX22" fmla="*/ 2903752 w 4034250"/>
                <a:gd name="connsiteY22" fmla="*/ 2924972 h 3222475"/>
                <a:gd name="connsiteX23" fmla="*/ 2903752 w 4034250"/>
                <a:gd name="connsiteY23" fmla="*/ 2670972 h 3222475"/>
                <a:gd name="connsiteX24" fmla="*/ 2497352 w 4034250"/>
                <a:gd name="connsiteY24" fmla="*/ 2670972 h 3222475"/>
                <a:gd name="connsiteX25" fmla="*/ 2497352 w 4034250"/>
                <a:gd name="connsiteY25" fmla="*/ 2378872 h 3222475"/>
                <a:gd name="connsiteX26" fmla="*/ 2103652 w 4034250"/>
                <a:gd name="connsiteY26" fmla="*/ 2378872 h 3222475"/>
                <a:gd name="connsiteX27" fmla="*/ 2103652 w 4034250"/>
                <a:gd name="connsiteY27" fmla="*/ 2137572 h 3222475"/>
                <a:gd name="connsiteX28" fmla="*/ 1709952 w 4034250"/>
                <a:gd name="connsiteY28" fmla="*/ 2137572 h 3222475"/>
                <a:gd name="connsiteX29" fmla="*/ 1709952 w 4034250"/>
                <a:gd name="connsiteY29" fmla="*/ 1870872 h 3222475"/>
                <a:gd name="connsiteX30" fmla="*/ 1328952 w 4034250"/>
                <a:gd name="connsiteY30" fmla="*/ 1870872 h 3222475"/>
                <a:gd name="connsiteX31" fmla="*/ 1328952 w 4034250"/>
                <a:gd name="connsiteY31" fmla="*/ 1604172 h 3222475"/>
                <a:gd name="connsiteX32" fmla="*/ 88900 w 4034250"/>
                <a:gd name="connsiteY32" fmla="*/ 1604172 h 3222475"/>
                <a:gd name="connsiteX33" fmla="*/ 0 w 4034250"/>
                <a:gd name="connsiteY33" fmla="*/ 1591310 h 3222475"/>
                <a:gd name="connsiteX34" fmla="*/ 1270 w 4034250"/>
                <a:gd name="connsiteY34" fmla="*/ 1320800 h 3222475"/>
                <a:gd name="connsiteX35" fmla="*/ 325120 w 4034250"/>
                <a:gd name="connsiteY35" fmla="*/ 1320800 h 3222475"/>
                <a:gd name="connsiteX36" fmla="*/ 325120 w 4034250"/>
                <a:gd name="connsiteY36" fmla="*/ 1066800 h 3222475"/>
                <a:gd name="connsiteX37" fmla="*/ 731520 w 4034250"/>
                <a:gd name="connsiteY37" fmla="*/ 1066800 h 3222475"/>
                <a:gd name="connsiteX38" fmla="*/ 731520 w 4034250"/>
                <a:gd name="connsiteY38" fmla="*/ 774700 h 3222475"/>
                <a:gd name="connsiteX39" fmla="*/ 1125220 w 4034250"/>
                <a:gd name="connsiteY39" fmla="*/ 774700 h 3222475"/>
                <a:gd name="connsiteX40" fmla="*/ 1125220 w 4034250"/>
                <a:gd name="connsiteY40" fmla="*/ 533400 h 3222475"/>
                <a:gd name="connsiteX41" fmla="*/ 1518920 w 4034250"/>
                <a:gd name="connsiteY41" fmla="*/ 533400 h 3222475"/>
                <a:gd name="connsiteX42" fmla="*/ 1518920 w 4034250"/>
                <a:gd name="connsiteY42" fmla="*/ 266700 h 3222475"/>
                <a:gd name="connsiteX43" fmla="*/ 1899920 w 4034250"/>
                <a:gd name="connsiteY43" fmla="*/ 266700 h 3222475"/>
                <a:gd name="connsiteX44" fmla="*/ 1899920 w 4034250"/>
                <a:gd name="connsiteY44" fmla="*/ 0 h 3222475"/>
                <a:gd name="connsiteX0" fmla="*/ 1906270 w 4040600"/>
                <a:gd name="connsiteY0" fmla="*/ 0 h 3222475"/>
                <a:gd name="connsiteX1" fmla="*/ 3313098 w 4040600"/>
                <a:gd name="connsiteY1" fmla="*/ 0 h 3222475"/>
                <a:gd name="connsiteX2" fmla="*/ 3355622 w 4040600"/>
                <a:gd name="connsiteY2" fmla="*/ 80487 h 3222475"/>
                <a:gd name="connsiteX3" fmla="*/ 3574232 w 4040600"/>
                <a:gd name="connsiteY3" fmla="*/ 938718 h 3222475"/>
                <a:gd name="connsiteX4" fmla="*/ 3559658 w 4040600"/>
                <a:gd name="connsiteY4" fmla="*/ 1316921 h 3222475"/>
                <a:gd name="connsiteX5" fmla="*/ 4026026 w 4040600"/>
                <a:gd name="connsiteY5" fmla="*/ 1927866 h 3222475"/>
                <a:gd name="connsiteX6" fmla="*/ 3967730 w 4040600"/>
                <a:gd name="connsiteY6" fmla="*/ 2102421 h 3222475"/>
                <a:gd name="connsiteX7" fmla="*/ 3705398 w 4040600"/>
                <a:gd name="connsiteY7" fmla="*/ 2204245 h 3222475"/>
                <a:gd name="connsiteX8" fmla="*/ 3705398 w 4040600"/>
                <a:gd name="connsiteY8" fmla="*/ 2378801 h 3222475"/>
                <a:gd name="connsiteX9" fmla="*/ 3690824 w 4040600"/>
                <a:gd name="connsiteY9" fmla="*/ 2596995 h 3222475"/>
                <a:gd name="connsiteX10" fmla="*/ 3603380 w 4040600"/>
                <a:gd name="connsiteY10" fmla="*/ 2655180 h 3222475"/>
                <a:gd name="connsiteX11" fmla="*/ 3617954 w 4040600"/>
                <a:gd name="connsiteY11" fmla="*/ 2844282 h 3222475"/>
                <a:gd name="connsiteX12" fmla="*/ 3530510 w 4040600"/>
                <a:gd name="connsiteY12" fmla="*/ 3077023 h 3222475"/>
                <a:gd name="connsiteX13" fmla="*/ 3566945 w 4040600"/>
                <a:gd name="connsiteY13" fmla="*/ 3189757 h 3222475"/>
                <a:gd name="connsiteX14" fmla="*/ 3571154 w 4040600"/>
                <a:gd name="connsiteY14" fmla="*/ 3222475 h 3222475"/>
                <a:gd name="connsiteX15" fmla="*/ 3137152 w 4040600"/>
                <a:gd name="connsiteY15" fmla="*/ 3222475 h 3222475"/>
                <a:gd name="connsiteX16" fmla="*/ 3137152 w 4040600"/>
                <a:gd name="connsiteY16" fmla="*/ 3217712 h 3222475"/>
                <a:gd name="connsiteX17" fmla="*/ 3146322 w 4040600"/>
                <a:gd name="connsiteY17" fmla="*/ 3217712 h 3222475"/>
                <a:gd name="connsiteX18" fmla="*/ 3146322 w 4040600"/>
                <a:gd name="connsiteY18" fmla="*/ 3201832 h 3222475"/>
                <a:gd name="connsiteX19" fmla="*/ 3146322 w 4040600"/>
                <a:gd name="connsiteY19" fmla="*/ 2997797 h 3222475"/>
                <a:gd name="connsiteX20" fmla="*/ 3140706 w 4040600"/>
                <a:gd name="connsiteY20" fmla="*/ 2997797 h 3222475"/>
                <a:gd name="connsiteX21" fmla="*/ 3138702 w 4040600"/>
                <a:gd name="connsiteY21" fmla="*/ 2924972 h 3222475"/>
                <a:gd name="connsiteX22" fmla="*/ 2910102 w 4040600"/>
                <a:gd name="connsiteY22" fmla="*/ 2924972 h 3222475"/>
                <a:gd name="connsiteX23" fmla="*/ 2910102 w 4040600"/>
                <a:gd name="connsiteY23" fmla="*/ 2670972 h 3222475"/>
                <a:gd name="connsiteX24" fmla="*/ 2503702 w 4040600"/>
                <a:gd name="connsiteY24" fmla="*/ 2670972 h 3222475"/>
                <a:gd name="connsiteX25" fmla="*/ 2503702 w 4040600"/>
                <a:gd name="connsiteY25" fmla="*/ 2378872 h 3222475"/>
                <a:gd name="connsiteX26" fmla="*/ 2110002 w 4040600"/>
                <a:gd name="connsiteY26" fmla="*/ 2378872 h 3222475"/>
                <a:gd name="connsiteX27" fmla="*/ 2110002 w 4040600"/>
                <a:gd name="connsiteY27" fmla="*/ 2137572 h 3222475"/>
                <a:gd name="connsiteX28" fmla="*/ 1716302 w 4040600"/>
                <a:gd name="connsiteY28" fmla="*/ 2137572 h 3222475"/>
                <a:gd name="connsiteX29" fmla="*/ 1716302 w 4040600"/>
                <a:gd name="connsiteY29" fmla="*/ 1870872 h 3222475"/>
                <a:gd name="connsiteX30" fmla="*/ 1335302 w 4040600"/>
                <a:gd name="connsiteY30" fmla="*/ 1870872 h 3222475"/>
                <a:gd name="connsiteX31" fmla="*/ 1335302 w 4040600"/>
                <a:gd name="connsiteY31" fmla="*/ 1604172 h 3222475"/>
                <a:gd name="connsiteX32" fmla="*/ 95250 w 4040600"/>
                <a:gd name="connsiteY32" fmla="*/ 1604172 h 3222475"/>
                <a:gd name="connsiteX33" fmla="*/ 0 w 4040600"/>
                <a:gd name="connsiteY33" fmla="*/ 1597660 h 3222475"/>
                <a:gd name="connsiteX34" fmla="*/ 7620 w 4040600"/>
                <a:gd name="connsiteY34" fmla="*/ 1320800 h 3222475"/>
                <a:gd name="connsiteX35" fmla="*/ 331470 w 4040600"/>
                <a:gd name="connsiteY35" fmla="*/ 1320800 h 3222475"/>
                <a:gd name="connsiteX36" fmla="*/ 331470 w 4040600"/>
                <a:gd name="connsiteY36" fmla="*/ 1066800 h 3222475"/>
                <a:gd name="connsiteX37" fmla="*/ 737870 w 4040600"/>
                <a:gd name="connsiteY37" fmla="*/ 1066800 h 3222475"/>
                <a:gd name="connsiteX38" fmla="*/ 737870 w 4040600"/>
                <a:gd name="connsiteY38" fmla="*/ 774700 h 3222475"/>
                <a:gd name="connsiteX39" fmla="*/ 1131570 w 4040600"/>
                <a:gd name="connsiteY39" fmla="*/ 774700 h 3222475"/>
                <a:gd name="connsiteX40" fmla="*/ 1131570 w 4040600"/>
                <a:gd name="connsiteY40" fmla="*/ 533400 h 3222475"/>
                <a:gd name="connsiteX41" fmla="*/ 1525270 w 4040600"/>
                <a:gd name="connsiteY41" fmla="*/ 533400 h 3222475"/>
                <a:gd name="connsiteX42" fmla="*/ 1525270 w 4040600"/>
                <a:gd name="connsiteY42" fmla="*/ 266700 h 3222475"/>
                <a:gd name="connsiteX43" fmla="*/ 1906270 w 4040600"/>
                <a:gd name="connsiteY43" fmla="*/ 266700 h 3222475"/>
                <a:gd name="connsiteX44" fmla="*/ 1906270 w 4040600"/>
                <a:gd name="connsiteY44" fmla="*/ 0 h 3222475"/>
                <a:gd name="connsiteX0" fmla="*/ 1898650 w 4032980"/>
                <a:gd name="connsiteY0" fmla="*/ 0 h 3222475"/>
                <a:gd name="connsiteX1" fmla="*/ 3305478 w 4032980"/>
                <a:gd name="connsiteY1" fmla="*/ 0 h 3222475"/>
                <a:gd name="connsiteX2" fmla="*/ 3348002 w 4032980"/>
                <a:gd name="connsiteY2" fmla="*/ 80487 h 3222475"/>
                <a:gd name="connsiteX3" fmla="*/ 3566612 w 4032980"/>
                <a:gd name="connsiteY3" fmla="*/ 938718 h 3222475"/>
                <a:gd name="connsiteX4" fmla="*/ 3552038 w 4032980"/>
                <a:gd name="connsiteY4" fmla="*/ 1316921 h 3222475"/>
                <a:gd name="connsiteX5" fmla="*/ 4018406 w 4032980"/>
                <a:gd name="connsiteY5" fmla="*/ 1927866 h 3222475"/>
                <a:gd name="connsiteX6" fmla="*/ 3960110 w 4032980"/>
                <a:gd name="connsiteY6" fmla="*/ 2102421 h 3222475"/>
                <a:gd name="connsiteX7" fmla="*/ 3697778 w 4032980"/>
                <a:gd name="connsiteY7" fmla="*/ 2204245 h 3222475"/>
                <a:gd name="connsiteX8" fmla="*/ 3697778 w 4032980"/>
                <a:gd name="connsiteY8" fmla="*/ 2378801 h 3222475"/>
                <a:gd name="connsiteX9" fmla="*/ 3683204 w 4032980"/>
                <a:gd name="connsiteY9" fmla="*/ 2596995 h 3222475"/>
                <a:gd name="connsiteX10" fmla="*/ 3595760 w 4032980"/>
                <a:gd name="connsiteY10" fmla="*/ 2655180 h 3222475"/>
                <a:gd name="connsiteX11" fmla="*/ 3610334 w 4032980"/>
                <a:gd name="connsiteY11" fmla="*/ 2844282 h 3222475"/>
                <a:gd name="connsiteX12" fmla="*/ 3522890 w 4032980"/>
                <a:gd name="connsiteY12" fmla="*/ 3077023 h 3222475"/>
                <a:gd name="connsiteX13" fmla="*/ 3559325 w 4032980"/>
                <a:gd name="connsiteY13" fmla="*/ 3189757 h 3222475"/>
                <a:gd name="connsiteX14" fmla="*/ 3563534 w 4032980"/>
                <a:gd name="connsiteY14" fmla="*/ 3222475 h 3222475"/>
                <a:gd name="connsiteX15" fmla="*/ 3129532 w 4032980"/>
                <a:gd name="connsiteY15" fmla="*/ 3222475 h 3222475"/>
                <a:gd name="connsiteX16" fmla="*/ 3129532 w 4032980"/>
                <a:gd name="connsiteY16" fmla="*/ 3217712 h 3222475"/>
                <a:gd name="connsiteX17" fmla="*/ 3138702 w 4032980"/>
                <a:gd name="connsiteY17" fmla="*/ 3217712 h 3222475"/>
                <a:gd name="connsiteX18" fmla="*/ 3138702 w 4032980"/>
                <a:gd name="connsiteY18" fmla="*/ 3201832 h 3222475"/>
                <a:gd name="connsiteX19" fmla="*/ 3138702 w 4032980"/>
                <a:gd name="connsiteY19" fmla="*/ 2997797 h 3222475"/>
                <a:gd name="connsiteX20" fmla="*/ 3133086 w 4032980"/>
                <a:gd name="connsiteY20" fmla="*/ 2997797 h 3222475"/>
                <a:gd name="connsiteX21" fmla="*/ 3131082 w 4032980"/>
                <a:gd name="connsiteY21" fmla="*/ 2924972 h 3222475"/>
                <a:gd name="connsiteX22" fmla="*/ 2902482 w 4032980"/>
                <a:gd name="connsiteY22" fmla="*/ 2924972 h 3222475"/>
                <a:gd name="connsiteX23" fmla="*/ 2902482 w 4032980"/>
                <a:gd name="connsiteY23" fmla="*/ 2670972 h 3222475"/>
                <a:gd name="connsiteX24" fmla="*/ 2496082 w 4032980"/>
                <a:gd name="connsiteY24" fmla="*/ 2670972 h 3222475"/>
                <a:gd name="connsiteX25" fmla="*/ 2496082 w 4032980"/>
                <a:gd name="connsiteY25" fmla="*/ 2378872 h 3222475"/>
                <a:gd name="connsiteX26" fmla="*/ 2102382 w 4032980"/>
                <a:gd name="connsiteY26" fmla="*/ 2378872 h 3222475"/>
                <a:gd name="connsiteX27" fmla="*/ 2102382 w 4032980"/>
                <a:gd name="connsiteY27" fmla="*/ 2137572 h 3222475"/>
                <a:gd name="connsiteX28" fmla="*/ 1708682 w 4032980"/>
                <a:gd name="connsiteY28" fmla="*/ 2137572 h 3222475"/>
                <a:gd name="connsiteX29" fmla="*/ 1708682 w 4032980"/>
                <a:gd name="connsiteY29" fmla="*/ 1870872 h 3222475"/>
                <a:gd name="connsiteX30" fmla="*/ 1327682 w 4032980"/>
                <a:gd name="connsiteY30" fmla="*/ 1870872 h 3222475"/>
                <a:gd name="connsiteX31" fmla="*/ 1327682 w 4032980"/>
                <a:gd name="connsiteY31" fmla="*/ 1604172 h 3222475"/>
                <a:gd name="connsiteX32" fmla="*/ 87630 w 4032980"/>
                <a:gd name="connsiteY32" fmla="*/ 1604172 h 3222475"/>
                <a:gd name="connsiteX33" fmla="*/ 0 w 4032980"/>
                <a:gd name="connsiteY33" fmla="*/ 1320800 h 3222475"/>
                <a:gd name="connsiteX34" fmla="*/ 323850 w 4032980"/>
                <a:gd name="connsiteY34" fmla="*/ 1320800 h 3222475"/>
                <a:gd name="connsiteX35" fmla="*/ 323850 w 4032980"/>
                <a:gd name="connsiteY35" fmla="*/ 1066800 h 3222475"/>
                <a:gd name="connsiteX36" fmla="*/ 730250 w 4032980"/>
                <a:gd name="connsiteY36" fmla="*/ 1066800 h 3222475"/>
                <a:gd name="connsiteX37" fmla="*/ 730250 w 4032980"/>
                <a:gd name="connsiteY37" fmla="*/ 774700 h 3222475"/>
                <a:gd name="connsiteX38" fmla="*/ 1123950 w 4032980"/>
                <a:gd name="connsiteY38" fmla="*/ 774700 h 3222475"/>
                <a:gd name="connsiteX39" fmla="*/ 1123950 w 4032980"/>
                <a:gd name="connsiteY39" fmla="*/ 533400 h 3222475"/>
                <a:gd name="connsiteX40" fmla="*/ 1517650 w 4032980"/>
                <a:gd name="connsiteY40" fmla="*/ 533400 h 3222475"/>
                <a:gd name="connsiteX41" fmla="*/ 1517650 w 4032980"/>
                <a:gd name="connsiteY41" fmla="*/ 266700 h 3222475"/>
                <a:gd name="connsiteX42" fmla="*/ 1898650 w 4032980"/>
                <a:gd name="connsiteY42" fmla="*/ 266700 h 3222475"/>
                <a:gd name="connsiteX43" fmla="*/ 1898650 w 4032980"/>
                <a:gd name="connsiteY43" fmla="*/ 0 h 3222475"/>
                <a:gd name="connsiteX0" fmla="*/ 1898650 w 4032980"/>
                <a:gd name="connsiteY0" fmla="*/ 0 h 3222475"/>
                <a:gd name="connsiteX1" fmla="*/ 3305478 w 4032980"/>
                <a:gd name="connsiteY1" fmla="*/ 0 h 3222475"/>
                <a:gd name="connsiteX2" fmla="*/ 3348002 w 4032980"/>
                <a:gd name="connsiteY2" fmla="*/ 80487 h 3222475"/>
                <a:gd name="connsiteX3" fmla="*/ 3566612 w 4032980"/>
                <a:gd name="connsiteY3" fmla="*/ 938718 h 3222475"/>
                <a:gd name="connsiteX4" fmla="*/ 3552038 w 4032980"/>
                <a:gd name="connsiteY4" fmla="*/ 1316921 h 3222475"/>
                <a:gd name="connsiteX5" fmla="*/ 4018406 w 4032980"/>
                <a:gd name="connsiteY5" fmla="*/ 1927866 h 3222475"/>
                <a:gd name="connsiteX6" fmla="*/ 3960110 w 4032980"/>
                <a:gd name="connsiteY6" fmla="*/ 2102421 h 3222475"/>
                <a:gd name="connsiteX7" fmla="*/ 3697778 w 4032980"/>
                <a:gd name="connsiteY7" fmla="*/ 2204245 h 3222475"/>
                <a:gd name="connsiteX8" fmla="*/ 3697778 w 4032980"/>
                <a:gd name="connsiteY8" fmla="*/ 2378801 h 3222475"/>
                <a:gd name="connsiteX9" fmla="*/ 3683204 w 4032980"/>
                <a:gd name="connsiteY9" fmla="*/ 2596995 h 3222475"/>
                <a:gd name="connsiteX10" fmla="*/ 3595760 w 4032980"/>
                <a:gd name="connsiteY10" fmla="*/ 2655180 h 3222475"/>
                <a:gd name="connsiteX11" fmla="*/ 3610334 w 4032980"/>
                <a:gd name="connsiteY11" fmla="*/ 2844282 h 3222475"/>
                <a:gd name="connsiteX12" fmla="*/ 3522890 w 4032980"/>
                <a:gd name="connsiteY12" fmla="*/ 3077023 h 3222475"/>
                <a:gd name="connsiteX13" fmla="*/ 3559325 w 4032980"/>
                <a:gd name="connsiteY13" fmla="*/ 3189757 h 3222475"/>
                <a:gd name="connsiteX14" fmla="*/ 3563534 w 4032980"/>
                <a:gd name="connsiteY14" fmla="*/ 3222475 h 3222475"/>
                <a:gd name="connsiteX15" fmla="*/ 3129532 w 4032980"/>
                <a:gd name="connsiteY15" fmla="*/ 3222475 h 3222475"/>
                <a:gd name="connsiteX16" fmla="*/ 3129532 w 4032980"/>
                <a:gd name="connsiteY16" fmla="*/ 3217712 h 3222475"/>
                <a:gd name="connsiteX17" fmla="*/ 3138702 w 4032980"/>
                <a:gd name="connsiteY17" fmla="*/ 3217712 h 3222475"/>
                <a:gd name="connsiteX18" fmla="*/ 3138702 w 4032980"/>
                <a:gd name="connsiteY18" fmla="*/ 3201832 h 3222475"/>
                <a:gd name="connsiteX19" fmla="*/ 3138702 w 4032980"/>
                <a:gd name="connsiteY19" fmla="*/ 2997797 h 3222475"/>
                <a:gd name="connsiteX20" fmla="*/ 3133086 w 4032980"/>
                <a:gd name="connsiteY20" fmla="*/ 2997797 h 3222475"/>
                <a:gd name="connsiteX21" fmla="*/ 3131082 w 4032980"/>
                <a:gd name="connsiteY21" fmla="*/ 2924972 h 3222475"/>
                <a:gd name="connsiteX22" fmla="*/ 2902482 w 4032980"/>
                <a:gd name="connsiteY22" fmla="*/ 2924972 h 3222475"/>
                <a:gd name="connsiteX23" fmla="*/ 2902482 w 4032980"/>
                <a:gd name="connsiteY23" fmla="*/ 2670972 h 3222475"/>
                <a:gd name="connsiteX24" fmla="*/ 2496082 w 4032980"/>
                <a:gd name="connsiteY24" fmla="*/ 2670972 h 3222475"/>
                <a:gd name="connsiteX25" fmla="*/ 2496082 w 4032980"/>
                <a:gd name="connsiteY25" fmla="*/ 2378872 h 3222475"/>
                <a:gd name="connsiteX26" fmla="*/ 2102382 w 4032980"/>
                <a:gd name="connsiteY26" fmla="*/ 2378872 h 3222475"/>
                <a:gd name="connsiteX27" fmla="*/ 2102382 w 4032980"/>
                <a:gd name="connsiteY27" fmla="*/ 2137572 h 3222475"/>
                <a:gd name="connsiteX28" fmla="*/ 1708682 w 4032980"/>
                <a:gd name="connsiteY28" fmla="*/ 2137572 h 3222475"/>
                <a:gd name="connsiteX29" fmla="*/ 1708682 w 4032980"/>
                <a:gd name="connsiteY29" fmla="*/ 1870872 h 3222475"/>
                <a:gd name="connsiteX30" fmla="*/ 1327682 w 4032980"/>
                <a:gd name="connsiteY30" fmla="*/ 1870872 h 3222475"/>
                <a:gd name="connsiteX31" fmla="*/ 1327682 w 4032980"/>
                <a:gd name="connsiteY31" fmla="*/ 1604172 h 3222475"/>
                <a:gd name="connsiteX32" fmla="*/ 5080 w 4032980"/>
                <a:gd name="connsiteY32" fmla="*/ 1604172 h 3222475"/>
                <a:gd name="connsiteX33" fmla="*/ 0 w 4032980"/>
                <a:gd name="connsiteY33" fmla="*/ 1320800 h 3222475"/>
                <a:gd name="connsiteX34" fmla="*/ 323850 w 4032980"/>
                <a:gd name="connsiteY34" fmla="*/ 1320800 h 3222475"/>
                <a:gd name="connsiteX35" fmla="*/ 323850 w 4032980"/>
                <a:gd name="connsiteY35" fmla="*/ 1066800 h 3222475"/>
                <a:gd name="connsiteX36" fmla="*/ 730250 w 4032980"/>
                <a:gd name="connsiteY36" fmla="*/ 1066800 h 3222475"/>
                <a:gd name="connsiteX37" fmla="*/ 730250 w 4032980"/>
                <a:gd name="connsiteY37" fmla="*/ 774700 h 3222475"/>
                <a:gd name="connsiteX38" fmla="*/ 1123950 w 4032980"/>
                <a:gd name="connsiteY38" fmla="*/ 774700 h 3222475"/>
                <a:gd name="connsiteX39" fmla="*/ 1123950 w 4032980"/>
                <a:gd name="connsiteY39" fmla="*/ 533400 h 3222475"/>
                <a:gd name="connsiteX40" fmla="*/ 1517650 w 4032980"/>
                <a:gd name="connsiteY40" fmla="*/ 533400 h 3222475"/>
                <a:gd name="connsiteX41" fmla="*/ 1517650 w 4032980"/>
                <a:gd name="connsiteY41" fmla="*/ 266700 h 3222475"/>
                <a:gd name="connsiteX42" fmla="*/ 1898650 w 4032980"/>
                <a:gd name="connsiteY42" fmla="*/ 266700 h 3222475"/>
                <a:gd name="connsiteX43" fmla="*/ 1898650 w 4032980"/>
                <a:gd name="connsiteY43" fmla="*/ 0 h 322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032980" h="3222475">
                  <a:moveTo>
                    <a:pt x="1898650" y="0"/>
                  </a:moveTo>
                  <a:lnTo>
                    <a:pt x="3305478" y="0"/>
                  </a:lnTo>
                  <a:lnTo>
                    <a:pt x="3348002" y="80487"/>
                  </a:lnTo>
                  <a:cubicBezTo>
                    <a:pt x="3348002" y="80487"/>
                    <a:pt x="3581186" y="647792"/>
                    <a:pt x="3566612" y="938718"/>
                  </a:cubicBezTo>
                  <a:cubicBezTo>
                    <a:pt x="3566612" y="938718"/>
                    <a:pt x="3362576" y="1113273"/>
                    <a:pt x="3552038" y="1316921"/>
                  </a:cubicBezTo>
                  <a:cubicBezTo>
                    <a:pt x="3712352" y="1506023"/>
                    <a:pt x="4018406" y="1927866"/>
                    <a:pt x="4018406" y="1927866"/>
                  </a:cubicBezTo>
                  <a:cubicBezTo>
                    <a:pt x="4018406" y="1927866"/>
                    <a:pt x="4076702" y="2044236"/>
                    <a:pt x="3960110" y="2102421"/>
                  </a:cubicBezTo>
                  <a:cubicBezTo>
                    <a:pt x="3843518" y="2146060"/>
                    <a:pt x="3770648" y="2146060"/>
                    <a:pt x="3697778" y="2204245"/>
                  </a:cubicBezTo>
                  <a:cubicBezTo>
                    <a:pt x="3624908" y="2262430"/>
                    <a:pt x="3610334" y="2306069"/>
                    <a:pt x="3697778" y="2378801"/>
                  </a:cubicBezTo>
                  <a:cubicBezTo>
                    <a:pt x="3770648" y="2451532"/>
                    <a:pt x="3741500" y="2567903"/>
                    <a:pt x="3683204" y="2596995"/>
                  </a:cubicBezTo>
                  <a:cubicBezTo>
                    <a:pt x="3624908" y="2640634"/>
                    <a:pt x="3595760" y="2655180"/>
                    <a:pt x="3595760" y="2655180"/>
                  </a:cubicBezTo>
                  <a:cubicBezTo>
                    <a:pt x="3595760" y="2655180"/>
                    <a:pt x="3726926" y="2742458"/>
                    <a:pt x="3610334" y="2844282"/>
                  </a:cubicBezTo>
                  <a:cubicBezTo>
                    <a:pt x="3493742" y="2946106"/>
                    <a:pt x="3508316" y="3004291"/>
                    <a:pt x="3522890" y="3077023"/>
                  </a:cubicBezTo>
                  <a:cubicBezTo>
                    <a:pt x="3530177" y="3106116"/>
                    <a:pt x="3548395" y="3146118"/>
                    <a:pt x="3559325" y="3189757"/>
                  </a:cubicBezTo>
                  <a:lnTo>
                    <a:pt x="3563534" y="3222475"/>
                  </a:lnTo>
                  <a:lnTo>
                    <a:pt x="3129532" y="3222475"/>
                  </a:lnTo>
                  <a:lnTo>
                    <a:pt x="3129532" y="3217712"/>
                  </a:lnTo>
                  <a:lnTo>
                    <a:pt x="3138702" y="3217712"/>
                  </a:lnTo>
                  <a:lnTo>
                    <a:pt x="3138702" y="3201832"/>
                  </a:lnTo>
                  <a:lnTo>
                    <a:pt x="3138702" y="2997797"/>
                  </a:lnTo>
                  <a:lnTo>
                    <a:pt x="3133086" y="2997797"/>
                  </a:lnTo>
                  <a:lnTo>
                    <a:pt x="3131082" y="2924972"/>
                  </a:lnTo>
                  <a:lnTo>
                    <a:pt x="2902482" y="2924972"/>
                  </a:lnTo>
                  <a:lnTo>
                    <a:pt x="2902482" y="2670972"/>
                  </a:lnTo>
                  <a:lnTo>
                    <a:pt x="2496082" y="2670972"/>
                  </a:lnTo>
                  <a:lnTo>
                    <a:pt x="2496082" y="2378872"/>
                  </a:lnTo>
                  <a:lnTo>
                    <a:pt x="2102382" y="2378872"/>
                  </a:lnTo>
                  <a:lnTo>
                    <a:pt x="2102382" y="2137572"/>
                  </a:lnTo>
                  <a:lnTo>
                    <a:pt x="1708682" y="2137572"/>
                  </a:lnTo>
                  <a:lnTo>
                    <a:pt x="1708682" y="1870872"/>
                  </a:lnTo>
                  <a:lnTo>
                    <a:pt x="1327682" y="1870872"/>
                  </a:lnTo>
                  <a:lnTo>
                    <a:pt x="1327682" y="1604172"/>
                  </a:lnTo>
                  <a:lnTo>
                    <a:pt x="5080" y="1604172"/>
                  </a:lnTo>
                  <a:cubicBezTo>
                    <a:pt x="3387" y="1509715"/>
                    <a:pt x="1693" y="1415257"/>
                    <a:pt x="0" y="1320800"/>
                  </a:cubicBezTo>
                  <a:lnTo>
                    <a:pt x="323850" y="1320800"/>
                  </a:lnTo>
                  <a:lnTo>
                    <a:pt x="323850" y="1066800"/>
                  </a:lnTo>
                  <a:lnTo>
                    <a:pt x="730250" y="1066800"/>
                  </a:lnTo>
                  <a:lnTo>
                    <a:pt x="730250" y="774700"/>
                  </a:lnTo>
                  <a:lnTo>
                    <a:pt x="1123950" y="774700"/>
                  </a:lnTo>
                  <a:lnTo>
                    <a:pt x="1123950" y="533400"/>
                  </a:lnTo>
                  <a:lnTo>
                    <a:pt x="1517650" y="533400"/>
                  </a:lnTo>
                  <a:lnTo>
                    <a:pt x="1517650" y="266700"/>
                  </a:lnTo>
                  <a:lnTo>
                    <a:pt x="1898650" y="266700"/>
                  </a:lnTo>
                  <a:lnTo>
                    <a:pt x="1898650" y="0"/>
                  </a:lnTo>
                  <a:close/>
                </a:path>
              </a:pathLst>
            </a:custGeom>
            <a:solidFill>
              <a:srgbClr val="4276AA"/>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75" name="任意多边形 74"/>
            <p:cNvSpPr>
              <a:spLocks/>
            </p:cNvSpPr>
            <p:nvPr/>
          </p:nvSpPr>
          <p:spPr bwMode="auto">
            <a:xfrm>
              <a:off x="5000184" y="2760657"/>
              <a:ext cx="3628517" cy="3213107"/>
            </a:xfrm>
            <a:custGeom>
              <a:avLst/>
              <a:gdLst>
                <a:gd name="connsiteX0" fmla="*/ 3243329 w 3628517"/>
                <a:gd name="connsiteY0" fmla="*/ 1877104 h 3213107"/>
                <a:gd name="connsiteX1" fmla="*/ 3236158 w 3628517"/>
                <a:gd name="connsiteY1" fmla="*/ 1877299 h 3213107"/>
                <a:gd name="connsiteX2" fmla="*/ 3240021 w 3628517"/>
                <a:gd name="connsiteY2" fmla="*/ 1877121 h 3213107"/>
                <a:gd name="connsiteX3" fmla="*/ 3340104 w 3628517"/>
                <a:gd name="connsiteY3" fmla="*/ 1876609 h 3213107"/>
                <a:gd name="connsiteX4" fmla="*/ 3628054 w 3628517"/>
                <a:gd name="connsiteY4" fmla="*/ 1885303 h 3213107"/>
                <a:gd name="connsiteX5" fmla="*/ 3628517 w 3628517"/>
                <a:gd name="connsiteY5" fmla="*/ 1885326 h 3213107"/>
                <a:gd name="connsiteX6" fmla="*/ 3628517 w 3628517"/>
                <a:gd name="connsiteY6" fmla="*/ 1885637 h 3213107"/>
                <a:gd name="connsiteX7" fmla="*/ 3621684 w 3628517"/>
                <a:gd name="connsiteY7" fmla="*/ 1885304 h 3213107"/>
                <a:gd name="connsiteX8" fmla="*/ 3489621 w 3628517"/>
                <a:gd name="connsiteY8" fmla="*/ 1879998 h 3213107"/>
                <a:gd name="connsiteX9" fmla="*/ 3334912 w 3628517"/>
                <a:gd name="connsiteY9" fmla="*/ 1876636 h 3213107"/>
                <a:gd name="connsiteX10" fmla="*/ 0 w 3628517"/>
                <a:gd name="connsiteY10" fmla="*/ 0 h 3213107"/>
                <a:gd name="connsiteX11" fmla="*/ 1817497 w 3628517"/>
                <a:gd name="connsiteY11" fmla="*/ 0 h 3213107"/>
                <a:gd name="connsiteX12" fmla="*/ 1817497 w 3628517"/>
                <a:gd name="connsiteY12" fmla="*/ 266700 h 3213107"/>
                <a:gd name="connsiteX13" fmla="*/ 2198497 w 3628517"/>
                <a:gd name="connsiteY13" fmla="*/ 266700 h 3213107"/>
                <a:gd name="connsiteX14" fmla="*/ 2198497 w 3628517"/>
                <a:gd name="connsiteY14" fmla="*/ 533400 h 3213107"/>
                <a:gd name="connsiteX15" fmla="*/ 2592197 w 3628517"/>
                <a:gd name="connsiteY15" fmla="*/ 533400 h 3213107"/>
                <a:gd name="connsiteX16" fmla="*/ 2592197 w 3628517"/>
                <a:gd name="connsiteY16" fmla="*/ 774700 h 3213107"/>
                <a:gd name="connsiteX17" fmla="*/ 2985897 w 3628517"/>
                <a:gd name="connsiteY17" fmla="*/ 774700 h 3213107"/>
                <a:gd name="connsiteX18" fmla="*/ 2985897 w 3628517"/>
                <a:gd name="connsiteY18" fmla="*/ 1066800 h 3213107"/>
                <a:gd name="connsiteX19" fmla="*/ 3392297 w 3628517"/>
                <a:gd name="connsiteY19" fmla="*/ 1066800 h 3213107"/>
                <a:gd name="connsiteX20" fmla="*/ 3392297 w 3628517"/>
                <a:gd name="connsiteY20" fmla="*/ 1320800 h 3213107"/>
                <a:gd name="connsiteX21" fmla="*/ 3620897 w 3628517"/>
                <a:gd name="connsiteY21" fmla="*/ 1320800 h 3213107"/>
                <a:gd name="connsiteX22" fmla="*/ 3622901 w 3628517"/>
                <a:gd name="connsiteY22" fmla="*/ 1393625 h 3213107"/>
                <a:gd name="connsiteX23" fmla="*/ 3628517 w 3628517"/>
                <a:gd name="connsiteY23" fmla="*/ 1393625 h 3213107"/>
                <a:gd name="connsiteX24" fmla="*/ 3628517 w 3628517"/>
                <a:gd name="connsiteY24" fmla="*/ 1597660 h 3213107"/>
                <a:gd name="connsiteX25" fmla="*/ 3628517 w 3628517"/>
                <a:gd name="connsiteY25" fmla="*/ 1613540 h 3213107"/>
                <a:gd name="connsiteX26" fmla="*/ 2105239 w 3628517"/>
                <a:gd name="connsiteY26" fmla="*/ 1613540 h 3213107"/>
                <a:gd name="connsiteX27" fmla="*/ 2105239 w 3628517"/>
                <a:gd name="connsiteY27" fmla="*/ 1880240 h 3213107"/>
                <a:gd name="connsiteX28" fmla="*/ 1724239 w 3628517"/>
                <a:gd name="connsiteY28" fmla="*/ 1880240 h 3213107"/>
                <a:gd name="connsiteX29" fmla="*/ 1724239 w 3628517"/>
                <a:gd name="connsiteY29" fmla="*/ 2146940 h 3213107"/>
                <a:gd name="connsiteX30" fmla="*/ 1330539 w 3628517"/>
                <a:gd name="connsiteY30" fmla="*/ 2146940 h 3213107"/>
                <a:gd name="connsiteX31" fmla="*/ 1330539 w 3628517"/>
                <a:gd name="connsiteY31" fmla="*/ 2388240 h 3213107"/>
                <a:gd name="connsiteX32" fmla="*/ 936839 w 3628517"/>
                <a:gd name="connsiteY32" fmla="*/ 2388240 h 3213107"/>
                <a:gd name="connsiteX33" fmla="*/ 936839 w 3628517"/>
                <a:gd name="connsiteY33" fmla="*/ 2680340 h 3213107"/>
                <a:gd name="connsiteX34" fmla="*/ 530439 w 3628517"/>
                <a:gd name="connsiteY34" fmla="*/ 2680340 h 3213107"/>
                <a:gd name="connsiteX35" fmla="*/ 530439 w 3628517"/>
                <a:gd name="connsiteY35" fmla="*/ 2934340 h 3213107"/>
                <a:gd name="connsiteX36" fmla="*/ 301839 w 3628517"/>
                <a:gd name="connsiteY36" fmla="*/ 2934340 h 3213107"/>
                <a:gd name="connsiteX37" fmla="*/ 116419 w 3628517"/>
                <a:gd name="connsiteY37" fmla="*/ 3211200 h 3213107"/>
                <a:gd name="connsiteX38" fmla="*/ 85605 w 3628517"/>
                <a:gd name="connsiteY38" fmla="*/ 3213106 h 3213107"/>
                <a:gd name="connsiteX39" fmla="*/ 114581 w 3628517"/>
                <a:gd name="connsiteY39" fmla="*/ 3213106 h 3213107"/>
                <a:gd name="connsiteX40" fmla="*/ 3090600 w 3628517"/>
                <a:gd name="connsiteY40" fmla="*/ 3213106 h 3213107"/>
                <a:gd name="connsiteX41" fmla="*/ 3307430 w 3628517"/>
                <a:gd name="connsiteY41" fmla="*/ 3213106 h 3213107"/>
                <a:gd name="connsiteX42" fmla="*/ 3307432 w 3628517"/>
                <a:gd name="connsiteY42" fmla="*/ 3213107 h 3213107"/>
                <a:gd name="connsiteX43" fmla="*/ 57429 w 3628517"/>
                <a:gd name="connsiteY43" fmla="*/ 3213107 h 3213107"/>
                <a:gd name="connsiteX44" fmla="*/ 742407 w 3628517"/>
                <a:gd name="connsiteY44" fmla="*/ 1845756 h 3213107"/>
                <a:gd name="connsiteX45" fmla="*/ 800703 w 3628517"/>
                <a:gd name="connsiteY45" fmla="*/ 1307543 h 3213107"/>
                <a:gd name="connsiteX46" fmla="*/ 596667 w 3628517"/>
                <a:gd name="connsiteY46" fmla="*/ 871154 h 3213107"/>
                <a:gd name="connsiteX47" fmla="*/ 33177 w 3628517"/>
                <a:gd name="connsiteY47" fmla="*/ 62130 h 321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628517" h="3213107">
                  <a:moveTo>
                    <a:pt x="3243329" y="1877104"/>
                  </a:moveTo>
                  <a:lnTo>
                    <a:pt x="3236158" y="1877299"/>
                  </a:lnTo>
                  <a:lnTo>
                    <a:pt x="3240021" y="1877121"/>
                  </a:lnTo>
                  <a:close/>
                  <a:moveTo>
                    <a:pt x="3340104" y="1876609"/>
                  </a:moveTo>
                  <a:cubicBezTo>
                    <a:pt x="3444285" y="1877462"/>
                    <a:pt x="3555639" y="1881894"/>
                    <a:pt x="3628054" y="1885303"/>
                  </a:cubicBezTo>
                  <a:lnTo>
                    <a:pt x="3628517" y="1885326"/>
                  </a:lnTo>
                  <a:lnTo>
                    <a:pt x="3628517" y="1885637"/>
                  </a:lnTo>
                  <a:lnTo>
                    <a:pt x="3621684" y="1885304"/>
                  </a:lnTo>
                  <a:cubicBezTo>
                    <a:pt x="3585477" y="1883599"/>
                    <a:pt x="3539535" y="1881639"/>
                    <a:pt x="3489621" y="1879998"/>
                  </a:cubicBezTo>
                  <a:lnTo>
                    <a:pt x="3334912" y="1876636"/>
                  </a:lnTo>
                  <a:close/>
                  <a:moveTo>
                    <a:pt x="0" y="0"/>
                  </a:moveTo>
                  <a:lnTo>
                    <a:pt x="1817497" y="0"/>
                  </a:lnTo>
                  <a:lnTo>
                    <a:pt x="1817497" y="266700"/>
                  </a:lnTo>
                  <a:lnTo>
                    <a:pt x="2198497" y="266700"/>
                  </a:lnTo>
                  <a:lnTo>
                    <a:pt x="2198497" y="533400"/>
                  </a:lnTo>
                  <a:lnTo>
                    <a:pt x="2592197" y="533400"/>
                  </a:lnTo>
                  <a:lnTo>
                    <a:pt x="2592197" y="774700"/>
                  </a:lnTo>
                  <a:lnTo>
                    <a:pt x="2985897" y="774700"/>
                  </a:lnTo>
                  <a:lnTo>
                    <a:pt x="2985897" y="1066800"/>
                  </a:lnTo>
                  <a:lnTo>
                    <a:pt x="3392297" y="1066800"/>
                  </a:lnTo>
                  <a:lnTo>
                    <a:pt x="3392297" y="1320800"/>
                  </a:lnTo>
                  <a:lnTo>
                    <a:pt x="3620897" y="1320800"/>
                  </a:lnTo>
                  <a:lnTo>
                    <a:pt x="3622901" y="1393625"/>
                  </a:lnTo>
                  <a:lnTo>
                    <a:pt x="3628517" y="1393625"/>
                  </a:lnTo>
                  <a:lnTo>
                    <a:pt x="3628517" y="1597660"/>
                  </a:lnTo>
                  <a:lnTo>
                    <a:pt x="3628517" y="1613540"/>
                  </a:lnTo>
                  <a:lnTo>
                    <a:pt x="2105239" y="1613540"/>
                  </a:lnTo>
                  <a:lnTo>
                    <a:pt x="2105239" y="1880240"/>
                  </a:lnTo>
                  <a:lnTo>
                    <a:pt x="1724239" y="1880240"/>
                  </a:lnTo>
                  <a:lnTo>
                    <a:pt x="1724239" y="2146940"/>
                  </a:lnTo>
                  <a:lnTo>
                    <a:pt x="1330539" y="2146940"/>
                  </a:lnTo>
                  <a:lnTo>
                    <a:pt x="1330539" y="2388240"/>
                  </a:lnTo>
                  <a:lnTo>
                    <a:pt x="936839" y="2388240"/>
                  </a:lnTo>
                  <a:lnTo>
                    <a:pt x="936839" y="2680340"/>
                  </a:lnTo>
                  <a:lnTo>
                    <a:pt x="530439" y="2680340"/>
                  </a:lnTo>
                  <a:lnTo>
                    <a:pt x="530439" y="2934340"/>
                  </a:lnTo>
                  <a:lnTo>
                    <a:pt x="301839" y="2934340"/>
                  </a:lnTo>
                  <a:lnTo>
                    <a:pt x="116419" y="3211200"/>
                  </a:lnTo>
                  <a:lnTo>
                    <a:pt x="85605" y="3213106"/>
                  </a:lnTo>
                  <a:lnTo>
                    <a:pt x="114581" y="3213106"/>
                  </a:lnTo>
                  <a:cubicBezTo>
                    <a:pt x="262164" y="3213106"/>
                    <a:pt x="838660" y="3213106"/>
                    <a:pt x="3090600" y="3213106"/>
                  </a:cubicBezTo>
                  <a:lnTo>
                    <a:pt x="3307430" y="3213106"/>
                  </a:lnTo>
                  <a:lnTo>
                    <a:pt x="3307432" y="3213107"/>
                  </a:lnTo>
                  <a:cubicBezTo>
                    <a:pt x="57429" y="3213107"/>
                    <a:pt x="57429" y="3213107"/>
                    <a:pt x="57429" y="3213107"/>
                  </a:cubicBezTo>
                  <a:cubicBezTo>
                    <a:pt x="57429" y="3213107"/>
                    <a:pt x="625815" y="2456700"/>
                    <a:pt x="742407" y="1845756"/>
                  </a:cubicBezTo>
                  <a:cubicBezTo>
                    <a:pt x="742407" y="1845756"/>
                    <a:pt x="815277" y="1467552"/>
                    <a:pt x="800703" y="1307543"/>
                  </a:cubicBezTo>
                  <a:cubicBezTo>
                    <a:pt x="771555" y="1162080"/>
                    <a:pt x="786129" y="1132987"/>
                    <a:pt x="596667" y="871154"/>
                  </a:cubicBezTo>
                  <a:cubicBezTo>
                    <a:pt x="418136" y="629322"/>
                    <a:pt x="139180" y="242709"/>
                    <a:pt x="33177" y="62130"/>
                  </a:cubicBezTo>
                  <a:close/>
                </a:path>
              </a:pathLst>
            </a:custGeom>
            <a:solidFill>
              <a:srgbClr val="40A693"/>
            </a:solidFill>
            <a:ln>
              <a:no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76" name="任意多边形 75"/>
            <p:cNvSpPr>
              <a:spLocks/>
            </p:cNvSpPr>
            <p:nvPr/>
          </p:nvSpPr>
          <p:spPr bwMode="auto">
            <a:xfrm>
              <a:off x="5055458" y="4355458"/>
              <a:ext cx="4008189" cy="1618615"/>
            </a:xfrm>
            <a:custGeom>
              <a:avLst/>
              <a:gdLst>
                <a:gd name="connsiteX0" fmla="*/ 2019634 w 3987412"/>
                <a:gd name="connsiteY0" fmla="*/ 0 h 1599566"/>
                <a:gd name="connsiteX1" fmla="*/ 3984907 w 3987412"/>
                <a:gd name="connsiteY1" fmla="*/ 0 h 1599566"/>
                <a:gd name="connsiteX2" fmla="*/ 3987412 w 3987412"/>
                <a:gd name="connsiteY2" fmla="*/ 19475 h 1599566"/>
                <a:gd name="connsiteX3" fmla="*/ 3984805 w 3987412"/>
                <a:gd name="connsiteY3" fmla="*/ 30480 h 1599566"/>
                <a:gd name="connsiteX4" fmla="*/ 2049010 w 3987412"/>
                <a:gd name="connsiteY4" fmla="*/ 30480 h 1599566"/>
                <a:gd name="connsiteX5" fmla="*/ 2049010 w 3987412"/>
                <a:gd name="connsiteY5" fmla="*/ 297180 h 1599566"/>
                <a:gd name="connsiteX6" fmla="*/ 1668010 w 3987412"/>
                <a:gd name="connsiteY6" fmla="*/ 297180 h 1599566"/>
                <a:gd name="connsiteX7" fmla="*/ 1668010 w 3987412"/>
                <a:gd name="connsiteY7" fmla="*/ 563880 h 1599566"/>
                <a:gd name="connsiteX8" fmla="*/ 1274310 w 3987412"/>
                <a:gd name="connsiteY8" fmla="*/ 563880 h 1599566"/>
                <a:gd name="connsiteX9" fmla="*/ 1274310 w 3987412"/>
                <a:gd name="connsiteY9" fmla="*/ 805180 h 1599566"/>
                <a:gd name="connsiteX10" fmla="*/ 880610 w 3987412"/>
                <a:gd name="connsiteY10" fmla="*/ 805180 h 1599566"/>
                <a:gd name="connsiteX11" fmla="*/ 880610 w 3987412"/>
                <a:gd name="connsiteY11" fmla="*/ 1097280 h 1599566"/>
                <a:gd name="connsiteX12" fmla="*/ 474210 w 3987412"/>
                <a:gd name="connsiteY12" fmla="*/ 1097280 h 1599566"/>
                <a:gd name="connsiteX13" fmla="*/ 474210 w 3987412"/>
                <a:gd name="connsiteY13" fmla="*/ 1351280 h 1599566"/>
                <a:gd name="connsiteX14" fmla="*/ 245610 w 3987412"/>
                <a:gd name="connsiteY14" fmla="*/ 1351280 h 1599566"/>
                <a:gd name="connsiteX15" fmla="*/ 79327 w 3987412"/>
                <a:gd name="connsiteY15" fmla="*/ 1599566 h 1599566"/>
                <a:gd name="connsiteX16" fmla="*/ 28976 w 3987412"/>
                <a:gd name="connsiteY16" fmla="*/ 1599566 h 1599566"/>
                <a:gd name="connsiteX17" fmla="*/ 0 w 3987412"/>
                <a:gd name="connsiteY17" fmla="*/ 1599566 h 1599566"/>
                <a:gd name="connsiteX18" fmla="*/ 30814 w 3987412"/>
                <a:gd name="connsiteY18" fmla="*/ 1597660 h 1599566"/>
                <a:gd name="connsiteX19" fmla="*/ 216234 w 3987412"/>
                <a:gd name="connsiteY19" fmla="*/ 1320800 h 1599566"/>
                <a:gd name="connsiteX20" fmla="*/ 444834 w 3987412"/>
                <a:gd name="connsiteY20" fmla="*/ 1320800 h 1599566"/>
                <a:gd name="connsiteX21" fmla="*/ 444834 w 3987412"/>
                <a:gd name="connsiteY21" fmla="*/ 1066800 h 1599566"/>
                <a:gd name="connsiteX22" fmla="*/ 851234 w 3987412"/>
                <a:gd name="connsiteY22" fmla="*/ 1066800 h 1599566"/>
                <a:gd name="connsiteX23" fmla="*/ 851234 w 3987412"/>
                <a:gd name="connsiteY23" fmla="*/ 774700 h 1599566"/>
                <a:gd name="connsiteX24" fmla="*/ 1244934 w 3987412"/>
                <a:gd name="connsiteY24" fmla="*/ 774700 h 1599566"/>
                <a:gd name="connsiteX25" fmla="*/ 1244934 w 3987412"/>
                <a:gd name="connsiteY25" fmla="*/ 533400 h 1599566"/>
                <a:gd name="connsiteX26" fmla="*/ 1638634 w 3987412"/>
                <a:gd name="connsiteY26" fmla="*/ 533400 h 1599566"/>
                <a:gd name="connsiteX27" fmla="*/ 1638634 w 3987412"/>
                <a:gd name="connsiteY27" fmla="*/ 266700 h 1599566"/>
                <a:gd name="connsiteX28" fmla="*/ 2019634 w 3987412"/>
                <a:gd name="connsiteY28" fmla="*/ 266700 h 1599566"/>
                <a:gd name="connsiteX0" fmla="*/ 1990658 w 3958436"/>
                <a:gd name="connsiteY0" fmla="*/ 0 h 1599566"/>
                <a:gd name="connsiteX1" fmla="*/ 3955931 w 3958436"/>
                <a:gd name="connsiteY1" fmla="*/ 0 h 1599566"/>
                <a:gd name="connsiteX2" fmla="*/ 3958436 w 3958436"/>
                <a:gd name="connsiteY2" fmla="*/ 19475 h 1599566"/>
                <a:gd name="connsiteX3" fmla="*/ 3955829 w 3958436"/>
                <a:gd name="connsiteY3" fmla="*/ 30480 h 1599566"/>
                <a:gd name="connsiteX4" fmla="*/ 2020034 w 3958436"/>
                <a:gd name="connsiteY4" fmla="*/ 30480 h 1599566"/>
                <a:gd name="connsiteX5" fmla="*/ 2020034 w 3958436"/>
                <a:gd name="connsiteY5" fmla="*/ 297180 h 1599566"/>
                <a:gd name="connsiteX6" fmla="*/ 1639034 w 3958436"/>
                <a:gd name="connsiteY6" fmla="*/ 297180 h 1599566"/>
                <a:gd name="connsiteX7" fmla="*/ 1639034 w 3958436"/>
                <a:gd name="connsiteY7" fmla="*/ 563880 h 1599566"/>
                <a:gd name="connsiteX8" fmla="*/ 1245334 w 3958436"/>
                <a:gd name="connsiteY8" fmla="*/ 563880 h 1599566"/>
                <a:gd name="connsiteX9" fmla="*/ 1245334 w 3958436"/>
                <a:gd name="connsiteY9" fmla="*/ 805180 h 1599566"/>
                <a:gd name="connsiteX10" fmla="*/ 851634 w 3958436"/>
                <a:gd name="connsiteY10" fmla="*/ 805180 h 1599566"/>
                <a:gd name="connsiteX11" fmla="*/ 851634 w 3958436"/>
                <a:gd name="connsiteY11" fmla="*/ 1097280 h 1599566"/>
                <a:gd name="connsiteX12" fmla="*/ 445234 w 3958436"/>
                <a:gd name="connsiteY12" fmla="*/ 1097280 h 1599566"/>
                <a:gd name="connsiteX13" fmla="*/ 445234 w 3958436"/>
                <a:gd name="connsiteY13" fmla="*/ 1351280 h 1599566"/>
                <a:gd name="connsiteX14" fmla="*/ 216634 w 3958436"/>
                <a:gd name="connsiteY14" fmla="*/ 1351280 h 1599566"/>
                <a:gd name="connsiteX15" fmla="*/ 50351 w 3958436"/>
                <a:gd name="connsiteY15" fmla="*/ 1599566 h 1599566"/>
                <a:gd name="connsiteX16" fmla="*/ 0 w 3958436"/>
                <a:gd name="connsiteY16" fmla="*/ 1599566 h 1599566"/>
                <a:gd name="connsiteX17" fmla="*/ 1838 w 3958436"/>
                <a:gd name="connsiteY17" fmla="*/ 1597660 h 1599566"/>
                <a:gd name="connsiteX18" fmla="*/ 187258 w 3958436"/>
                <a:gd name="connsiteY18" fmla="*/ 1320800 h 1599566"/>
                <a:gd name="connsiteX19" fmla="*/ 415858 w 3958436"/>
                <a:gd name="connsiteY19" fmla="*/ 1320800 h 1599566"/>
                <a:gd name="connsiteX20" fmla="*/ 415858 w 3958436"/>
                <a:gd name="connsiteY20" fmla="*/ 1066800 h 1599566"/>
                <a:gd name="connsiteX21" fmla="*/ 822258 w 3958436"/>
                <a:gd name="connsiteY21" fmla="*/ 1066800 h 1599566"/>
                <a:gd name="connsiteX22" fmla="*/ 822258 w 3958436"/>
                <a:gd name="connsiteY22" fmla="*/ 774700 h 1599566"/>
                <a:gd name="connsiteX23" fmla="*/ 1215958 w 3958436"/>
                <a:gd name="connsiteY23" fmla="*/ 774700 h 1599566"/>
                <a:gd name="connsiteX24" fmla="*/ 1215958 w 3958436"/>
                <a:gd name="connsiteY24" fmla="*/ 533400 h 1599566"/>
                <a:gd name="connsiteX25" fmla="*/ 1609658 w 3958436"/>
                <a:gd name="connsiteY25" fmla="*/ 533400 h 1599566"/>
                <a:gd name="connsiteX26" fmla="*/ 1609658 w 3958436"/>
                <a:gd name="connsiteY26" fmla="*/ 266700 h 1599566"/>
                <a:gd name="connsiteX27" fmla="*/ 1990658 w 3958436"/>
                <a:gd name="connsiteY27" fmla="*/ 266700 h 1599566"/>
                <a:gd name="connsiteX28" fmla="*/ 1990658 w 3958436"/>
                <a:gd name="connsiteY28" fmla="*/ 0 h 1599566"/>
                <a:gd name="connsiteX0" fmla="*/ 2000726 w 3968504"/>
                <a:gd name="connsiteY0" fmla="*/ 0 h 1616710"/>
                <a:gd name="connsiteX1" fmla="*/ 3965999 w 3968504"/>
                <a:gd name="connsiteY1" fmla="*/ 0 h 1616710"/>
                <a:gd name="connsiteX2" fmla="*/ 3968504 w 3968504"/>
                <a:gd name="connsiteY2" fmla="*/ 19475 h 1616710"/>
                <a:gd name="connsiteX3" fmla="*/ 3965897 w 3968504"/>
                <a:gd name="connsiteY3" fmla="*/ 30480 h 1616710"/>
                <a:gd name="connsiteX4" fmla="*/ 2030102 w 3968504"/>
                <a:gd name="connsiteY4" fmla="*/ 30480 h 1616710"/>
                <a:gd name="connsiteX5" fmla="*/ 2030102 w 3968504"/>
                <a:gd name="connsiteY5" fmla="*/ 297180 h 1616710"/>
                <a:gd name="connsiteX6" fmla="*/ 1649102 w 3968504"/>
                <a:gd name="connsiteY6" fmla="*/ 297180 h 1616710"/>
                <a:gd name="connsiteX7" fmla="*/ 1649102 w 3968504"/>
                <a:gd name="connsiteY7" fmla="*/ 563880 h 1616710"/>
                <a:gd name="connsiteX8" fmla="*/ 1255402 w 3968504"/>
                <a:gd name="connsiteY8" fmla="*/ 563880 h 1616710"/>
                <a:gd name="connsiteX9" fmla="*/ 1255402 w 3968504"/>
                <a:gd name="connsiteY9" fmla="*/ 805180 h 1616710"/>
                <a:gd name="connsiteX10" fmla="*/ 861702 w 3968504"/>
                <a:gd name="connsiteY10" fmla="*/ 805180 h 1616710"/>
                <a:gd name="connsiteX11" fmla="*/ 861702 w 3968504"/>
                <a:gd name="connsiteY11" fmla="*/ 1097280 h 1616710"/>
                <a:gd name="connsiteX12" fmla="*/ 455302 w 3968504"/>
                <a:gd name="connsiteY12" fmla="*/ 1097280 h 1616710"/>
                <a:gd name="connsiteX13" fmla="*/ 455302 w 3968504"/>
                <a:gd name="connsiteY13" fmla="*/ 1351280 h 1616710"/>
                <a:gd name="connsiteX14" fmla="*/ 226702 w 3968504"/>
                <a:gd name="connsiteY14" fmla="*/ 1351280 h 1616710"/>
                <a:gd name="connsiteX15" fmla="*/ 60419 w 3968504"/>
                <a:gd name="connsiteY15" fmla="*/ 1599566 h 1616710"/>
                <a:gd name="connsiteX16" fmla="*/ 10068 w 3968504"/>
                <a:gd name="connsiteY16" fmla="*/ 1599566 h 1616710"/>
                <a:gd name="connsiteX17" fmla="*/ 0 w 3968504"/>
                <a:gd name="connsiteY17" fmla="*/ 1616710 h 1616710"/>
                <a:gd name="connsiteX18" fmla="*/ 197326 w 3968504"/>
                <a:gd name="connsiteY18" fmla="*/ 1320800 h 1616710"/>
                <a:gd name="connsiteX19" fmla="*/ 425926 w 3968504"/>
                <a:gd name="connsiteY19" fmla="*/ 1320800 h 1616710"/>
                <a:gd name="connsiteX20" fmla="*/ 425926 w 3968504"/>
                <a:gd name="connsiteY20" fmla="*/ 1066800 h 1616710"/>
                <a:gd name="connsiteX21" fmla="*/ 832326 w 3968504"/>
                <a:gd name="connsiteY21" fmla="*/ 1066800 h 1616710"/>
                <a:gd name="connsiteX22" fmla="*/ 832326 w 3968504"/>
                <a:gd name="connsiteY22" fmla="*/ 774700 h 1616710"/>
                <a:gd name="connsiteX23" fmla="*/ 1226026 w 3968504"/>
                <a:gd name="connsiteY23" fmla="*/ 774700 h 1616710"/>
                <a:gd name="connsiteX24" fmla="*/ 1226026 w 3968504"/>
                <a:gd name="connsiteY24" fmla="*/ 533400 h 1616710"/>
                <a:gd name="connsiteX25" fmla="*/ 1619726 w 3968504"/>
                <a:gd name="connsiteY25" fmla="*/ 533400 h 1616710"/>
                <a:gd name="connsiteX26" fmla="*/ 1619726 w 3968504"/>
                <a:gd name="connsiteY26" fmla="*/ 266700 h 1616710"/>
                <a:gd name="connsiteX27" fmla="*/ 2000726 w 3968504"/>
                <a:gd name="connsiteY27" fmla="*/ 266700 h 1616710"/>
                <a:gd name="connsiteX28" fmla="*/ 2000726 w 3968504"/>
                <a:gd name="connsiteY28" fmla="*/ 0 h 1616710"/>
                <a:gd name="connsiteX0" fmla="*/ 2000726 w 3968504"/>
                <a:gd name="connsiteY0" fmla="*/ 0 h 1618616"/>
                <a:gd name="connsiteX1" fmla="*/ 3965999 w 3968504"/>
                <a:gd name="connsiteY1" fmla="*/ 0 h 1618616"/>
                <a:gd name="connsiteX2" fmla="*/ 3968504 w 3968504"/>
                <a:gd name="connsiteY2" fmla="*/ 19475 h 1618616"/>
                <a:gd name="connsiteX3" fmla="*/ 3965897 w 3968504"/>
                <a:gd name="connsiteY3" fmla="*/ 30480 h 1618616"/>
                <a:gd name="connsiteX4" fmla="*/ 2030102 w 3968504"/>
                <a:gd name="connsiteY4" fmla="*/ 30480 h 1618616"/>
                <a:gd name="connsiteX5" fmla="*/ 2030102 w 3968504"/>
                <a:gd name="connsiteY5" fmla="*/ 297180 h 1618616"/>
                <a:gd name="connsiteX6" fmla="*/ 1649102 w 3968504"/>
                <a:gd name="connsiteY6" fmla="*/ 297180 h 1618616"/>
                <a:gd name="connsiteX7" fmla="*/ 1649102 w 3968504"/>
                <a:gd name="connsiteY7" fmla="*/ 563880 h 1618616"/>
                <a:gd name="connsiteX8" fmla="*/ 1255402 w 3968504"/>
                <a:gd name="connsiteY8" fmla="*/ 563880 h 1618616"/>
                <a:gd name="connsiteX9" fmla="*/ 1255402 w 3968504"/>
                <a:gd name="connsiteY9" fmla="*/ 805180 h 1618616"/>
                <a:gd name="connsiteX10" fmla="*/ 861702 w 3968504"/>
                <a:gd name="connsiteY10" fmla="*/ 805180 h 1618616"/>
                <a:gd name="connsiteX11" fmla="*/ 861702 w 3968504"/>
                <a:gd name="connsiteY11" fmla="*/ 1097280 h 1618616"/>
                <a:gd name="connsiteX12" fmla="*/ 455302 w 3968504"/>
                <a:gd name="connsiteY12" fmla="*/ 1097280 h 1618616"/>
                <a:gd name="connsiteX13" fmla="*/ 455302 w 3968504"/>
                <a:gd name="connsiteY13" fmla="*/ 1351280 h 1618616"/>
                <a:gd name="connsiteX14" fmla="*/ 226702 w 3968504"/>
                <a:gd name="connsiteY14" fmla="*/ 1351280 h 1618616"/>
                <a:gd name="connsiteX15" fmla="*/ 50894 w 3968504"/>
                <a:gd name="connsiteY15" fmla="*/ 1618616 h 1618616"/>
                <a:gd name="connsiteX16" fmla="*/ 10068 w 3968504"/>
                <a:gd name="connsiteY16" fmla="*/ 1599566 h 1618616"/>
                <a:gd name="connsiteX17" fmla="*/ 0 w 3968504"/>
                <a:gd name="connsiteY17" fmla="*/ 1616710 h 1618616"/>
                <a:gd name="connsiteX18" fmla="*/ 197326 w 3968504"/>
                <a:gd name="connsiteY18" fmla="*/ 1320800 h 1618616"/>
                <a:gd name="connsiteX19" fmla="*/ 425926 w 3968504"/>
                <a:gd name="connsiteY19" fmla="*/ 1320800 h 1618616"/>
                <a:gd name="connsiteX20" fmla="*/ 425926 w 3968504"/>
                <a:gd name="connsiteY20" fmla="*/ 1066800 h 1618616"/>
                <a:gd name="connsiteX21" fmla="*/ 832326 w 3968504"/>
                <a:gd name="connsiteY21" fmla="*/ 1066800 h 1618616"/>
                <a:gd name="connsiteX22" fmla="*/ 832326 w 3968504"/>
                <a:gd name="connsiteY22" fmla="*/ 774700 h 1618616"/>
                <a:gd name="connsiteX23" fmla="*/ 1226026 w 3968504"/>
                <a:gd name="connsiteY23" fmla="*/ 774700 h 1618616"/>
                <a:gd name="connsiteX24" fmla="*/ 1226026 w 3968504"/>
                <a:gd name="connsiteY24" fmla="*/ 533400 h 1618616"/>
                <a:gd name="connsiteX25" fmla="*/ 1619726 w 3968504"/>
                <a:gd name="connsiteY25" fmla="*/ 533400 h 1618616"/>
                <a:gd name="connsiteX26" fmla="*/ 1619726 w 3968504"/>
                <a:gd name="connsiteY26" fmla="*/ 266700 h 1618616"/>
                <a:gd name="connsiteX27" fmla="*/ 2000726 w 3968504"/>
                <a:gd name="connsiteY27" fmla="*/ 266700 h 1618616"/>
                <a:gd name="connsiteX28" fmla="*/ 2000726 w 3968504"/>
                <a:gd name="connsiteY28" fmla="*/ 0 h 1618616"/>
                <a:gd name="connsiteX0" fmla="*/ 2000726 w 3968504"/>
                <a:gd name="connsiteY0" fmla="*/ 0 h 1618616"/>
                <a:gd name="connsiteX1" fmla="*/ 3965999 w 3968504"/>
                <a:gd name="connsiteY1" fmla="*/ 0 h 1618616"/>
                <a:gd name="connsiteX2" fmla="*/ 3968504 w 3968504"/>
                <a:gd name="connsiteY2" fmla="*/ 19475 h 1618616"/>
                <a:gd name="connsiteX3" fmla="*/ 3965897 w 3968504"/>
                <a:gd name="connsiteY3" fmla="*/ 30480 h 1618616"/>
                <a:gd name="connsiteX4" fmla="*/ 2030102 w 3968504"/>
                <a:gd name="connsiteY4" fmla="*/ 30480 h 1618616"/>
                <a:gd name="connsiteX5" fmla="*/ 2030102 w 3968504"/>
                <a:gd name="connsiteY5" fmla="*/ 297180 h 1618616"/>
                <a:gd name="connsiteX6" fmla="*/ 1649102 w 3968504"/>
                <a:gd name="connsiteY6" fmla="*/ 297180 h 1618616"/>
                <a:gd name="connsiteX7" fmla="*/ 1649102 w 3968504"/>
                <a:gd name="connsiteY7" fmla="*/ 563880 h 1618616"/>
                <a:gd name="connsiteX8" fmla="*/ 1255402 w 3968504"/>
                <a:gd name="connsiteY8" fmla="*/ 563880 h 1618616"/>
                <a:gd name="connsiteX9" fmla="*/ 1255402 w 3968504"/>
                <a:gd name="connsiteY9" fmla="*/ 805180 h 1618616"/>
                <a:gd name="connsiteX10" fmla="*/ 861702 w 3968504"/>
                <a:gd name="connsiteY10" fmla="*/ 805180 h 1618616"/>
                <a:gd name="connsiteX11" fmla="*/ 861702 w 3968504"/>
                <a:gd name="connsiteY11" fmla="*/ 1097280 h 1618616"/>
                <a:gd name="connsiteX12" fmla="*/ 455302 w 3968504"/>
                <a:gd name="connsiteY12" fmla="*/ 1097280 h 1618616"/>
                <a:gd name="connsiteX13" fmla="*/ 455302 w 3968504"/>
                <a:gd name="connsiteY13" fmla="*/ 1351280 h 1618616"/>
                <a:gd name="connsiteX14" fmla="*/ 226702 w 3968504"/>
                <a:gd name="connsiteY14" fmla="*/ 1351280 h 1618616"/>
                <a:gd name="connsiteX15" fmla="*/ 50894 w 3968504"/>
                <a:gd name="connsiteY15" fmla="*/ 1618616 h 1618616"/>
                <a:gd name="connsiteX16" fmla="*/ 0 w 3968504"/>
                <a:gd name="connsiteY16" fmla="*/ 1616710 h 1618616"/>
                <a:gd name="connsiteX17" fmla="*/ 197326 w 3968504"/>
                <a:gd name="connsiteY17" fmla="*/ 1320800 h 1618616"/>
                <a:gd name="connsiteX18" fmla="*/ 425926 w 3968504"/>
                <a:gd name="connsiteY18" fmla="*/ 1320800 h 1618616"/>
                <a:gd name="connsiteX19" fmla="*/ 425926 w 3968504"/>
                <a:gd name="connsiteY19" fmla="*/ 1066800 h 1618616"/>
                <a:gd name="connsiteX20" fmla="*/ 832326 w 3968504"/>
                <a:gd name="connsiteY20" fmla="*/ 1066800 h 1618616"/>
                <a:gd name="connsiteX21" fmla="*/ 832326 w 3968504"/>
                <a:gd name="connsiteY21" fmla="*/ 774700 h 1618616"/>
                <a:gd name="connsiteX22" fmla="*/ 1226026 w 3968504"/>
                <a:gd name="connsiteY22" fmla="*/ 774700 h 1618616"/>
                <a:gd name="connsiteX23" fmla="*/ 1226026 w 3968504"/>
                <a:gd name="connsiteY23" fmla="*/ 533400 h 1618616"/>
                <a:gd name="connsiteX24" fmla="*/ 1619726 w 3968504"/>
                <a:gd name="connsiteY24" fmla="*/ 533400 h 1618616"/>
                <a:gd name="connsiteX25" fmla="*/ 1619726 w 3968504"/>
                <a:gd name="connsiteY25" fmla="*/ 266700 h 1618616"/>
                <a:gd name="connsiteX26" fmla="*/ 2000726 w 3968504"/>
                <a:gd name="connsiteY26" fmla="*/ 266700 h 1618616"/>
                <a:gd name="connsiteX27" fmla="*/ 2000726 w 3968504"/>
                <a:gd name="connsiteY27" fmla="*/ 0 h 16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68504" h="1618616">
                  <a:moveTo>
                    <a:pt x="2000726" y="0"/>
                  </a:moveTo>
                  <a:lnTo>
                    <a:pt x="3965999" y="0"/>
                  </a:lnTo>
                  <a:lnTo>
                    <a:pt x="3968504" y="19475"/>
                  </a:lnTo>
                  <a:lnTo>
                    <a:pt x="3965897" y="30480"/>
                  </a:lnTo>
                  <a:lnTo>
                    <a:pt x="2030102" y="30480"/>
                  </a:lnTo>
                  <a:lnTo>
                    <a:pt x="2030102" y="297180"/>
                  </a:lnTo>
                  <a:lnTo>
                    <a:pt x="1649102" y="297180"/>
                  </a:lnTo>
                  <a:lnTo>
                    <a:pt x="1649102" y="563880"/>
                  </a:lnTo>
                  <a:lnTo>
                    <a:pt x="1255402" y="563880"/>
                  </a:lnTo>
                  <a:lnTo>
                    <a:pt x="1255402" y="805180"/>
                  </a:lnTo>
                  <a:lnTo>
                    <a:pt x="861702" y="805180"/>
                  </a:lnTo>
                  <a:lnTo>
                    <a:pt x="861702" y="1097280"/>
                  </a:lnTo>
                  <a:lnTo>
                    <a:pt x="455302" y="1097280"/>
                  </a:lnTo>
                  <a:lnTo>
                    <a:pt x="455302" y="1351280"/>
                  </a:lnTo>
                  <a:lnTo>
                    <a:pt x="226702" y="1351280"/>
                  </a:lnTo>
                  <a:lnTo>
                    <a:pt x="50894" y="1618616"/>
                  </a:lnTo>
                  <a:lnTo>
                    <a:pt x="0" y="1616710"/>
                  </a:lnTo>
                  <a:lnTo>
                    <a:pt x="197326" y="1320800"/>
                  </a:lnTo>
                  <a:lnTo>
                    <a:pt x="425926" y="1320800"/>
                  </a:lnTo>
                  <a:lnTo>
                    <a:pt x="425926" y="1066800"/>
                  </a:lnTo>
                  <a:lnTo>
                    <a:pt x="832326" y="1066800"/>
                  </a:lnTo>
                  <a:lnTo>
                    <a:pt x="832326" y="774700"/>
                  </a:lnTo>
                  <a:lnTo>
                    <a:pt x="1226026" y="774700"/>
                  </a:lnTo>
                  <a:lnTo>
                    <a:pt x="1226026" y="533400"/>
                  </a:lnTo>
                  <a:lnTo>
                    <a:pt x="1619726" y="533400"/>
                  </a:lnTo>
                  <a:lnTo>
                    <a:pt x="1619726" y="266700"/>
                  </a:lnTo>
                  <a:lnTo>
                    <a:pt x="2000726" y="266700"/>
                  </a:lnTo>
                  <a:lnTo>
                    <a:pt x="2000726" y="0"/>
                  </a:lnTo>
                  <a:close/>
                </a:path>
              </a:pathLst>
            </a:custGeom>
            <a:solidFill>
              <a:srgbClr val="F7F7F7"/>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7" name="任意多边形 76"/>
            <p:cNvSpPr>
              <a:spLocks/>
            </p:cNvSpPr>
            <p:nvPr/>
          </p:nvSpPr>
          <p:spPr bwMode="auto">
            <a:xfrm>
              <a:off x="4996654" y="2737793"/>
              <a:ext cx="3642206" cy="1613540"/>
            </a:xfrm>
            <a:custGeom>
              <a:avLst/>
              <a:gdLst>
                <a:gd name="connsiteX0" fmla="*/ 3243329 w 3628517"/>
                <a:gd name="connsiteY0" fmla="*/ 1877104 h 1885637"/>
                <a:gd name="connsiteX1" fmla="*/ 3236158 w 3628517"/>
                <a:gd name="connsiteY1" fmla="*/ 1877299 h 1885637"/>
                <a:gd name="connsiteX2" fmla="*/ 3240021 w 3628517"/>
                <a:gd name="connsiteY2" fmla="*/ 1877121 h 1885637"/>
                <a:gd name="connsiteX3" fmla="*/ 3340104 w 3628517"/>
                <a:gd name="connsiteY3" fmla="*/ 1876609 h 1885637"/>
                <a:gd name="connsiteX4" fmla="*/ 3628054 w 3628517"/>
                <a:gd name="connsiteY4" fmla="*/ 1885303 h 1885637"/>
                <a:gd name="connsiteX5" fmla="*/ 3628517 w 3628517"/>
                <a:gd name="connsiteY5" fmla="*/ 1885326 h 1885637"/>
                <a:gd name="connsiteX6" fmla="*/ 3628517 w 3628517"/>
                <a:gd name="connsiteY6" fmla="*/ 1885637 h 1885637"/>
                <a:gd name="connsiteX7" fmla="*/ 3621684 w 3628517"/>
                <a:gd name="connsiteY7" fmla="*/ 1885304 h 1885637"/>
                <a:gd name="connsiteX8" fmla="*/ 3489621 w 3628517"/>
                <a:gd name="connsiteY8" fmla="*/ 1879998 h 1885637"/>
                <a:gd name="connsiteX9" fmla="*/ 3334912 w 3628517"/>
                <a:gd name="connsiteY9" fmla="*/ 1876636 h 1885637"/>
                <a:gd name="connsiteX10" fmla="*/ 0 w 3628517"/>
                <a:gd name="connsiteY10" fmla="*/ 0 h 1885637"/>
                <a:gd name="connsiteX11" fmla="*/ 1817497 w 3628517"/>
                <a:gd name="connsiteY11" fmla="*/ 0 h 1885637"/>
                <a:gd name="connsiteX12" fmla="*/ 1817497 w 3628517"/>
                <a:gd name="connsiteY12" fmla="*/ 266700 h 1885637"/>
                <a:gd name="connsiteX13" fmla="*/ 2198497 w 3628517"/>
                <a:gd name="connsiteY13" fmla="*/ 266700 h 1885637"/>
                <a:gd name="connsiteX14" fmla="*/ 2198497 w 3628517"/>
                <a:gd name="connsiteY14" fmla="*/ 533400 h 1885637"/>
                <a:gd name="connsiteX15" fmla="*/ 2592197 w 3628517"/>
                <a:gd name="connsiteY15" fmla="*/ 533400 h 1885637"/>
                <a:gd name="connsiteX16" fmla="*/ 2592197 w 3628517"/>
                <a:gd name="connsiteY16" fmla="*/ 774700 h 1885637"/>
                <a:gd name="connsiteX17" fmla="*/ 2985897 w 3628517"/>
                <a:gd name="connsiteY17" fmla="*/ 774700 h 1885637"/>
                <a:gd name="connsiteX18" fmla="*/ 2985897 w 3628517"/>
                <a:gd name="connsiteY18" fmla="*/ 1066800 h 1885637"/>
                <a:gd name="connsiteX19" fmla="*/ 3392297 w 3628517"/>
                <a:gd name="connsiteY19" fmla="*/ 1066800 h 1885637"/>
                <a:gd name="connsiteX20" fmla="*/ 3392297 w 3628517"/>
                <a:gd name="connsiteY20" fmla="*/ 1320800 h 1885637"/>
                <a:gd name="connsiteX21" fmla="*/ 3620897 w 3628517"/>
                <a:gd name="connsiteY21" fmla="*/ 1320800 h 1885637"/>
                <a:gd name="connsiteX22" fmla="*/ 3622901 w 3628517"/>
                <a:gd name="connsiteY22" fmla="*/ 1393625 h 1885637"/>
                <a:gd name="connsiteX23" fmla="*/ 3628517 w 3628517"/>
                <a:gd name="connsiteY23" fmla="*/ 1393625 h 1885637"/>
                <a:gd name="connsiteX24" fmla="*/ 3628517 w 3628517"/>
                <a:gd name="connsiteY24" fmla="*/ 1597660 h 1885637"/>
                <a:gd name="connsiteX25" fmla="*/ 3628517 w 3628517"/>
                <a:gd name="connsiteY25" fmla="*/ 1613540 h 1885637"/>
                <a:gd name="connsiteX26" fmla="*/ 3592909 w 3628517"/>
                <a:gd name="connsiteY26" fmla="*/ 1613540 h 1885637"/>
                <a:gd name="connsiteX27" fmla="*/ 3592909 w 3628517"/>
                <a:gd name="connsiteY27" fmla="*/ 1431725 h 1885637"/>
                <a:gd name="connsiteX28" fmla="*/ 3587293 w 3628517"/>
                <a:gd name="connsiteY28" fmla="*/ 1431725 h 1885637"/>
                <a:gd name="connsiteX29" fmla="*/ 3585289 w 3628517"/>
                <a:gd name="connsiteY29" fmla="*/ 1358900 h 1885637"/>
                <a:gd name="connsiteX30" fmla="*/ 3356689 w 3628517"/>
                <a:gd name="connsiteY30" fmla="*/ 1358900 h 1885637"/>
                <a:gd name="connsiteX31" fmla="*/ 3356689 w 3628517"/>
                <a:gd name="connsiteY31" fmla="*/ 1104900 h 1885637"/>
                <a:gd name="connsiteX32" fmla="*/ 2950289 w 3628517"/>
                <a:gd name="connsiteY32" fmla="*/ 1104900 h 1885637"/>
                <a:gd name="connsiteX33" fmla="*/ 2950289 w 3628517"/>
                <a:gd name="connsiteY33" fmla="*/ 812800 h 1885637"/>
                <a:gd name="connsiteX34" fmla="*/ 2556589 w 3628517"/>
                <a:gd name="connsiteY34" fmla="*/ 812800 h 1885637"/>
                <a:gd name="connsiteX35" fmla="*/ 2556589 w 3628517"/>
                <a:gd name="connsiteY35" fmla="*/ 571500 h 1885637"/>
                <a:gd name="connsiteX36" fmla="*/ 2162889 w 3628517"/>
                <a:gd name="connsiteY36" fmla="*/ 571500 h 1885637"/>
                <a:gd name="connsiteX37" fmla="*/ 2162889 w 3628517"/>
                <a:gd name="connsiteY37" fmla="*/ 304800 h 1885637"/>
                <a:gd name="connsiteX38" fmla="*/ 1781889 w 3628517"/>
                <a:gd name="connsiteY38" fmla="*/ 304800 h 1885637"/>
                <a:gd name="connsiteX39" fmla="*/ 1781889 w 3628517"/>
                <a:gd name="connsiteY39" fmla="*/ 38100 h 1885637"/>
                <a:gd name="connsiteX40" fmla="*/ 20345 w 3628517"/>
                <a:gd name="connsiteY40" fmla="*/ 38100 h 1885637"/>
                <a:gd name="connsiteX0" fmla="*/ 3240021 w 3628517"/>
                <a:gd name="connsiteY0" fmla="*/ 1877121 h 1885637"/>
                <a:gd name="connsiteX1" fmla="*/ 3236158 w 3628517"/>
                <a:gd name="connsiteY1" fmla="*/ 1877299 h 1885637"/>
                <a:gd name="connsiteX2" fmla="*/ 3240021 w 3628517"/>
                <a:gd name="connsiteY2" fmla="*/ 1877121 h 1885637"/>
                <a:gd name="connsiteX3" fmla="*/ 3340104 w 3628517"/>
                <a:gd name="connsiteY3" fmla="*/ 1876609 h 1885637"/>
                <a:gd name="connsiteX4" fmla="*/ 3628054 w 3628517"/>
                <a:gd name="connsiteY4" fmla="*/ 1885303 h 1885637"/>
                <a:gd name="connsiteX5" fmla="*/ 3628517 w 3628517"/>
                <a:gd name="connsiteY5" fmla="*/ 1885326 h 1885637"/>
                <a:gd name="connsiteX6" fmla="*/ 3628517 w 3628517"/>
                <a:gd name="connsiteY6" fmla="*/ 1885637 h 1885637"/>
                <a:gd name="connsiteX7" fmla="*/ 3621684 w 3628517"/>
                <a:gd name="connsiteY7" fmla="*/ 1885304 h 1885637"/>
                <a:gd name="connsiteX8" fmla="*/ 3489621 w 3628517"/>
                <a:gd name="connsiteY8" fmla="*/ 1879998 h 1885637"/>
                <a:gd name="connsiteX9" fmla="*/ 3334912 w 3628517"/>
                <a:gd name="connsiteY9" fmla="*/ 1876636 h 1885637"/>
                <a:gd name="connsiteX10" fmla="*/ 3340104 w 3628517"/>
                <a:gd name="connsiteY10" fmla="*/ 1876609 h 1885637"/>
                <a:gd name="connsiteX11" fmla="*/ 0 w 3628517"/>
                <a:gd name="connsiteY11" fmla="*/ 0 h 1885637"/>
                <a:gd name="connsiteX12" fmla="*/ 1817497 w 3628517"/>
                <a:gd name="connsiteY12" fmla="*/ 0 h 1885637"/>
                <a:gd name="connsiteX13" fmla="*/ 1817497 w 3628517"/>
                <a:gd name="connsiteY13" fmla="*/ 266700 h 1885637"/>
                <a:gd name="connsiteX14" fmla="*/ 2198497 w 3628517"/>
                <a:gd name="connsiteY14" fmla="*/ 266700 h 1885637"/>
                <a:gd name="connsiteX15" fmla="*/ 2198497 w 3628517"/>
                <a:gd name="connsiteY15" fmla="*/ 533400 h 1885637"/>
                <a:gd name="connsiteX16" fmla="*/ 2592197 w 3628517"/>
                <a:gd name="connsiteY16" fmla="*/ 533400 h 1885637"/>
                <a:gd name="connsiteX17" fmla="*/ 2592197 w 3628517"/>
                <a:gd name="connsiteY17" fmla="*/ 774700 h 1885637"/>
                <a:gd name="connsiteX18" fmla="*/ 2985897 w 3628517"/>
                <a:gd name="connsiteY18" fmla="*/ 774700 h 1885637"/>
                <a:gd name="connsiteX19" fmla="*/ 2985897 w 3628517"/>
                <a:gd name="connsiteY19" fmla="*/ 1066800 h 1885637"/>
                <a:gd name="connsiteX20" fmla="*/ 3392297 w 3628517"/>
                <a:gd name="connsiteY20" fmla="*/ 1066800 h 1885637"/>
                <a:gd name="connsiteX21" fmla="*/ 3392297 w 3628517"/>
                <a:gd name="connsiteY21" fmla="*/ 1320800 h 1885637"/>
                <a:gd name="connsiteX22" fmla="*/ 3620897 w 3628517"/>
                <a:gd name="connsiteY22" fmla="*/ 1320800 h 1885637"/>
                <a:gd name="connsiteX23" fmla="*/ 3622901 w 3628517"/>
                <a:gd name="connsiteY23" fmla="*/ 1393625 h 1885637"/>
                <a:gd name="connsiteX24" fmla="*/ 3628517 w 3628517"/>
                <a:gd name="connsiteY24" fmla="*/ 1393625 h 1885637"/>
                <a:gd name="connsiteX25" fmla="*/ 3628517 w 3628517"/>
                <a:gd name="connsiteY25" fmla="*/ 1597660 h 1885637"/>
                <a:gd name="connsiteX26" fmla="*/ 3628517 w 3628517"/>
                <a:gd name="connsiteY26" fmla="*/ 1613540 h 1885637"/>
                <a:gd name="connsiteX27" fmla="*/ 3592909 w 3628517"/>
                <a:gd name="connsiteY27" fmla="*/ 1613540 h 1885637"/>
                <a:gd name="connsiteX28" fmla="*/ 3592909 w 3628517"/>
                <a:gd name="connsiteY28" fmla="*/ 1431725 h 1885637"/>
                <a:gd name="connsiteX29" fmla="*/ 3587293 w 3628517"/>
                <a:gd name="connsiteY29" fmla="*/ 1431725 h 1885637"/>
                <a:gd name="connsiteX30" fmla="*/ 3585289 w 3628517"/>
                <a:gd name="connsiteY30" fmla="*/ 1358900 h 1885637"/>
                <a:gd name="connsiteX31" fmla="*/ 3356689 w 3628517"/>
                <a:gd name="connsiteY31" fmla="*/ 1358900 h 1885637"/>
                <a:gd name="connsiteX32" fmla="*/ 3356689 w 3628517"/>
                <a:gd name="connsiteY32" fmla="*/ 1104900 h 1885637"/>
                <a:gd name="connsiteX33" fmla="*/ 2950289 w 3628517"/>
                <a:gd name="connsiteY33" fmla="*/ 1104900 h 1885637"/>
                <a:gd name="connsiteX34" fmla="*/ 2950289 w 3628517"/>
                <a:gd name="connsiteY34" fmla="*/ 812800 h 1885637"/>
                <a:gd name="connsiteX35" fmla="*/ 2556589 w 3628517"/>
                <a:gd name="connsiteY35" fmla="*/ 812800 h 1885637"/>
                <a:gd name="connsiteX36" fmla="*/ 2556589 w 3628517"/>
                <a:gd name="connsiteY36" fmla="*/ 571500 h 1885637"/>
                <a:gd name="connsiteX37" fmla="*/ 2162889 w 3628517"/>
                <a:gd name="connsiteY37" fmla="*/ 571500 h 1885637"/>
                <a:gd name="connsiteX38" fmla="*/ 2162889 w 3628517"/>
                <a:gd name="connsiteY38" fmla="*/ 304800 h 1885637"/>
                <a:gd name="connsiteX39" fmla="*/ 1781889 w 3628517"/>
                <a:gd name="connsiteY39" fmla="*/ 304800 h 1885637"/>
                <a:gd name="connsiteX40" fmla="*/ 1781889 w 3628517"/>
                <a:gd name="connsiteY40" fmla="*/ 38100 h 1885637"/>
                <a:gd name="connsiteX41" fmla="*/ 20345 w 3628517"/>
                <a:gd name="connsiteY41" fmla="*/ 38100 h 1885637"/>
                <a:gd name="connsiteX42" fmla="*/ 0 w 3628517"/>
                <a:gd name="connsiteY42" fmla="*/ 0 h 1885637"/>
                <a:gd name="connsiteX0" fmla="*/ 3340104 w 3628517"/>
                <a:gd name="connsiteY0" fmla="*/ 1876609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3489621 w 3628517"/>
                <a:gd name="connsiteY5" fmla="*/ 1879998 h 1885637"/>
                <a:gd name="connsiteX6" fmla="*/ 3334912 w 3628517"/>
                <a:gd name="connsiteY6" fmla="*/ 1876636 h 1885637"/>
                <a:gd name="connsiteX7" fmla="*/ 3340104 w 3628517"/>
                <a:gd name="connsiteY7" fmla="*/ 1876609 h 1885637"/>
                <a:gd name="connsiteX8" fmla="*/ 0 w 3628517"/>
                <a:gd name="connsiteY8" fmla="*/ 0 h 1885637"/>
                <a:gd name="connsiteX9" fmla="*/ 1817497 w 3628517"/>
                <a:gd name="connsiteY9" fmla="*/ 0 h 1885637"/>
                <a:gd name="connsiteX10" fmla="*/ 1817497 w 3628517"/>
                <a:gd name="connsiteY10" fmla="*/ 266700 h 1885637"/>
                <a:gd name="connsiteX11" fmla="*/ 2198497 w 3628517"/>
                <a:gd name="connsiteY11" fmla="*/ 266700 h 1885637"/>
                <a:gd name="connsiteX12" fmla="*/ 2198497 w 3628517"/>
                <a:gd name="connsiteY12" fmla="*/ 533400 h 1885637"/>
                <a:gd name="connsiteX13" fmla="*/ 2592197 w 3628517"/>
                <a:gd name="connsiteY13" fmla="*/ 533400 h 1885637"/>
                <a:gd name="connsiteX14" fmla="*/ 2592197 w 3628517"/>
                <a:gd name="connsiteY14" fmla="*/ 774700 h 1885637"/>
                <a:gd name="connsiteX15" fmla="*/ 2985897 w 3628517"/>
                <a:gd name="connsiteY15" fmla="*/ 774700 h 1885637"/>
                <a:gd name="connsiteX16" fmla="*/ 2985897 w 3628517"/>
                <a:gd name="connsiteY16" fmla="*/ 1066800 h 1885637"/>
                <a:gd name="connsiteX17" fmla="*/ 3392297 w 3628517"/>
                <a:gd name="connsiteY17" fmla="*/ 1066800 h 1885637"/>
                <a:gd name="connsiteX18" fmla="*/ 3392297 w 3628517"/>
                <a:gd name="connsiteY18" fmla="*/ 1320800 h 1885637"/>
                <a:gd name="connsiteX19" fmla="*/ 3620897 w 3628517"/>
                <a:gd name="connsiteY19" fmla="*/ 1320800 h 1885637"/>
                <a:gd name="connsiteX20" fmla="*/ 3622901 w 3628517"/>
                <a:gd name="connsiteY20" fmla="*/ 1393625 h 1885637"/>
                <a:gd name="connsiteX21" fmla="*/ 3628517 w 3628517"/>
                <a:gd name="connsiteY21" fmla="*/ 1393625 h 1885637"/>
                <a:gd name="connsiteX22" fmla="*/ 3628517 w 3628517"/>
                <a:gd name="connsiteY22" fmla="*/ 1597660 h 1885637"/>
                <a:gd name="connsiteX23" fmla="*/ 3628517 w 3628517"/>
                <a:gd name="connsiteY23" fmla="*/ 1613540 h 1885637"/>
                <a:gd name="connsiteX24" fmla="*/ 3592909 w 3628517"/>
                <a:gd name="connsiteY24" fmla="*/ 1613540 h 1885637"/>
                <a:gd name="connsiteX25" fmla="*/ 3592909 w 3628517"/>
                <a:gd name="connsiteY25" fmla="*/ 1431725 h 1885637"/>
                <a:gd name="connsiteX26" fmla="*/ 3587293 w 3628517"/>
                <a:gd name="connsiteY26" fmla="*/ 1431725 h 1885637"/>
                <a:gd name="connsiteX27" fmla="*/ 3585289 w 3628517"/>
                <a:gd name="connsiteY27" fmla="*/ 1358900 h 1885637"/>
                <a:gd name="connsiteX28" fmla="*/ 3356689 w 3628517"/>
                <a:gd name="connsiteY28" fmla="*/ 1358900 h 1885637"/>
                <a:gd name="connsiteX29" fmla="*/ 3356689 w 3628517"/>
                <a:gd name="connsiteY29" fmla="*/ 1104900 h 1885637"/>
                <a:gd name="connsiteX30" fmla="*/ 2950289 w 3628517"/>
                <a:gd name="connsiteY30" fmla="*/ 1104900 h 1885637"/>
                <a:gd name="connsiteX31" fmla="*/ 2950289 w 3628517"/>
                <a:gd name="connsiteY31" fmla="*/ 812800 h 1885637"/>
                <a:gd name="connsiteX32" fmla="*/ 2556589 w 3628517"/>
                <a:gd name="connsiteY32" fmla="*/ 812800 h 1885637"/>
                <a:gd name="connsiteX33" fmla="*/ 2556589 w 3628517"/>
                <a:gd name="connsiteY33" fmla="*/ 571500 h 1885637"/>
                <a:gd name="connsiteX34" fmla="*/ 2162889 w 3628517"/>
                <a:gd name="connsiteY34" fmla="*/ 571500 h 1885637"/>
                <a:gd name="connsiteX35" fmla="*/ 2162889 w 3628517"/>
                <a:gd name="connsiteY35" fmla="*/ 304800 h 1885637"/>
                <a:gd name="connsiteX36" fmla="*/ 1781889 w 3628517"/>
                <a:gd name="connsiteY36" fmla="*/ 304800 h 1885637"/>
                <a:gd name="connsiteX37" fmla="*/ 1781889 w 3628517"/>
                <a:gd name="connsiteY37" fmla="*/ 38100 h 1885637"/>
                <a:gd name="connsiteX38" fmla="*/ 20345 w 3628517"/>
                <a:gd name="connsiteY38" fmla="*/ 38100 h 1885637"/>
                <a:gd name="connsiteX39" fmla="*/ 0 w 3628517"/>
                <a:gd name="connsiteY39" fmla="*/ 0 h 1885637"/>
                <a:gd name="connsiteX0" fmla="*/ 3334912 w 3628517"/>
                <a:gd name="connsiteY0" fmla="*/ 1876636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3489621 w 3628517"/>
                <a:gd name="connsiteY5" fmla="*/ 1879998 h 1885637"/>
                <a:gd name="connsiteX6" fmla="*/ 3334912 w 3628517"/>
                <a:gd name="connsiteY6" fmla="*/ 1876636 h 1885637"/>
                <a:gd name="connsiteX7" fmla="*/ 0 w 3628517"/>
                <a:gd name="connsiteY7" fmla="*/ 0 h 1885637"/>
                <a:gd name="connsiteX8" fmla="*/ 1817497 w 3628517"/>
                <a:gd name="connsiteY8" fmla="*/ 0 h 1885637"/>
                <a:gd name="connsiteX9" fmla="*/ 1817497 w 3628517"/>
                <a:gd name="connsiteY9" fmla="*/ 266700 h 1885637"/>
                <a:gd name="connsiteX10" fmla="*/ 2198497 w 3628517"/>
                <a:gd name="connsiteY10" fmla="*/ 266700 h 1885637"/>
                <a:gd name="connsiteX11" fmla="*/ 2198497 w 3628517"/>
                <a:gd name="connsiteY11" fmla="*/ 533400 h 1885637"/>
                <a:gd name="connsiteX12" fmla="*/ 2592197 w 3628517"/>
                <a:gd name="connsiteY12" fmla="*/ 533400 h 1885637"/>
                <a:gd name="connsiteX13" fmla="*/ 2592197 w 3628517"/>
                <a:gd name="connsiteY13" fmla="*/ 774700 h 1885637"/>
                <a:gd name="connsiteX14" fmla="*/ 2985897 w 3628517"/>
                <a:gd name="connsiteY14" fmla="*/ 774700 h 1885637"/>
                <a:gd name="connsiteX15" fmla="*/ 2985897 w 3628517"/>
                <a:gd name="connsiteY15" fmla="*/ 1066800 h 1885637"/>
                <a:gd name="connsiteX16" fmla="*/ 3392297 w 3628517"/>
                <a:gd name="connsiteY16" fmla="*/ 1066800 h 1885637"/>
                <a:gd name="connsiteX17" fmla="*/ 3392297 w 3628517"/>
                <a:gd name="connsiteY17" fmla="*/ 1320800 h 1885637"/>
                <a:gd name="connsiteX18" fmla="*/ 3620897 w 3628517"/>
                <a:gd name="connsiteY18" fmla="*/ 1320800 h 1885637"/>
                <a:gd name="connsiteX19" fmla="*/ 3622901 w 3628517"/>
                <a:gd name="connsiteY19" fmla="*/ 1393625 h 1885637"/>
                <a:gd name="connsiteX20" fmla="*/ 3628517 w 3628517"/>
                <a:gd name="connsiteY20" fmla="*/ 1393625 h 1885637"/>
                <a:gd name="connsiteX21" fmla="*/ 3628517 w 3628517"/>
                <a:gd name="connsiteY21" fmla="*/ 1597660 h 1885637"/>
                <a:gd name="connsiteX22" fmla="*/ 3628517 w 3628517"/>
                <a:gd name="connsiteY22" fmla="*/ 1613540 h 1885637"/>
                <a:gd name="connsiteX23" fmla="*/ 3592909 w 3628517"/>
                <a:gd name="connsiteY23" fmla="*/ 1613540 h 1885637"/>
                <a:gd name="connsiteX24" fmla="*/ 3592909 w 3628517"/>
                <a:gd name="connsiteY24" fmla="*/ 1431725 h 1885637"/>
                <a:gd name="connsiteX25" fmla="*/ 3587293 w 3628517"/>
                <a:gd name="connsiteY25" fmla="*/ 1431725 h 1885637"/>
                <a:gd name="connsiteX26" fmla="*/ 3585289 w 3628517"/>
                <a:gd name="connsiteY26" fmla="*/ 1358900 h 1885637"/>
                <a:gd name="connsiteX27" fmla="*/ 3356689 w 3628517"/>
                <a:gd name="connsiteY27" fmla="*/ 1358900 h 1885637"/>
                <a:gd name="connsiteX28" fmla="*/ 3356689 w 3628517"/>
                <a:gd name="connsiteY28" fmla="*/ 1104900 h 1885637"/>
                <a:gd name="connsiteX29" fmla="*/ 2950289 w 3628517"/>
                <a:gd name="connsiteY29" fmla="*/ 1104900 h 1885637"/>
                <a:gd name="connsiteX30" fmla="*/ 2950289 w 3628517"/>
                <a:gd name="connsiteY30" fmla="*/ 812800 h 1885637"/>
                <a:gd name="connsiteX31" fmla="*/ 2556589 w 3628517"/>
                <a:gd name="connsiteY31" fmla="*/ 812800 h 1885637"/>
                <a:gd name="connsiteX32" fmla="*/ 2556589 w 3628517"/>
                <a:gd name="connsiteY32" fmla="*/ 571500 h 1885637"/>
                <a:gd name="connsiteX33" fmla="*/ 2162889 w 3628517"/>
                <a:gd name="connsiteY33" fmla="*/ 571500 h 1885637"/>
                <a:gd name="connsiteX34" fmla="*/ 2162889 w 3628517"/>
                <a:gd name="connsiteY34" fmla="*/ 304800 h 1885637"/>
                <a:gd name="connsiteX35" fmla="*/ 1781889 w 3628517"/>
                <a:gd name="connsiteY35" fmla="*/ 304800 h 1885637"/>
                <a:gd name="connsiteX36" fmla="*/ 1781889 w 3628517"/>
                <a:gd name="connsiteY36" fmla="*/ 38100 h 1885637"/>
                <a:gd name="connsiteX37" fmla="*/ 20345 w 3628517"/>
                <a:gd name="connsiteY37" fmla="*/ 38100 h 1885637"/>
                <a:gd name="connsiteX38" fmla="*/ 0 w 3628517"/>
                <a:gd name="connsiteY38" fmla="*/ 0 h 1885637"/>
                <a:gd name="connsiteX0" fmla="*/ 3489621 w 3628517"/>
                <a:gd name="connsiteY0" fmla="*/ 1879998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3489621 w 3628517"/>
                <a:gd name="connsiteY5" fmla="*/ 1879998 h 1885637"/>
                <a:gd name="connsiteX6" fmla="*/ 0 w 3628517"/>
                <a:gd name="connsiteY6" fmla="*/ 0 h 1885637"/>
                <a:gd name="connsiteX7" fmla="*/ 1817497 w 3628517"/>
                <a:gd name="connsiteY7" fmla="*/ 0 h 1885637"/>
                <a:gd name="connsiteX8" fmla="*/ 1817497 w 3628517"/>
                <a:gd name="connsiteY8" fmla="*/ 266700 h 1885637"/>
                <a:gd name="connsiteX9" fmla="*/ 2198497 w 3628517"/>
                <a:gd name="connsiteY9" fmla="*/ 266700 h 1885637"/>
                <a:gd name="connsiteX10" fmla="*/ 2198497 w 3628517"/>
                <a:gd name="connsiteY10" fmla="*/ 533400 h 1885637"/>
                <a:gd name="connsiteX11" fmla="*/ 2592197 w 3628517"/>
                <a:gd name="connsiteY11" fmla="*/ 533400 h 1885637"/>
                <a:gd name="connsiteX12" fmla="*/ 2592197 w 3628517"/>
                <a:gd name="connsiteY12" fmla="*/ 774700 h 1885637"/>
                <a:gd name="connsiteX13" fmla="*/ 2985897 w 3628517"/>
                <a:gd name="connsiteY13" fmla="*/ 774700 h 1885637"/>
                <a:gd name="connsiteX14" fmla="*/ 2985897 w 3628517"/>
                <a:gd name="connsiteY14" fmla="*/ 1066800 h 1885637"/>
                <a:gd name="connsiteX15" fmla="*/ 3392297 w 3628517"/>
                <a:gd name="connsiteY15" fmla="*/ 1066800 h 1885637"/>
                <a:gd name="connsiteX16" fmla="*/ 3392297 w 3628517"/>
                <a:gd name="connsiteY16" fmla="*/ 1320800 h 1885637"/>
                <a:gd name="connsiteX17" fmla="*/ 3620897 w 3628517"/>
                <a:gd name="connsiteY17" fmla="*/ 1320800 h 1885637"/>
                <a:gd name="connsiteX18" fmla="*/ 3622901 w 3628517"/>
                <a:gd name="connsiteY18" fmla="*/ 1393625 h 1885637"/>
                <a:gd name="connsiteX19" fmla="*/ 3628517 w 3628517"/>
                <a:gd name="connsiteY19" fmla="*/ 1393625 h 1885637"/>
                <a:gd name="connsiteX20" fmla="*/ 3628517 w 3628517"/>
                <a:gd name="connsiteY20" fmla="*/ 1597660 h 1885637"/>
                <a:gd name="connsiteX21" fmla="*/ 3628517 w 3628517"/>
                <a:gd name="connsiteY21" fmla="*/ 1613540 h 1885637"/>
                <a:gd name="connsiteX22" fmla="*/ 3592909 w 3628517"/>
                <a:gd name="connsiteY22" fmla="*/ 1613540 h 1885637"/>
                <a:gd name="connsiteX23" fmla="*/ 3592909 w 3628517"/>
                <a:gd name="connsiteY23" fmla="*/ 1431725 h 1885637"/>
                <a:gd name="connsiteX24" fmla="*/ 3587293 w 3628517"/>
                <a:gd name="connsiteY24" fmla="*/ 1431725 h 1885637"/>
                <a:gd name="connsiteX25" fmla="*/ 3585289 w 3628517"/>
                <a:gd name="connsiteY25" fmla="*/ 1358900 h 1885637"/>
                <a:gd name="connsiteX26" fmla="*/ 3356689 w 3628517"/>
                <a:gd name="connsiteY26" fmla="*/ 1358900 h 1885637"/>
                <a:gd name="connsiteX27" fmla="*/ 3356689 w 3628517"/>
                <a:gd name="connsiteY27" fmla="*/ 1104900 h 1885637"/>
                <a:gd name="connsiteX28" fmla="*/ 2950289 w 3628517"/>
                <a:gd name="connsiteY28" fmla="*/ 1104900 h 1885637"/>
                <a:gd name="connsiteX29" fmla="*/ 2950289 w 3628517"/>
                <a:gd name="connsiteY29" fmla="*/ 812800 h 1885637"/>
                <a:gd name="connsiteX30" fmla="*/ 2556589 w 3628517"/>
                <a:gd name="connsiteY30" fmla="*/ 812800 h 1885637"/>
                <a:gd name="connsiteX31" fmla="*/ 2556589 w 3628517"/>
                <a:gd name="connsiteY31" fmla="*/ 571500 h 1885637"/>
                <a:gd name="connsiteX32" fmla="*/ 2162889 w 3628517"/>
                <a:gd name="connsiteY32" fmla="*/ 571500 h 1885637"/>
                <a:gd name="connsiteX33" fmla="*/ 2162889 w 3628517"/>
                <a:gd name="connsiteY33" fmla="*/ 304800 h 1885637"/>
                <a:gd name="connsiteX34" fmla="*/ 1781889 w 3628517"/>
                <a:gd name="connsiteY34" fmla="*/ 304800 h 1885637"/>
                <a:gd name="connsiteX35" fmla="*/ 1781889 w 3628517"/>
                <a:gd name="connsiteY35" fmla="*/ 38100 h 1885637"/>
                <a:gd name="connsiteX36" fmla="*/ 20345 w 3628517"/>
                <a:gd name="connsiteY36" fmla="*/ 38100 h 1885637"/>
                <a:gd name="connsiteX37" fmla="*/ 0 w 3628517"/>
                <a:gd name="connsiteY37" fmla="*/ 0 h 1885637"/>
                <a:gd name="connsiteX0" fmla="*/ 3621684 w 3628517"/>
                <a:gd name="connsiteY0" fmla="*/ 1885304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3621684 w 3628517"/>
                <a:gd name="connsiteY4" fmla="*/ 1885304 h 1885637"/>
                <a:gd name="connsiteX5" fmla="*/ 0 w 3628517"/>
                <a:gd name="connsiteY5" fmla="*/ 0 h 1885637"/>
                <a:gd name="connsiteX6" fmla="*/ 1817497 w 3628517"/>
                <a:gd name="connsiteY6" fmla="*/ 0 h 1885637"/>
                <a:gd name="connsiteX7" fmla="*/ 1817497 w 3628517"/>
                <a:gd name="connsiteY7" fmla="*/ 266700 h 1885637"/>
                <a:gd name="connsiteX8" fmla="*/ 2198497 w 3628517"/>
                <a:gd name="connsiteY8" fmla="*/ 266700 h 1885637"/>
                <a:gd name="connsiteX9" fmla="*/ 2198497 w 3628517"/>
                <a:gd name="connsiteY9" fmla="*/ 533400 h 1885637"/>
                <a:gd name="connsiteX10" fmla="*/ 2592197 w 3628517"/>
                <a:gd name="connsiteY10" fmla="*/ 533400 h 1885637"/>
                <a:gd name="connsiteX11" fmla="*/ 2592197 w 3628517"/>
                <a:gd name="connsiteY11" fmla="*/ 774700 h 1885637"/>
                <a:gd name="connsiteX12" fmla="*/ 2985897 w 3628517"/>
                <a:gd name="connsiteY12" fmla="*/ 774700 h 1885637"/>
                <a:gd name="connsiteX13" fmla="*/ 2985897 w 3628517"/>
                <a:gd name="connsiteY13" fmla="*/ 1066800 h 1885637"/>
                <a:gd name="connsiteX14" fmla="*/ 3392297 w 3628517"/>
                <a:gd name="connsiteY14" fmla="*/ 1066800 h 1885637"/>
                <a:gd name="connsiteX15" fmla="*/ 3392297 w 3628517"/>
                <a:gd name="connsiteY15" fmla="*/ 1320800 h 1885637"/>
                <a:gd name="connsiteX16" fmla="*/ 3620897 w 3628517"/>
                <a:gd name="connsiteY16" fmla="*/ 1320800 h 1885637"/>
                <a:gd name="connsiteX17" fmla="*/ 3622901 w 3628517"/>
                <a:gd name="connsiteY17" fmla="*/ 1393625 h 1885637"/>
                <a:gd name="connsiteX18" fmla="*/ 3628517 w 3628517"/>
                <a:gd name="connsiteY18" fmla="*/ 1393625 h 1885637"/>
                <a:gd name="connsiteX19" fmla="*/ 3628517 w 3628517"/>
                <a:gd name="connsiteY19" fmla="*/ 1597660 h 1885637"/>
                <a:gd name="connsiteX20" fmla="*/ 3628517 w 3628517"/>
                <a:gd name="connsiteY20" fmla="*/ 1613540 h 1885637"/>
                <a:gd name="connsiteX21" fmla="*/ 3592909 w 3628517"/>
                <a:gd name="connsiteY21" fmla="*/ 1613540 h 1885637"/>
                <a:gd name="connsiteX22" fmla="*/ 3592909 w 3628517"/>
                <a:gd name="connsiteY22" fmla="*/ 1431725 h 1885637"/>
                <a:gd name="connsiteX23" fmla="*/ 3587293 w 3628517"/>
                <a:gd name="connsiteY23" fmla="*/ 1431725 h 1885637"/>
                <a:gd name="connsiteX24" fmla="*/ 3585289 w 3628517"/>
                <a:gd name="connsiteY24" fmla="*/ 1358900 h 1885637"/>
                <a:gd name="connsiteX25" fmla="*/ 3356689 w 3628517"/>
                <a:gd name="connsiteY25" fmla="*/ 1358900 h 1885637"/>
                <a:gd name="connsiteX26" fmla="*/ 3356689 w 3628517"/>
                <a:gd name="connsiteY26" fmla="*/ 1104900 h 1885637"/>
                <a:gd name="connsiteX27" fmla="*/ 2950289 w 3628517"/>
                <a:gd name="connsiteY27" fmla="*/ 1104900 h 1885637"/>
                <a:gd name="connsiteX28" fmla="*/ 2950289 w 3628517"/>
                <a:gd name="connsiteY28" fmla="*/ 812800 h 1885637"/>
                <a:gd name="connsiteX29" fmla="*/ 2556589 w 3628517"/>
                <a:gd name="connsiteY29" fmla="*/ 812800 h 1885637"/>
                <a:gd name="connsiteX30" fmla="*/ 2556589 w 3628517"/>
                <a:gd name="connsiteY30" fmla="*/ 571500 h 1885637"/>
                <a:gd name="connsiteX31" fmla="*/ 2162889 w 3628517"/>
                <a:gd name="connsiteY31" fmla="*/ 571500 h 1885637"/>
                <a:gd name="connsiteX32" fmla="*/ 2162889 w 3628517"/>
                <a:gd name="connsiteY32" fmla="*/ 304800 h 1885637"/>
                <a:gd name="connsiteX33" fmla="*/ 1781889 w 3628517"/>
                <a:gd name="connsiteY33" fmla="*/ 304800 h 1885637"/>
                <a:gd name="connsiteX34" fmla="*/ 1781889 w 3628517"/>
                <a:gd name="connsiteY34" fmla="*/ 38100 h 1885637"/>
                <a:gd name="connsiteX35" fmla="*/ 20345 w 3628517"/>
                <a:gd name="connsiteY35" fmla="*/ 38100 h 1885637"/>
                <a:gd name="connsiteX36" fmla="*/ 0 w 3628517"/>
                <a:gd name="connsiteY36" fmla="*/ 0 h 1885637"/>
                <a:gd name="connsiteX0" fmla="*/ 3628517 w 3628517"/>
                <a:gd name="connsiteY0" fmla="*/ 1885637 h 1885637"/>
                <a:gd name="connsiteX1" fmla="*/ 3628054 w 3628517"/>
                <a:gd name="connsiteY1" fmla="*/ 1885303 h 1885637"/>
                <a:gd name="connsiteX2" fmla="*/ 3628517 w 3628517"/>
                <a:gd name="connsiteY2" fmla="*/ 1885326 h 1885637"/>
                <a:gd name="connsiteX3" fmla="*/ 3628517 w 3628517"/>
                <a:gd name="connsiteY3" fmla="*/ 1885637 h 1885637"/>
                <a:gd name="connsiteX4" fmla="*/ 0 w 3628517"/>
                <a:gd name="connsiteY4" fmla="*/ 0 h 1885637"/>
                <a:gd name="connsiteX5" fmla="*/ 1817497 w 3628517"/>
                <a:gd name="connsiteY5" fmla="*/ 0 h 1885637"/>
                <a:gd name="connsiteX6" fmla="*/ 1817497 w 3628517"/>
                <a:gd name="connsiteY6" fmla="*/ 266700 h 1885637"/>
                <a:gd name="connsiteX7" fmla="*/ 2198497 w 3628517"/>
                <a:gd name="connsiteY7" fmla="*/ 266700 h 1885637"/>
                <a:gd name="connsiteX8" fmla="*/ 2198497 w 3628517"/>
                <a:gd name="connsiteY8" fmla="*/ 533400 h 1885637"/>
                <a:gd name="connsiteX9" fmla="*/ 2592197 w 3628517"/>
                <a:gd name="connsiteY9" fmla="*/ 533400 h 1885637"/>
                <a:gd name="connsiteX10" fmla="*/ 2592197 w 3628517"/>
                <a:gd name="connsiteY10" fmla="*/ 774700 h 1885637"/>
                <a:gd name="connsiteX11" fmla="*/ 2985897 w 3628517"/>
                <a:gd name="connsiteY11" fmla="*/ 774700 h 1885637"/>
                <a:gd name="connsiteX12" fmla="*/ 2985897 w 3628517"/>
                <a:gd name="connsiteY12" fmla="*/ 1066800 h 1885637"/>
                <a:gd name="connsiteX13" fmla="*/ 3392297 w 3628517"/>
                <a:gd name="connsiteY13" fmla="*/ 1066800 h 1885637"/>
                <a:gd name="connsiteX14" fmla="*/ 3392297 w 3628517"/>
                <a:gd name="connsiteY14" fmla="*/ 1320800 h 1885637"/>
                <a:gd name="connsiteX15" fmla="*/ 3620897 w 3628517"/>
                <a:gd name="connsiteY15" fmla="*/ 1320800 h 1885637"/>
                <a:gd name="connsiteX16" fmla="*/ 3622901 w 3628517"/>
                <a:gd name="connsiteY16" fmla="*/ 1393625 h 1885637"/>
                <a:gd name="connsiteX17" fmla="*/ 3628517 w 3628517"/>
                <a:gd name="connsiteY17" fmla="*/ 1393625 h 1885637"/>
                <a:gd name="connsiteX18" fmla="*/ 3628517 w 3628517"/>
                <a:gd name="connsiteY18" fmla="*/ 1597660 h 1885637"/>
                <a:gd name="connsiteX19" fmla="*/ 3628517 w 3628517"/>
                <a:gd name="connsiteY19" fmla="*/ 1613540 h 1885637"/>
                <a:gd name="connsiteX20" fmla="*/ 3592909 w 3628517"/>
                <a:gd name="connsiteY20" fmla="*/ 1613540 h 1885637"/>
                <a:gd name="connsiteX21" fmla="*/ 3592909 w 3628517"/>
                <a:gd name="connsiteY21" fmla="*/ 1431725 h 1885637"/>
                <a:gd name="connsiteX22" fmla="*/ 3587293 w 3628517"/>
                <a:gd name="connsiteY22" fmla="*/ 1431725 h 1885637"/>
                <a:gd name="connsiteX23" fmla="*/ 3585289 w 3628517"/>
                <a:gd name="connsiteY23" fmla="*/ 1358900 h 1885637"/>
                <a:gd name="connsiteX24" fmla="*/ 3356689 w 3628517"/>
                <a:gd name="connsiteY24" fmla="*/ 1358900 h 1885637"/>
                <a:gd name="connsiteX25" fmla="*/ 3356689 w 3628517"/>
                <a:gd name="connsiteY25" fmla="*/ 1104900 h 1885637"/>
                <a:gd name="connsiteX26" fmla="*/ 2950289 w 3628517"/>
                <a:gd name="connsiteY26" fmla="*/ 1104900 h 1885637"/>
                <a:gd name="connsiteX27" fmla="*/ 2950289 w 3628517"/>
                <a:gd name="connsiteY27" fmla="*/ 812800 h 1885637"/>
                <a:gd name="connsiteX28" fmla="*/ 2556589 w 3628517"/>
                <a:gd name="connsiteY28" fmla="*/ 812800 h 1885637"/>
                <a:gd name="connsiteX29" fmla="*/ 2556589 w 3628517"/>
                <a:gd name="connsiteY29" fmla="*/ 571500 h 1885637"/>
                <a:gd name="connsiteX30" fmla="*/ 2162889 w 3628517"/>
                <a:gd name="connsiteY30" fmla="*/ 571500 h 1885637"/>
                <a:gd name="connsiteX31" fmla="*/ 2162889 w 3628517"/>
                <a:gd name="connsiteY31" fmla="*/ 304800 h 1885637"/>
                <a:gd name="connsiteX32" fmla="*/ 1781889 w 3628517"/>
                <a:gd name="connsiteY32" fmla="*/ 304800 h 1885637"/>
                <a:gd name="connsiteX33" fmla="*/ 1781889 w 3628517"/>
                <a:gd name="connsiteY33" fmla="*/ 38100 h 1885637"/>
                <a:gd name="connsiteX34" fmla="*/ 20345 w 3628517"/>
                <a:gd name="connsiteY34" fmla="*/ 38100 h 1885637"/>
                <a:gd name="connsiteX35" fmla="*/ 0 w 3628517"/>
                <a:gd name="connsiteY35" fmla="*/ 0 h 1885637"/>
                <a:gd name="connsiteX0" fmla="*/ 3628517 w 3628517"/>
                <a:gd name="connsiteY0" fmla="*/ 1885326 h 1885326"/>
                <a:gd name="connsiteX1" fmla="*/ 3628054 w 3628517"/>
                <a:gd name="connsiteY1" fmla="*/ 1885303 h 1885326"/>
                <a:gd name="connsiteX2" fmla="*/ 3628517 w 3628517"/>
                <a:gd name="connsiteY2" fmla="*/ 1885326 h 1885326"/>
                <a:gd name="connsiteX3" fmla="*/ 0 w 3628517"/>
                <a:gd name="connsiteY3" fmla="*/ 0 h 1885326"/>
                <a:gd name="connsiteX4" fmla="*/ 1817497 w 3628517"/>
                <a:gd name="connsiteY4" fmla="*/ 0 h 1885326"/>
                <a:gd name="connsiteX5" fmla="*/ 1817497 w 3628517"/>
                <a:gd name="connsiteY5" fmla="*/ 266700 h 1885326"/>
                <a:gd name="connsiteX6" fmla="*/ 2198497 w 3628517"/>
                <a:gd name="connsiteY6" fmla="*/ 266700 h 1885326"/>
                <a:gd name="connsiteX7" fmla="*/ 2198497 w 3628517"/>
                <a:gd name="connsiteY7" fmla="*/ 533400 h 1885326"/>
                <a:gd name="connsiteX8" fmla="*/ 2592197 w 3628517"/>
                <a:gd name="connsiteY8" fmla="*/ 533400 h 1885326"/>
                <a:gd name="connsiteX9" fmla="*/ 2592197 w 3628517"/>
                <a:gd name="connsiteY9" fmla="*/ 774700 h 1885326"/>
                <a:gd name="connsiteX10" fmla="*/ 2985897 w 3628517"/>
                <a:gd name="connsiteY10" fmla="*/ 774700 h 1885326"/>
                <a:gd name="connsiteX11" fmla="*/ 2985897 w 3628517"/>
                <a:gd name="connsiteY11" fmla="*/ 1066800 h 1885326"/>
                <a:gd name="connsiteX12" fmla="*/ 3392297 w 3628517"/>
                <a:gd name="connsiteY12" fmla="*/ 1066800 h 1885326"/>
                <a:gd name="connsiteX13" fmla="*/ 3392297 w 3628517"/>
                <a:gd name="connsiteY13" fmla="*/ 1320800 h 1885326"/>
                <a:gd name="connsiteX14" fmla="*/ 3620897 w 3628517"/>
                <a:gd name="connsiteY14" fmla="*/ 1320800 h 1885326"/>
                <a:gd name="connsiteX15" fmla="*/ 3622901 w 3628517"/>
                <a:gd name="connsiteY15" fmla="*/ 1393625 h 1885326"/>
                <a:gd name="connsiteX16" fmla="*/ 3628517 w 3628517"/>
                <a:gd name="connsiteY16" fmla="*/ 1393625 h 1885326"/>
                <a:gd name="connsiteX17" fmla="*/ 3628517 w 3628517"/>
                <a:gd name="connsiteY17" fmla="*/ 1597660 h 1885326"/>
                <a:gd name="connsiteX18" fmla="*/ 3628517 w 3628517"/>
                <a:gd name="connsiteY18" fmla="*/ 1613540 h 1885326"/>
                <a:gd name="connsiteX19" fmla="*/ 3592909 w 3628517"/>
                <a:gd name="connsiteY19" fmla="*/ 1613540 h 1885326"/>
                <a:gd name="connsiteX20" fmla="*/ 3592909 w 3628517"/>
                <a:gd name="connsiteY20" fmla="*/ 1431725 h 1885326"/>
                <a:gd name="connsiteX21" fmla="*/ 3587293 w 3628517"/>
                <a:gd name="connsiteY21" fmla="*/ 1431725 h 1885326"/>
                <a:gd name="connsiteX22" fmla="*/ 3585289 w 3628517"/>
                <a:gd name="connsiteY22" fmla="*/ 1358900 h 1885326"/>
                <a:gd name="connsiteX23" fmla="*/ 3356689 w 3628517"/>
                <a:gd name="connsiteY23" fmla="*/ 1358900 h 1885326"/>
                <a:gd name="connsiteX24" fmla="*/ 3356689 w 3628517"/>
                <a:gd name="connsiteY24" fmla="*/ 1104900 h 1885326"/>
                <a:gd name="connsiteX25" fmla="*/ 2950289 w 3628517"/>
                <a:gd name="connsiteY25" fmla="*/ 1104900 h 1885326"/>
                <a:gd name="connsiteX26" fmla="*/ 2950289 w 3628517"/>
                <a:gd name="connsiteY26" fmla="*/ 812800 h 1885326"/>
                <a:gd name="connsiteX27" fmla="*/ 2556589 w 3628517"/>
                <a:gd name="connsiteY27" fmla="*/ 812800 h 1885326"/>
                <a:gd name="connsiteX28" fmla="*/ 2556589 w 3628517"/>
                <a:gd name="connsiteY28" fmla="*/ 571500 h 1885326"/>
                <a:gd name="connsiteX29" fmla="*/ 2162889 w 3628517"/>
                <a:gd name="connsiteY29" fmla="*/ 571500 h 1885326"/>
                <a:gd name="connsiteX30" fmla="*/ 2162889 w 3628517"/>
                <a:gd name="connsiteY30" fmla="*/ 304800 h 1885326"/>
                <a:gd name="connsiteX31" fmla="*/ 1781889 w 3628517"/>
                <a:gd name="connsiteY31" fmla="*/ 304800 h 1885326"/>
                <a:gd name="connsiteX32" fmla="*/ 1781889 w 3628517"/>
                <a:gd name="connsiteY32" fmla="*/ 38100 h 1885326"/>
                <a:gd name="connsiteX33" fmla="*/ 20345 w 3628517"/>
                <a:gd name="connsiteY33" fmla="*/ 38100 h 1885326"/>
                <a:gd name="connsiteX34" fmla="*/ 0 w 3628517"/>
                <a:gd name="connsiteY34" fmla="*/ 0 h 1885326"/>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2901 w 3628517"/>
                <a:gd name="connsiteY12" fmla="*/ 1393625 h 1613540"/>
                <a:gd name="connsiteX13" fmla="*/ 3628517 w 3628517"/>
                <a:gd name="connsiteY13" fmla="*/ 1393625 h 1613540"/>
                <a:gd name="connsiteX14" fmla="*/ 3628517 w 3628517"/>
                <a:gd name="connsiteY14" fmla="*/ 1597660 h 1613540"/>
                <a:gd name="connsiteX15" fmla="*/ 3628517 w 3628517"/>
                <a:gd name="connsiteY15" fmla="*/ 1613540 h 1613540"/>
                <a:gd name="connsiteX16" fmla="*/ 3592909 w 3628517"/>
                <a:gd name="connsiteY16" fmla="*/ 1613540 h 1613540"/>
                <a:gd name="connsiteX17" fmla="*/ 3592909 w 3628517"/>
                <a:gd name="connsiteY17" fmla="*/ 1431725 h 1613540"/>
                <a:gd name="connsiteX18" fmla="*/ 3587293 w 3628517"/>
                <a:gd name="connsiteY18" fmla="*/ 1431725 h 1613540"/>
                <a:gd name="connsiteX19" fmla="*/ 3585289 w 3628517"/>
                <a:gd name="connsiteY19" fmla="*/ 1358900 h 1613540"/>
                <a:gd name="connsiteX20" fmla="*/ 3356689 w 3628517"/>
                <a:gd name="connsiteY20" fmla="*/ 1358900 h 1613540"/>
                <a:gd name="connsiteX21" fmla="*/ 3356689 w 3628517"/>
                <a:gd name="connsiteY21" fmla="*/ 1104900 h 1613540"/>
                <a:gd name="connsiteX22" fmla="*/ 2950289 w 3628517"/>
                <a:gd name="connsiteY22" fmla="*/ 1104900 h 1613540"/>
                <a:gd name="connsiteX23" fmla="*/ 2950289 w 3628517"/>
                <a:gd name="connsiteY23" fmla="*/ 812800 h 1613540"/>
                <a:gd name="connsiteX24" fmla="*/ 2556589 w 3628517"/>
                <a:gd name="connsiteY24" fmla="*/ 812800 h 1613540"/>
                <a:gd name="connsiteX25" fmla="*/ 2556589 w 3628517"/>
                <a:gd name="connsiteY25" fmla="*/ 571500 h 1613540"/>
                <a:gd name="connsiteX26" fmla="*/ 2162889 w 3628517"/>
                <a:gd name="connsiteY26" fmla="*/ 571500 h 1613540"/>
                <a:gd name="connsiteX27" fmla="*/ 2162889 w 3628517"/>
                <a:gd name="connsiteY27" fmla="*/ 304800 h 1613540"/>
                <a:gd name="connsiteX28" fmla="*/ 1781889 w 3628517"/>
                <a:gd name="connsiteY28" fmla="*/ 304800 h 1613540"/>
                <a:gd name="connsiteX29" fmla="*/ 1781889 w 3628517"/>
                <a:gd name="connsiteY29" fmla="*/ 38100 h 1613540"/>
                <a:gd name="connsiteX30" fmla="*/ 20345 w 3628517"/>
                <a:gd name="connsiteY30" fmla="*/ 38100 h 1613540"/>
                <a:gd name="connsiteX31" fmla="*/ 0 w 3628517"/>
                <a:gd name="connsiteY31" fmla="*/ 0 h 1613540"/>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2901 w 3628517"/>
                <a:gd name="connsiteY12" fmla="*/ 1393625 h 1613540"/>
                <a:gd name="connsiteX13" fmla="*/ 3628517 w 3628517"/>
                <a:gd name="connsiteY13" fmla="*/ 1393625 h 1613540"/>
                <a:gd name="connsiteX14" fmla="*/ 3628517 w 3628517"/>
                <a:gd name="connsiteY14" fmla="*/ 1613540 h 1613540"/>
                <a:gd name="connsiteX15" fmla="*/ 3592909 w 3628517"/>
                <a:gd name="connsiteY15" fmla="*/ 1613540 h 1613540"/>
                <a:gd name="connsiteX16" fmla="*/ 3592909 w 3628517"/>
                <a:gd name="connsiteY16" fmla="*/ 1431725 h 1613540"/>
                <a:gd name="connsiteX17" fmla="*/ 3587293 w 3628517"/>
                <a:gd name="connsiteY17" fmla="*/ 1431725 h 1613540"/>
                <a:gd name="connsiteX18" fmla="*/ 3585289 w 3628517"/>
                <a:gd name="connsiteY18" fmla="*/ 1358900 h 1613540"/>
                <a:gd name="connsiteX19" fmla="*/ 3356689 w 3628517"/>
                <a:gd name="connsiteY19" fmla="*/ 1358900 h 1613540"/>
                <a:gd name="connsiteX20" fmla="*/ 3356689 w 3628517"/>
                <a:gd name="connsiteY20" fmla="*/ 1104900 h 1613540"/>
                <a:gd name="connsiteX21" fmla="*/ 2950289 w 3628517"/>
                <a:gd name="connsiteY21" fmla="*/ 1104900 h 1613540"/>
                <a:gd name="connsiteX22" fmla="*/ 2950289 w 3628517"/>
                <a:gd name="connsiteY22" fmla="*/ 812800 h 1613540"/>
                <a:gd name="connsiteX23" fmla="*/ 2556589 w 3628517"/>
                <a:gd name="connsiteY23" fmla="*/ 812800 h 1613540"/>
                <a:gd name="connsiteX24" fmla="*/ 2556589 w 3628517"/>
                <a:gd name="connsiteY24" fmla="*/ 571500 h 1613540"/>
                <a:gd name="connsiteX25" fmla="*/ 2162889 w 3628517"/>
                <a:gd name="connsiteY25" fmla="*/ 571500 h 1613540"/>
                <a:gd name="connsiteX26" fmla="*/ 2162889 w 3628517"/>
                <a:gd name="connsiteY26" fmla="*/ 304800 h 1613540"/>
                <a:gd name="connsiteX27" fmla="*/ 1781889 w 3628517"/>
                <a:gd name="connsiteY27" fmla="*/ 304800 h 1613540"/>
                <a:gd name="connsiteX28" fmla="*/ 1781889 w 3628517"/>
                <a:gd name="connsiteY28" fmla="*/ 38100 h 1613540"/>
                <a:gd name="connsiteX29" fmla="*/ 20345 w 3628517"/>
                <a:gd name="connsiteY29" fmla="*/ 38100 h 1613540"/>
                <a:gd name="connsiteX30" fmla="*/ 0 w 3628517"/>
                <a:gd name="connsiteY30" fmla="*/ 0 h 1613540"/>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2901 w 3628517"/>
                <a:gd name="connsiteY12" fmla="*/ 1393625 h 1613540"/>
                <a:gd name="connsiteX13" fmla="*/ 3628517 w 3628517"/>
                <a:gd name="connsiteY13" fmla="*/ 1613540 h 1613540"/>
                <a:gd name="connsiteX14" fmla="*/ 3592909 w 3628517"/>
                <a:gd name="connsiteY14" fmla="*/ 1613540 h 1613540"/>
                <a:gd name="connsiteX15" fmla="*/ 3592909 w 3628517"/>
                <a:gd name="connsiteY15" fmla="*/ 1431725 h 1613540"/>
                <a:gd name="connsiteX16" fmla="*/ 3587293 w 3628517"/>
                <a:gd name="connsiteY16" fmla="*/ 1431725 h 1613540"/>
                <a:gd name="connsiteX17" fmla="*/ 3585289 w 3628517"/>
                <a:gd name="connsiteY17" fmla="*/ 1358900 h 1613540"/>
                <a:gd name="connsiteX18" fmla="*/ 3356689 w 3628517"/>
                <a:gd name="connsiteY18" fmla="*/ 1358900 h 1613540"/>
                <a:gd name="connsiteX19" fmla="*/ 3356689 w 3628517"/>
                <a:gd name="connsiteY19" fmla="*/ 1104900 h 1613540"/>
                <a:gd name="connsiteX20" fmla="*/ 2950289 w 3628517"/>
                <a:gd name="connsiteY20" fmla="*/ 1104900 h 1613540"/>
                <a:gd name="connsiteX21" fmla="*/ 2950289 w 3628517"/>
                <a:gd name="connsiteY21" fmla="*/ 812800 h 1613540"/>
                <a:gd name="connsiteX22" fmla="*/ 2556589 w 3628517"/>
                <a:gd name="connsiteY22" fmla="*/ 812800 h 1613540"/>
                <a:gd name="connsiteX23" fmla="*/ 2556589 w 3628517"/>
                <a:gd name="connsiteY23" fmla="*/ 571500 h 1613540"/>
                <a:gd name="connsiteX24" fmla="*/ 2162889 w 3628517"/>
                <a:gd name="connsiteY24" fmla="*/ 571500 h 1613540"/>
                <a:gd name="connsiteX25" fmla="*/ 2162889 w 3628517"/>
                <a:gd name="connsiteY25" fmla="*/ 304800 h 1613540"/>
                <a:gd name="connsiteX26" fmla="*/ 1781889 w 3628517"/>
                <a:gd name="connsiteY26" fmla="*/ 304800 h 1613540"/>
                <a:gd name="connsiteX27" fmla="*/ 1781889 w 3628517"/>
                <a:gd name="connsiteY27" fmla="*/ 38100 h 1613540"/>
                <a:gd name="connsiteX28" fmla="*/ 20345 w 3628517"/>
                <a:gd name="connsiteY28" fmla="*/ 38100 h 1613540"/>
                <a:gd name="connsiteX29" fmla="*/ 0 w 3628517"/>
                <a:gd name="connsiteY29" fmla="*/ 0 h 1613540"/>
                <a:gd name="connsiteX0" fmla="*/ 0 w 3628517"/>
                <a:gd name="connsiteY0" fmla="*/ 0 h 1613540"/>
                <a:gd name="connsiteX1" fmla="*/ 1817497 w 3628517"/>
                <a:gd name="connsiteY1" fmla="*/ 0 h 1613540"/>
                <a:gd name="connsiteX2" fmla="*/ 1817497 w 3628517"/>
                <a:gd name="connsiteY2" fmla="*/ 266700 h 1613540"/>
                <a:gd name="connsiteX3" fmla="*/ 2198497 w 3628517"/>
                <a:gd name="connsiteY3" fmla="*/ 266700 h 1613540"/>
                <a:gd name="connsiteX4" fmla="*/ 2198497 w 3628517"/>
                <a:gd name="connsiteY4" fmla="*/ 533400 h 1613540"/>
                <a:gd name="connsiteX5" fmla="*/ 2592197 w 3628517"/>
                <a:gd name="connsiteY5" fmla="*/ 533400 h 1613540"/>
                <a:gd name="connsiteX6" fmla="*/ 2592197 w 3628517"/>
                <a:gd name="connsiteY6" fmla="*/ 774700 h 1613540"/>
                <a:gd name="connsiteX7" fmla="*/ 2985897 w 3628517"/>
                <a:gd name="connsiteY7" fmla="*/ 774700 h 1613540"/>
                <a:gd name="connsiteX8" fmla="*/ 2985897 w 3628517"/>
                <a:gd name="connsiteY8" fmla="*/ 1066800 h 1613540"/>
                <a:gd name="connsiteX9" fmla="*/ 3392297 w 3628517"/>
                <a:gd name="connsiteY9" fmla="*/ 1066800 h 1613540"/>
                <a:gd name="connsiteX10" fmla="*/ 3392297 w 3628517"/>
                <a:gd name="connsiteY10" fmla="*/ 1320800 h 1613540"/>
                <a:gd name="connsiteX11" fmla="*/ 3620897 w 3628517"/>
                <a:gd name="connsiteY11" fmla="*/ 1320800 h 1613540"/>
                <a:gd name="connsiteX12" fmla="*/ 3628517 w 3628517"/>
                <a:gd name="connsiteY12" fmla="*/ 1613540 h 1613540"/>
                <a:gd name="connsiteX13" fmla="*/ 3592909 w 3628517"/>
                <a:gd name="connsiteY13" fmla="*/ 1613540 h 1613540"/>
                <a:gd name="connsiteX14" fmla="*/ 3592909 w 3628517"/>
                <a:gd name="connsiteY14" fmla="*/ 1431725 h 1613540"/>
                <a:gd name="connsiteX15" fmla="*/ 3587293 w 3628517"/>
                <a:gd name="connsiteY15" fmla="*/ 1431725 h 1613540"/>
                <a:gd name="connsiteX16" fmla="*/ 3585289 w 3628517"/>
                <a:gd name="connsiteY16" fmla="*/ 1358900 h 1613540"/>
                <a:gd name="connsiteX17" fmla="*/ 3356689 w 3628517"/>
                <a:gd name="connsiteY17" fmla="*/ 1358900 h 1613540"/>
                <a:gd name="connsiteX18" fmla="*/ 3356689 w 3628517"/>
                <a:gd name="connsiteY18" fmla="*/ 1104900 h 1613540"/>
                <a:gd name="connsiteX19" fmla="*/ 2950289 w 3628517"/>
                <a:gd name="connsiteY19" fmla="*/ 1104900 h 1613540"/>
                <a:gd name="connsiteX20" fmla="*/ 2950289 w 3628517"/>
                <a:gd name="connsiteY20" fmla="*/ 812800 h 1613540"/>
                <a:gd name="connsiteX21" fmla="*/ 2556589 w 3628517"/>
                <a:gd name="connsiteY21" fmla="*/ 812800 h 1613540"/>
                <a:gd name="connsiteX22" fmla="*/ 2556589 w 3628517"/>
                <a:gd name="connsiteY22" fmla="*/ 571500 h 1613540"/>
                <a:gd name="connsiteX23" fmla="*/ 2162889 w 3628517"/>
                <a:gd name="connsiteY23" fmla="*/ 571500 h 1613540"/>
                <a:gd name="connsiteX24" fmla="*/ 2162889 w 3628517"/>
                <a:gd name="connsiteY24" fmla="*/ 304800 h 1613540"/>
                <a:gd name="connsiteX25" fmla="*/ 1781889 w 3628517"/>
                <a:gd name="connsiteY25" fmla="*/ 304800 h 1613540"/>
                <a:gd name="connsiteX26" fmla="*/ 1781889 w 3628517"/>
                <a:gd name="connsiteY26" fmla="*/ 38100 h 1613540"/>
                <a:gd name="connsiteX27" fmla="*/ 20345 w 3628517"/>
                <a:gd name="connsiteY27" fmla="*/ 38100 h 1613540"/>
                <a:gd name="connsiteX28" fmla="*/ 0 w 3628517"/>
                <a:gd name="connsiteY28" fmla="*/ 0 h 161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28517" h="1613540">
                  <a:moveTo>
                    <a:pt x="0" y="0"/>
                  </a:moveTo>
                  <a:lnTo>
                    <a:pt x="1817497" y="0"/>
                  </a:lnTo>
                  <a:lnTo>
                    <a:pt x="1817497" y="266700"/>
                  </a:lnTo>
                  <a:lnTo>
                    <a:pt x="2198497" y="266700"/>
                  </a:lnTo>
                  <a:lnTo>
                    <a:pt x="2198497" y="533400"/>
                  </a:lnTo>
                  <a:lnTo>
                    <a:pt x="2592197" y="533400"/>
                  </a:lnTo>
                  <a:lnTo>
                    <a:pt x="2592197" y="774700"/>
                  </a:lnTo>
                  <a:lnTo>
                    <a:pt x="2985897" y="774700"/>
                  </a:lnTo>
                  <a:lnTo>
                    <a:pt x="2985897" y="1066800"/>
                  </a:lnTo>
                  <a:lnTo>
                    <a:pt x="3392297" y="1066800"/>
                  </a:lnTo>
                  <a:lnTo>
                    <a:pt x="3392297" y="1320800"/>
                  </a:lnTo>
                  <a:lnTo>
                    <a:pt x="3620897" y="1320800"/>
                  </a:lnTo>
                  <a:lnTo>
                    <a:pt x="3628517" y="1613540"/>
                  </a:lnTo>
                  <a:lnTo>
                    <a:pt x="3592909" y="1613540"/>
                  </a:lnTo>
                  <a:lnTo>
                    <a:pt x="3592909" y="1431725"/>
                  </a:lnTo>
                  <a:lnTo>
                    <a:pt x="3587293" y="1431725"/>
                  </a:lnTo>
                  <a:lnTo>
                    <a:pt x="3585289" y="1358900"/>
                  </a:lnTo>
                  <a:lnTo>
                    <a:pt x="3356689" y="1358900"/>
                  </a:lnTo>
                  <a:lnTo>
                    <a:pt x="3356689" y="1104900"/>
                  </a:lnTo>
                  <a:lnTo>
                    <a:pt x="2950289" y="1104900"/>
                  </a:lnTo>
                  <a:lnTo>
                    <a:pt x="2950289" y="812800"/>
                  </a:lnTo>
                  <a:lnTo>
                    <a:pt x="2556589" y="812800"/>
                  </a:lnTo>
                  <a:lnTo>
                    <a:pt x="2556589" y="571500"/>
                  </a:lnTo>
                  <a:lnTo>
                    <a:pt x="2162889" y="571500"/>
                  </a:lnTo>
                  <a:lnTo>
                    <a:pt x="2162889" y="304800"/>
                  </a:lnTo>
                  <a:lnTo>
                    <a:pt x="1781889" y="304800"/>
                  </a:lnTo>
                  <a:lnTo>
                    <a:pt x="1781889" y="38100"/>
                  </a:lnTo>
                  <a:lnTo>
                    <a:pt x="20345" y="38100"/>
                  </a:ln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8" name="任意多边形 77"/>
            <p:cNvSpPr>
              <a:spLocks/>
            </p:cNvSpPr>
            <p:nvPr/>
          </p:nvSpPr>
          <p:spPr bwMode="auto">
            <a:xfrm>
              <a:off x="5482969" y="1139012"/>
              <a:ext cx="3329634" cy="1604172"/>
            </a:xfrm>
            <a:custGeom>
              <a:avLst/>
              <a:gdLst>
                <a:gd name="connsiteX0" fmla="*/ 1898650 w 3329634"/>
                <a:gd name="connsiteY0" fmla="*/ 0 h 1604172"/>
                <a:gd name="connsiteX1" fmla="*/ 3305478 w 3329634"/>
                <a:gd name="connsiteY1" fmla="*/ 0 h 1604172"/>
                <a:gd name="connsiteX2" fmla="*/ 3329634 w 3329634"/>
                <a:gd name="connsiteY2" fmla="*/ 45720 h 1604172"/>
                <a:gd name="connsiteX3" fmla="*/ 1946785 w 3329634"/>
                <a:gd name="connsiteY3" fmla="*/ 45720 h 1604172"/>
                <a:gd name="connsiteX4" fmla="*/ 1946785 w 3329634"/>
                <a:gd name="connsiteY4" fmla="*/ 312420 h 1604172"/>
                <a:gd name="connsiteX5" fmla="*/ 1565785 w 3329634"/>
                <a:gd name="connsiteY5" fmla="*/ 312420 h 1604172"/>
                <a:gd name="connsiteX6" fmla="*/ 1565785 w 3329634"/>
                <a:gd name="connsiteY6" fmla="*/ 579120 h 1604172"/>
                <a:gd name="connsiteX7" fmla="*/ 1172085 w 3329634"/>
                <a:gd name="connsiteY7" fmla="*/ 579120 h 1604172"/>
                <a:gd name="connsiteX8" fmla="*/ 1172085 w 3329634"/>
                <a:gd name="connsiteY8" fmla="*/ 820420 h 1604172"/>
                <a:gd name="connsiteX9" fmla="*/ 778385 w 3329634"/>
                <a:gd name="connsiteY9" fmla="*/ 820420 h 1604172"/>
                <a:gd name="connsiteX10" fmla="*/ 778385 w 3329634"/>
                <a:gd name="connsiteY10" fmla="*/ 1112520 h 1604172"/>
                <a:gd name="connsiteX11" fmla="*/ 371985 w 3329634"/>
                <a:gd name="connsiteY11" fmla="*/ 1112520 h 1604172"/>
                <a:gd name="connsiteX12" fmla="*/ 371985 w 3329634"/>
                <a:gd name="connsiteY12" fmla="*/ 1366520 h 1604172"/>
                <a:gd name="connsiteX13" fmla="*/ 48135 w 3329634"/>
                <a:gd name="connsiteY13" fmla="*/ 1366520 h 1604172"/>
                <a:gd name="connsiteX14" fmla="*/ 52395 w 3329634"/>
                <a:gd name="connsiteY14" fmla="*/ 1604172 h 1604172"/>
                <a:gd name="connsiteX15" fmla="*/ 5080 w 3329634"/>
                <a:gd name="connsiteY15" fmla="*/ 1604172 h 1604172"/>
                <a:gd name="connsiteX16" fmla="*/ 0 w 3329634"/>
                <a:gd name="connsiteY16" fmla="*/ 1320800 h 1604172"/>
                <a:gd name="connsiteX17" fmla="*/ 323850 w 3329634"/>
                <a:gd name="connsiteY17" fmla="*/ 1320800 h 1604172"/>
                <a:gd name="connsiteX18" fmla="*/ 323850 w 3329634"/>
                <a:gd name="connsiteY18" fmla="*/ 1066800 h 1604172"/>
                <a:gd name="connsiteX19" fmla="*/ 730250 w 3329634"/>
                <a:gd name="connsiteY19" fmla="*/ 1066800 h 1604172"/>
                <a:gd name="connsiteX20" fmla="*/ 730250 w 3329634"/>
                <a:gd name="connsiteY20" fmla="*/ 774700 h 1604172"/>
                <a:gd name="connsiteX21" fmla="*/ 1123950 w 3329634"/>
                <a:gd name="connsiteY21" fmla="*/ 774700 h 1604172"/>
                <a:gd name="connsiteX22" fmla="*/ 1123950 w 3329634"/>
                <a:gd name="connsiteY22" fmla="*/ 533400 h 1604172"/>
                <a:gd name="connsiteX23" fmla="*/ 1517650 w 3329634"/>
                <a:gd name="connsiteY23" fmla="*/ 533400 h 1604172"/>
                <a:gd name="connsiteX24" fmla="*/ 1517650 w 3329634"/>
                <a:gd name="connsiteY24" fmla="*/ 266700 h 1604172"/>
                <a:gd name="connsiteX25" fmla="*/ 1898650 w 3329634"/>
                <a:gd name="connsiteY25" fmla="*/ 266700 h 160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29634" h="1604172">
                  <a:moveTo>
                    <a:pt x="1898650" y="0"/>
                  </a:moveTo>
                  <a:lnTo>
                    <a:pt x="3305478" y="0"/>
                  </a:lnTo>
                  <a:lnTo>
                    <a:pt x="3329634" y="45720"/>
                  </a:lnTo>
                  <a:lnTo>
                    <a:pt x="1946785" y="45720"/>
                  </a:lnTo>
                  <a:lnTo>
                    <a:pt x="1946785" y="312420"/>
                  </a:lnTo>
                  <a:lnTo>
                    <a:pt x="1565785" y="312420"/>
                  </a:lnTo>
                  <a:lnTo>
                    <a:pt x="1565785" y="579120"/>
                  </a:lnTo>
                  <a:lnTo>
                    <a:pt x="1172085" y="579120"/>
                  </a:lnTo>
                  <a:lnTo>
                    <a:pt x="1172085" y="820420"/>
                  </a:lnTo>
                  <a:lnTo>
                    <a:pt x="778385" y="820420"/>
                  </a:lnTo>
                  <a:lnTo>
                    <a:pt x="778385" y="1112520"/>
                  </a:lnTo>
                  <a:lnTo>
                    <a:pt x="371985" y="1112520"/>
                  </a:lnTo>
                  <a:lnTo>
                    <a:pt x="371985" y="1366520"/>
                  </a:lnTo>
                  <a:lnTo>
                    <a:pt x="48135" y="1366520"/>
                  </a:lnTo>
                  <a:lnTo>
                    <a:pt x="52395" y="1604172"/>
                  </a:lnTo>
                  <a:lnTo>
                    <a:pt x="5080" y="1604172"/>
                  </a:lnTo>
                  <a:cubicBezTo>
                    <a:pt x="3387" y="1509715"/>
                    <a:pt x="1693" y="1415257"/>
                    <a:pt x="0" y="1320800"/>
                  </a:cubicBezTo>
                  <a:lnTo>
                    <a:pt x="323850" y="1320800"/>
                  </a:lnTo>
                  <a:lnTo>
                    <a:pt x="323850" y="1066800"/>
                  </a:lnTo>
                  <a:lnTo>
                    <a:pt x="730250" y="1066800"/>
                  </a:lnTo>
                  <a:lnTo>
                    <a:pt x="730250" y="774700"/>
                  </a:lnTo>
                  <a:lnTo>
                    <a:pt x="1123950" y="774700"/>
                  </a:lnTo>
                  <a:lnTo>
                    <a:pt x="1123950" y="533400"/>
                  </a:lnTo>
                  <a:lnTo>
                    <a:pt x="1517650" y="533400"/>
                  </a:lnTo>
                  <a:lnTo>
                    <a:pt x="1517650" y="266700"/>
                  </a:lnTo>
                  <a:lnTo>
                    <a:pt x="1898650" y="266700"/>
                  </a:lnTo>
                  <a:close/>
                </a:path>
              </a:pathLst>
            </a:custGeom>
            <a:solidFill>
              <a:srgbClr val="F7F7F7"/>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79" name="文本框 78"/>
          <p:cNvSpPr txBox="1"/>
          <p:nvPr/>
        </p:nvSpPr>
        <p:spPr>
          <a:xfrm>
            <a:off x="5598889" y="3664797"/>
            <a:ext cx="688861" cy="769441"/>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1</a:t>
            </a:r>
            <a:endParaRPr lang="zh-CN" altLang="en-US" sz="4400" dirty="0">
              <a:solidFill>
                <a:schemeClr val="bg1"/>
              </a:solidFill>
              <a:latin typeface="Impact" panose="020B0806030902050204" pitchFamily="34" charset="0"/>
            </a:endParaRPr>
          </a:p>
        </p:txBody>
      </p:sp>
      <p:sp>
        <p:nvSpPr>
          <p:cNvPr id="80" name="文本框 79"/>
          <p:cNvSpPr txBox="1"/>
          <p:nvPr/>
        </p:nvSpPr>
        <p:spPr>
          <a:xfrm>
            <a:off x="4615594" y="1794310"/>
            <a:ext cx="852176" cy="769441"/>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3</a:t>
            </a:r>
            <a:endParaRPr lang="zh-CN" altLang="en-US" sz="4400" dirty="0">
              <a:solidFill>
                <a:schemeClr val="bg1"/>
              </a:solidFill>
              <a:latin typeface="Impact" panose="020B0806030902050204" pitchFamily="34" charset="0"/>
            </a:endParaRPr>
          </a:p>
        </p:txBody>
      </p:sp>
      <p:sp>
        <p:nvSpPr>
          <p:cNvPr id="81" name="文本框 80"/>
          <p:cNvSpPr txBox="1"/>
          <p:nvPr/>
        </p:nvSpPr>
        <p:spPr>
          <a:xfrm>
            <a:off x="6477457" y="2539350"/>
            <a:ext cx="739101" cy="769441"/>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2</a:t>
            </a:r>
            <a:endParaRPr lang="zh-CN" altLang="en-US" sz="4400" dirty="0">
              <a:solidFill>
                <a:schemeClr val="bg1"/>
              </a:solidFill>
              <a:latin typeface="Impact" panose="020B0806030902050204" pitchFamily="34" charset="0"/>
            </a:endParaRPr>
          </a:p>
        </p:txBody>
      </p:sp>
      <p:sp>
        <p:nvSpPr>
          <p:cNvPr id="82" name="文本框 81"/>
          <p:cNvSpPr txBox="1"/>
          <p:nvPr/>
        </p:nvSpPr>
        <p:spPr>
          <a:xfrm>
            <a:off x="4720840" y="2394498"/>
            <a:ext cx="628633" cy="254361"/>
          </a:xfrm>
          <a:prstGeom prst="rect">
            <a:avLst/>
          </a:prstGeom>
          <a:noFill/>
        </p:spPr>
        <p:txBody>
          <a:bodyPr wrap="square" rtlCol="0">
            <a:spAutoFit/>
          </a:bodyPr>
          <a:lstStyle/>
          <a:p>
            <a:pPr algn="ctr"/>
            <a:r>
              <a:rPr lang="en-US" altLang="zh-CN" sz="1600" dirty="0">
                <a:solidFill>
                  <a:schemeClr val="bg1"/>
                </a:solidFill>
                <a:latin typeface="Impact" panose="020B0806030902050204" pitchFamily="34" charset="0"/>
                <a:ea typeface="时尚中黑简体" panose="01010104010101010101" pitchFamily="2" charset="-122"/>
              </a:rPr>
              <a:t>STEP</a:t>
            </a:r>
            <a:endParaRPr lang="zh-CN" altLang="en-US" sz="1600" dirty="0">
              <a:solidFill>
                <a:schemeClr val="bg1"/>
              </a:solidFill>
              <a:latin typeface="Impact" panose="020B0806030902050204" pitchFamily="34" charset="0"/>
              <a:ea typeface="时尚中黑简体" panose="01010104010101010101" pitchFamily="2" charset="-122"/>
            </a:endParaRPr>
          </a:p>
        </p:txBody>
      </p:sp>
      <p:sp>
        <p:nvSpPr>
          <p:cNvPr id="83" name="文本框 82"/>
          <p:cNvSpPr txBox="1"/>
          <p:nvPr/>
        </p:nvSpPr>
        <p:spPr>
          <a:xfrm>
            <a:off x="6538536" y="3141847"/>
            <a:ext cx="628633" cy="254361"/>
          </a:xfrm>
          <a:prstGeom prst="rect">
            <a:avLst/>
          </a:prstGeom>
          <a:noFill/>
        </p:spPr>
        <p:txBody>
          <a:bodyPr wrap="square" rtlCol="0">
            <a:spAutoFit/>
          </a:bodyPr>
          <a:lstStyle/>
          <a:p>
            <a:pPr algn="ctr"/>
            <a:r>
              <a:rPr lang="en-US" altLang="zh-CN" sz="1600" dirty="0">
                <a:solidFill>
                  <a:schemeClr val="bg1"/>
                </a:solidFill>
                <a:latin typeface="Impact" panose="020B0806030902050204" pitchFamily="34" charset="0"/>
                <a:ea typeface="时尚中黑简体" panose="01010104010101010101" pitchFamily="2" charset="-122"/>
              </a:rPr>
              <a:t>STEP</a:t>
            </a:r>
            <a:endParaRPr lang="zh-CN" altLang="en-US" sz="1600" dirty="0">
              <a:solidFill>
                <a:schemeClr val="bg1"/>
              </a:solidFill>
              <a:latin typeface="Impact" panose="020B0806030902050204" pitchFamily="34" charset="0"/>
              <a:ea typeface="时尚中黑简体" panose="01010104010101010101" pitchFamily="2" charset="-122"/>
            </a:endParaRPr>
          </a:p>
        </p:txBody>
      </p:sp>
      <p:sp>
        <p:nvSpPr>
          <p:cNvPr id="84" name="文本框 83"/>
          <p:cNvSpPr txBox="1"/>
          <p:nvPr/>
        </p:nvSpPr>
        <p:spPr>
          <a:xfrm>
            <a:off x="5631710" y="4262077"/>
            <a:ext cx="628633" cy="254361"/>
          </a:xfrm>
          <a:prstGeom prst="rect">
            <a:avLst/>
          </a:prstGeom>
          <a:noFill/>
        </p:spPr>
        <p:txBody>
          <a:bodyPr wrap="square" rtlCol="0">
            <a:spAutoFit/>
          </a:bodyPr>
          <a:lstStyle/>
          <a:p>
            <a:pPr algn="ctr"/>
            <a:r>
              <a:rPr lang="en-US" altLang="zh-CN" sz="1600" dirty="0">
                <a:solidFill>
                  <a:schemeClr val="bg1"/>
                </a:solidFill>
                <a:latin typeface="Impact" panose="020B0806030902050204" pitchFamily="34" charset="0"/>
                <a:ea typeface="时尚中黑简体" panose="01010104010101010101" pitchFamily="2" charset="-122"/>
              </a:rPr>
              <a:t>STEP</a:t>
            </a:r>
            <a:endParaRPr lang="zh-CN" altLang="en-US" sz="1600" dirty="0">
              <a:solidFill>
                <a:schemeClr val="bg1"/>
              </a:solidFill>
              <a:latin typeface="Impact" panose="020B0806030902050204" pitchFamily="34" charset="0"/>
              <a:ea typeface="时尚中黑简体" panose="01010104010101010101" pitchFamily="2" charset="-122"/>
            </a:endParaRPr>
          </a:p>
        </p:txBody>
      </p:sp>
      <p:grpSp>
        <p:nvGrpSpPr>
          <p:cNvPr id="89" name="Group 195"/>
          <p:cNvGrpSpPr>
            <a:grpSpLocks noChangeAspect="1"/>
          </p:cNvGrpSpPr>
          <p:nvPr/>
        </p:nvGrpSpPr>
        <p:grpSpPr bwMode="auto">
          <a:xfrm>
            <a:off x="5562305" y="1763228"/>
            <a:ext cx="657697" cy="827205"/>
            <a:chOff x="2980" y="105"/>
            <a:chExt cx="1649" cy="2074"/>
          </a:xfrm>
          <a:solidFill>
            <a:schemeClr val="tx1">
              <a:lumMod val="75000"/>
              <a:lumOff val="25000"/>
            </a:schemeClr>
          </a:solidFill>
        </p:grpSpPr>
        <p:sp>
          <p:nvSpPr>
            <p:cNvPr id="90" name="Freeform 196"/>
            <p:cNvSpPr>
              <a:spLocks/>
            </p:cNvSpPr>
            <p:nvPr/>
          </p:nvSpPr>
          <p:spPr bwMode="auto">
            <a:xfrm>
              <a:off x="3549" y="105"/>
              <a:ext cx="470" cy="469"/>
            </a:xfrm>
            <a:custGeom>
              <a:avLst/>
              <a:gdLst>
                <a:gd name="T0" fmla="*/ 79 w 198"/>
                <a:gd name="T1" fmla="*/ 187 h 198"/>
                <a:gd name="T2" fmla="*/ 187 w 198"/>
                <a:gd name="T3" fmla="*/ 120 h 198"/>
                <a:gd name="T4" fmla="*/ 120 w 198"/>
                <a:gd name="T5" fmla="*/ 12 h 198"/>
                <a:gd name="T6" fmla="*/ 12 w 198"/>
                <a:gd name="T7" fmla="*/ 79 h 198"/>
                <a:gd name="T8" fmla="*/ 79 w 198"/>
                <a:gd name="T9" fmla="*/ 187 h 198"/>
              </a:gdLst>
              <a:ahLst/>
              <a:cxnLst>
                <a:cxn ang="0">
                  <a:pos x="T0" y="T1"/>
                </a:cxn>
                <a:cxn ang="0">
                  <a:pos x="T2" y="T3"/>
                </a:cxn>
                <a:cxn ang="0">
                  <a:pos x="T4" y="T5"/>
                </a:cxn>
                <a:cxn ang="0">
                  <a:pos x="T6" y="T7"/>
                </a:cxn>
                <a:cxn ang="0">
                  <a:pos x="T8" y="T9"/>
                </a:cxn>
              </a:cxnLst>
              <a:rect l="0" t="0" r="r" b="b"/>
              <a:pathLst>
                <a:path w="198" h="198">
                  <a:moveTo>
                    <a:pt x="79" y="187"/>
                  </a:moveTo>
                  <a:cubicBezTo>
                    <a:pt x="127" y="198"/>
                    <a:pt x="176" y="168"/>
                    <a:pt x="187" y="120"/>
                  </a:cubicBezTo>
                  <a:cubicBezTo>
                    <a:pt x="198" y="71"/>
                    <a:pt x="168" y="23"/>
                    <a:pt x="120" y="12"/>
                  </a:cubicBezTo>
                  <a:cubicBezTo>
                    <a:pt x="71" y="0"/>
                    <a:pt x="23" y="30"/>
                    <a:pt x="12" y="79"/>
                  </a:cubicBezTo>
                  <a:cubicBezTo>
                    <a:pt x="0" y="127"/>
                    <a:pt x="30" y="176"/>
                    <a:pt x="79"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97"/>
            <p:cNvSpPr>
              <a:spLocks noEditPoints="1"/>
            </p:cNvSpPr>
            <p:nvPr/>
          </p:nvSpPr>
          <p:spPr bwMode="auto">
            <a:xfrm>
              <a:off x="2980" y="558"/>
              <a:ext cx="1649" cy="1621"/>
            </a:xfrm>
            <a:custGeom>
              <a:avLst/>
              <a:gdLst>
                <a:gd name="T0" fmla="*/ 244 w 695"/>
                <a:gd name="T1" fmla="*/ 499 h 684"/>
                <a:gd name="T2" fmla="*/ 299 w 695"/>
                <a:gd name="T3" fmla="*/ 454 h 684"/>
                <a:gd name="T4" fmla="*/ 298 w 695"/>
                <a:gd name="T5" fmla="*/ 617 h 684"/>
                <a:gd name="T6" fmla="*/ 345 w 695"/>
                <a:gd name="T7" fmla="*/ 684 h 684"/>
                <a:gd name="T8" fmla="*/ 415 w 695"/>
                <a:gd name="T9" fmla="*/ 529 h 684"/>
                <a:gd name="T10" fmla="*/ 306 w 695"/>
                <a:gd name="T11" fmla="*/ 306 h 684"/>
                <a:gd name="T12" fmla="*/ 316 w 695"/>
                <a:gd name="T13" fmla="*/ 155 h 684"/>
                <a:gd name="T14" fmla="*/ 430 w 695"/>
                <a:gd name="T15" fmla="*/ 214 h 684"/>
                <a:gd name="T16" fmla="*/ 481 w 695"/>
                <a:gd name="T17" fmla="*/ 205 h 684"/>
                <a:gd name="T18" fmla="*/ 505 w 695"/>
                <a:gd name="T19" fmla="*/ 226 h 684"/>
                <a:gd name="T20" fmla="*/ 495 w 695"/>
                <a:gd name="T21" fmla="*/ 283 h 684"/>
                <a:gd name="T22" fmla="*/ 614 w 695"/>
                <a:gd name="T23" fmla="*/ 323 h 684"/>
                <a:gd name="T24" fmla="*/ 683 w 695"/>
                <a:gd name="T25" fmla="*/ 144 h 684"/>
                <a:gd name="T26" fmla="*/ 565 w 695"/>
                <a:gd name="T27" fmla="*/ 104 h 684"/>
                <a:gd name="T28" fmla="*/ 543 w 695"/>
                <a:gd name="T29" fmla="*/ 137 h 684"/>
                <a:gd name="T30" fmla="*/ 470 w 695"/>
                <a:gd name="T31" fmla="*/ 140 h 684"/>
                <a:gd name="T32" fmla="*/ 392 w 695"/>
                <a:gd name="T33" fmla="*/ 138 h 684"/>
                <a:gd name="T34" fmla="*/ 335 w 695"/>
                <a:gd name="T35" fmla="*/ 66 h 684"/>
                <a:gd name="T36" fmla="*/ 332 w 695"/>
                <a:gd name="T37" fmla="*/ 58 h 684"/>
                <a:gd name="T38" fmla="*/ 331 w 695"/>
                <a:gd name="T39" fmla="*/ 57 h 684"/>
                <a:gd name="T40" fmla="*/ 331 w 695"/>
                <a:gd name="T41" fmla="*/ 57 h 684"/>
                <a:gd name="T42" fmla="*/ 290 w 695"/>
                <a:gd name="T43" fmla="*/ 2 h 684"/>
                <a:gd name="T44" fmla="*/ 246 w 695"/>
                <a:gd name="T45" fmla="*/ 0 h 684"/>
                <a:gd name="T46" fmla="*/ 81 w 695"/>
                <a:gd name="T47" fmla="*/ 97 h 684"/>
                <a:gd name="T48" fmla="*/ 65 w 695"/>
                <a:gd name="T49" fmla="*/ 262 h 684"/>
                <a:gd name="T50" fmla="*/ 101 w 695"/>
                <a:gd name="T51" fmla="*/ 290 h 684"/>
                <a:gd name="T52" fmla="*/ 125 w 695"/>
                <a:gd name="T53" fmla="*/ 201 h 684"/>
                <a:gd name="T54" fmla="*/ 184 w 695"/>
                <a:gd name="T55" fmla="*/ 78 h 684"/>
                <a:gd name="T56" fmla="*/ 176 w 695"/>
                <a:gd name="T57" fmla="*/ 328 h 684"/>
                <a:gd name="T58" fmla="*/ 153 w 695"/>
                <a:gd name="T59" fmla="*/ 457 h 684"/>
                <a:gd name="T60" fmla="*/ 12 w 695"/>
                <a:gd name="T61" fmla="*/ 640 h 684"/>
                <a:gd name="T62" fmla="*/ 538 w 695"/>
                <a:gd name="T63" fmla="*/ 148 h 684"/>
                <a:gd name="T64" fmla="*/ 511 w 695"/>
                <a:gd name="T65" fmla="*/ 215 h 684"/>
                <a:gd name="T66" fmla="*/ 492 w 695"/>
                <a:gd name="T67" fmla="*/ 200 h 684"/>
                <a:gd name="T68" fmla="*/ 513 w 695"/>
                <a:gd name="T69" fmla="*/ 153 h 684"/>
                <a:gd name="T70" fmla="*/ 538 w 695"/>
                <a:gd name="T71" fmla="*/ 14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84">
                  <a:moveTo>
                    <a:pt x="78" y="663"/>
                  </a:moveTo>
                  <a:cubicBezTo>
                    <a:pt x="165" y="622"/>
                    <a:pt x="217" y="559"/>
                    <a:pt x="244" y="499"/>
                  </a:cubicBezTo>
                  <a:cubicBezTo>
                    <a:pt x="258" y="468"/>
                    <a:pt x="266" y="438"/>
                    <a:pt x="271" y="411"/>
                  </a:cubicBezTo>
                  <a:cubicBezTo>
                    <a:pt x="282" y="423"/>
                    <a:pt x="292" y="438"/>
                    <a:pt x="299" y="454"/>
                  </a:cubicBezTo>
                  <a:cubicBezTo>
                    <a:pt x="309" y="475"/>
                    <a:pt x="315" y="500"/>
                    <a:pt x="315" y="529"/>
                  </a:cubicBezTo>
                  <a:cubicBezTo>
                    <a:pt x="315" y="554"/>
                    <a:pt x="311" y="583"/>
                    <a:pt x="298" y="617"/>
                  </a:cubicBezTo>
                  <a:cubicBezTo>
                    <a:pt x="289" y="643"/>
                    <a:pt x="303" y="672"/>
                    <a:pt x="329" y="681"/>
                  </a:cubicBezTo>
                  <a:cubicBezTo>
                    <a:pt x="334" y="683"/>
                    <a:pt x="340" y="684"/>
                    <a:pt x="345" y="684"/>
                  </a:cubicBezTo>
                  <a:cubicBezTo>
                    <a:pt x="366" y="684"/>
                    <a:pt x="385" y="671"/>
                    <a:pt x="393" y="651"/>
                  </a:cubicBezTo>
                  <a:cubicBezTo>
                    <a:pt x="408" y="607"/>
                    <a:pt x="415" y="567"/>
                    <a:pt x="415" y="529"/>
                  </a:cubicBezTo>
                  <a:cubicBezTo>
                    <a:pt x="415" y="483"/>
                    <a:pt x="405" y="443"/>
                    <a:pt x="388" y="409"/>
                  </a:cubicBezTo>
                  <a:cubicBezTo>
                    <a:pt x="366" y="362"/>
                    <a:pt x="334" y="329"/>
                    <a:pt x="306" y="306"/>
                  </a:cubicBezTo>
                  <a:cubicBezTo>
                    <a:pt x="306" y="305"/>
                    <a:pt x="306" y="304"/>
                    <a:pt x="306" y="303"/>
                  </a:cubicBezTo>
                  <a:cubicBezTo>
                    <a:pt x="300" y="255"/>
                    <a:pt x="307" y="202"/>
                    <a:pt x="316" y="155"/>
                  </a:cubicBezTo>
                  <a:cubicBezTo>
                    <a:pt x="327" y="168"/>
                    <a:pt x="340" y="181"/>
                    <a:pt x="356" y="191"/>
                  </a:cubicBezTo>
                  <a:cubicBezTo>
                    <a:pt x="376" y="205"/>
                    <a:pt x="402" y="214"/>
                    <a:pt x="430" y="214"/>
                  </a:cubicBezTo>
                  <a:cubicBezTo>
                    <a:pt x="430" y="214"/>
                    <a:pt x="430" y="214"/>
                    <a:pt x="430" y="214"/>
                  </a:cubicBezTo>
                  <a:cubicBezTo>
                    <a:pt x="447" y="214"/>
                    <a:pt x="463" y="211"/>
                    <a:pt x="481" y="205"/>
                  </a:cubicBezTo>
                  <a:cubicBezTo>
                    <a:pt x="485" y="213"/>
                    <a:pt x="492" y="219"/>
                    <a:pt x="501" y="224"/>
                  </a:cubicBezTo>
                  <a:cubicBezTo>
                    <a:pt x="503" y="224"/>
                    <a:pt x="504" y="225"/>
                    <a:pt x="505" y="226"/>
                  </a:cubicBezTo>
                  <a:cubicBezTo>
                    <a:pt x="488" y="262"/>
                    <a:pt x="488" y="262"/>
                    <a:pt x="488" y="262"/>
                  </a:cubicBezTo>
                  <a:cubicBezTo>
                    <a:pt x="484" y="270"/>
                    <a:pt x="487" y="279"/>
                    <a:pt x="495" y="283"/>
                  </a:cubicBezTo>
                  <a:cubicBezTo>
                    <a:pt x="592" y="330"/>
                    <a:pt x="592" y="330"/>
                    <a:pt x="592" y="330"/>
                  </a:cubicBezTo>
                  <a:cubicBezTo>
                    <a:pt x="600" y="334"/>
                    <a:pt x="610" y="331"/>
                    <a:pt x="614" y="323"/>
                  </a:cubicBezTo>
                  <a:cubicBezTo>
                    <a:pt x="691" y="165"/>
                    <a:pt x="691" y="165"/>
                    <a:pt x="691" y="165"/>
                  </a:cubicBezTo>
                  <a:cubicBezTo>
                    <a:pt x="695" y="157"/>
                    <a:pt x="691" y="147"/>
                    <a:pt x="683" y="144"/>
                  </a:cubicBezTo>
                  <a:cubicBezTo>
                    <a:pt x="586" y="96"/>
                    <a:pt x="586" y="96"/>
                    <a:pt x="586" y="96"/>
                  </a:cubicBezTo>
                  <a:cubicBezTo>
                    <a:pt x="578" y="92"/>
                    <a:pt x="569" y="96"/>
                    <a:pt x="565" y="104"/>
                  </a:cubicBezTo>
                  <a:cubicBezTo>
                    <a:pt x="547" y="140"/>
                    <a:pt x="547" y="140"/>
                    <a:pt x="547" y="140"/>
                  </a:cubicBezTo>
                  <a:cubicBezTo>
                    <a:pt x="546" y="139"/>
                    <a:pt x="545" y="138"/>
                    <a:pt x="543" y="137"/>
                  </a:cubicBezTo>
                  <a:cubicBezTo>
                    <a:pt x="528" y="130"/>
                    <a:pt x="512" y="131"/>
                    <a:pt x="498" y="139"/>
                  </a:cubicBezTo>
                  <a:cubicBezTo>
                    <a:pt x="490" y="135"/>
                    <a:pt x="479" y="135"/>
                    <a:pt x="470" y="140"/>
                  </a:cubicBezTo>
                  <a:cubicBezTo>
                    <a:pt x="454" y="148"/>
                    <a:pt x="441" y="150"/>
                    <a:pt x="430" y="150"/>
                  </a:cubicBezTo>
                  <a:cubicBezTo>
                    <a:pt x="416" y="150"/>
                    <a:pt x="404" y="146"/>
                    <a:pt x="392" y="138"/>
                  </a:cubicBezTo>
                  <a:cubicBezTo>
                    <a:pt x="374" y="126"/>
                    <a:pt x="358" y="106"/>
                    <a:pt x="347" y="88"/>
                  </a:cubicBezTo>
                  <a:cubicBezTo>
                    <a:pt x="342" y="79"/>
                    <a:pt x="338" y="71"/>
                    <a:pt x="335" y="66"/>
                  </a:cubicBezTo>
                  <a:cubicBezTo>
                    <a:pt x="334" y="63"/>
                    <a:pt x="333" y="61"/>
                    <a:pt x="332" y="59"/>
                  </a:cubicBezTo>
                  <a:cubicBezTo>
                    <a:pt x="332" y="58"/>
                    <a:pt x="332" y="58"/>
                    <a:pt x="332" y="58"/>
                  </a:cubicBezTo>
                  <a:cubicBezTo>
                    <a:pt x="331" y="57"/>
                    <a:pt x="331" y="57"/>
                    <a:pt x="331" y="57"/>
                  </a:cubicBezTo>
                  <a:cubicBezTo>
                    <a:pt x="331" y="57"/>
                    <a:pt x="331" y="57"/>
                    <a:pt x="331" y="57"/>
                  </a:cubicBezTo>
                  <a:cubicBezTo>
                    <a:pt x="331" y="57"/>
                    <a:pt x="331" y="57"/>
                    <a:pt x="331" y="57"/>
                  </a:cubicBezTo>
                  <a:cubicBezTo>
                    <a:pt x="331" y="57"/>
                    <a:pt x="331" y="57"/>
                    <a:pt x="331" y="57"/>
                  </a:cubicBezTo>
                  <a:cubicBezTo>
                    <a:pt x="331" y="56"/>
                    <a:pt x="330" y="55"/>
                    <a:pt x="330" y="54"/>
                  </a:cubicBezTo>
                  <a:cubicBezTo>
                    <a:pt x="325" y="29"/>
                    <a:pt x="311" y="8"/>
                    <a:pt x="290" y="2"/>
                  </a:cubicBezTo>
                  <a:cubicBezTo>
                    <a:pt x="282" y="0"/>
                    <a:pt x="272" y="0"/>
                    <a:pt x="263" y="1"/>
                  </a:cubicBezTo>
                  <a:cubicBezTo>
                    <a:pt x="258" y="1"/>
                    <a:pt x="253" y="0"/>
                    <a:pt x="246" y="0"/>
                  </a:cubicBezTo>
                  <a:cubicBezTo>
                    <a:pt x="218" y="1"/>
                    <a:pt x="173" y="5"/>
                    <a:pt x="132" y="34"/>
                  </a:cubicBezTo>
                  <a:cubicBezTo>
                    <a:pt x="112" y="49"/>
                    <a:pt x="93" y="70"/>
                    <a:pt x="81" y="97"/>
                  </a:cubicBezTo>
                  <a:cubicBezTo>
                    <a:pt x="68" y="125"/>
                    <a:pt x="61" y="160"/>
                    <a:pt x="61" y="201"/>
                  </a:cubicBezTo>
                  <a:cubicBezTo>
                    <a:pt x="61" y="220"/>
                    <a:pt x="62" y="240"/>
                    <a:pt x="65" y="262"/>
                  </a:cubicBezTo>
                  <a:cubicBezTo>
                    <a:pt x="67" y="278"/>
                    <a:pt x="81" y="290"/>
                    <a:pt x="97" y="290"/>
                  </a:cubicBezTo>
                  <a:cubicBezTo>
                    <a:pt x="98" y="290"/>
                    <a:pt x="100" y="290"/>
                    <a:pt x="101" y="290"/>
                  </a:cubicBezTo>
                  <a:cubicBezTo>
                    <a:pt x="119" y="287"/>
                    <a:pt x="131" y="271"/>
                    <a:pt x="129" y="253"/>
                  </a:cubicBezTo>
                  <a:cubicBezTo>
                    <a:pt x="126" y="234"/>
                    <a:pt x="125" y="217"/>
                    <a:pt x="125" y="201"/>
                  </a:cubicBezTo>
                  <a:cubicBezTo>
                    <a:pt x="125" y="167"/>
                    <a:pt x="130" y="142"/>
                    <a:pt x="139" y="124"/>
                  </a:cubicBezTo>
                  <a:cubicBezTo>
                    <a:pt x="150" y="100"/>
                    <a:pt x="166" y="86"/>
                    <a:pt x="184" y="78"/>
                  </a:cubicBezTo>
                  <a:cubicBezTo>
                    <a:pt x="159" y="155"/>
                    <a:pt x="153" y="207"/>
                    <a:pt x="163" y="293"/>
                  </a:cubicBezTo>
                  <a:cubicBezTo>
                    <a:pt x="166" y="308"/>
                    <a:pt x="171" y="319"/>
                    <a:pt x="176" y="328"/>
                  </a:cubicBezTo>
                  <a:cubicBezTo>
                    <a:pt x="177" y="333"/>
                    <a:pt x="177" y="338"/>
                    <a:pt x="177" y="345"/>
                  </a:cubicBezTo>
                  <a:cubicBezTo>
                    <a:pt x="177" y="372"/>
                    <a:pt x="173" y="415"/>
                    <a:pt x="153" y="457"/>
                  </a:cubicBezTo>
                  <a:cubicBezTo>
                    <a:pt x="133" y="499"/>
                    <a:pt x="100" y="541"/>
                    <a:pt x="35" y="573"/>
                  </a:cubicBezTo>
                  <a:cubicBezTo>
                    <a:pt x="10" y="585"/>
                    <a:pt x="0" y="615"/>
                    <a:pt x="12" y="640"/>
                  </a:cubicBezTo>
                  <a:cubicBezTo>
                    <a:pt x="24" y="664"/>
                    <a:pt x="53" y="675"/>
                    <a:pt x="78" y="663"/>
                  </a:cubicBezTo>
                  <a:close/>
                  <a:moveTo>
                    <a:pt x="538" y="148"/>
                  </a:moveTo>
                  <a:cubicBezTo>
                    <a:pt x="539" y="149"/>
                    <a:pt x="541" y="150"/>
                    <a:pt x="542" y="151"/>
                  </a:cubicBezTo>
                  <a:cubicBezTo>
                    <a:pt x="511" y="215"/>
                    <a:pt x="511" y="215"/>
                    <a:pt x="511" y="215"/>
                  </a:cubicBezTo>
                  <a:cubicBezTo>
                    <a:pt x="509" y="214"/>
                    <a:pt x="508" y="214"/>
                    <a:pt x="506" y="213"/>
                  </a:cubicBezTo>
                  <a:cubicBezTo>
                    <a:pt x="500" y="210"/>
                    <a:pt x="495" y="205"/>
                    <a:pt x="492" y="200"/>
                  </a:cubicBezTo>
                  <a:cubicBezTo>
                    <a:pt x="494" y="199"/>
                    <a:pt x="497" y="198"/>
                    <a:pt x="499" y="196"/>
                  </a:cubicBezTo>
                  <a:cubicBezTo>
                    <a:pt x="515" y="188"/>
                    <a:pt x="521" y="169"/>
                    <a:pt x="513" y="153"/>
                  </a:cubicBezTo>
                  <a:cubicBezTo>
                    <a:pt x="512" y="151"/>
                    <a:pt x="511" y="149"/>
                    <a:pt x="509" y="147"/>
                  </a:cubicBezTo>
                  <a:cubicBezTo>
                    <a:pt x="518" y="144"/>
                    <a:pt x="529" y="144"/>
                    <a:pt x="538"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Group 200"/>
          <p:cNvGrpSpPr>
            <a:grpSpLocks noChangeAspect="1"/>
          </p:cNvGrpSpPr>
          <p:nvPr/>
        </p:nvGrpSpPr>
        <p:grpSpPr bwMode="auto">
          <a:xfrm>
            <a:off x="5315840" y="4108452"/>
            <a:ext cx="379622" cy="1054957"/>
            <a:chOff x="6048" y="2140"/>
            <a:chExt cx="466" cy="1295"/>
          </a:xfrm>
          <a:solidFill>
            <a:schemeClr val="tx1">
              <a:lumMod val="75000"/>
              <a:lumOff val="25000"/>
            </a:schemeClr>
          </a:solidFill>
        </p:grpSpPr>
        <p:sp>
          <p:nvSpPr>
            <p:cNvPr id="93" name="Freeform 202"/>
            <p:cNvSpPr>
              <a:spLocks/>
            </p:cNvSpPr>
            <p:nvPr/>
          </p:nvSpPr>
          <p:spPr bwMode="auto">
            <a:xfrm>
              <a:off x="6181" y="2140"/>
              <a:ext cx="250" cy="249"/>
            </a:xfrm>
            <a:custGeom>
              <a:avLst/>
              <a:gdLst>
                <a:gd name="T0" fmla="*/ 44 w 105"/>
                <a:gd name="T1" fmla="*/ 100 h 105"/>
                <a:gd name="T2" fmla="*/ 100 w 105"/>
                <a:gd name="T3" fmla="*/ 62 h 105"/>
                <a:gd name="T4" fmla="*/ 61 w 105"/>
                <a:gd name="T5" fmla="*/ 5 h 105"/>
                <a:gd name="T6" fmla="*/ 5 w 105"/>
                <a:gd name="T7" fmla="*/ 44 h 105"/>
                <a:gd name="T8" fmla="*/ 44 w 105"/>
                <a:gd name="T9" fmla="*/ 100 h 105"/>
              </a:gdLst>
              <a:ahLst/>
              <a:cxnLst>
                <a:cxn ang="0">
                  <a:pos x="T0" y="T1"/>
                </a:cxn>
                <a:cxn ang="0">
                  <a:pos x="T2" y="T3"/>
                </a:cxn>
                <a:cxn ang="0">
                  <a:pos x="T4" y="T5"/>
                </a:cxn>
                <a:cxn ang="0">
                  <a:pos x="T6" y="T7"/>
                </a:cxn>
                <a:cxn ang="0">
                  <a:pos x="T8" y="T9"/>
                </a:cxn>
              </a:cxnLst>
              <a:rect l="0" t="0" r="r" b="b"/>
              <a:pathLst>
                <a:path w="105" h="105">
                  <a:moveTo>
                    <a:pt x="44" y="100"/>
                  </a:moveTo>
                  <a:cubicBezTo>
                    <a:pt x="70" y="105"/>
                    <a:pt x="95" y="88"/>
                    <a:pt x="100" y="62"/>
                  </a:cubicBezTo>
                  <a:cubicBezTo>
                    <a:pt x="105" y="35"/>
                    <a:pt x="87" y="10"/>
                    <a:pt x="61" y="5"/>
                  </a:cubicBezTo>
                  <a:cubicBezTo>
                    <a:pt x="35" y="0"/>
                    <a:pt x="10" y="18"/>
                    <a:pt x="5" y="44"/>
                  </a:cubicBezTo>
                  <a:cubicBezTo>
                    <a:pt x="0" y="70"/>
                    <a:pt x="17" y="95"/>
                    <a:pt x="4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03"/>
            <p:cNvSpPr>
              <a:spLocks/>
            </p:cNvSpPr>
            <p:nvPr/>
          </p:nvSpPr>
          <p:spPr bwMode="auto">
            <a:xfrm>
              <a:off x="6048" y="2365"/>
              <a:ext cx="373" cy="1070"/>
            </a:xfrm>
            <a:custGeom>
              <a:avLst/>
              <a:gdLst>
                <a:gd name="T0" fmla="*/ 20 w 157"/>
                <a:gd name="T1" fmla="*/ 448 h 451"/>
                <a:gd name="T2" fmla="*/ 30 w 157"/>
                <a:gd name="T3" fmla="*/ 451 h 451"/>
                <a:gd name="T4" fmla="*/ 55 w 157"/>
                <a:gd name="T5" fmla="*/ 435 h 451"/>
                <a:gd name="T6" fmla="*/ 85 w 157"/>
                <a:gd name="T7" fmla="*/ 287 h 451"/>
                <a:gd name="T8" fmla="*/ 84 w 157"/>
                <a:gd name="T9" fmla="*/ 253 h 451"/>
                <a:gd name="T10" fmla="*/ 94 w 157"/>
                <a:gd name="T11" fmla="*/ 269 h 451"/>
                <a:gd name="T12" fmla="*/ 103 w 157"/>
                <a:gd name="T13" fmla="*/ 312 h 451"/>
                <a:gd name="T14" fmla="*/ 101 w 157"/>
                <a:gd name="T15" fmla="*/ 340 h 451"/>
                <a:gd name="T16" fmla="*/ 123 w 157"/>
                <a:gd name="T17" fmla="*/ 371 h 451"/>
                <a:gd name="T18" fmla="*/ 153 w 157"/>
                <a:gd name="T19" fmla="*/ 349 h 451"/>
                <a:gd name="T20" fmla="*/ 153 w 157"/>
                <a:gd name="T21" fmla="*/ 349 h 451"/>
                <a:gd name="T22" fmla="*/ 157 w 157"/>
                <a:gd name="T23" fmla="*/ 312 h 451"/>
                <a:gd name="T24" fmla="*/ 141 w 157"/>
                <a:gd name="T25" fmla="*/ 242 h 451"/>
                <a:gd name="T26" fmla="*/ 95 w 157"/>
                <a:gd name="T27" fmla="*/ 193 h 451"/>
                <a:gd name="T28" fmla="*/ 95 w 157"/>
                <a:gd name="T29" fmla="*/ 189 h 451"/>
                <a:gd name="T30" fmla="*/ 95 w 157"/>
                <a:gd name="T31" fmla="*/ 123 h 451"/>
                <a:gd name="T32" fmla="*/ 64 w 157"/>
                <a:gd name="T33" fmla="*/ 81 h 451"/>
                <a:gd name="T34" fmla="*/ 52 w 157"/>
                <a:gd name="T35" fmla="*/ 53 h 451"/>
                <a:gd name="T36" fmla="*/ 64 w 157"/>
                <a:gd name="T37" fmla="*/ 32 h 451"/>
                <a:gd name="T38" fmla="*/ 85 w 157"/>
                <a:gd name="T39" fmla="*/ 43 h 451"/>
                <a:gd name="T40" fmla="*/ 85 w 157"/>
                <a:gd name="T41" fmla="*/ 43 h 451"/>
                <a:gd name="T42" fmla="*/ 94 w 157"/>
                <a:gd name="T43" fmla="*/ 65 h 451"/>
                <a:gd name="T44" fmla="*/ 106 w 157"/>
                <a:gd name="T45" fmla="*/ 83 h 451"/>
                <a:gd name="T46" fmla="*/ 107 w 157"/>
                <a:gd name="T47" fmla="*/ 81 h 451"/>
                <a:gd name="T48" fmla="*/ 93 w 157"/>
                <a:gd name="T49" fmla="*/ 16 h 451"/>
                <a:gd name="T50" fmla="*/ 30 w 157"/>
                <a:gd name="T51" fmla="*/ 40 h 451"/>
                <a:gd name="T52" fmla="*/ 7 w 157"/>
                <a:gd name="T53" fmla="*/ 187 h 451"/>
                <a:gd name="T54" fmla="*/ 27 w 157"/>
                <a:gd name="T55" fmla="*/ 232 h 451"/>
                <a:gd name="T56" fmla="*/ 32 w 157"/>
                <a:gd name="T57" fmla="*/ 287 h 451"/>
                <a:gd name="T58" fmla="*/ 6 w 157"/>
                <a:gd name="T59" fmla="*/ 413 h 451"/>
                <a:gd name="T60" fmla="*/ 20 w 157"/>
                <a:gd name="T61" fmla="*/ 44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7" h="451">
                  <a:moveTo>
                    <a:pt x="20" y="448"/>
                  </a:moveTo>
                  <a:cubicBezTo>
                    <a:pt x="23" y="450"/>
                    <a:pt x="27" y="451"/>
                    <a:pt x="30" y="451"/>
                  </a:cubicBezTo>
                  <a:cubicBezTo>
                    <a:pt x="41" y="451"/>
                    <a:pt x="50" y="445"/>
                    <a:pt x="55" y="435"/>
                  </a:cubicBezTo>
                  <a:cubicBezTo>
                    <a:pt x="79" y="380"/>
                    <a:pt x="85" y="328"/>
                    <a:pt x="85" y="287"/>
                  </a:cubicBezTo>
                  <a:cubicBezTo>
                    <a:pt x="85" y="274"/>
                    <a:pt x="85" y="263"/>
                    <a:pt x="84" y="253"/>
                  </a:cubicBezTo>
                  <a:cubicBezTo>
                    <a:pt x="88" y="257"/>
                    <a:pt x="91" y="263"/>
                    <a:pt x="94" y="269"/>
                  </a:cubicBezTo>
                  <a:cubicBezTo>
                    <a:pt x="99" y="280"/>
                    <a:pt x="103" y="293"/>
                    <a:pt x="103" y="312"/>
                  </a:cubicBezTo>
                  <a:cubicBezTo>
                    <a:pt x="103" y="320"/>
                    <a:pt x="102" y="330"/>
                    <a:pt x="101" y="340"/>
                  </a:cubicBezTo>
                  <a:cubicBezTo>
                    <a:pt x="98" y="355"/>
                    <a:pt x="108" y="369"/>
                    <a:pt x="123" y="371"/>
                  </a:cubicBezTo>
                  <a:cubicBezTo>
                    <a:pt x="137" y="373"/>
                    <a:pt x="151" y="364"/>
                    <a:pt x="153" y="349"/>
                  </a:cubicBezTo>
                  <a:cubicBezTo>
                    <a:pt x="153" y="349"/>
                    <a:pt x="153" y="349"/>
                    <a:pt x="153" y="349"/>
                  </a:cubicBezTo>
                  <a:cubicBezTo>
                    <a:pt x="156" y="336"/>
                    <a:pt x="157" y="324"/>
                    <a:pt x="157" y="312"/>
                  </a:cubicBezTo>
                  <a:cubicBezTo>
                    <a:pt x="157" y="284"/>
                    <a:pt x="151" y="261"/>
                    <a:pt x="141" y="242"/>
                  </a:cubicBezTo>
                  <a:cubicBezTo>
                    <a:pt x="128" y="218"/>
                    <a:pt x="111" y="203"/>
                    <a:pt x="95" y="193"/>
                  </a:cubicBezTo>
                  <a:cubicBezTo>
                    <a:pt x="95" y="191"/>
                    <a:pt x="95" y="190"/>
                    <a:pt x="95" y="189"/>
                  </a:cubicBezTo>
                  <a:cubicBezTo>
                    <a:pt x="91" y="166"/>
                    <a:pt x="92" y="144"/>
                    <a:pt x="95" y="123"/>
                  </a:cubicBezTo>
                  <a:cubicBezTo>
                    <a:pt x="81" y="109"/>
                    <a:pt x="71" y="94"/>
                    <a:pt x="64" y="81"/>
                  </a:cubicBezTo>
                  <a:cubicBezTo>
                    <a:pt x="56" y="66"/>
                    <a:pt x="52" y="54"/>
                    <a:pt x="52" y="53"/>
                  </a:cubicBezTo>
                  <a:cubicBezTo>
                    <a:pt x="49" y="44"/>
                    <a:pt x="55" y="35"/>
                    <a:pt x="64" y="32"/>
                  </a:cubicBezTo>
                  <a:cubicBezTo>
                    <a:pt x="73" y="29"/>
                    <a:pt x="82" y="34"/>
                    <a:pt x="85" y="43"/>
                  </a:cubicBezTo>
                  <a:cubicBezTo>
                    <a:pt x="85" y="43"/>
                    <a:pt x="85" y="43"/>
                    <a:pt x="85" y="43"/>
                  </a:cubicBezTo>
                  <a:cubicBezTo>
                    <a:pt x="85" y="44"/>
                    <a:pt x="88" y="53"/>
                    <a:pt x="94" y="65"/>
                  </a:cubicBezTo>
                  <a:cubicBezTo>
                    <a:pt x="97" y="70"/>
                    <a:pt x="101" y="77"/>
                    <a:pt x="106" y="83"/>
                  </a:cubicBezTo>
                  <a:cubicBezTo>
                    <a:pt x="106" y="82"/>
                    <a:pt x="106" y="81"/>
                    <a:pt x="107" y="81"/>
                  </a:cubicBezTo>
                  <a:cubicBezTo>
                    <a:pt x="115" y="59"/>
                    <a:pt x="110" y="32"/>
                    <a:pt x="93" y="16"/>
                  </a:cubicBezTo>
                  <a:cubicBezTo>
                    <a:pt x="75" y="0"/>
                    <a:pt x="44" y="7"/>
                    <a:pt x="30" y="40"/>
                  </a:cubicBezTo>
                  <a:cubicBezTo>
                    <a:pt x="10" y="85"/>
                    <a:pt x="2" y="135"/>
                    <a:pt x="7" y="187"/>
                  </a:cubicBezTo>
                  <a:cubicBezTo>
                    <a:pt x="9" y="206"/>
                    <a:pt x="17" y="221"/>
                    <a:pt x="27" y="232"/>
                  </a:cubicBezTo>
                  <a:cubicBezTo>
                    <a:pt x="30" y="246"/>
                    <a:pt x="32" y="265"/>
                    <a:pt x="32" y="287"/>
                  </a:cubicBezTo>
                  <a:cubicBezTo>
                    <a:pt x="32" y="322"/>
                    <a:pt x="26" y="367"/>
                    <a:pt x="6" y="413"/>
                  </a:cubicBezTo>
                  <a:cubicBezTo>
                    <a:pt x="0" y="427"/>
                    <a:pt x="6" y="443"/>
                    <a:pt x="2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04"/>
            <p:cNvSpPr>
              <a:spLocks/>
            </p:cNvSpPr>
            <p:nvPr/>
          </p:nvSpPr>
          <p:spPr bwMode="auto">
            <a:xfrm>
              <a:off x="6177" y="2448"/>
              <a:ext cx="337" cy="297"/>
            </a:xfrm>
            <a:custGeom>
              <a:avLst/>
              <a:gdLst>
                <a:gd name="T0" fmla="*/ 50 w 142"/>
                <a:gd name="T1" fmla="*/ 53 h 125"/>
                <a:gd name="T2" fmla="*/ 37 w 142"/>
                <a:gd name="T3" fmla="*/ 32 h 125"/>
                <a:gd name="T4" fmla="*/ 27 w 142"/>
                <a:gd name="T5" fmla="*/ 10 h 125"/>
                <a:gd name="T6" fmla="*/ 21 w 142"/>
                <a:gd name="T7" fmla="*/ 2 h 125"/>
                <a:gd name="T8" fmla="*/ 11 w 142"/>
                <a:gd name="T9" fmla="*/ 1 h 125"/>
                <a:gd name="T10" fmla="*/ 8 w 142"/>
                <a:gd name="T11" fmla="*/ 2 h 125"/>
                <a:gd name="T12" fmla="*/ 2 w 142"/>
                <a:gd name="T13" fmla="*/ 17 h 125"/>
                <a:gd name="T14" fmla="*/ 14 w 142"/>
                <a:gd name="T15" fmla="*/ 44 h 125"/>
                <a:gd name="T16" fmla="*/ 42 w 142"/>
                <a:gd name="T17" fmla="*/ 83 h 125"/>
                <a:gd name="T18" fmla="*/ 53 w 142"/>
                <a:gd name="T19" fmla="*/ 93 h 125"/>
                <a:gd name="T20" fmla="*/ 128 w 142"/>
                <a:gd name="T21" fmla="*/ 125 h 125"/>
                <a:gd name="T22" fmla="*/ 135 w 142"/>
                <a:gd name="T23" fmla="*/ 123 h 125"/>
                <a:gd name="T24" fmla="*/ 142 w 142"/>
                <a:gd name="T25" fmla="*/ 113 h 125"/>
                <a:gd name="T26" fmla="*/ 139 w 142"/>
                <a:gd name="T27" fmla="*/ 104 h 125"/>
                <a:gd name="T28" fmla="*/ 130 w 142"/>
                <a:gd name="T29" fmla="*/ 99 h 125"/>
                <a:gd name="T30" fmla="*/ 69 w 142"/>
                <a:gd name="T31" fmla="*/ 74 h 125"/>
                <a:gd name="T32" fmla="*/ 50 w 142"/>
                <a:gd name="T33" fmla="*/ 5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125">
                  <a:moveTo>
                    <a:pt x="50" y="53"/>
                  </a:moveTo>
                  <a:cubicBezTo>
                    <a:pt x="44" y="45"/>
                    <a:pt x="40" y="38"/>
                    <a:pt x="37" y="32"/>
                  </a:cubicBezTo>
                  <a:cubicBezTo>
                    <a:pt x="30" y="19"/>
                    <a:pt x="27" y="10"/>
                    <a:pt x="27" y="10"/>
                  </a:cubicBezTo>
                  <a:cubicBezTo>
                    <a:pt x="26" y="6"/>
                    <a:pt x="24" y="4"/>
                    <a:pt x="21" y="2"/>
                  </a:cubicBezTo>
                  <a:cubicBezTo>
                    <a:pt x="18" y="0"/>
                    <a:pt x="14" y="0"/>
                    <a:pt x="11" y="1"/>
                  </a:cubicBezTo>
                  <a:cubicBezTo>
                    <a:pt x="10" y="1"/>
                    <a:pt x="9" y="2"/>
                    <a:pt x="8" y="2"/>
                  </a:cubicBezTo>
                  <a:cubicBezTo>
                    <a:pt x="3" y="5"/>
                    <a:pt x="0" y="11"/>
                    <a:pt x="2" y="17"/>
                  </a:cubicBezTo>
                  <a:cubicBezTo>
                    <a:pt x="3" y="19"/>
                    <a:pt x="6" y="30"/>
                    <a:pt x="14" y="44"/>
                  </a:cubicBezTo>
                  <a:cubicBezTo>
                    <a:pt x="22" y="59"/>
                    <a:pt x="31" y="72"/>
                    <a:pt x="42" y="83"/>
                  </a:cubicBezTo>
                  <a:cubicBezTo>
                    <a:pt x="45" y="87"/>
                    <a:pt x="49" y="90"/>
                    <a:pt x="53" y="93"/>
                  </a:cubicBezTo>
                  <a:cubicBezTo>
                    <a:pt x="68" y="106"/>
                    <a:pt x="93" y="122"/>
                    <a:pt x="128" y="125"/>
                  </a:cubicBezTo>
                  <a:cubicBezTo>
                    <a:pt x="130" y="125"/>
                    <a:pt x="133" y="125"/>
                    <a:pt x="135" y="123"/>
                  </a:cubicBezTo>
                  <a:cubicBezTo>
                    <a:pt x="139" y="121"/>
                    <a:pt x="141" y="117"/>
                    <a:pt x="142" y="113"/>
                  </a:cubicBezTo>
                  <a:cubicBezTo>
                    <a:pt x="142" y="110"/>
                    <a:pt x="141" y="106"/>
                    <a:pt x="139" y="104"/>
                  </a:cubicBezTo>
                  <a:cubicBezTo>
                    <a:pt x="136" y="101"/>
                    <a:pt x="133" y="99"/>
                    <a:pt x="130" y="99"/>
                  </a:cubicBezTo>
                  <a:cubicBezTo>
                    <a:pt x="107" y="97"/>
                    <a:pt x="87" y="89"/>
                    <a:pt x="69" y="74"/>
                  </a:cubicBezTo>
                  <a:cubicBezTo>
                    <a:pt x="62" y="67"/>
                    <a:pt x="55" y="60"/>
                    <a:pt x="5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6" name="Group 207"/>
          <p:cNvGrpSpPr>
            <a:grpSpLocks noChangeAspect="1"/>
          </p:cNvGrpSpPr>
          <p:nvPr/>
        </p:nvGrpSpPr>
        <p:grpSpPr bwMode="auto">
          <a:xfrm>
            <a:off x="6506072" y="3607243"/>
            <a:ext cx="479604" cy="605017"/>
            <a:chOff x="6566" y="246"/>
            <a:chExt cx="1262" cy="1592"/>
          </a:xfrm>
          <a:solidFill>
            <a:schemeClr val="tx1">
              <a:lumMod val="75000"/>
              <a:lumOff val="25000"/>
            </a:schemeClr>
          </a:solidFill>
        </p:grpSpPr>
        <p:sp>
          <p:nvSpPr>
            <p:cNvPr id="97" name="Freeform 208"/>
            <p:cNvSpPr>
              <a:spLocks/>
            </p:cNvSpPr>
            <p:nvPr/>
          </p:nvSpPr>
          <p:spPr bwMode="auto">
            <a:xfrm>
              <a:off x="7350" y="246"/>
              <a:ext cx="478" cy="446"/>
            </a:xfrm>
            <a:custGeom>
              <a:avLst/>
              <a:gdLst>
                <a:gd name="T0" fmla="*/ 130 w 201"/>
                <a:gd name="T1" fmla="*/ 16 h 188"/>
                <a:gd name="T2" fmla="*/ 15 w 201"/>
                <a:gd name="T3" fmla="*/ 71 h 188"/>
                <a:gd name="T4" fmla="*/ 56 w 201"/>
                <a:gd name="T5" fmla="*/ 180 h 188"/>
                <a:gd name="T6" fmla="*/ 72 w 201"/>
                <a:gd name="T7" fmla="*/ 139 h 188"/>
                <a:gd name="T8" fmla="*/ 113 w 201"/>
                <a:gd name="T9" fmla="*/ 120 h 188"/>
                <a:gd name="T10" fmla="*/ 132 w 201"/>
                <a:gd name="T11" fmla="*/ 161 h 188"/>
                <a:gd name="T12" fmla="*/ 122 w 201"/>
                <a:gd name="T13" fmla="*/ 188 h 188"/>
                <a:gd name="T14" fmla="*/ 185 w 201"/>
                <a:gd name="T15" fmla="*/ 131 h 188"/>
                <a:gd name="T16" fmla="*/ 130 w 201"/>
                <a:gd name="T17" fmla="*/ 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88">
                  <a:moveTo>
                    <a:pt x="130" y="16"/>
                  </a:moveTo>
                  <a:cubicBezTo>
                    <a:pt x="83" y="0"/>
                    <a:pt x="32" y="24"/>
                    <a:pt x="15" y="71"/>
                  </a:cubicBezTo>
                  <a:cubicBezTo>
                    <a:pt x="0" y="113"/>
                    <a:pt x="18" y="159"/>
                    <a:pt x="56" y="180"/>
                  </a:cubicBezTo>
                  <a:cubicBezTo>
                    <a:pt x="62" y="168"/>
                    <a:pt x="67" y="154"/>
                    <a:pt x="72" y="139"/>
                  </a:cubicBezTo>
                  <a:cubicBezTo>
                    <a:pt x="78" y="123"/>
                    <a:pt x="96" y="114"/>
                    <a:pt x="113" y="120"/>
                  </a:cubicBezTo>
                  <a:cubicBezTo>
                    <a:pt x="130" y="126"/>
                    <a:pt x="138" y="144"/>
                    <a:pt x="132" y="161"/>
                  </a:cubicBezTo>
                  <a:cubicBezTo>
                    <a:pt x="129" y="170"/>
                    <a:pt x="126" y="180"/>
                    <a:pt x="122" y="188"/>
                  </a:cubicBezTo>
                  <a:cubicBezTo>
                    <a:pt x="150" y="181"/>
                    <a:pt x="174" y="160"/>
                    <a:pt x="185" y="131"/>
                  </a:cubicBezTo>
                  <a:cubicBezTo>
                    <a:pt x="201" y="84"/>
                    <a:pt x="177" y="33"/>
                    <a:pt x="13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09"/>
            <p:cNvSpPr>
              <a:spLocks/>
            </p:cNvSpPr>
            <p:nvPr/>
          </p:nvSpPr>
          <p:spPr bwMode="auto">
            <a:xfrm>
              <a:off x="6566" y="401"/>
              <a:ext cx="1005" cy="1437"/>
            </a:xfrm>
            <a:custGeom>
              <a:avLst/>
              <a:gdLst>
                <a:gd name="T0" fmla="*/ 372 w 423"/>
                <a:gd name="T1" fmla="*/ 299 h 606"/>
                <a:gd name="T2" fmla="*/ 329 w 423"/>
                <a:gd name="T3" fmla="*/ 263 h 606"/>
                <a:gd name="T4" fmla="*/ 192 w 423"/>
                <a:gd name="T5" fmla="*/ 263 h 606"/>
                <a:gd name="T6" fmla="*/ 263 w 423"/>
                <a:gd name="T7" fmla="*/ 186 h 606"/>
                <a:gd name="T8" fmla="*/ 257 w 423"/>
                <a:gd name="T9" fmla="*/ 173 h 606"/>
                <a:gd name="T10" fmla="*/ 239 w 423"/>
                <a:gd name="T11" fmla="*/ 104 h 606"/>
                <a:gd name="T12" fmla="*/ 266 w 423"/>
                <a:gd name="T13" fmla="*/ 67 h 606"/>
                <a:gd name="T14" fmla="*/ 302 w 423"/>
                <a:gd name="T15" fmla="*/ 93 h 606"/>
                <a:gd name="T16" fmla="*/ 303 w 423"/>
                <a:gd name="T17" fmla="*/ 95 h 606"/>
                <a:gd name="T18" fmla="*/ 304 w 423"/>
                <a:gd name="T19" fmla="*/ 101 h 606"/>
                <a:gd name="T20" fmla="*/ 309 w 423"/>
                <a:gd name="T21" fmla="*/ 123 h 606"/>
                <a:gd name="T22" fmla="*/ 314 w 423"/>
                <a:gd name="T23" fmla="*/ 139 h 606"/>
                <a:gd name="T24" fmla="*/ 324 w 423"/>
                <a:gd name="T25" fmla="*/ 53 h 606"/>
                <a:gd name="T26" fmla="*/ 192 w 423"/>
                <a:gd name="T27" fmla="*/ 38 h 606"/>
                <a:gd name="T28" fmla="*/ 32 w 423"/>
                <a:gd name="T29" fmla="*/ 217 h 606"/>
                <a:gd name="T30" fmla="*/ 61 w 423"/>
                <a:gd name="T31" fmla="*/ 347 h 606"/>
                <a:gd name="T32" fmla="*/ 81 w 423"/>
                <a:gd name="T33" fmla="*/ 350 h 606"/>
                <a:gd name="T34" fmla="*/ 92 w 423"/>
                <a:gd name="T35" fmla="*/ 351 h 606"/>
                <a:gd name="T36" fmla="*/ 92 w 423"/>
                <a:gd name="T37" fmla="*/ 351 h 606"/>
                <a:gd name="T38" fmla="*/ 292 w 423"/>
                <a:gd name="T39" fmla="*/ 351 h 606"/>
                <a:gd name="T40" fmla="*/ 332 w 423"/>
                <a:gd name="T41" fmla="*/ 570 h 606"/>
                <a:gd name="T42" fmla="*/ 375 w 423"/>
                <a:gd name="T43" fmla="*/ 606 h 606"/>
                <a:gd name="T44" fmla="*/ 383 w 423"/>
                <a:gd name="T45" fmla="*/ 605 h 606"/>
                <a:gd name="T46" fmla="*/ 419 w 423"/>
                <a:gd name="T47" fmla="*/ 554 h 606"/>
                <a:gd name="T48" fmla="*/ 372 w 423"/>
                <a:gd name="T49" fmla="*/ 299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606">
                  <a:moveTo>
                    <a:pt x="372" y="299"/>
                  </a:moveTo>
                  <a:cubicBezTo>
                    <a:pt x="368" y="278"/>
                    <a:pt x="350" y="263"/>
                    <a:pt x="329" y="263"/>
                  </a:cubicBezTo>
                  <a:cubicBezTo>
                    <a:pt x="192" y="263"/>
                    <a:pt x="192" y="263"/>
                    <a:pt x="192" y="263"/>
                  </a:cubicBezTo>
                  <a:cubicBezTo>
                    <a:pt x="212" y="235"/>
                    <a:pt x="236" y="209"/>
                    <a:pt x="263" y="186"/>
                  </a:cubicBezTo>
                  <a:cubicBezTo>
                    <a:pt x="261" y="182"/>
                    <a:pt x="259" y="177"/>
                    <a:pt x="257" y="173"/>
                  </a:cubicBezTo>
                  <a:cubicBezTo>
                    <a:pt x="245" y="138"/>
                    <a:pt x="240" y="105"/>
                    <a:pt x="239" y="104"/>
                  </a:cubicBezTo>
                  <a:cubicBezTo>
                    <a:pt x="236" y="86"/>
                    <a:pt x="248" y="70"/>
                    <a:pt x="266" y="67"/>
                  </a:cubicBezTo>
                  <a:cubicBezTo>
                    <a:pt x="283" y="64"/>
                    <a:pt x="299" y="76"/>
                    <a:pt x="302" y="93"/>
                  </a:cubicBezTo>
                  <a:cubicBezTo>
                    <a:pt x="302" y="93"/>
                    <a:pt x="303" y="94"/>
                    <a:pt x="303" y="95"/>
                  </a:cubicBezTo>
                  <a:cubicBezTo>
                    <a:pt x="303" y="96"/>
                    <a:pt x="304" y="98"/>
                    <a:pt x="304" y="101"/>
                  </a:cubicBezTo>
                  <a:cubicBezTo>
                    <a:pt x="305" y="107"/>
                    <a:pt x="307" y="114"/>
                    <a:pt x="309" y="123"/>
                  </a:cubicBezTo>
                  <a:cubicBezTo>
                    <a:pt x="310" y="128"/>
                    <a:pt x="312" y="133"/>
                    <a:pt x="314" y="139"/>
                  </a:cubicBezTo>
                  <a:cubicBezTo>
                    <a:pt x="330" y="113"/>
                    <a:pt x="336" y="82"/>
                    <a:pt x="324" y="53"/>
                  </a:cubicBezTo>
                  <a:cubicBezTo>
                    <a:pt x="307" y="12"/>
                    <a:pt x="244" y="0"/>
                    <a:pt x="192" y="38"/>
                  </a:cubicBezTo>
                  <a:cubicBezTo>
                    <a:pt x="127" y="86"/>
                    <a:pt x="72" y="147"/>
                    <a:pt x="32" y="217"/>
                  </a:cubicBezTo>
                  <a:cubicBezTo>
                    <a:pt x="0" y="273"/>
                    <a:pt x="19" y="334"/>
                    <a:pt x="61" y="347"/>
                  </a:cubicBezTo>
                  <a:cubicBezTo>
                    <a:pt x="68" y="349"/>
                    <a:pt x="75" y="350"/>
                    <a:pt x="81" y="350"/>
                  </a:cubicBezTo>
                  <a:cubicBezTo>
                    <a:pt x="85" y="351"/>
                    <a:pt x="88" y="351"/>
                    <a:pt x="92" y="351"/>
                  </a:cubicBezTo>
                  <a:cubicBezTo>
                    <a:pt x="92" y="351"/>
                    <a:pt x="92" y="351"/>
                    <a:pt x="92" y="351"/>
                  </a:cubicBezTo>
                  <a:cubicBezTo>
                    <a:pt x="292" y="351"/>
                    <a:pt x="292" y="351"/>
                    <a:pt x="292" y="351"/>
                  </a:cubicBezTo>
                  <a:cubicBezTo>
                    <a:pt x="332" y="570"/>
                    <a:pt x="332" y="570"/>
                    <a:pt x="332" y="570"/>
                  </a:cubicBezTo>
                  <a:cubicBezTo>
                    <a:pt x="336" y="591"/>
                    <a:pt x="355" y="606"/>
                    <a:pt x="375" y="606"/>
                  </a:cubicBezTo>
                  <a:cubicBezTo>
                    <a:pt x="378" y="606"/>
                    <a:pt x="381" y="606"/>
                    <a:pt x="383" y="605"/>
                  </a:cubicBezTo>
                  <a:cubicBezTo>
                    <a:pt x="407" y="601"/>
                    <a:pt x="423" y="578"/>
                    <a:pt x="419" y="554"/>
                  </a:cubicBezTo>
                  <a:lnTo>
                    <a:pt x="37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11"/>
            <p:cNvSpPr>
              <a:spLocks/>
            </p:cNvSpPr>
            <p:nvPr/>
          </p:nvSpPr>
          <p:spPr bwMode="auto">
            <a:xfrm>
              <a:off x="7151" y="545"/>
              <a:ext cx="501" cy="449"/>
            </a:xfrm>
            <a:custGeom>
              <a:avLst/>
              <a:gdLst>
                <a:gd name="T0" fmla="*/ 208 w 211"/>
                <a:gd name="T1" fmla="*/ 14 h 189"/>
                <a:gd name="T2" fmla="*/ 194 w 211"/>
                <a:gd name="T3" fmla="*/ 1 h 189"/>
                <a:gd name="T4" fmla="*/ 186 w 211"/>
                <a:gd name="T5" fmla="*/ 0 h 189"/>
                <a:gd name="T6" fmla="*/ 164 w 211"/>
                <a:gd name="T7" fmla="*/ 16 h 189"/>
                <a:gd name="T8" fmla="*/ 148 w 211"/>
                <a:gd name="T9" fmla="*/ 57 h 189"/>
                <a:gd name="T10" fmla="*/ 115 w 211"/>
                <a:gd name="T11" fmla="*/ 121 h 189"/>
                <a:gd name="T12" fmla="*/ 99 w 211"/>
                <a:gd name="T13" fmla="*/ 138 h 189"/>
                <a:gd name="T14" fmla="*/ 93 w 211"/>
                <a:gd name="T15" fmla="*/ 142 h 189"/>
                <a:gd name="T16" fmla="*/ 88 w 211"/>
                <a:gd name="T17" fmla="*/ 138 h 189"/>
                <a:gd name="T18" fmla="*/ 75 w 211"/>
                <a:gd name="T19" fmla="*/ 120 h 189"/>
                <a:gd name="T20" fmla="*/ 62 w 211"/>
                <a:gd name="T21" fmla="*/ 86 h 189"/>
                <a:gd name="T22" fmla="*/ 55 w 211"/>
                <a:gd name="T23" fmla="*/ 64 h 189"/>
                <a:gd name="T24" fmla="*/ 50 w 211"/>
                <a:gd name="T25" fmla="*/ 42 h 189"/>
                <a:gd name="T26" fmla="*/ 49 w 211"/>
                <a:gd name="T27" fmla="*/ 35 h 189"/>
                <a:gd name="T28" fmla="*/ 49 w 211"/>
                <a:gd name="T29" fmla="*/ 33 h 189"/>
                <a:gd name="T30" fmla="*/ 25 w 211"/>
                <a:gd name="T31" fmla="*/ 13 h 189"/>
                <a:gd name="T32" fmla="*/ 21 w 211"/>
                <a:gd name="T33" fmla="*/ 14 h 189"/>
                <a:gd name="T34" fmla="*/ 5 w 211"/>
                <a:gd name="T35" fmla="*/ 24 h 189"/>
                <a:gd name="T36" fmla="*/ 1 w 211"/>
                <a:gd name="T37" fmla="*/ 41 h 189"/>
                <a:gd name="T38" fmla="*/ 1 w 211"/>
                <a:gd name="T39" fmla="*/ 42 h 189"/>
                <a:gd name="T40" fmla="*/ 19 w 211"/>
                <a:gd name="T41" fmla="*/ 109 h 189"/>
                <a:gd name="T42" fmla="*/ 23 w 211"/>
                <a:gd name="T43" fmla="*/ 120 h 189"/>
                <a:gd name="T44" fmla="*/ 43 w 211"/>
                <a:gd name="T45" fmla="*/ 159 h 189"/>
                <a:gd name="T46" fmla="*/ 63 w 211"/>
                <a:gd name="T47" fmla="*/ 179 h 189"/>
                <a:gd name="T48" fmla="*/ 93 w 211"/>
                <a:gd name="T49" fmla="*/ 189 h 189"/>
                <a:gd name="T50" fmla="*/ 93 w 211"/>
                <a:gd name="T51" fmla="*/ 189 h 189"/>
                <a:gd name="T52" fmla="*/ 126 w 211"/>
                <a:gd name="T53" fmla="*/ 178 h 189"/>
                <a:gd name="T54" fmla="*/ 167 w 211"/>
                <a:gd name="T55" fmla="*/ 127 h 189"/>
                <a:gd name="T56" fmla="*/ 197 w 211"/>
                <a:gd name="T57" fmla="*/ 64 h 189"/>
                <a:gd name="T58" fmla="*/ 209 w 211"/>
                <a:gd name="T59" fmla="*/ 32 h 189"/>
                <a:gd name="T60" fmla="*/ 208 w 211"/>
                <a:gd name="T61" fmla="*/ 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1" h="189">
                  <a:moveTo>
                    <a:pt x="208" y="14"/>
                  </a:moveTo>
                  <a:cubicBezTo>
                    <a:pt x="205" y="8"/>
                    <a:pt x="200" y="4"/>
                    <a:pt x="194" y="1"/>
                  </a:cubicBezTo>
                  <a:cubicBezTo>
                    <a:pt x="192" y="1"/>
                    <a:pt x="189" y="0"/>
                    <a:pt x="186" y="0"/>
                  </a:cubicBezTo>
                  <a:cubicBezTo>
                    <a:pt x="176" y="0"/>
                    <a:pt x="167" y="6"/>
                    <a:pt x="164" y="16"/>
                  </a:cubicBezTo>
                  <a:cubicBezTo>
                    <a:pt x="158" y="32"/>
                    <a:pt x="153" y="45"/>
                    <a:pt x="148" y="57"/>
                  </a:cubicBezTo>
                  <a:cubicBezTo>
                    <a:pt x="134" y="90"/>
                    <a:pt x="123" y="110"/>
                    <a:pt x="115" y="121"/>
                  </a:cubicBezTo>
                  <a:cubicBezTo>
                    <a:pt x="107" y="132"/>
                    <a:pt x="101" y="137"/>
                    <a:pt x="99" y="138"/>
                  </a:cubicBezTo>
                  <a:cubicBezTo>
                    <a:pt x="93" y="142"/>
                    <a:pt x="93" y="142"/>
                    <a:pt x="93" y="142"/>
                  </a:cubicBezTo>
                  <a:cubicBezTo>
                    <a:pt x="88" y="138"/>
                    <a:pt x="88" y="138"/>
                    <a:pt x="88" y="138"/>
                  </a:cubicBezTo>
                  <a:cubicBezTo>
                    <a:pt x="85" y="135"/>
                    <a:pt x="80" y="128"/>
                    <a:pt x="75" y="120"/>
                  </a:cubicBezTo>
                  <a:cubicBezTo>
                    <a:pt x="70" y="109"/>
                    <a:pt x="65" y="97"/>
                    <a:pt x="62" y="86"/>
                  </a:cubicBezTo>
                  <a:cubicBezTo>
                    <a:pt x="59" y="77"/>
                    <a:pt x="57" y="69"/>
                    <a:pt x="55" y="64"/>
                  </a:cubicBezTo>
                  <a:cubicBezTo>
                    <a:pt x="53" y="57"/>
                    <a:pt x="52" y="49"/>
                    <a:pt x="50" y="42"/>
                  </a:cubicBezTo>
                  <a:cubicBezTo>
                    <a:pt x="50" y="39"/>
                    <a:pt x="49" y="37"/>
                    <a:pt x="49" y="35"/>
                  </a:cubicBezTo>
                  <a:cubicBezTo>
                    <a:pt x="49" y="33"/>
                    <a:pt x="49" y="33"/>
                    <a:pt x="49" y="33"/>
                  </a:cubicBezTo>
                  <a:cubicBezTo>
                    <a:pt x="47" y="22"/>
                    <a:pt x="37" y="13"/>
                    <a:pt x="25" y="13"/>
                  </a:cubicBezTo>
                  <a:cubicBezTo>
                    <a:pt x="24" y="13"/>
                    <a:pt x="22" y="13"/>
                    <a:pt x="21" y="14"/>
                  </a:cubicBezTo>
                  <a:cubicBezTo>
                    <a:pt x="15" y="15"/>
                    <a:pt x="9" y="18"/>
                    <a:pt x="5" y="24"/>
                  </a:cubicBezTo>
                  <a:cubicBezTo>
                    <a:pt x="2" y="29"/>
                    <a:pt x="0" y="35"/>
                    <a:pt x="1" y="41"/>
                  </a:cubicBezTo>
                  <a:cubicBezTo>
                    <a:pt x="1" y="42"/>
                    <a:pt x="1" y="42"/>
                    <a:pt x="1" y="42"/>
                  </a:cubicBezTo>
                  <a:cubicBezTo>
                    <a:pt x="3" y="53"/>
                    <a:pt x="9" y="80"/>
                    <a:pt x="19" y="109"/>
                  </a:cubicBezTo>
                  <a:cubicBezTo>
                    <a:pt x="20" y="113"/>
                    <a:pt x="22" y="116"/>
                    <a:pt x="23" y="120"/>
                  </a:cubicBezTo>
                  <a:cubicBezTo>
                    <a:pt x="28" y="132"/>
                    <a:pt x="34" y="146"/>
                    <a:pt x="43" y="159"/>
                  </a:cubicBezTo>
                  <a:cubicBezTo>
                    <a:pt x="50" y="168"/>
                    <a:pt x="56" y="174"/>
                    <a:pt x="63" y="179"/>
                  </a:cubicBezTo>
                  <a:cubicBezTo>
                    <a:pt x="68" y="183"/>
                    <a:pt x="79" y="189"/>
                    <a:pt x="93" y="189"/>
                  </a:cubicBezTo>
                  <a:cubicBezTo>
                    <a:pt x="93" y="189"/>
                    <a:pt x="93" y="189"/>
                    <a:pt x="93" y="189"/>
                  </a:cubicBezTo>
                  <a:cubicBezTo>
                    <a:pt x="104" y="189"/>
                    <a:pt x="116" y="185"/>
                    <a:pt x="126" y="178"/>
                  </a:cubicBezTo>
                  <a:cubicBezTo>
                    <a:pt x="141" y="167"/>
                    <a:pt x="153" y="152"/>
                    <a:pt x="167" y="127"/>
                  </a:cubicBezTo>
                  <a:cubicBezTo>
                    <a:pt x="177" y="110"/>
                    <a:pt x="187" y="89"/>
                    <a:pt x="197" y="64"/>
                  </a:cubicBezTo>
                  <a:cubicBezTo>
                    <a:pt x="201" y="54"/>
                    <a:pt x="205" y="44"/>
                    <a:pt x="209" y="32"/>
                  </a:cubicBezTo>
                  <a:cubicBezTo>
                    <a:pt x="211" y="26"/>
                    <a:pt x="211" y="20"/>
                    <a:pt x="20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8103335" y="2248335"/>
            <a:ext cx="2132865" cy="911847"/>
            <a:chOff x="461314" y="1638556"/>
            <a:chExt cx="2132865" cy="911847"/>
          </a:xfrm>
        </p:grpSpPr>
        <p:sp>
          <p:nvSpPr>
            <p:cNvPr id="103" name="文本框 102"/>
            <p:cNvSpPr txBox="1"/>
            <p:nvPr/>
          </p:nvSpPr>
          <p:spPr bwMode="auto">
            <a:xfrm flipH="1">
              <a:off x="461314" y="1904072"/>
              <a:ext cx="2132865" cy="646331"/>
            </a:xfrm>
            <a:prstGeom prst="rect">
              <a:avLst/>
            </a:prstGeom>
            <a:noFill/>
          </p:spPr>
          <p:txBody>
            <a:bodyPr wrap="square">
              <a:spAutoFit/>
            </a:bodyPr>
            <a:lstStyle/>
            <a:p>
              <a:pPr algn="ctr"/>
              <a:r>
                <a:rPr lang="id-ID" altLang="zh-CN"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Suitable for all categories business and personal presentation</a:t>
              </a:r>
            </a:p>
          </p:txBody>
        </p:sp>
        <p:sp>
          <p:nvSpPr>
            <p:cNvPr id="104" name="文本框 103"/>
            <p:cNvSpPr txBox="1"/>
            <p:nvPr/>
          </p:nvSpPr>
          <p:spPr bwMode="auto">
            <a:xfrm flipH="1">
              <a:off x="461314" y="1638556"/>
              <a:ext cx="2065923" cy="338554"/>
            </a:xfrm>
            <a:prstGeom prst="rect">
              <a:avLst/>
            </a:prstGeom>
            <a:noFill/>
          </p:spPr>
          <p:txBody>
            <a:bodyPr>
              <a:spAutoFit/>
            </a:bodyPr>
            <a:lstStyle/>
            <a:p>
              <a:pPr>
                <a:defRPr/>
              </a:pPr>
              <a:r>
                <a:rPr lang="zh-CN" altLang="en-US" sz="16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在此添加标题</a:t>
              </a:r>
            </a:p>
          </p:txBody>
        </p:sp>
      </p:grpSp>
      <p:grpSp>
        <p:nvGrpSpPr>
          <p:cNvPr id="105" name="组合 104"/>
          <p:cNvGrpSpPr/>
          <p:nvPr/>
        </p:nvGrpSpPr>
        <p:grpSpPr>
          <a:xfrm>
            <a:off x="9511192" y="2214229"/>
            <a:ext cx="267283" cy="265263"/>
            <a:chOff x="7078908" y="5461438"/>
            <a:chExt cx="430461" cy="427208"/>
          </a:xfrm>
          <a:solidFill>
            <a:schemeClr val="accent1"/>
          </a:solidFill>
        </p:grpSpPr>
        <p:sp>
          <p:nvSpPr>
            <p:cNvPr id="106"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08" name="组合 107"/>
          <p:cNvGrpSpPr/>
          <p:nvPr/>
        </p:nvGrpSpPr>
        <p:grpSpPr>
          <a:xfrm>
            <a:off x="2054422" y="1703904"/>
            <a:ext cx="2132865" cy="911847"/>
            <a:chOff x="461314" y="1638556"/>
            <a:chExt cx="2132865" cy="911847"/>
          </a:xfrm>
        </p:grpSpPr>
        <p:sp>
          <p:nvSpPr>
            <p:cNvPr id="109" name="文本框 108"/>
            <p:cNvSpPr txBox="1"/>
            <p:nvPr/>
          </p:nvSpPr>
          <p:spPr bwMode="auto">
            <a:xfrm flipH="1">
              <a:off x="461314" y="1904072"/>
              <a:ext cx="2132865" cy="646331"/>
            </a:xfrm>
            <a:prstGeom prst="rect">
              <a:avLst/>
            </a:prstGeom>
            <a:noFill/>
          </p:spPr>
          <p:txBody>
            <a:bodyPr wrap="square">
              <a:spAutoFit/>
            </a:bodyPr>
            <a:lstStyle/>
            <a:p>
              <a:pPr algn="ctr"/>
              <a:r>
                <a:rPr lang="id-ID" altLang="zh-CN"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Suitable for all categories business and personal presentation</a:t>
              </a:r>
            </a:p>
          </p:txBody>
        </p:sp>
        <p:sp>
          <p:nvSpPr>
            <p:cNvPr id="110" name="文本框 109"/>
            <p:cNvSpPr txBox="1"/>
            <p:nvPr/>
          </p:nvSpPr>
          <p:spPr bwMode="auto">
            <a:xfrm flipH="1">
              <a:off x="461314" y="1638556"/>
              <a:ext cx="2065923" cy="338554"/>
            </a:xfrm>
            <a:prstGeom prst="rect">
              <a:avLst/>
            </a:prstGeom>
            <a:noFill/>
          </p:spPr>
          <p:txBody>
            <a:bodyPr>
              <a:spAutoFit/>
            </a:bodyPr>
            <a:lstStyle/>
            <a:p>
              <a:pPr>
                <a:defRPr/>
              </a:pPr>
              <a:r>
                <a:rPr lang="zh-CN" altLang="en-US" sz="16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在此添加标题</a:t>
              </a:r>
            </a:p>
          </p:txBody>
        </p:sp>
      </p:grpSp>
      <p:grpSp>
        <p:nvGrpSpPr>
          <p:cNvPr id="111" name="组合 110"/>
          <p:cNvGrpSpPr/>
          <p:nvPr/>
        </p:nvGrpSpPr>
        <p:grpSpPr>
          <a:xfrm>
            <a:off x="2545575" y="4045777"/>
            <a:ext cx="2132865" cy="911847"/>
            <a:chOff x="461314" y="1638556"/>
            <a:chExt cx="2132865" cy="911847"/>
          </a:xfrm>
        </p:grpSpPr>
        <p:sp>
          <p:nvSpPr>
            <p:cNvPr id="112" name="文本框 111"/>
            <p:cNvSpPr txBox="1"/>
            <p:nvPr/>
          </p:nvSpPr>
          <p:spPr bwMode="auto">
            <a:xfrm flipH="1">
              <a:off x="461314" y="1904072"/>
              <a:ext cx="2132865" cy="646331"/>
            </a:xfrm>
            <a:prstGeom prst="rect">
              <a:avLst/>
            </a:prstGeom>
            <a:noFill/>
          </p:spPr>
          <p:txBody>
            <a:bodyPr wrap="square">
              <a:spAutoFit/>
            </a:bodyPr>
            <a:lstStyle/>
            <a:p>
              <a:pPr algn="ctr"/>
              <a:r>
                <a:rPr lang="id-ID" altLang="zh-CN" sz="12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Suitable for all categories business and personal presentation</a:t>
              </a:r>
            </a:p>
          </p:txBody>
        </p:sp>
        <p:sp>
          <p:nvSpPr>
            <p:cNvPr id="113" name="文本框 112"/>
            <p:cNvSpPr txBox="1"/>
            <p:nvPr/>
          </p:nvSpPr>
          <p:spPr bwMode="auto">
            <a:xfrm flipH="1">
              <a:off x="461314" y="1638556"/>
              <a:ext cx="2065923" cy="338554"/>
            </a:xfrm>
            <a:prstGeom prst="rect">
              <a:avLst/>
            </a:prstGeom>
            <a:noFill/>
          </p:spPr>
          <p:txBody>
            <a:bodyPr>
              <a:spAutoFit/>
            </a:bodyPr>
            <a:lstStyle/>
            <a:p>
              <a:pPr>
                <a:defRPr/>
              </a:pPr>
              <a:r>
                <a:rPr lang="zh-CN" altLang="en-US" sz="160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在此添加标题</a:t>
              </a:r>
            </a:p>
          </p:txBody>
        </p:sp>
      </p:grpSp>
      <p:grpSp>
        <p:nvGrpSpPr>
          <p:cNvPr id="114" name="组合 113"/>
          <p:cNvGrpSpPr/>
          <p:nvPr/>
        </p:nvGrpSpPr>
        <p:grpSpPr>
          <a:xfrm>
            <a:off x="3927248" y="4013673"/>
            <a:ext cx="279940" cy="278459"/>
            <a:chOff x="3856417" y="4248125"/>
            <a:chExt cx="409860" cy="407692"/>
          </a:xfrm>
          <a:solidFill>
            <a:schemeClr val="accent2"/>
          </a:solidFill>
        </p:grpSpPr>
        <p:sp>
          <p:nvSpPr>
            <p:cNvPr id="1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2" name="组合 121"/>
          <p:cNvGrpSpPr/>
          <p:nvPr/>
        </p:nvGrpSpPr>
        <p:grpSpPr>
          <a:xfrm>
            <a:off x="3413293" y="1548519"/>
            <a:ext cx="373105" cy="399173"/>
            <a:chOff x="4895160" y="5416983"/>
            <a:chExt cx="496602" cy="531299"/>
          </a:xfrm>
          <a:solidFill>
            <a:schemeClr val="accent3"/>
          </a:solidFill>
        </p:grpSpPr>
        <p:sp>
          <p:nvSpPr>
            <p:cNvPr id="123"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4"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5"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6"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7"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8"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9"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0"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1"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2"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3"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2" name="文本框 1"/>
          <p:cNvSpPr txBox="1"/>
          <p:nvPr/>
        </p:nvSpPr>
        <p:spPr>
          <a:xfrm>
            <a:off x="2842788" y="-362139"/>
            <a:ext cx="389850" cy="107722"/>
          </a:xfrm>
          <a:prstGeom prst="rect">
            <a:avLst/>
          </a:prstGeom>
          <a:noFill/>
        </p:spPr>
        <p:txBody>
          <a:bodyPr wrap="none" rtlCol="0">
            <a:spAutoFit/>
          </a:bodyPr>
          <a:lstStyle/>
          <a:p>
            <a:r>
              <a:rPr lang="en-US" altLang="zh-CN" sz="100" dirty="0" smtClean="0">
                <a:solidFill>
                  <a:srgbClr val="FF0000"/>
                </a:solidFill>
              </a:rPr>
              <a:t>51PPT</a:t>
            </a:r>
            <a:r>
              <a:rPr lang="zh-CN" altLang="en-US" sz="100" dirty="0" smtClean="0">
                <a:solidFill>
                  <a:srgbClr val="FF0000"/>
                </a:solidFill>
              </a:rPr>
              <a:t>模板网  </a:t>
            </a:r>
            <a:r>
              <a:rPr lang="en-US" altLang="zh-CN" sz="100" dirty="0" smtClean="0">
                <a:solidFill>
                  <a:srgbClr val="FF0000"/>
                </a:solidFill>
                <a:hlinkClick r:id="rId3"/>
              </a:rPr>
              <a:t>www.51ppt moban.com</a:t>
            </a:r>
            <a:r>
              <a:rPr lang="en-US" altLang="zh-CN" sz="100" dirty="0" smtClean="0">
                <a:solidFill>
                  <a:srgbClr val="FF0000"/>
                </a:solidFill>
              </a:rPr>
              <a:t> </a:t>
            </a:r>
            <a:endParaRPr lang="zh-CN" altLang="en-US" sz="100" dirty="0">
              <a:solidFill>
                <a:srgbClr val="FF0000"/>
              </a:solidFill>
            </a:endParaRPr>
          </a:p>
        </p:txBody>
      </p:sp>
    </p:spTree>
    <p:extLst>
      <p:ext uri="{BB962C8B-B14F-4D97-AF65-F5344CB8AC3E}">
        <p14:creationId xmlns:p14="http://schemas.microsoft.com/office/powerpoint/2010/main" val="14189582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6697" y="3340729"/>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33425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5" name="Group 324"/>
          <p:cNvGrpSpPr/>
          <p:nvPr/>
        </p:nvGrpSpPr>
        <p:grpSpPr>
          <a:xfrm>
            <a:off x="367889" y="313597"/>
            <a:ext cx="11531020" cy="627407"/>
            <a:chOff x="-116540" y="4468112"/>
            <a:chExt cx="12812244" cy="697119"/>
          </a:xfrm>
          <a:solidFill>
            <a:schemeClr val="bg1">
              <a:lumMod val="95000"/>
              <a:alpha val="85000"/>
            </a:schemeClr>
          </a:solidFill>
        </p:grpSpPr>
        <p:grpSp>
          <p:nvGrpSpPr>
            <p:cNvPr id="326" name="Group 325"/>
            <p:cNvGrpSpPr/>
            <p:nvPr/>
          </p:nvGrpSpPr>
          <p:grpSpPr>
            <a:xfrm>
              <a:off x="4112933" y="4472081"/>
              <a:ext cx="4198938" cy="682626"/>
              <a:chOff x="1066800" y="2130425"/>
              <a:chExt cx="4198938" cy="682626"/>
            </a:xfrm>
            <a:grpFill/>
          </p:grpSpPr>
          <p:sp>
            <p:nvSpPr>
              <p:cNvPr id="534" name="Rectangle 5"/>
              <p:cNvSpPr>
                <a:spLocks noChangeArrowheads="1"/>
              </p:cNvSpPr>
              <p:nvPr/>
            </p:nvSpPr>
            <p:spPr bwMode="auto">
              <a:xfrm>
                <a:off x="51831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5" name="Rectangle 6"/>
              <p:cNvSpPr>
                <a:spLocks noChangeArrowheads="1"/>
              </p:cNvSpPr>
              <p:nvPr/>
            </p:nvSpPr>
            <p:spPr bwMode="auto">
              <a:xfrm>
                <a:off x="51879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6" name="Rectangle 7"/>
              <p:cNvSpPr>
                <a:spLocks noChangeArrowheads="1"/>
              </p:cNvSpPr>
              <p:nvPr/>
            </p:nvSpPr>
            <p:spPr bwMode="auto">
              <a:xfrm>
                <a:off x="51879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7" name="Rectangle 10"/>
              <p:cNvSpPr>
                <a:spLocks noChangeArrowheads="1"/>
              </p:cNvSpPr>
              <p:nvPr/>
            </p:nvSpPr>
            <p:spPr bwMode="auto">
              <a:xfrm>
                <a:off x="5033963"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8" name="Rectangle 11"/>
              <p:cNvSpPr>
                <a:spLocks noChangeArrowheads="1"/>
              </p:cNvSpPr>
              <p:nvPr/>
            </p:nvSpPr>
            <p:spPr bwMode="auto">
              <a:xfrm>
                <a:off x="50371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9" name="Rectangle 12"/>
              <p:cNvSpPr>
                <a:spLocks noChangeArrowheads="1"/>
              </p:cNvSpPr>
              <p:nvPr/>
            </p:nvSpPr>
            <p:spPr bwMode="auto">
              <a:xfrm>
                <a:off x="50403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0" name="Rectangle 13"/>
              <p:cNvSpPr>
                <a:spLocks noChangeArrowheads="1"/>
              </p:cNvSpPr>
              <p:nvPr/>
            </p:nvSpPr>
            <p:spPr bwMode="auto">
              <a:xfrm>
                <a:off x="5040313" y="2278063"/>
                <a:ext cx="76200"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1" name="Rectangle 14"/>
              <p:cNvSpPr>
                <a:spLocks noChangeArrowheads="1"/>
              </p:cNvSpPr>
              <p:nvPr/>
            </p:nvSpPr>
            <p:spPr bwMode="auto">
              <a:xfrm>
                <a:off x="50450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2" name="Rectangle 16"/>
              <p:cNvSpPr>
                <a:spLocks noChangeArrowheads="1"/>
              </p:cNvSpPr>
              <p:nvPr/>
            </p:nvSpPr>
            <p:spPr bwMode="auto">
              <a:xfrm>
                <a:off x="48863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3" name="Rectangle 17"/>
              <p:cNvSpPr>
                <a:spLocks noChangeArrowheads="1"/>
              </p:cNvSpPr>
              <p:nvPr/>
            </p:nvSpPr>
            <p:spPr bwMode="auto">
              <a:xfrm>
                <a:off x="48910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4" name="Rectangle 18"/>
              <p:cNvSpPr>
                <a:spLocks noChangeArrowheads="1"/>
              </p:cNvSpPr>
              <p:nvPr/>
            </p:nvSpPr>
            <p:spPr bwMode="auto">
              <a:xfrm>
                <a:off x="4894263"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5" name="Rectangle 19"/>
              <p:cNvSpPr>
                <a:spLocks noChangeArrowheads="1"/>
              </p:cNvSpPr>
              <p:nvPr/>
            </p:nvSpPr>
            <p:spPr bwMode="auto">
              <a:xfrm>
                <a:off x="489426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6" name="Rectangle 20"/>
              <p:cNvSpPr>
                <a:spLocks noChangeArrowheads="1"/>
              </p:cNvSpPr>
              <p:nvPr/>
            </p:nvSpPr>
            <p:spPr bwMode="auto">
              <a:xfrm>
                <a:off x="48974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7" name="Rectangle 22"/>
              <p:cNvSpPr>
                <a:spLocks noChangeArrowheads="1"/>
              </p:cNvSpPr>
              <p:nvPr/>
            </p:nvSpPr>
            <p:spPr bwMode="auto">
              <a:xfrm>
                <a:off x="47434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8" name="Rectangle 23"/>
              <p:cNvSpPr>
                <a:spLocks noChangeArrowheads="1"/>
              </p:cNvSpPr>
              <p:nvPr/>
            </p:nvSpPr>
            <p:spPr bwMode="auto">
              <a:xfrm>
                <a:off x="47482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49" name="Rectangle 26"/>
              <p:cNvSpPr>
                <a:spLocks noChangeArrowheads="1"/>
              </p:cNvSpPr>
              <p:nvPr/>
            </p:nvSpPr>
            <p:spPr bwMode="auto">
              <a:xfrm>
                <a:off x="4594225"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0" name="Rectangle 27"/>
              <p:cNvSpPr>
                <a:spLocks noChangeArrowheads="1"/>
              </p:cNvSpPr>
              <p:nvPr/>
            </p:nvSpPr>
            <p:spPr bwMode="auto">
              <a:xfrm>
                <a:off x="45974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1" name="Rectangle 28"/>
              <p:cNvSpPr>
                <a:spLocks noChangeArrowheads="1"/>
              </p:cNvSpPr>
              <p:nvPr/>
            </p:nvSpPr>
            <p:spPr bwMode="auto">
              <a:xfrm>
                <a:off x="4597400" y="2430463"/>
                <a:ext cx="79375"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52" name="Rectangle 29"/>
              <p:cNvSpPr>
                <a:spLocks noChangeArrowheads="1"/>
              </p:cNvSpPr>
              <p:nvPr/>
            </p:nvSpPr>
            <p:spPr bwMode="auto">
              <a:xfrm>
                <a:off x="46005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3" name="Rectangle 30"/>
              <p:cNvSpPr>
                <a:spLocks noChangeArrowheads="1"/>
              </p:cNvSpPr>
              <p:nvPr/>
            </p:nvSpPr>
            <p:spPr bwMode="auto">
              <a:xfrm>
                <a:off x="46053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4" name="Rectangle 32"/>
              <p:cNvSpPr>
                <a:spLocks noChangeArrowheads="1"/>
              </p:cNvSpPr>
              <p:nvPr/>
            </p:nvSpPr>
            <p:spPr bwMode="auto">
              <a:xfrm>
                <a:off x="4451350"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5" name="Rectangle 33"/>
              <p:cNvSpPr>
                <a:spLocks noChangeArrowheads="1"/>
              </p:cNvSpPr>
              <p:nvPr/>
            </p:nvSpPr>
            <p:spPr bwMode="auto">
              <a:xfrm>
                <a:off x="44545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6" name="Rectangle 34"/>
              <p:cNvSpPr>
                <a:spLocks noChangeArrowheads="1"/>
              </p:cNvSpPr>
              <p:nvPr/>
            </p:nvSpPr>
            <p:spPr bwMode="auto">
              <a:xfrm>
                <a:off x="4457700"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7" name="Rectangle 36"/>
              <p:cNvSpPr>
                <a:spLocks noChangeArrowheads="1"/>
              </p:cNvSpPr>
              <p:nvPr/>
            </p:nvSpPr>
            <p:spPr bwMode="auto">
              <a:xfrm>
                <a:off x="4300538"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8" name="Rectangle 37"/>
              <p:cNvSpPr>
                <a:spLocks noChangeArrowheads="1"/>
              </p:cNvSpPr>
              <p:nvPr/>
            </p:nvSpPr>
            <p:spPr bwMode="auto">
              <a:xfrm>
                <a:off x="43037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59" name="Rectangle 38"/>
              <p:cNvSpPr>
                <a:spLocks noChangeArrowheads="1"/>
              </p:cNvSpPr>
              <p:nvPr/>
            </p:nvSpPr>
            <p:spPr bwMode="auto">
              <a:xfrm>
                <a:off x="4308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0" name="Rectangle 39"/>
              <p:cNvSpPr>
                <a:spLocks noChangeArrowheads="1"/>
              </p:cNvSpPr>
              <p:nvPr/>
            </p:nvSpPr>
            <p:spPr bwMode="auto">
              <a:xfrm>
                <a:off x="43084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1" name="Rectangle 41"/>
              <p:cNvSpPr>
                <a:spLocks noChangeArrowheads="1"/>
              </p:cNvSpPr>
              <p:nvPr/>
            </p:nvSpPr>
            <p:spPr bwMode="auto">
              <a:xfrm>
                <a:off x="4157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2" name="Rectangle 43"/>
              <p:cNvSpPr>
                <a:spLocks noChangeArrowheads="1"/>
              </p:cNvSpPr>
              <p:nvPr/>
            </p:nvSpPr>
            <p:spPr bwMode="auto">
              <a:xfrm>
                <a:off x="41608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3" name="Rectangle 45"/>
              <p:cNvSpPr>
                <a:spLocks noChangeArrowheads="1"/>
              </p:cNvSpPr>
              <p:nvPr/>
            </p:nvSpPr>
            <p:spPr bwMode="auto">
              <a:xfrm>
                <a:off x="40068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4" name="Rectangle 46"/>
              <p:cNvSpPr>
                <a:spLocks noChangeArrowheads="1"/>
              </p:cNvSpPr>
              <p:nvPr/>
            </p:nvSpPr>
            <p:spPr bwMode="auto">
              <a:xfrm>
                <a:off x="400685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5" name="Rectangle 47"/>
              <p:cNvSpPr>
                <a:spLocks noChangeArrowheads="1"/>
              </p:cNvSpPr>
              <p:nvPr/>
            </p:nvSpPr>
            <p:spPr bwMode="auto">
              <a:xfrm>
                <a:off x="401161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6" name="Rectangle 48"/>
              <p:cNvSpPr>
                <a:spLocks noChangeArrowheads="1"/>
              </p:cNvSpPr>
              <p:nvPr/>
            </p:nvSpPr>
            <p:spPr bwMode="auto">
              <a:xfrm>
                <a:off x="4014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7" name="Rectangle 49"/>
              <p:cNvSpPr>
                <a:spLocks noChangeArrowheads="1"/>
              </p:cNvSpPr>
              <p:nvPr/>
            </p:nvSpPr>
            <p:spPr bwMode="auto">
              <a:xfrm>
                <a:off x="4014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68" name="Rectangle 51"/>
              <p:cNvSpPr>
                <a:spLocks noChangeArrowheads="1"/>
              </p:cNvSpPr>
              <p:nvPr/>
            </p:nvSpPr>
            <p:spPr bwMode="auto">
              <a:xfrm>
                <a:off x="3863975" y="2430463"/>
                <a:ext cx="76200"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69" name="Rectangle 53"/>
              <p:cNvSpPr>
                <a:spLocks noChangeArrowheads="1"/>
              </p:cNvSpPr>
              <p:nvPr/>
            </p:nvSpPr>
            <p:spPr bwMode="auto">
              <a:xfrm>
                <a:off x="38687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0" name="Rectangle 55"/>
              <p:cNvSpPr>
                <a:spLocks noChangeArrowheads="1"/>
              </p:cNvSpPr>
              <p:nvPr/>
            </p:nvSpPr>
            <p:spPr bwMode="auto">
              <a:xfrm>
                <a:off x="3713163" y="2578100"/>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1" name="Rectangle 56"/>
              <p:cNvSpPr>
                <a:spLocks noChangeArrowheads="1"/>
              </p:cNvSpPr>
              <p:nvPr/>
            </p:nvSpPr>
            <p:spPr bwMode="auto">
              <a:xfrm>
                <a:off x="3717925"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2" name="Rectangle 57"/>
              <p:cNvSpPr>
                <a:spLocks noChangeArrowheads="1"/>
              </p:cNvSpPr>
              <p:nvPr/>
            </p:nvSpPr>
            <p:spPr bwMode="auto">
              <a:xfrm>
                <a:off x="3717925"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3" name="Rectangle 60"/>
              <p:cNvSpPr>
                <a:spLocks noChangeArrowheads="1"/>
              </p:cNvSpPr>
              <p:nvPr/>
            </p:nvSpPr>
            <p:spPr bwMode="auto">
              <a:xfrm>
                <a:off x="3563938"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4" name="Rectangle 62"/>
              <p:cNvSpPr>
                <a:spLocks noChangeArrowheads="1"/>
              </p:cNvSpPr>
              <p:nvPr/>
            </p:nvSpPr>
            <p:spPr bwMode="auto">
              <a:xfrm>
                <a:off x="3571875" y="2278063"/>
                <a:ext cx="74613"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75" name="Rectangle 63"/>
              <p:cNvSpPr>
                <a:spLocks noChangeArrowheads="1"/>
              </p:cNvSpPr>
              <p:nvPr/>
            </p:nvSpPr>
            <p:spPr bwMode="auto">
              <a:xfrm>
                <a:off x="357505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6" name="Rectangle 65"/>
              <p:cNvSpPr>
                <a:spLocks noChangeArrowheads="1"/>
              </p:cNvSpPr>
              <p:nvPr/>
            </p:nvSpPr>
            <p:spPr bwMode="auto">
              <a:xfrm>
                <a:off x="34210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7" name="Rectangle 66"/>
              <p:cNvSpPr>
                <a:spLocks noChangeArrowheads="1"/>
              </p:cNvSpPr>
              <p:nvPr/>
            </p:nvSpPr>
            <p:spPr bwMode="auto">
              <a:xfrm>
                <a:off x="3424238"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8" name="Rectangle 67"/>
              <p:cNvSpPr>
                <a:spLocks noChangeArrowheads="1"/>
              </p:cNvSpPr>
              <p:nvPr/>
            </p:nvSpPr>
            <p:spPr bwMode="auto">
              <a:xfrm>
                <a:off x="34242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79" name="Rectangle 68"/>
              <p:cNvSpPr>
                <a:spLocks noChangeArrowheads="1"/>
              </p:cNvSpPr>
              <p:nvPr/>
            </p:nvSpPr>
            <p:spPr bwMode="auto">
              <a:xfrm>
                <a:off x="342900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0" name="Rectangle 70"/>
              <p:cNvSpPr>
                <a:spLocks noChangeArrowheads="1"/>
              </p:cNvSpPr>
              <p:nvPr/>
            </p:nvSpPr>
            <p:spPr bwMode="auto">
              <a:xfrm>
                <a:off x="32702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1" name="Rectangle 71"/>
              <p:cNvSpPr>
                <a:spLocks noChangeArrowheads="1"/>
              </p:cNvSpPr>
              <p:nvPr/>
            </p:nvSpPr>
            <p:spPr bwMode="auto">
              <a:xfrm>
                <a:off x="327342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2" name="Rectangle 72"/>
              <p:cNvSpPr>
                <a:spLocks noChangeArrowheads="1"/>
              </p:cNvSpPr>
              <p:nvPr/>
            </p:nvSpPr>
            <p:spPr bwMode="auto">
              <a:xfrm>
                <a:off x="32781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3" name="Rectangle 75"/>
              <p:cNvSpPr>
                <a:spLocks noChangeArrowheads="1"/>
              </p:cNvSpPr>
              <p:nvPr/>
            </p:nvSpPr>
            <p:spPr bwMode="auto">
              <a:xfrm>
                <a:off x="312737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4" name="Rectangle 76"/>
              <p:cNvSpPr>
                <a:spLocks noChangeArrowheads="1"/>
              </p:cNvSpPr>
              <p:nvPr/>
            </p:nvSpPr>
            <p:spPr bwMode="auto">
              <a:xfrm>
                <a:off x="3130550"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85" name="Rectangle 77"/>
              <p:cNvSpPr>
                <a:spLocks noChangeArrowheads="1"/>
              </p:cNvSpPr>
              <p:nvPr/>
            </p:nvSpPr>
            <p:spPr bwMode="auto">
              <a:xfrm>
                <a:off x="31353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6" name="Rectangle 79"/>
              <p:cNvSpPr>
                <a:spLocks noChangeArrowheads="1"/>
              </p:cNvSpPr>
              <p:nvPr/>
            </p:nvSpPr>
            <p:spPr bwMode="auto">
              <a:xfrm>
                <a:off x="2976563"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7" name="Rectangle 80"/>
              <p:cNvSpPr>
                <a:spLocks noChangeArrowheads="1"/>
              </p:cNvSpPr>
              <p:nvPr/>
            </p:nvSpPr>
            <p:spPr bwMode="auto">
              <a:xfrm>
                <a:off x="29813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8" name="Rectangle 81"/>
              <p:cNvSpPr>
                <a:spLocks noChangeArrowheads="1"/>
              </p:cNvSpPr>
              <p:nvPr/>
            </p:nvSpPr>
            <p:spPr bwMode="auto">
              <a:xfrm>
                <a:off x="2981325"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89" name="Rectangle 82"/>
              <p:cNvSpPr>
                <a:spLocks noChangeArrowheads="1"/>
              </p:cNvSpPr>
              <p:nvPr/>
            </p:nvSpPr>
            <p:spPr bwMode="auto">
              <a:xfrm>
                <a:off x="298450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0" name="Rectangle 83"/>
              <p:cNvSpPr>
                <a:spLocks noChangeArrowheads="1"/>
              </p:cNvSpPr>
              <p:nvPr/>
            </p:nvSpPr>
            <p:spPr bwMode="auto">
              <a:xfrm>
                <a:off x="2987675"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1" name="Rectangle 85"/>
              <p:cNvSpPr>
                <a:spLocks noChangeArrowheads="1"/>
              </p:cNvSpPr>
              <p:nvPr/>
            </p:nvSpPr>
            <p:spPr bwMode="auto">
              <a:xfrm>
                <a:off x="283051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2" name="Rectangle 86"/>
              <p:cNvSpPr>
                <a:spLocks noChangeArrowheads="1"/>
              </p:cNvSpPr>
              <p:nvPr/>
            </p:nvSpPr>
            <p:spPr bwMode="auto">
              <a:xfrm>
                <a:off x="2833688"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3" name="Rectangle 87"/>
              <p:cNvSpPr>
                <a:spLocks noChangeArrowheads="1"/>
              </p:cNvSpPr>
              <p:nvPr/>
            </p:nvSpPr>
            <p:spPr bwMode="auto">
              <a:xfrm>
                <a:off x="283368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4" name="Rectangle 88"/>
              <p:cNvSpPr>
                <a:spLocks noChangeArrowheads="1"/>
              </p:cNvSpPr>
              <p:nvPr/>
            </p:nvSpPr>
            <p:spPr bwMode="auto">
              <a:xfrm>
                <a:off x="283845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5" name="Rectangle 89"/>
              <p:cNvSpPr>
                <a:spLocks noChangeArrowheads="1"/>
              </p:cNvSpPr>
              <p:nvPr/>
            </p:nvSpPr>
            <p:spPr bwMode="auto">
              <a:xfrm>
                <a:off x="2841625" y="2130425"/>
                <a:ext cx="6350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6" name="Rectangle 91"/>
              <p:cNvSpPr>
                <a:spLocks noChangeArrowheads="1"/>
              </p:cNvSpPr>
              <p:nvPr/>
            </p:nvSpPr>
            <p:spPr bwMode="auto">
              <a:xfrm>
                <a:off x="26844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7" name="Rectangle 92"/>
              <p:cNvSpPr>
                <a:spLocks noChangeArrowheads="1"/>
              </p:cNvSpPr>
              <p:nvPr/>
            </p:nvSpPr>
            <p:spPr bwMode="auto">
              <a:xfrm>
                <a:off x="26844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8" name="Rectangle 93"/>
              <p:cNvSpPr>
                <a:spLocks noChangeArrowheads="1"/>
              </p:cNvSpPr>
              <p:nvPr/>
            </p:nvSpPr>
            <p:spPr bwMode="auto">
              <a:xfrm>
                <a:off x="268763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99" name="Rectangle 94"/>
              <p:cNvSpPr>
                <a:spLocks noChangeArrowheads="1"/>
              </p:cNvSpPr>
              <p:nvPr/>
            </p:nvSpPr>
            <p:spPr bwMode="auto">
              <a:xfrm>
                <a:off x="26908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0" name="Rectangle 99"/>
              <p:cNvSpPr>
                <a:spLocks noChangeArrowheads="1"/>
              </p:cNvSpPr>
              <p:nvPr/>
            </p:nvSpPr>
            <p:spPr bwMode="auto">
              <a:xfrm>
                <a:off x="2544763"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1" name="Rectangle 101"/>
              <p:cNvSpPr>
                <a:spLocks noChangeArrowheads="1"/>
              </p:cNvSpPr>
              <p:nvPr/>
            </p:nvSpPr>
            <p:spPr bwMode="auto">
              <a:xfrm>
                <a:off x="239077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2" name="Rectangle 102"/>
              <p:cNvSpPr>
                <a:spLocks noChangeArrowheads="1"/>
              </p:cNvSpPr>
              <p:nvPr/>
            </p:nvSpPr>
            <p:spPr bwMode="auto">
              <a:xfrm>
                <a:off x="2393950"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3" name="Rectangle 103"/>
              <p:cNvSpPr>
                <a:spLocks noChangeArrowheads="1"/>
              </p:cNvSpPr>
              <p:nvPr/>
            </p:nvSpPr>
            <p:spPr bwMode="auto">
              <a:xfrm>
                <a:off x="23987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4" name="Rectangle 104"/>
              <p:cNvSpPr>
                <a:spLocks noChangeArrowheads="1"/>
              </p:cNvSpPr>
              <p:nvPr/>
            </p:nvSpPr>
            <p:spPr bwMode="auto">
              <a:xfrm>
                <a:off x="23987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5" name="Rectangle 106"/>
              <p:cNvSpPr>
                <a:spLocks noChangeArrowheads="1"/>
              </p:cNvSpPr>
              <p:nvPr/>
            </p:nvSpPr>
            <p:spPr bwMode="auto">
              <a:xfrm>
                <a:off x="22447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6" name="Rectangle 107"/>
              <p:cNvSpPr>
                <a:spLocks noChangeArrowheads="1"/>
              </p:cNvSpPr>
              <p:nvPr/>
            </p:nvSpPr>
            <p:spPr bwMode="auto">
              <a:xfrm>
                <a:off x="224790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7" name="Rectangle 108"/>
              <p:cNvSpPr>
                <a:spLocks noChangeArrowheads="1"/>
              </p:cNvSpPr>
              <p:nvPr/>
            </p:nvSpPr>
            <p:spPr bwMode="auto">
              <a:xfrm>
                <a:off x="224790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8" name="Rectangle 111"/>
              <p:cNvSpPr>
                <a:spLocks noChangeArrowheads="1"/>
              </p:cNvSpPr>
              <p:nvPr/>
            </p:nvSpPr>
            <p:spPr bwMode="auto">
              <a:xfrm>
                <a:off x="21018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09" name="Rectangle 112"/>
              <p:cNvSpPr>
                <a:spLocks noChangeArrowheads="1"/>
              </p:cNvSpPr>
              <p:nvPr/>
            </p:nvSpPr>
            <p:spPr bwMode="auto">
              <a:xfrm>
                <a:off x="21018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0" name="Rectangle 115"/>
              <p:cNvSpPr>
                <a:spLocks noChangeArrowheads="1"/>
              </p:cNvSpPr>
              <p:nvPr/>
            </p:nvSpPr>
            <p:spPr bwMode="auto">
              <a:xfrm>
                <a:off x="19478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1" name="Rectangle 116"/>
              <p:cNvSpPr>
                <a:spLocks noChangeArrowheads="1"/>
              </p:cNvSpPr>
              <p:nvPr/>
            </p:nvSpPr>
            <p:spPr bwMode="auto">
              <a:xfrm>
                <a:off x="19510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2" name="Rectangle 117"/>
              <p:cNvSpPr>
                <a:spLocks noChangeArrowheads="1"/>
              </p:cNvSpPr>
              <p:nvPr/>
            </p:nvSpPr>
            <p:spPr bwMode="auto">
              <a:xfrm>
                <a:off x="19542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3" name="Rectangle 118"/>
              <p:cNvSpPr>
                <a:spLocks noChangeArrowheads="1"/>
              </p:cNvSpPr>
              <p:nvPr/>
            </p:nvSpPr>
            <p:spPr bwMode="auto">
              <a:xfrm>
                <a:off x="1963271" y="2272553"/>
                <a:ext cx="62380" cy="769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4" name="Rectangle 119"/>
              <p:cNvSpPr>
                <a:spLocks noChangeArrowheads="1"/>
              </p:cNvSpPr>
              <p:nvPr/>
            </p:nvSpPr>
            <p:spPr bwMode="auto">
              <a:xfrm>
                <a:off x="19589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5" name="Rectangle 121"/>
              <p:cNvSpPr>
                <a:spLocks noChangeArrowheads="1"/>
              </p:cNvSpPr>
              <p:nvPr/>
            </p:nvSpPr>
            <p:spPr bwMode="auto">
              <a:xfrm>
                <a:off x="18002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6" name="Rectangle 122"/>
              <p:cNvSpPr>
                <a:spLocks noChangeArrowheads="1"/>
              </p:cNvSpPr>
              <p:nvPr/>
            </p:nvSpPr>
            <p:spPr bwMode="auto">
              <a:xfrm>
                <a:off x="1804988"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7" name="Rectangle 123"/>
              <p:cNvSpPr>
                <a:spLocks noChangeArrowheads="1"/>
              </p:cNvSpPr>
              <p:nvPr/>
            </p:nvSpPr>
            <p:spPr bwMode="auto">
              <a:xfrm>
                <a:off x="1808163"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618" name="Rectangle 124"/>
              <p:cNvSpPr>
                <a:spLocks noChangeArrowheads="1"/>
              </p:cNvSpPr>
              <p:nvPr/>
            </p:nvSpPr>
            <p:spPr bwMode="auto">
              <a:xfrm>
                <a:off x="18113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19" name="Rectangle 126"/>
              <p:cNvSpPr>
                <a:spLocks noChangeArrowheads="1"/>
              </p:cNvSpPr>
              <p:nvPr/>
            </p:nvSpPr>
            <p:spPr bwMode="auto">
              <a:xfrm>
                <a:off x="16573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0" name="Rectangle 127"/>
              <p:cNvSpPr>
                <a:spLocks noChangeArrowheads="1"/>
              </p:cNvSpPr>
              <p:nvPr/>
            </p:nvSpPr>
            <p:spPr bwMode="auto">
              <a:xfrm>
                <a:off x="16621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1" name="Rectangle 130"/>
              <p:cNvSpPr>
                <a:spLocks noChangeArrowheads="1"/>
              </p:cNvSpPr>
              <p:nvPr/>
            </p:nvSpPr>
            <p:spPr bwMode="auto">
              <a:xfrm>
                <a:off x="15113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2" name="Rectangle 131"/>
              <p:cNvSpPr>
                <a:spLocks noChangeArrowheads="1"/>
              </p:cNvSpPr>
              <p:nvPr/>
            </p:nvSpPr>
            <p:spPr bwMode="auto">
              <a:xfrm>
                <a:off x="151130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3" name="Rectangle 132"/>
              <p:cNvSpPr>
                <a:spLocks noChangeArrowheads="1"/>
              </p:cNvSpPr>
              <p:nvPr/>
            </p:nvSpPr>
            <p:spPr bwMode="auto">
              <a:xfrm>
                <a:off x="1514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4" name="Rectangle 133"/>
              <p:cNvSpPr>
                <a:spLocks noChangeArrowheads="1"/>
              </p:cNvSpPr>
              <p:nvPr/>
            </p:nvSpPr>
            <p:spPr bwMode="auto">
              <a:xfrm>
                <a:off x="15192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5" name="Rectangle 135"/>
              <p:cNvSpPr>
                <a:spLocks noChangeArrowheads="1"/>
              </p:cNvSpPr>
              <p:nvPr/>
            </p:nvSpPr>
            <p:spPr bwMode="auto">
              <a:xfrm>
                <a:off x="1360488"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6" name="Rectangle 136"/>
              <p:cNvSpPr>
                <a:spLocks noChangeArrowheads="1"/>
              </p:cNvSpPr>
              <p:nvPr/>
            </p:nvSpPr>
            <p:spPr bwMode="auto">
              <a:xfrm>
                <a:off x="1363663"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7" name="Rectangle 137"/>
              <p:cNvSpPr>
                <a:spLocks noChangeArrowheads="1"/>
              </p:cNvSpPr>
              <p:nvPr/>
            </p:nvSpPr>
            <p:spPr bwMode="auto">
              <a:xfrm>
                <a:off x="1363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8" name="Rectangle 138"/>
              <p:cNvSpPr>
                <a:spLocks noChangeArrowheads="1"/>
              </p:cNvSpPr>
              <p:nvPr/>
            </p:nvSpPr>
            <p:spPr bwMode="auto">
              <a:xfrm>
                <a:off x="13684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29" name="Rectangle 141"/>
              <p:cNvSpPr>
                <a:spLocks noChangeArrowheads="1"/>
              </p:cNvSpPr>
              <p:nvPr/>
            </p:nvSpPr>
            <p:spPr bwMode="auto">
              <a:xfrm>
                <a:off x="12144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0" name="Rectangle 142"/>
              <p:cNvSpPr>
                <a:spLocks noChangeArrowheads="1"/>
              </p:cNvSpPr>
              <p:nvPr/>
            </p:nvSpPr>
            <p:spPr bwMode="auto">
              <a:xfrm>
                <a:off x="12176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1" name="Rectangle 143"/>
              <p:cNvSpPr>
                <a:spLocks noChangeArrowheads="1"/>
              </p:cNvSpPr>
              <p:nvPr/>
            </p:nvSpPr>
            <p:spPr bwMode="auto">
              <a:xfrm>
                <a:off x="1220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2" name="Rectangle 144"/>
              <p:cNvSpPr>
                <a:spLocks noChangeArrowheads="1"/>
              </p:cNvSpPr>
              <p:nvPr/>
            </p:nvSpPr>
            <p:spPr bwMode="auto">
              <a:xfrm>
                <a:off x="1220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3" name="Rectangle 146"/>
              <p:cNvSpPr>
                <a:spLocks noChangeArrowheads="1"/>
              </p:cNvSpPr>
              <p:nvPr/>
            </p:nvSpPr>
            <p:spPr bwMode="auto">
              <a:xfrm>
                <a:off x="106680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4" name="Rectangle 147"/>
              <p:cNvSpPr>
                <a:spLocks noChangeArrowheads="1"/>
              </p:cNvSpPr>
              <p:nvPr/>
            </p:nvSpPr>
            <p:spPr bwMode="auto">
              <a:xfrm>
                <a:off x="10668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5" name="Rectangle 148"/>
              <p:cNvSpPr>
                <a:spLocks noChangeArrowheads="1"/>
              </p:cNvSpPr>
              <p:nvPr/>
            </p:nvSpPr>
            <p:spPr bwMode="auto">
              <a:xfrm>
                <a:off x="107156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6" name="Rectangle 149"/>
              <p:cNvSpPr>
                <a:spLocks noChangeArrowheads="1"/>
              </p:cNvSpPr>
              <p:nvPr/>
            </p:nvSpPr>
            <p:spPr bwMode="auto">
              <a:xfrm>
                <a:off x="1074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637" name="Rectangle 150"/>
              <p:cNvSpPr>
                <a:spLocks noChangeArrowheads="1"/>
              </p:cNvSpPr>
              <p:nvPr/>
            </p:nvSpPr>
            <p:spPr bwMode="auto">
              <a:xfrm>
                <a:off x="10747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327" name="Group 326"/>
            <p:cNvGrpSpPr/>
            <p:nvPr/>
          </p:nvGrpSpPr>
          <p:grpSpPr>
            <a:xfrm>
              <a:off x="8496766" y="4468112"/>
              <a:ext cx="4198938" cy="682626"/>
              <a:chOff x="1066800" y="2130425"/>
              <a:chExt cx="4198938" cy="682626"/>
            </a:xfrm>
            <a:grpFill/>
          </p:grpSpPr>
          <p:sp>
            <p:nvSpPr>
              <p:cNvPr id="432" name="Rectangle 5"/>
              <p:cNvSpPr>
                <a:spLocks noChangeArrowheads="1"/>
              </p:cNvSpPr>
              <p:nvPr/>
            </p:nvSpPr>
            <p:spPr bwMode="auto">
              <a:xfrm>
                <a:off x="51831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3" name="Rectangle 6"/>
              <p:cNvSpPr>
                <a:spLocks noChangeArrowheads="1"/>
              </p:cNvSpPr>
              <p:nvPr/>
            </p:nvSpPr>
            <p:spPr bwMode="auto">
              <a:xfrm>
                <a:off x="51879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4" name="Rectangle 7"/>
              <p:cNvSpPr>
                <a:spLocks noChangeArrowheads="1"/>
              </p:cNvSpPr>
              <p:nvPr/>
            </p:nvSpPr>
            <p:spPr bwMode="auto">
              <a:xfrm>
                <a:off x="51879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5" name="Rectangle 10"/>
              <p:cNvSpPr>
                <a:spLocks noChangeArrowheads="1"/>
              </p:cNvSpPr>
              <p:nvPr/>
            </p:nvSpPr>
            <p:spPr bwMode="auto">
              <a:xfrm>
                <a:off x="5033963"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6" name="Rectangle 11"/>
              <p:cNvSpPr>
                <a:spLocks noChangeArrowheads="1"/>
              </p:cNvSpPr>
              <p:nvPr/>
            </p:nvSpPr>
            <p:spPr bwMode="auto">
              <a:xfrm>
                <a:off x="50371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7" name="Rectangle 12"/>
              <p:cNvSpPr>
                <a:spLocks noChangeArrowheads="1"/>
              </p:cNvSpPr>
              <p:nvPr/>
            </p:nvSpPr>
            <p:spPr bwMode="auto">
              <a:xfrm>
                <a:off x="50403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8" name="Rectangle 13"/>
              <p:cNvSpPr>
                <a:spLocks noChangeArrowheads="1"/>
              </p:cNvSpPr>
              <p:nvPr/>
            </p:nvSpPr>
            <p:spPr bwMode="auto">
              <a:xfrm>
                <a:off x="5040313" y="2278063"/>
                <a:ext cx="76200"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9" name="Rectangle 14"/>
              <p:cNvSpPr>
                <a:spLocks noChangeArrowheads="1"/>
              </p:cNvSpPr>
              <p:nvPr/>
            </p:nvSpPr>
            <p:spPr bwMode="auto">
              <a:xfrm>
                <a:off x="50450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0" name="Rectangle 16"/>
              <p:cNvSpPr>
                <a:spLocks noChangeArrowheads="1"/>
              </p:cNvSpPr>
              <p:nvPr/>
            </p:nvSpPr>
            <p:spPr bwMode="auto">
              <a:xfrm>
                <a:off x="48863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1" name="Rectangle 17"/>
              <p:cNvSpPr>
                <a:spLocks noChangeArrowheads="1"/>
              </p:cNvSpPr>
              <p:nvPr/>
            </p:nvSpPr>
            <p:spPr bwMode="auto">
              <a:xfrm>
                <a:off x="48910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2" name="Rectangle 18"/>
              <p:cNvSpPr>
                <a:spLocks noChangeArrowheads="1"/>
              </p:cNvSpPr>
              <p:nvPr/>
            </p:nvSpPr>
            <p:spPr bwMode="auto">
              <a:xfrm>
                <a:off x="4894263"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3" name="Rectangle 19"/>
              <p:cNvSpPr>
                <a:spLocks noChangeArrowheads="1"/>
              </p:cNvSpPr>
              <p:nvPr/>
            </p:nvSpPr>
            <p:spPr bwMode="auto">
              <a:xfrm>
                <a:off x="489426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4" name="Rectangle 20"/>
              <p:cNvSpPr>
                <a:spLocks noChangeArrowheads="1"/>
              </p:cNvSpPr>
              <p:nvPr/>
            </p:nvSpPr>
            <p:spPr bwMode="auto">
              <a:xfrm>
                <a:off x="48974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5" name="Rectangle 22"/>
              <p:cNvSpPr>
                <a:spLocks noChangeArrowheads="1"/>
              </p:cNvSpPr>
              <p:nvPr/>
            </p:nvSpPr>
            <p:spPr bwMode="auto">
              <a:xfrm>
                <a:off x="47434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6" name="Rectangle 23"/>
              <p:cNvSpPr>
                <a:spLocks noChangeArrowheads="1"/>
              </p:cNvSpPr>
              <p:nvPr/>
            </p:nvSpPr>
            <p:spPr bwMode="auto">
              <a:xfrm>
                <a:off x="47482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7" name="Rectangle 26"/>
              <p:cNvSpPr>
                <a:spLocks noChangeArrowheads="1"/>
              </p:cNvSpPr>
              <p:nvPr/>
            </p:nvSpPr>
            <p:spPr bwMode="auto">
              <a:xfrm>
                <a:off x="4594225"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8" name="Rectangle 27"/>
              <p:cNvSpPr>
                <a:spLocks noChangeArrowheads="1"/>
              </p:cNvSpPr>
              <p:nvPr/>
            </p:nvSpPr>
            <p:spPr bwMode="auto">
              <a:xfrm>
                <a:off x="45974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49" name="Rectangle 28"/>
              <p:cNvSpPr>
                <a:spLocks noChangeArrowheads="1"/>
              </p:cNvSpPr>
              <p:nvPr/>
            </p:nvSpPr>
            <p:spPr bwMode="auto">
              <a:xfrm>
                <a:off x="4597400" y="2430463"/>
                <a:ext cx="79375"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50" name="Rectangle 29"/>
              <p:cNvSpPr>
                <a:spLocks noChangeArrowheads="1"/>
              </p:cNvSpPr>
              <p:nvPr/>
            </p:nvSpPr>
            <p:spPr bwMode="auto">
              <a:xfrm>
                <a:off x="46005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1" name="Rectangle 30"/>
              <p:cNvSpPr>
                <a:spLocks noChangeArrowheads="1"/>
              </p:cNvSpPr>
              <p:nvPr/>
            </p:nvSpPr>
            <p:spPr bwMode="auto">
              <a:xfrm>
                <a:off x="46053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2" name="Rectangle 32"/>
              <p:cNvSpPr>
                <a:spLocks noChangeArrowheads="1"/>
              </p:cNvSpPr>
              <p:nvPr/>
            </p:nvSpPr>
            <p:spPr bwMode="auto">
              <a:xfrm>
                <a:off x="4451350"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3" name="Rectangle 34"/>
              <p:cNvSpPr>
                <a:spLocks noChangeArrowheads="1"/>
              </p:cNvSpPr>
              <p:nvPr/>
            </p:nvSpPr>
            <p:spPr bwMode="auto">
              <a:xfrm>
                <a:off x="4457700"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4" name="Rectangle 36"/>
              <p:cNvSpPr>
                <a:spLocks noChangeArrowheads="1"/>
              </p:cNvSpPr>
              <p:nvPr/>
            </p:nvSpPr>
            <p:spPr bwMode="auto">
              <a:xfrm>
                <a:off x="4300538"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5" name="Rectangle 37"/>
              <p:cNvSpPr>
                <a:spLocks noChangeArrowheads="1"/>
              </p:cNvSpPr>
              <p:nvPr/>
            </p:nvSpPr>
            <p:spPr bwMode="auto">
              <a:xfrm>
                <a:off x="43037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6" name="Rectangle 38"/>
              <p:cNvSpPr>
                <a:spLocks noChangeArrowheads="1"/>
              </p:cNvSpPr>
              <p:nvPr/>
            </p:nvSpPr>
            <p:spPr bwMode="auto">
              <a:xfrm>
                <a:off x="4308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7" name="Rectangle 39"/>
              <p:cNvSpPr>
                <a:spLocks noChangeArrowheads="1"/>
              </p:cNvSpPr>
              <p:nvPr/>
            </p:nvSpPr>
            <p:spPr bwMode="auto">
              <a:xfrm>
                <a:off x="43084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8" name="Rectangle 41"/>
              <p:cNvSpPr>
                <a:spLocks noChangeArrowheads="1"/>
              </p:cNvSpPr>
              <p:nvPr/>
            </p:nvSpPr>
            <p:spPr bwMode="auto">
              <a:xfrm>
                <a:off x="4157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59" name="Rectangle 43"/>
              <p:cNvSpPr>
                <a:spLocks noChangeArrowheads="1"/>
              </p:cNvSpPr>
              <p:nvPr/>
            </p:nvSpPr>
            <p:spPr bwMode="auto">
              <a:xfrm>
                <a:off x="41608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0" name="Rectangle 45"/>
              <p:cNvSpPr>
                <a:spLocks noChangeArrowheads="1"/>
              </p:cNvSpPr>
              <p:nvPr/>
            </p:nvSpPr>
            <p:spPr bwMode="auto">
              <a:xfrm>
                <a:off x="40068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1" name="Rectangle 46"/>
              <p:cNvSpPr>
                <a:spLocks noChangeArrowheads="1"/>
              </p:cNvSpPr>
              <p:nvPr/>
            </p:nvSpPr>
            <p:spPr bwMode="auto">
              <a:xfrm>
                <a:off x="400685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2" name="Rectangle 47"/>
              <p:cNvSpPr>
                <a:spLocks noChangeArrowheads="1"/>
              </p:cNvSpPr>
              <p:nvPr/>
            </p:nvSpPr>
            <p:spPr bwMode="auto">
              <a:xfrm>
                <a:off x="401161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3" name="Rectangle 48"/>
              <p:cNvSpPr>
                <a:spLocks noChangeArrowheads="1"/>
              </p:cNvSpPr>
              <p:nvPr/>
            </p:nvSpPr>
            <p:spPr bwMode="auto">
              <a:xfrm>
                <a:off x="4014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4" name="Rectangle 49"/>
              <p:cNvSpPr>
                <a:spLocks noChangeArrowheads="1"/>
              </p:cNvSpPr>
              <p:nvPr/>
            </p:nvSpPr>
            <p:spPr bwMode="auto">
              <a:xfrm>
                <a:off x="4014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5" name="Rectangle 51"/>
              <p:cNvSpPr>
                <a:spLocks noChangeArrowheads="1"/>
              </p:cNvSpPr>
              <p:nvPr/>
            </p:nvSpPr>
            <p:spPr bwMode="auto">
              <a:xfrm>
                <a:off x="3863975" y="2430463"/>
                <a:ext cx="76200"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66" name="Rectangle 52"/>
              <p:cNvSpPr>
                <a:spLocks noChangeArrowheads="1"/>
              </p:cNvSpPr>
              <p:nvPr/>
            </p:nvSpPr>
            <p:spPr bwMode="auto">
              <a:xfrm>
                <a:off x="3868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7" name="Rectangle 53"/>
              <p:cNvSpPr>
                <a:spLocks noChangeArrowheads="1"/>
              </p:cNvSpPr>
              <p:nvPr/>
            </p:nvSpPr>
            <p:spPr bwMode="auto">
              <a:xfrm>
                <a:off x="38687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8" name="Rectangle 55"/>
              <p:cNvSpPr>
                <a:spLocks noChangeArrowheads="1"/>
              </p:cNvSpPr>
              <p:nvPr/>
            </p:nvSpPr>
            <p:spPr bwMode="auto">
              <a:xfrm>
                <a:off x="3713163" y="2578100"/>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69" name="Rectangle 56"/>
              <p:cNvSpPr>
                <a:spLocks noChangeArrowheads="1"/>
              </p:cNvSpPr>
              <p:nvPr/>
            </p:nvSpPr>
            <p:spPr bwMode="auto">
              <a:xfrm>
                <a:off x="3717925"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0" name="Rectangle 57"/>
              <p:cNvSpPr>
                <a:spLocks noChangeArrowheads="1"/>
              </p:cNvSpPr>
              <p:nvPr/>
            </p:nvSpPr>
            <p:spPr bwMode="auto">
              <a:xfrm>
                <a:off x="3717925"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1" name="Rectangle 60"/>
              <p:cNvSpPr>
                <a:spLocks noChangeArrowheads="1"/>
              </p:cNvSpPr>
              <p:nvPr/>
            </p:nvSpPr>
            <p:spPr bwMode="auto">
              <a:xfrm>
                <a:off x="3563938"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2" name="Rectangle 63"/>
              <p:cNvSpPr>
                <a:spLocks noChangeArrowheads="1"/>
              </p:cNvSpPr>
              <p:nvPr/>
            </p:nvSpPr>
            <p:spPr bwMode="auto">
              <a:xfrm>
                <a:off x="357505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3" name="Rectangle 65"/>
              <p:cNvSpPr>
                <a:spLocks noChangeArrowheads="1"/>
              </p:cNvSpPr>
              <p:nvPr/>
            </p:nvSpPr>
            <p:spPr bwMode="auto">
              <a:xfrm>
                <a:off x="34210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4" name="Rectangle 66"/>
              <p:cNvSpPr>
                <a:spLocks noChangeArrowheads="1"/>
              </p:cNvSpPr>
              <p:nvPr/>
            </p:nvSpPr>
            <p:spPr bwMode="auto">
              <a:xfrm>
                <a:off x="3424238"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5" name="Rectangle 67"/>
              <p:cNvSpPr>
                <a:spLocks noChangeArrowheads="1"/>
              </p:cNvSpPr>
              <p:nvPr/>
            </p:nvSpPr>
            <p:spPr bwMode="auto">
              <a:xfrm>
                <a:off x="34242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6" name="Rectangle 68"/>
              <p:cNvSpPr>
                <a:spLocks noChangeArrowheads="1"/>
              </p:cNvSpPr>
              <p:nvPr/>
            </p:nvSpPr>
            <p:spPr bwMode="auto">
              <a:xfrm>
                <a:off x="342900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7" name="Rectangle 70"/>
              <p:cNvSpPr>
                <a:spLocks noChangeArrowheads="1"/>
              </p:cNvSpPr>
              <p:nvPr/>
            </p:nvSpPr>
            <p:spPr bwMode="auto">
              <a:xfrm>
                <a:off x="32702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8" name="Rectangle 71"/>
              <p:cNvSpPr>
                <a:spLocks noChangeArrowheads="1"/>
              </p:cNvSpPr>
              <p:nvPr/>
            </p:nvSpPr>
            <p:spPr bwMode="auto">
              <a:xfrm>
                <a:off x="327342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79" name="Rectangle 72"/>
              <p:cNvSpPr>
                <a:spLocks noChangeArrowheads="1"/>
              </p:cNvSpPr>
              <p:nvPr/>
            </p:nvSpPr>
            <p:spPr bwMode="auto">
              <a:xfrm>
                <a:off x="32781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0" name="Rectangle 75"/>
              <p:cNvSpPr>
                <a:spLocks noChangeArrowheads="1"/>
              </p:cNvSpPr>
              <p:nvPr/>
            </p:nvSpPr>
            <p:spPr bwMode="auto">
              <a:xfrm>
                <a:off x="312737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1" name="Rectangle 76"/>
              <p:cNvSpPr>
                <a:spLocks noChangeArrowheads="1"/>
              </p:cNvSpPr>
              <p:nvPr/>
            </p:nvSpPr>
            <p:spPr bwMode="auto">
              <a:xfrm>
                <a:off x="3130550"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82" name="Rectangle 77"/>
              <p:cNvSpPr>
                <a:spLocks noChangeArrowheads="1"/>
              </p:cNvSpPr>
              <p:nvPr/>
            </p:nvSpPr>
            <p:spPr bwMode="auto">
              <a:xfrm>
                <a:off x="31353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3" name="Rectangle 79"/>
              <p:cNvSpPr>
                <a:spLocks noChangeArrowheads="1"/>
              </p:cNvSpPr>
              <p:nvPr/>
            </p:nvSpPr>
            <p:spPr bwMode="auto">
              <a:xfrm>
                <a:off x="2976563"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4" name="Rectangle 80"/>
              <p:cNvSpPr>
                <a:spLocks noChangeArrowheads="1"/>
              </p:cNvSpPr>
              <p:nvPr/>
            </p:nvSpPr>
            <p:spPr bwMode="auto">
              <a:xfrm>
                <a:off x="29813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5" name="Rectangle 81"/>
              <p:cNvSpPr>
                <a:spLocks noChangeArrowheads="1"/>
              </p:cNvSpPr>
              <p:nvPr/>
            </p:nvSpPr>
            <p:spPr bwMode="auto">
              <a:xfrm>
                <a:off x="2981325"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6" name="Rectangle 82"/>
              <p:cNvSpPr>
                <a:spLocks noChangeArrowheads="1"/>
              </p:cNvSpPr>
              <p:nvPr/>
            </p:nvSpPr>
            <p:spPr bwMode="auto">
              <a:xfrm>
                <a:off x="298450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7" name="Rectangle 83"/>
              <p:cNvSpPr>
                <a:spLocks noChangeArrowheads="1"/>
              </p:cNvSpPr>
              <p:nvPr/>
            </p:nvSpPr>
            <p:spPr bwMode="auto">
              <a:xfrm>
                <a:off x="2987675"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8" name="Rectangle 85"/>
              <p:cNvSpPr>
                <a:spLocks noChangeArrowheads="1"/>
              </p:cNvSpPr>
              <p:nvPr/>
            </p:nvSpPr>
            <p:spPr bwMode="auto">
              <a:xfrm>
                <a:off x="283051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89" name="Rectangle 86"/>
              <p:cNvSpPr>
                <a:spLocks noChangeArrowheads="1"/>
              </p:cNvSpPr>
              <p:nvPr/>
            </p:nvSpPr>
            <p:spPr bwMode="auto">
              <a:xfrm>
                <a:off x="2833688"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0" name="Rectangle 87"/>
              <p:cNvSpPr>
                <a:spLocks noChangeArrowheads="1"/>
              </p:cNvSpPr>
              <p:nvPr/>
            </p:nvSpPr>
            <p:spPr bwMode="auto">
              <a:xfrm>
                <a:off x="283368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1" name="Rectangle 89"/>
              <p:cNvSpPr>
                <a:spLocks noChangeArrowheads="1"/>
              </p:cNvSpPr>
              <p:nvPr/>
            </p:nvSpPr>
            <p:spPr bwMode="auto">
              <a:xfrm>
                <a:off x="2841625" y="2130425"/>
                <a:ext cx="6350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2" name="Rectangle 91"/>
              <p:cNvSpPr>
                <a:spLocks noChangeArrowheads="1"/>
              </p:cNvSpPr>
              <p:nvPr/>
            </p:nvSpPr>
            <p:spPr bwMode="auto">
              <a:xfrm>
                <a:off x="26844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3" name="Rectangle 92"/>
              <p:cNvSpPr>
                <a:spLocks noChangeArrowheads="1"/>
              </p:cNvSpPr>
              <p:nvPr/>
            </p:nvSpPr>
            <p:spPr bwMode="auto">
              <a:xfrm>
                <a:off x="26844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4" name="Rectangle 93"/>
              <p:cNvSpPr>
                <a:spLocks noChangeArrowheads="1"/>
              </p:cNvSpPr>
              <p:nvPr/>
            </p:nvSpPr>
            <p:spPr bwMode="auto">
              <a:xfrm>
                <a:off x="268763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5" name="Rectangle 94"/>
              <p:cNvSpPr>
                <a:spLocks noChangeArrowheads="1"/>
              </p:cNvSpPr>
              <p:nvPr/>
            </p:nvSpPr>
            <p:spPr bwMode="auto">
              <a:xfrm>
                <a:off x="26908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6" name="Rectangle 97"/>
              <p:cNvSpPr>
                <a:spLocks noChangeArrowheads="1"/>
              </p:cNvSpPr>
              <p:nvPr/>
            </p:nvSpPr>
            <p:spPr bwMode="auto">
              <a:xfrm>
                <a:off x="2541588" y="2430463"/>
                <a:ext cx="77788"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97" name="Rectangle 99"/>
              <p:cNvSpPr>
                <a:spLocks noChangeArrowheads="1"/>
              </p:cNvSpPr>
              <p:nvPr/>
            </p:nvSpPr>
            <p:spPr bwMode="auto">
              <a:xfrm>
                <a:off x="2544763"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8" name="Rectangle 101"/>
              <p:cNvSpPr>
                <a:spLocks noChangeArrowheads="1"/>
              </p:cNvSpPr>
              <p:nvPr/>
            </p:nvSpPr>
            <p:spPr bwMode="auto">
              <a:xfrm>
                <a:off x="239077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99" name="Rectangle 102"/>
              <p:cNvSpPr>
                <a:spLocks noChangeArrowheads="1"/>
              </p:cNvSpPr>
              <p:nvPr/>
            </p:nvSpPr>
            <p:spPr bwMode="auto">
              <a:xfrm>
                <a:off x="2393950"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0" name="Rectangle 103"/>
              <p:cNvSpPr>
                <a:spLocks noChangeArrowheads="1"/>
              </p:cNvSpPr>
              <p:nvPr/>
            </p:nvSpPr>
            <p:spPr bwMode="auto">
              <a:xfrm>
                <a:off x="23987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1" name="Rectangle 104"/>
              <p:cNvSpPr>
                <a:spLocks noChangeArrowheads="1"/>
              </p:cNvSpPr>
              <p:nvPr/>
            </p:nvSpPr>
            <p:spPr bwMode="auto">
              <a:xfrm>
                <a:off x="23987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2" name="Rectangle 106"/>
              <p:cNvSpPr>
                <a:spLocks noChangeArrowheads="1"/>
              </p:cNvSpPr>
              <p:nvPr/>
            </p:nvSpPr>
            <p:spPr bwMode="auto">
              <a:xfrm>
                <a:off x="22447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3" name="Rectangle 107"/>
              <p:cNvSpPr>
                <a:spLocks noChangeArrowheads="1"/>
              </p:cNvSpPr>
              <p:nvPr/>
            </p:nvSpPr>
            <p:spPr bwMode="auto">
              <a:xfrm>
                <a:off x="224790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4" name="Rectangle 111"/>
              <p:cNvSpPr>
                <a:spLocks noChangeArrowheads="1"/>
              </p:cNvSpPr>
              <p:nvPr/>
            </p:nvSpPr>
            <p:spPr bwMode="auto">
              <a:xfrm>
                <a:off x="21018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5" name="Rectangle 112"/>
              <p:cNvSpPr>
                <a:spLocks noChangeArrowheads="1"/>
              </p:cNvSpPr>
              <p:nvPr/>
            </p:nvSpPr>
            <p:spPr bwMode="auto">
              <a:xfrm>
                <a:off x="21018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6" name="Rectangle 115"/>
              <p:cNvSpPr>
                <a:spLocks noChangeArrowheads="1"/>
              </p:cNvSpPr>
              <p:nvPr/>
            </p:nvSpPr>
            <p:spPr bwMode="auto">
              <a:xfrm>
                <a:off x="19478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7" name="Rectangle 116"/>
              <p:cNvSpPr>
                <a:spLocks noChangeArrowheads="1"/>
              </p:cNvSpPr>
              <p:nvPr/>
            </p:nvSpPr>
            <p:spPr bwMode="auto">
              <a:xfrm>
                <a:off x="19510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8" name="Rectangle 117"/>
              <p:cNvSpPr>
                <a:spLocks noChangeArrowheads="1"/>
              </p:cNvSpPr>
              <p:nvPr/>
            </p:nvSpPr>
            <p:spPr bwMode="auto">
              <a:xfrm>
                <a:off x="19542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09" name="Rectangle 118"/>
              <p:cNvSpPr>
                <a:spLocks noChangeArrowheads="1"/>
              </p:cNvSpPr>
              <p:nvPr/>
            </p:nvSpPr>
            <p:spPr bwMode="auto">
              <a:xfrm>
                <a:off x="1963271" y="2272553"/>
                <a:ext cx="62380" cy="769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0" name="Rectangle 119"/>
              <p:cNvSpPr>
                <a:spLocks noChangeArrowheads="1"/>
              </p:cNvSpPr>
              <p:nvPr/>
            </p:nvSpPr>
            <p:spPr bwMode="auto">
              <a:xfrm>
                <a:off x="19589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1" name="Rectangle 121"/>
              <p:cNvSpPr>
                <a:spLocks noChangeArrowheads="1"/>
              </p:cNvSpPr>
              <p:nvPr/>
            </p:nvSpPr>
            <p:spPr bwMode="auto">
              <a:xfrm>
                <a:off x="18002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2" name="Rectangle 122"/>
              <p:cNvSpPr>
                <a:spLocks noChangeArrowheads="1"/>
              </p:cNvSpPr>
              <p:nvPr/>
            </p:nvSpPr>
            <p:spPr bwMode="auto">
              <a:xfrm>
                <a:off x="1804988"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3" name="Rectangle 123"/>
              <p:cNvSpPr>
                <a:spLocks noChangeArrowheads="1"/>
              </p:cNvSpPr>
              <p:nvPr/>
            </p:nvSpPr>
            <p:spPr bwMode="auto">
              <a:xfrm>
                <a:off x="1808163"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514" name="Rectangle 124"/>
              <p:cNvSpPr>
                <a:spLocks noChangeArrowheads="1"/>
              </p:cNvSpPr>
              <p:nvPr/>
            </p:nvSpPr>
            <p:spPr bwMode="auto">
              <a:xfrm>
                <a:off x="18113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5" name="Rectangle 126"/>
              <p:cNvSpPr>
                <a:spLocks noChangeArrowheads="1"/>
              </p:cNvSpPr>
              <p:nvPr/>
            </p:nvSpPr>
            <p:spPr bwMode="auto">
              <a:xfrm>
                <a:off x="16573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6" name="Rectangle 127"/>
              <p:cNvSpPr>
                <a:spLocks noChangeArrowheads="1"/>
              </p:cNvSpPr>
              <p:nvPr/>
            </p:nvSpPr>
            <p:spPr bwMode="auto">
              <a:xfrm>
                <a:off x="16621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7" name="Rectangle 130"/>
              <p:cNvSpPr>
                <a:spLocks noChangeArrowheads="1"/>
              </p:cNvSpPr>
              <p:nvPr/>
            </p:nvSpPr>
            <p:spPr bwMode="auto">
              <a:xfrm>
                <a:off x="15113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8" name="Rectangle 131"/>
              <p:cNvSpPr>
                <a:spLocks noChangeArrowheads="1"/>
              </p:cNvSpPr>
              <p:nvPr/>
            </p:nvSpPr>
            <p:spPr bwMode="auto">
              <a:xfrm>
                <a:off x="151130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19" name="Rectangle 132"/>
              <p:cNvSpPr>
                <a:spLocks noChangeArrowheads="1"/>
              </p:cNvSpPr>
              <p:nvPr/>
            </p:nvSpPr>
            <p:spPr bwMode="auto">
              <a:xfrm>
                <a:off x="1514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0" name="Rectangle 133"/>
              <p:cNvSpPr>
                <a:spLocks noChangeArrowheads="1"/>
              </p:cNvSpPr>
              <p:nvPr/>
            </p:nvSpPr>
            <p:spPr bwMode="auto">
              <a:xfrm>
                <a:off x="15192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1" name="Rectangle 135"/>
              <p:cNvSpPr>
                <a:spLocks noChangeArrowheads="1"/>
              </p:cNvSpPr>
              <p:nvPr/>
            </p:nvSpPr>
            <p:spPr bwMode="auto">
              <a:xfrm>
                <a:off x="1360488"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2" name="Rectangle 136"/>
              <p:cNvSpPr>
                <a:spLocks noChangeArrowheads="1"/>
              </p:cNvSpPr>
              <p:nvPr/>
            </p:nvSpPr>
            <p:spPr bwMode="auto">
              <a:xfrm>
                <a:off x="1363663"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3" name="Rectangle 137"/>
              <p:cNvSpPr>
                <a:spLocks noChangeArrowheads="1"/>
              </p:cNvSpPr>
              <p:nvPr/>
            </p:nvSpPr>
            <p:spPr bwMode="auto">
              <a:xfrm>
                <a:off x="1363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4" name="Rectangle 138"/>
              <p:cNvSpPr>
                <a:spLocks noChangeArrowheads="1"/>
              </p:cNvSpPr>
              <p:nvPr/>
            </p:nvSpPr>
            <p:spPr bwMode="auto">
              <a:xfrm>
                <a:off x="13684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5" name="Rectangle 141"/>
              <p:cNvSpPr>
                <a:spLocks noChangeArrowheads="1"/>
              </p:cNvSpPr>
              <p:nvPr/>
            </p:nvSpPr>
            <p:spPr bwMode="auto">
              <a:xfrm>
                <a:off x="12144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6" name="Rectangle 142"/>
              <p:cNvSpPr>
                <a:spLocks noChangeArrowheads="1"/>
              </p:cNvSpPr>
              <p:nvPr/>
            </p:nvSpPr>
            <p:spPr bwMode="auto">
              <a:xfrm>
                <a:off x="12176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7" name="Rectangle 143"/>
              <p:cNvSpPr>
                <a:spLocks noChangeArrowheads="1"/>
              </p:cNvSpPr>
              <p:nvPr/>
            </p:nvSpPr>
            <p:spPr bwMode="auto">
              <a:xfrm>
                <a:off x="1220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8" name="Rectangle 144"/>
              <p:cNvSpPr>
                <a:spLocks noChangeArrowheads="1"/>
              </p:cNvSpPr>
              <p:nvPr/>
            </p:nvSpPr>
            <p:spPr bwMode="auto">
              <a:xfrm>
                <a:off x="1220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29" name="Rectangle 146"/>
              <p:cNvSpPr>
                <a:spLocks noChangeArrowheads="1"/>
              </p:cNvSpPr>
              <p:nvPr/>
            </p:nvSpPr>
            <p:spPr bwMode="auto">
              <a:xfrm>
                <a:off x="106680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0" name="Rectangle 147"/>
              <p:cNvSpPr>
                <a:spLocks noChangeArrowheads="1"/>
              </p:cNvSpPr>
              <p:nvPr/>
            </p:nvSpPr>
            <p:spPr bwMode="auto">
              <a:xfrm>
                <a:off x="10668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1" name="Rectangle 148"/>
              <p:cNvSpPr>
                <a:spLocks noChangeArrowheads="1"/>
              </p:cNvSpPr>
              <p:nvPr/>
            </p:nvSpPr>
            <p:spPr bwMode="auto">
              <a:xfrm>
                <a:off x="107156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2" name="Rectangle 149"/>
              <p:cNvSpPr>
                <a:spLocks noChangeArrowheads="1"/>
              </p:cNvSpPr>
              <p:nvPr/>
            </p:nvSpPr>
            <p:spPr bwMode="auto">
              <a:xfrm>
                <a:off x="1074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533" name="Rectangle 150"/>
              <p:cNvSpPr>
                <a:spLocks noChangeArrowheads="1"/>
              </p:cNvSpPr>
              <p:nvPr/>
            </p:nvSpPr>
            <p:spPr bwMode="auto">
              <a:xfrm>
                <a:off x="10747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328" name="Group 327"/>
            <p:cNvGrpSpPr/>
            <p:nvPr/>
          </p:nvGrpSpPr>
          <p:grpSpPr>
            <a:xfrm>
              <a:off x="-116540" y="4482605"/>
              <a:ext cx="4198938" cy="682626"/>
              <a:chOff x="1066800" y="2130425"/>
              <a:chExt cx="4198938" cy="682626"/>
            </a:xfrm>
            <a:grpFill/>
          </p:grpSpPr>
          <p:sp>
            <p:nvSpPr>
              <p:cNvPr id="329" name="Rectangle 5"/>
              <p:cNvSpPr>
                <a:spLocks noChangeArrowheads="1"/>
              </p:cNvSpPr>
              <p:nvPr/>
            </p:nvSpPr>
            <p:spPr bwMode="auto">
              <a:xfrm>
                <a:off x="51831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0" name="Rectangle 6"/>
              <p:cNvSpPr>
                <a:spLocks noChangeArrowheads="1"/>
              </p:cNvSpPr>
              <p:nvPr/>
            </p:nvSpPr>
            <p:spPr bwMode="auto">
              <a:xfrm>
                <a:off x="51879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1" name="Rectangle 7"/>
              <p:cNvSpPr>
                <a:spLocks noChangeArrowheads="1"/>
              </p:cNvSpPr>
              <p:nvPr/>
            </p:nvSpPr>
            <p:spPr bwMode="auto">
              <a:xfrm>
                <a:off x="51879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2" name="Rectangle 10"/>
              <p:cNvSpPr>
                <a:spLocks noChangeArrowheads="1"/>
              </p:cNvSpPr>
              <p:nvPr/>
            </p:nvSpPr>
            <p:spPr bwMode="auto">
              <a:xfrm>
                <a:off x="5033963"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3" name="Rectangle 11"/>
              <p:cNvSpPr>
                <a:spLocks noChangeArrowheads="1"/>
              </p:cNvSpPr>
              <p:nvPr/>
            </p:nvSpPr>
            <p:spPr bwMode="auto">
              <a:xfrm>
                <a:off x="50371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4" name="Rectangle 12"/>
              <p:cNvSpPr>
                <a:spLocks noChangeArrowheads="1"/>
              </p:cNvSpPr>
              <p:nvPr/>
            </p:nvSpPr>
            <p:spPr bwMode="auto">
              <a:xfrm>
                <a:off x="50403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5" name="Rectangle 13"/>
              <p:cNvSpPr>
                <a:spLocks noChangeArrowheads="1"/>
              </p:cNvSpPr>
              <p:nvPr/>
            </p:nvSpPr>
            <p:spPr bwMode="auto">
              <a:xfrm>
                <a:off x="5040313" y="2278063"/>
                <a:ext cx="76200"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6" name="Rectangle 14"/>
              <p:cNvSpPr>
                <a:spLocks noChangeArrowheads="1"/>
              </p:cNvSpPr>
              <p:nvPr/>
            </p:nvSpPr>
            <p:spPr bwMode="auto">
              <a:xfrm>
                <a:off x="50450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7" name="Rectangle 16"/>
              <p:cNvSpPr>
                <a:spLocks noChangeArrowheads="1"/>
              </p:cNvSpPr>
              <p:nvPr/>
            </p:nvSpPr>
            <p:spPr bwMode="auto">
              <a:xfrm>
                <a:off x="48863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8" name="Rectangle 17"/>
              <p:cNvSpPr>
                <a:spLocks noChangeArrowheads="1"/>
              </p:cNvSpPr>
              <p:nvPr/>
            </p:nvSpPr>
            <p:spPr bwMode="auto">
              <a:xfrm>
                <a:off x="489108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39" name="Rectangle 18"/>
              <p:cNvSpPr>
                <a:spLocks noChangeArrowheads="1"/>
              </p:cNvSpPr>
              <p:nvPr/>
            </p:nvSpPr>
            <p:spPr bwMode="auto">
              <a:xfrm>
                <a:off x="4894263"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0" name="Rectangle 19"/>
              <p:cNvSpPr>
                <a:spLocks noChangeArrowheads="1"/>
              </p:cNvSpPr>
              <p:nvPr/>
            </p:nvSpPr>
            <p:spPr bwMode="auto">
              <a:xfrm>
                <a:off x="489426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1" name="Rectangle 20"/>
              <p:cNvSpPr>
                <a:spLocks noChangeArrowheads="1"/>
              </p:cNvSpPr>
              <p:nvPr/>
            </p:nvSpPr>
            <p:spPr bwMode="auto">
              <a:xfrm>
                <a:off x="48974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2" name="Rectangle 22"/>
              <p:cNvSpPr>
                <a:spLocks noChangeArrowheads="1"/>
              </p:cNvSpPr>
              <p:nvPr/>
            </p:nvSpPr>
            <p:spPr bwMode="auto">
              <a:xfrm>
                <a:off x="47434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3" name="Rectangle 26"/>
              <p:cNvSpPr>
                <a:spLocks noChangeArrowheads="1"/>
              </p:cNvSpPr>
              <p:nvPr/>
            </p:nvSpPr>
            <p:spPr bwMode="auto">
              <a:xfrm>
                <a:off x="4594225"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4" name="Rectangle 27"/>
              <p:cNvSpPr>
                <a:spLocks noChangeArrowheads="1"/>
              </p:cNvSpPr>
              <p:nvPr/>
            </p:nvSpPr>
            <p:spPr bwMode="auto">
              <a:xfrm>
                <a:off x="45974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5" name="Rectangle 28"/>
              <p:cNvSpPr>
                <a:spLocks noChangeArrowheads="1"/>
              </p:cNvSpPr>
              <p:nvPr/>
            </p:nvSpPr>
            <p:spPr bwMode="auto">
              <a:xfrm>
                <a:off x="4597400" y="2430463"/>
                <a:ext cx="79375"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46" name="Rectangle 29"/>
              <p:cNvSpPr>
                <a:spLocks noChangeArrowheads="1"/>
              </p:cNvSpPr>
              <p:nvPr/>
            </p:nvSpPr>
            <p:spPr bwMode="auto">
              <a:xfrm>
                <a:off x="46005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7" name="Rectangle 30"/>
              <p:cNvSpPr>
                <a:spLocks noChangeArrowheads="1"/>
              </p:cNvSpPr>
              <p:nvPr/>
            </p:nvSpPr>
            <p:spPr bwMode="auto">
              <a:xfrm>
                <a:off x="46053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8" name="Rectangle 32"/>
              <p:cNvSpPr>
                <a:spLocks noChangeArrowheads="1"/>
              </p:cNvSpPr>
              <p:nvPr/>
            </p:nvSpPr>
            <p:spPr bwMode="auto">
              <a:xfrm>
                <a:off x="4451350"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49" name="Rectangle 33"/>
              <p:cNvSpPr>
                <a:spLocks noChangeArrowheads="1"/>
              </p:cNvSpPr>
              <p:nvPr/>
            </p:nvSpPr>
            <p:spPr bwMode="auto">
              <a:xfrm>
                <a:off x="44545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0" name="Rectangle 34"/>
              <p:cNvSpPr>
                <a:spLocks noChangeArrowheads="1"/>
              </p:cNvSpPr>
              <p:nvPr/>
            </p:nvSpPr>
            <p:spPr bwMode="auto">
              <a:xfrm>
                <a:off x="4457700"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1" name="Rectangle 36"/>
              <p:cNvSpPr>
                <a:spLocks noChangeArrowheads="1"/>
              </p:cNvSpPr>
              <p:nvPr/>
            </p:nvSpPr>
            <p:spPr bwMode="auto">
              <a:xfrm>
                <a:off x="4300538"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2" name="Rectangle 37"/>
              <p:cNvSpPr>
                <a:spLocks noChangeArrowheads="1"/>
              </p:cNvSpPr>
              <p:nvPr/>
            </p:nvSpPr>
            <p:spPr bwMode="auto">
              <a:xfrm>
                <a:off x="43037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3" name="Rectangle 38"/>
              <p:cNvSpPr>
                <a:spLocks noChangeArrowheads="1"/>
              </p:cNvSpPr>
              <p:nvPr/>
            </p:nvSpPr>
            <p:spPr bwMode="auto">
              <a:xfrm>
                <a:off x="4308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4" name="Rectangle 39"/>
              <p:cNvSpPr>
                <a:spLocks noChangeArrowheads="1"/>
              </p:cNvSpPr>
              <p:nvPr/>
            </p:nvSpPr>
            <p:spPr bwMode="auto">
              <a:xfrm>
                <a:off x="43084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5" name="Rectangle 43"/>
              <p:cNvSpPr>
                <a:spLocks noChangeArrowheads="1"/>
              </p:cNvSpPr>
              <p:nvPr/>
            </p:nvSpPr>
            <p:spPr bwMode="auto">
              <a:xfrm>
                <a:off x="41608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6" name="Rectangle 45"/>
              <p:cNvSpPr>
                <a:spLocks noChangeArrowheads="1"/>
              </p:cNvSpPr>
              <p:nvPr/>
            </p:nvSpPr>
            <p:spPr bwMode="auto">
              <a:xfrm>
                <a:off x="40068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7" name="Rectangle 46"/>
              <p:cNvSpPr>
                <a:spLocks noChangeArrowheads="1"/>
              </p:cNvSpPr>
              <p:nvPr/>
            </p:nvSpPr>
            <p:spPr bwMode="auto">
              <a:xfrm>
                <a:off x="400685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8" name="Rectangle 47"/>
              <p:cNvSpPr>
                <a:spLocks noChangeArrowheads="1"/>
              </p:cNvSpPr>
              <p:nvPr/>
            </p:nvSpPr>
            <p:spPr bwMode="auto">
              <a:xfrm>
                <a:off x="401161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59" name="Rectangle 48"/>
              <p:cNvSpPr>
                <a:spLocks noChangeArrowheads="1"/>
              </p:cNvSpPr>
              <p:nvPr/>
            </p:nvSpPr>
            <p:spPr bwMode="auto">
              <a:xfrm>
                <a:off x="4014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0" name="Rectangle 49"/>
              <p:cNvSpPr>
                <a:spLocks noChangeArrowheads="1"/>
              </p:cNvSpPr>
              <p:nvPr/>
            </p:nvSpPr>
            <p:spPr bwMode="auto">
              <a:xfrm>
                <a:off x="4014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1" name="Rectangle 51"/>
              <p:cNvSpPr>
                <a:spLocks noChangeArrowheads="1"/>
              </p:cNvSpPr>
              <p:nvPr/>
            </p:nvSpPr>
            <p:spPr bwMode="auto">
              <a:xfrm>
                <a:off x="3863975" y="2430463"/>
                <a:ext cx="76200"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62" name="Rectangle 52"/>
              <p:cNvSpPr>
                <a:spLocks noChangeArrowheads="1"/>
              </p:cNvSpPr>
              <p:nvPr/>
            </p:nvSpPr>
            <p:spPr bwMode="auto">
              <a:xfrm>
                <a:off x="3868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3" name="Rectangle 53"/>
              <p:cNvSpPr>
                <a:spLocks noChangeArrowheads="1"/>
              </p:cNvSpPr>
              <p:nvPr/>
            </p:nvSpPr>
            <p:spPr bwMode="auto">
              <a:xfrm>
                <a:off x="38687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4" name="Rectangle 55"/>
              <p:cNvSpPr>
                <a:spLocks noChangeArrowheads="1"/>
              </p:cNvSpPr>
              <p:nvPr/>
            </p:nvSpPr>
            <p:spPr bwMode="auto">
              <a:xfrm>
                <a:off x="3713163" y="2578100"/>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5" name="Rectangle 56"/>
              <p:cNvSpPr>
                <a:spLocks noChangeArrowheads="1"/>
              </p:cNvSpPr>
              <p:nvPr/>
            </p:nvSpPr>
            <p:spPr bwMode="auto">
              <a:xfrm>
                <a:off x="3717925"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6" name="Rectangle 57"/>
              <p:cNvSpPr>
                <a:spLocks noChangeArrowheads="1"/>
              </p:cNvSpPr>
              <p:nvPr/>
            </p:nvSpPr>
            <p:spPr bwMode="auto">
              <a:xfrm>
                <a:off x="3717925"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7" name="Rectangle 60"/>
              <p:cNvSpPr>
                <a:spLocks noChangeArrowheads="1"/>
              </p:cNvSpPr>
              <p:nvPr/>
            </p:nvSpPr>
            <p:spPr bwMode="auto">
              <a:xfrm>
                <a:off x="3563938" y="2725738"/>
                <a:ext cx="9048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68" name="Rectangle 62"/>
              <p:cNvSpPr>
                <a:spLocks noChangeArrowheads="1"/>
              </p:cNvSpPr>
              <p:nvPr/>
            </p:nvSpPr>
            <p:spPr bwMode="auto">
              <a:xfrm>
                <a:off x="3571875" y="2278063"/>
                <a:ext cx="74613"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69" name="Rectangle 63"/>
              <p:cNvSpPr>
                <a:spLocks noChangeArrowheads="1"/>
              </p:cNvSpPr>
              <p:nvPr/>
            </p:nvSpPr>
            <p:spPr bwMode="auto">
              <a:xfrm>
                <a:off x="357505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0" name="Rectangle 65"/>
              <p:cNvSpPr>
                <a:spLocks noChangeArrowheads="1"/>
              </p:cNvSpPr>
              <p:nvPr/>
            </p:nvSpPr>
            <p:spPr bwMode="auto">
              <a:xfrm>
                <a:off x="34210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1" name="Rectangle 66"/>
              <p:cNvSpPr>
                <a:spLocks noChangeArrowheads="1"/>
              </p:cNvSpPr>
              <p:nvPr/>
            </p:nvSpPr>
            <p:spPr bwMode="auto">
              <a:xfrm>
                <a:off x="3424238"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2" name="Rectangle 67"/>
              <p:cNvSpPr>
                <a:spLocks noChangeArrowheads="1"/>
              </p:cNvSpPr>
              <p:nvPr/>
            </p:nvSpPr>
            <p:spPr bwMode="auto">
              <a:xfrm>
                <a:off x="34242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3" name="Rectangle 68"/>
              <p:cNvSpPr>
                <a:spLocks noChangeArrowheads="1"/>
              </p:cNvSpPr>
              <p:nvPr/>
            </p:nvSpPr>
            <p:spPr bwMode="auto">
              <a:xfrm>
                <a:off x="3429000"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4" name="Rectangle 70"/>
              <p:cNvSpPr>
                <a:spLocks noChangeArrowheads="1"/>
              </p:cNvSpPr>
              <p:nvPr/>
            </p:nvSpPr>
            <p:spPr bwMode="auto">
              <a:xfrm>
                <a:off x="327025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5" name="Rectangle 71"/>
              <p:cNvSpPr>
                <a:spLocks noChangeArrowheads="1"/>
              </p:cNvSpPr>
              <p:nvPr/>
            </p:nvSpPr>
            <p:spPr bwMode="auto">
              <a:xfrm>
                <a:off x="327342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6" name="Rectangle 72"/>
              <p:cNvSpPr>
                <a:spLocks noChangeArrowheads="1"/>
              </p:cNvSpPr>
              <p:nvPr/>
            </p:nvSpPr>
            <p:spPr bwMode="auto">
              <a:xfrm>
                <a:off x="32781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7" name="Rectangle 75"/>
              <p:cNvSpPr>
                <a:spLocks noChangeArrowheads="1"/>
              </p:cNvSpPr>
              <p:nvPr/>
            </p:nvSpPr>
            <p:spPr bwMode="auto">
              <a:xfrm>
                <a:off x="3127375"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78" name="Rectangle 76"/>
              <p:cNvSpPr>
                <a:spLocks noChangeArrowheads="1"/>
              </p:cNvSpPr>
              <p:nvPr/>
            </p:nvSpPr>
            <p:spPr bwMode="auto">
              <a:xfrm>
                <a:off x="3130550"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79" name="Rectangle 77"/>
              <p:cNvSpPr>
                <a:spLocks noChangeArrowheads="1"/>
              </p:cNvSpPr>
              <p:nvPr/>
            </p:nvSpPr>
            <p:spPr bwMode="auto">
              <a:xfrm>
                <a:off x="31353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0" name="Rectangle 79"/>
              <p:cNvSpPr>
                <a:spLocks noChangeArrowheads="1"/>
              </p:cNvSpPr>
              <p:nvPr/>
            </p:nvSpPr>
            <p:spPr bwMode="auto">
              <a:xfrm>
                <a:off x="2976563"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1" name="Rectangle 80"/>
              <p:cNvSpPr>
                <a:spLocks noChangeArrowheads="1"/>
              </p:cNvSpPr>
              <p:nvPr/>
            </p:nvSpPr>
            <p:spPr bwMode="auto">
              <a:xfrm>
                <a:off x="29813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2" name="Rectangle 81"/>
              <p:cNvSpPr>
                <a:spLocks noChangeArrowheads="1"/>
              </p:cNvSpPr>
              <p:nvPr/>
            </p:nvSpPr>
            <p:spPr bwMode="auto">
              <a:xfrm>
                <a:off x="2981325"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3" name="Rectangle 82"/>
              <p:cNvSpPr>
                <a:spLocks noChangeArrowheads="1"/>
              </p:cNvSpPr>
              <p:nvPr/>
            </p:nvSpPr>
            <p:spPr bwMode="auto">
              <a:xfrm>
                <a:off x="298450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4" name="Rectangle 83"/>
              <p:cNvSpPr>
                <a:spLocks noChangeArrowheads="1"/>
              </p:cNvSpPr>
              <p:nvPr/>
            </p:nvSpPr>
            <p:spPr bwMode="auto">
              <a:xfrm>
                <a:off x="2987675"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5" name="Rectangle 85"/>
              <p:cNvSpPr>
                <a:spLocks noChangeArrowheads="1"/>
              </p:cNvSpPr>
              <p:nvPr/>
            </p:nvSpPr>
            <p:spPr bwMode="auto">
              <a:xfrm>
                <a:off x="283051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6" name="Rectangle 86"/>
              <p:cNvSpPr>
                <a:spLocks noChangeArrowheads="1"/>
              </p:cNvSpPr>
              <p:nvPr/>
            </p:nvSpPr>
            <p:spPr bwMode="auto">
              <a:xfrm>
                <a:off x="2833688" y="2578100"/>
                <a:ext cx="79375"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7" name="Rectangle 87"/>
              <p:cNvSpPr>
                <a:spLocks noChangeArrowheads="1"/>
              </p:cNvSpPr>
              <p:nvPr/>
            </p:nvSpPr>
            <p:spPr bwMode="auto">
              <a:xfrm>
                <a:off x="283368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8" name="Rectangle 88"/>
              <p:cNvSpPr>
                <a:spLocks noChangeArrowheads="1"/>
              </p:cNvSpPr>
              <p:nvPr/>
            </p:nvSpPr>
            <p:spPr bwMode="auto">
              <a:xfrm>
                <a:off x="2838450"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89" name="Rectangle 89"/>
              <p:cNvSpPr>
                <a:spLocks noChangeArrowheads="1"/>
              </p:cNvSpPr>
              <p:nvPr/>
            </p:nvSpPr>
            <p:spPr bwMode="auto">
              <a:xfrm>
                <a:off x="2841625" y="2130425"/>
                <a:ext cx="6350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0" name="Rectangle 91"/>
              <p:cNvSpPr>
                <a:spLocks noChangeArrowheads="1"/>
              </p:cNvSpPr>
              <p:nvPr/>
            </p:nvSpPr>
            <p:spPr bwMode="auto">
              <a:xfrm>
                <a:off x="26844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1" name="Rectangle 92"/>
              <p:cNvSpPr>
                <a:spLocks noChangeArrowheads="1"/>
              </p:cNvSpPr>
              <p:nvPr/>
            </p:nvSpPr>
            <p:spPr bwMode="auto">
              <a:xfrm>
                <a:off x="2684463"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2" name="Rectangle 93"/>
              <p:cNvSpPr>
                <a:spLocks noChangeArrowheads="1"/>
              </p:cNvSpPr>
              <p:nvPr/>
            </p:nvSpPr>
            <p:spPr bwMode="auto">
              <a:xfrm>
                <a:off x="2687638"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3" name="Rectangle 94"/>
              <p:cNvSpPr>
                <a:spLocks noChangeArrowheads="1"/>
              </p:cNvSpPr>
              <p:nvPr/>
            </p:nvSpPr>
            <p:spPr bwMode="auto">
              <a:xfrm>
                <a:off x="26908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4" name="Rectangle 97"/>
              <p:cNvSpPr>
                <a:spLocks noChangeArrowheads="1"/>
              </p:cNvSpPr>
              <p:nvPr/>
            </p:nvSpPr>
            <p:spPr bwMode="auto">
              <a:xfrm>
                <a:off x="2541588" y="2430463"/>
                <a:ext cx="77788" cy="74613"/>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395" name="Rectangle 99"/>
              <p:cNvSpPr>
                <a:spLocks noChangeArrowheads="1"/>
              </p:cNvSpPr>
              <p:nvPr/>
            </p:nvSpPr>
            <p:spPr bwMode="auto">
              <a:xfrm>
                <a:off x="2544763"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6" name="Rectangle 101"/>
              <p:cNvSpPr>
                <a:spLocks noChangeArrowheads="1"/>
              </p:cNvSpPr>
              <p:nvPr/>
            </p:nvSpPr>
            <p:spPr bwMode="auto">
              <a:xfrm>
                <a:off x="239077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7" name="Rectangle 102"/>
              <p:cNvSpPr>
                <a:spLocks noChangeArrowheads="1"/>
              </p:cNvSpPr>
              <p:nvPr/>
            </p:nvSpPr>
            <p:spPr bwMode="auto">
              <a:xfrm>
                <a:off x="2393950"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8" name="Rectangle 103"/>
              <p:cNvSpPr>
                <a:spLocks noChangeArrowheads="1"/>
              </p:cNvSpPr>
              <p:nvPr/>
            </p:nvSpPr>
            <p:spPr bwMode="auto">
              <a:xfrm>
                <a:off x="23987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399" name="Rectangle 104"/>
              <p:cNvSpPr>
                <a:spLocks noChangeArrowheads="1"/>
              </p:cNvSpPr>
              <p:nvPr/>
            </p:nvSpPr>
            <p:spPr bwMode="auto">
              <a:xfrm>
                <a:off x="2398713"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0" name="Rectangle 106"/>
              <p:cNvSpPr>
                <a:spLocks noChangeArrowheads="1"/>
              </p:cNvSpPr>
              <p:nvPr/>
            </p:nvSpPr>
            <p:spPr bwMode="auto">
              <a:xfrm>
                <a:off x="2244725"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1" name="Rectangle 107"/>
              <p:cNvSpPr>
                <a:spLocks noChangeArrowheads="1"/>
              </p:cNvSpPr>
              <p:nvPr/>
            </p:nvSpPr>
            <p:spPr bwMode="auto">
              <a:xfrm>
                <a:off x="224790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2" name="Rectangle 108"/>
              <p:cNvSpPr>
                <a:spLocks noChangeArrowheads="1"/>
              </p:cNvSpPr>
              <p:nvPr/>
            </p:nvSpPr>
            <p:spPr bwMode="auto">
              <a:xfrm>
                <a:off x="224790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3" name="Rectangle 111"/>
              <p:cNvSpPr>
                <a:spLocks noChangeArrowheads="1"/>
              </p:cNvSpPr>
              <p:nvPr/>
            </p:nvSpPr>
            <p:spPr bwMode="auto">
              <a:xfrm>
                <a:off x="2101850" y="2430463"/>
                <a:ext cx="7461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4" name="Rectangle 112"/>
              <p:cNvSpPr>
                <a:spLocks noChangeArrowheads="1"/>
              </p:cNvSpPr>
              <p:nvPr/>
            </p:nvSpPr>
            <p:spPr bwMode="auto">
              <a:xfrm>
                <a:off x="2101850" y="2278063"/>
                <a:ext cx="746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5" name="Rectangle 115"/>
              <p:cNvSpPr>
                <a:spLocks noChangeArrowheads="1"/>
              </p:cNvSpPr>
              <p:nvPr/>
            </p:nvSpPr>
            <p:spPr bwMode="auto">
              <a:xfrm>
                <a:off x="1947863" y="2725738"/>
                <a:ext cx="8572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6" name="Rectangle 116"/>
              <p:cNvSpPr>
                <a:spLocks noChangeArrowheads="1"/>
              </p:cNvSpPr>
              <p:nvPr/>
            </p:nvSpPr>
            <p:spPr bwMode="auto">
              <a:xfrm>
                <a:off x="19510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7" name="Rectangle 117"/>
              <p:cNvSpPr>
                <a:spLocks noChangeArrowheads="1"/>
              </p:cNvSpPr>
              <p:nvPr/>
            </p:nvSpPr>
            <p:spPr bwMode="auto">
              <a:xfrm>
                <a:off x="1954213" y="2430463"/>
                <a:ext cx="762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8" name="Rectangle 118"/>
              <p:cNvSpPr>
                <a:spLocks noChangeArrowheads="1"/>
              </p:cNvSpPr>
              <p:nvPr/>
            </p:nvSpPr>
            <p:spPr bwMode="auto">
              <a:xfrm>
                <a:off x="1963271" y="2272553"/>
                <a:ext cx="62380" cy="769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09" name="Rectangle 119"/>
              <p:cNvSpPr>
                <a:spLocks noChangeArrowheads="1"/>
              </p:cNvSpPr>
              <p:nvPr/>
            </p:nvSpPr>
            <p:spPr bwMode="auto">
              <a:xfrm>
                <a:off x="1958975"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0" name="Rectangle 121"/>
              <p:cNvSpPr>
                <a:spLocks noChangeArrowheads="1"/>
              </p:cNvSpPr>
              <p:nvPr/>
            </p:nvSpPr>
            <p:spPr bwMode="auto">
              <a:xfrm>
                <a:off x="1800225"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1" name="Rectangle 122"/>
              <p:cNvSpPr>
                <a:spLocks noChangeArrowheads="1"/>
              </p:cNvSpPr>
              <p:nvPr/>
            </p:nvSpPr>
            <p:spPr bwMode="auto">
              <a:xfrm>
                <a:off x="1804988"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2" name="Rectangle 123"/>
              <p:cNvSpPr>
                <a:spLocks noChangeArrowheads="1"/>
              </p:cNvSpPr>
              <p:nvPr/>
            </p:nvSpPr>
            <p:spPr bwMode="auto">
              <a:xfrm>
                <a:off x="1808163" y="2278063"/>
                <a:ext cx="71438" cy="71438"/>
              </a:xfrm>
              <a:prstGeom prst="rect">
                <a:avLst/>
              </a:prstGeom>
              <a:grpFill/>
              <a:ln>
                <a:noFill/>
              </a:ln>
            </p:spPr>
            <p:txBody>
              <a:bodyPr vert="horz" wrap="square" lIns="82296" tIns="41148" rIns="82296" bIns="41148" numCol="1" anchor="t" anchorCtr="0" compatLnSpc="1">
                <a:prstTxWarp prst="textNoShape">
                  <a:avLst/>
                </a:prstTxWarp>
              </a:bodyPr>
              <a:lstStyle/>
              <a:p>
                <a:endParaRPr lang="en-US" sz="1264"/>
              </a:p>
            </p:txBody>
          </p:sp>
          <p:sp>
            <p:nvSpPr>
              <p:cNvPr id="413" name="Rectangle 124"/>
              <p:cNvSpPr>
                <a:spLocks noChangeArrowheads="1"/>
              </p:cNvSpPr>
              <p:nvPr/>
            </p:nvSpPr>
            <p:spPr bwMode="auto">
              <a:xfrm>
                <a:off x="18113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4" name="Rectangle 126"/>
              <p:cNvSpPr>
                <a:spLocks noChangeArrowheads="1"/>
              </p:cNvSpPr>
              <p:nvPr/>
            </p:nvSpPr>
            <p:spPr bwMode="auto">
              <a:xfrm>
                <a:off x="165735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5" name="Rectangle 127"/>
              <p:cNvSpPr>
                <a:spLocks noChangeArrowheads="1"/>
              </p:cNvSpPr>
              <p:nvPr/>
            </p:nvSpPr>
            <p:spPr bwMode="auto">
              <a:xfrm>
                <a:off x="1662113"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6" name="Rectangle 130"/>
              <p:cNvSpPr>
                <a:spLocks noChangeArrowheads="1"/>
              </p:cNvSpPr>
              <p:nvPr/>
            </p:nvSpPr>
            <p:spPr bwMode="auto">
              <a:xfrm>
                <a:off x="15113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7" name="Rectangle 131"/>
              <p:cNvSpPr>
                <a:spLocks noChangeArrowheads="1"/>
              </p:cNvSpPr>
              <p:nvPr/>
            </p:nvSpPr>
            <p:spPr bwMode="auto">
              <a:xfrm>
                <a:off x="1511300"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8" name="Rectangle 132"/>
              <p:cNvSpPr>
                <a:spLocks noChangeArrowheads="1"/>
              </p:cNvSpPr>
              <p:nvPr/>
            </p:nvSpPr>
            <p:spPr bwMode="auto">
              <a:xfrm>
                <a:off x="151447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19" name="Rectangle 133"/>
              <p:cNvSpPr>
                <a:spLocks noChangeArrowheads="1"/>
              </p:cNvSpPr>
              <p:nvPr/>
            </p:nvSpPr>
            <p:spPr bwMode="auto">
              <a:xfrm>
                <a:off x="1519238" y="2130425"/>
                <a:ext cx="66675"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0" name="Rectangle 135"/>
              <p:cNvSpPr>
                <a:spLocks noChangeArrowheads="1"/>
              </p:cNvSpPr>
              <p:nvPr/>
            </p:nvSpPr>
            <p:spPr bwMode="auto">
              <a:xfrm>
                <a:off x="1360488"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1" name="Rectangle 137"/>
              <p:cNvSpPr>
                <a:spLocks noChangeArrowheads="1"/>
              </p:cNvSpPr>
              <p:nvPr/>
            </p:nvSpPr>
            <p:spPr bwMode="auto">
              <a:xfrm>
                <a:off x="136366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2" name="Rectangle 138"/>
              <p:cNvSpPr>
                <a:spLocks noChangeArrowheads="1"/>
              </p:cNvSpPr>
              <p:nvPr/>
            </p:nvSpPr>
            <p:spPr bwMode="auto">
              <a:xfrm>
                <a:off x="1368425"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3" name="Rectangle 141"/>
              <p:cNvSpPr>
                <a:spLocks noChangeArrowheads="1"/>
              </p:cNvSpPr>
              <p:nvPr/>
            </p:nvSpPr>
            <p:spPr bwMode="auto">
              <a:xfrm>
                <a:off x="1214438"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4" name="Rectangle 142"/>
              <p:cNvSpPr>
                <a:spLocks noChangeArrowheads="1"/>
              </p:cNvSpPr>
              <p:nvPr/>
            </p:nvSpPr>
            <p:spPr bwMode="auto">
              <a:xfrm>
                <a:off x="1217613" y="2430463"/>
                <a:ext cx="79375"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5" name="Rectangle 143"/>
              <p:cNvSpPr>
                <a:spLocks noChangeArrowheads="1"/>
              </p:cNvSpPr>
              <p:nvPr/>
            </p:nvSpPr>
            <p:spPr bwMode="auto">
              <a:xfrm>
                <a:off x="122078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6" name="Rectangle 144"/>
              <p:cNvSpPr>
                <a:spLocks noChangeArrowheads="1"/>
              </p:cNvSpPr>
              <p:nvPr/>
            </p:nvSpPr>
            <p:spPr bwMode="auto">
              <a:xfrm>
                <a:off x="122078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7" name="Rectangle 146"/>
              <p:cNvSpPr>
                <a:spLocks noChangeArrowheads="1"/>
              </p:cNvSpPr>
              <p:nvPr/>
            </p:nvSpPr>
            <p:spPr bwMode="auto">
              <a:xfrm>
                <a:off x="1066800" y="2725738"/>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8" name="Rectangle 147"/>
              <p:cNvSpPr>
                <a:spLocks noChangeArrowheads="1"/>
              </p:cNvSpPr>
              <p:nvPr/>
            </p:nvSpPr>
            <p:spPr bwMode="auto">
              <a:xfrm>
                <a:off x="1066800" y="2578100"/>
                <a:ext cx="82550"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29" name="Rectangle 148"/>
              <p:cNvSpPr>
                <a:spLocks noChangeArrowheads="1"/>
              </p:cNvSpPr>
              <p:nvPr/>
            </p:nvSpPr>
            <p:spPr bwMode="auto">
              <a:xfrm>
                <a:off x="1071563" y="2430463"/>
                <a:ext cx="777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0" name="Rectangle 149"/>
              <p:cNvSpPr>
                <a:spLocks noChangeArrowheads="1"/>
              </p:cNvSpPr>
              <p:nvPr/>
            </p:nvSpPr>
            <p:spPr bwMode="auto">
              <a:xfrm>
                <a:off x="1074738" y="2278063"/>
                <a:ext cx="71438"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431" name="Rectangle 150"/>
              <p:cNvSpPr>
                <a:spLocks noChangeArrowheads="1"/>
              </p:cNvSpPr>
              <p:nvPr/>
            </p:nvSpPr>
            <p:spPr bwMode="auto">
              <a:xfrm>
                <a:off x="1074738" y="2130425"/>
                <a:ext cx="6826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grpSp>
        <p:nvGrpSpPr>
          <p:cNvPr id="2" name="Group 1"/>
          <p:cNvGrpSpPr/>
          <p:nvPr/>
        </p:nvGrpSpPr>
        <p:grpSpPr>
          <a:xfrm>
            <a:off x="2058107" y="3670346"/>
            <a:ext cx="1818798" cy="1803083"/>
            <a:chOff x="5065713" y="3267075"/>
            <a:chExt cx="2020887" cy="2003425"/>
          </a:xfrm>
        </p:grpSpPr>
        <p:sp>
          <p:nvSpPr>
            <p:cNvPr id="770" name="Freeform 184"/>
            <p:cNvSpPr>
              <a:spLocks/>
            </p:cNvSpPr>
            <p:nvPr/>
          </p:nvSpPr>
          <p:spPr bwMode="auto">
            <a:xfrm>
              <a:off x="5065713" y="3267075"/>
              <a:ext cx="2020887" cy="477837"/>
            </a:xfrm>
            <a:custGeom>
              <a:avLst/>
              <a:gdLst>
                <a:gd name="T0" fmla="*/ 1089 w 1273"/>
                <a:gd name="T1" fmla="*/ 301 h 301"/>
                <a:gd name="T2" fmla="*/ 0 w 1273"/>
                <a:gd name="T3" fmla="*/ 301 h 301"/>
                <a:gd name="T4" fmla="*/ 448 w 1273"/>
                <a:gd name="T5" fmla="*/ 0 h 301"/>
                <a:gd name="T6" fmla="*/ 1273 w 1273"/>
                <a:gd name="T7" fmla="*/ 0 h 301"/>
                <a:gd name="T8" fmla="*/ 1089 w 1273"/>
                <a:gd name="T9" fmla="*/ 301 h 301"/>
              </a:gdLst>
              <a:ahLst/>
              <a:cxnLst>
                <a:cxn ang="0">
                  <a:pos x="T0" y="T1"/>
                </a:cxn>
                <a:cxn ang="0">
                  <a:pos x="T2" y="T3"/>
                </a:cxn>
                <a:cxn ang="0">
                  <a:pos x="T4" y="T5"/>
                </a:cxn>
                <a:cxn ang="0">
                  <a:pos x="T6" y="T7"/>
                </a:cxn>
                <a:cxn ang="0">
                  <a:pos x="T8" y="T9"/>
                </a:cxn>
              </a:cxnLst>
              <a:rect l="0" t="0" r="r" b="b"/>
              <a:pathLst>
                <a:path w="1273" h="301">
                  <a:moveTo>
                    <a:pt x="1089" y="301"/>
                  </a:moveTo>
                  <a:lnTo>
                    <a:pt x="0" y="301"/>
                  </a:lnTo>
                  <a:lnTo>
                    <a:pt x="448" y="0"/>
                  </a:lnTo>
                  <a:lnTo>
                    <a:pt x="1273" y="0"/>
                  </a:lnTo>
                  <a:lnTo>
                    <a:pt x="1089" y="301"/>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71" name="Freeform 185"/>
            <p:cNvSpPr>
              <a:spLocks/>
            </p:cNvSpPr>
            <p:nvPr/>
          </p:nvSpPr>
          <p:spPr bwMode="auto">
            <a:xfrm>
              <a:off x="5065713" y="3744913"/>
              <a:ext cx="1728787" cy="1525587"/>
            </a:xfrm>
            <a:custGeom>
              <a:avLst/>
              <a:gdLst>
                <a:gd name="T0" fmla="*/ 0 w 1089"/>
                <a:gd name="T1" fmla="*/ 0 h 961"/>
                <a:gd name="T2" fmla="*/ 724 w 1089"/>
                <a:gd name="T3" fmla="*/ 961 h 961"/>
                <a:gd name="T4" fmla="*/ 1089 w 1089"/>
                <a:gd name="T5" fmla="*/ 0 h 961"/>
                <a:gd name="T6" fmla="*/ 0 w 1089"/>
                <a:gd name="T7" fmla="*/ 0 h 961"/>
              </a:gdLst>
              <a:ahLst/>
              <a:cxnLst>
                <a:cxn ang="0">
                  <a:pos x="T0" y="T1"/>
                </a:cxn>
                <a:cxn ang="0">
                  <a:pos x="T2" y="T3"/>
                </a:cxn>
                <a:cxn ang="0">
                  <a:pos x="T4" y="T5"/>
                </a:cxn>
                <a:cxn ang="0">
                  <a:pos x="T6" y="T7"/>
                </a:cxn>
              </a:cxnLst>
              <a:rect l="0" t="0" r="r" b="b"/>
              <a:pathLst>
                <a:path w="1089" h="961">
                  <a:moveTo>
                    <a:pt x="0" y="0"/>
                  </a:moveTo>
                  <a:lnTo>
                    <a:pt x="724" y="961"/>
                  </a:lnTo>
                  <a:lnTo>
                    <a:pt x="1089" y="0"/>
                  </a:lnTo>
                  <a:lnTo>
                    <a:pt x="0" y="0"/>
                  </a:ln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72" name="Freeform 186"/>
            <p:cNvSpPr>
              <a:spLocks/>
            </p:cNvSpPr>
            <p:nvPr/>
          </p:nvSpPr>
          <p:spPr bwMode="auto">
            <a:xfrm>
              <a:off x="6215063" y="3267075"/>
              <a:ext cx="871537" cy="2003425"/>
            </a:xfrm>
            <a:custGeom>
              <a:avLst/>
              <a:gdLst>
                <a:gd name="T0" fmla="*/ 0 w 549"/>
                <a:gd name="T1" fmla="*/ 1262 h 1262"/>
                <a:gd name="T2" fmla="*/ 365 w 549"/>
                <a:gd name="T3" fmla="*/ 301 h 1262"/>
                <a:gd name="T4" fmla="*/ 549 w 549"/>
                <a:gd name="T5" fmla="*/ 0 h 1262"/>
                <a:gd name="T6" fmla="*/ 0 w 549"/>
                <a:gd name="T7" fmla="*/ 1262 h 1262"/>
              </a:gdLst>
              <a:ahLst/>
              <a:cxnLst>
                <a:cxn ang="0">
                  <a:pos x="T0" y="T1"/>
                </a:cxn>
                <a:cxn ang="0">
                  <a:pos x="T2" y="T3"/>
                </a:cxn>
                <a:cxn ang="0">
                  <a:pos x="T4" y="T5"/>
                </a:cxn>
                <a:cxn ang="0">
                  <a:pos x="T6" y="T7"/>
                </a:cxn>
              </a:cxnLst>
              <a:rect l="0" t="0" r="r" b="b"/>
              <a:pathLst>
                <a:path w="549" h="1262">
                  <a:moveTo>
                    <a:pt x="0" y="1262"/>
                  </a:moveTo>
                  <a:lnTo>
                    <a:pt x="365" y="301"/>
                  </a:lnTo>
                  <a:lnTo>
                    <a:pt x="549" y="0"/>
                  </a:lnTo>
                  <a:lnTo>
                    <a:pt x="0" y="1262"/>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4" name="Group 3"/>
          <p:cNvGrpSpPr/>
          <p:nvPr/>
        </p:nvGrpSpPr>
        <p:grpSpPr>
          <a:xfrm>
            <a:off x="4395120" y="3059550"/>
            <a:ext cx="1557337" cy="1727359"/>
            <a:chOff x="6794500" y="2879725"/>
            <a:chExt cx="1730375" cy="1919288"/>
          </a:xfrm>
        </p:grpSpPr>
        <p:sp>
          <p:nvSpPr>
            <p:cNvPr id="773" name="Freeform 187"/>
            <p:cNvSpPr>
              <a:spLocks/>
            </p:cNvSpPr>
            <p:nvPr/>
          </p:nvSpPr>
          <p:spPr bwMode="auto">
            <a:xfrm>
              <a:off x="6794500" y="2879725"/>
              <a:ext cx="1730375" cy="395287"/>
            </a:xfrm>
            <a:custGeom>
              <a:avLst/>
              <a:gdLst>
                <a:gd name="T0" fmla="*/ 0 w 1090"/>
                <a:gd name="T1" fmla="*/ 249 h 249"/>
                <a:gd name="T2" fmla="*/ 184 w 1090"/>
                <a:gd name="T3" fmla="*/ 0 h 249"/>
                <a:gd name="T4" fmla="*/ 1090 w 1090"/>
                <a:gd name="T5" fmla="*/ 0 h 249"/>
                <a:gd name="T6" fmla="*/ 1090 w 1090"/>
                <a:gd name="T7" fmla="*/ 249 h 249"/>
                <a:gd name="T8" fmla="*/ 0 w 1090"/>
                <a:gd name="T9" fmla="*/ 249 h 249"/>
              </a:gdLst>
              <a:ahLst/>
              <a:cxnLst>
                <a:cxn ang="0">
                  <a:pos x="T0" y="T1"/>
                </a:cxn>
                <a:cxn ang="0">
                  <a:pos x="T2" y="T3"/>
                </a:cxn>
                <a:cxn ang="0">
                  <a:pos x="T4" y="T5"/>
                </a:cxn>
                <a:cxn ang="0">
                  <a:pos x="T6" y="T7"/>
                </a:cxn>
                <a:cxn ang="0">
                  <a:pos x="T8" y="T9"/>
                </a:cxn>
              </a:cxnLst>
              <a:rect l="0" t="0" r="r" b="b"/>
              <a:pathLst>
                <a:path w="1090" h="249">
                  <a:moveTo>
                    <a:pt x="0" y="249"/>
                  </a:moveTo>
                  <a:lnTo>
                    <a:pt x="184" y="0"/>
                  </a:lnTo>
                  <a:lnTo>
                    <a:pt x="1090" y="0"/>
                  </a:lnTo>
                  <a:lnTo>
                    <a:pt x="1090" y="249"/>
                  </a:lnTo>
                  <a:lnTo>
                    <a:pt x="0" y="249"/>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74" name="Freeform 188"/>
            <p:cNvSpPr>
              <a:spLocks/>
            </p:cNvSpPr>
            <p:nvPr/>
          </p:nvSpPr>
          <p:spPr bwMode="auto">
            <a:xfrm>
              <a:off x="6794500" y="3275013"/>
              <a:ext cx="1730375" cy="1524000"/>
            </a:xfrm>
            <a:custGeom>
              <a:avLst/>
              <a:gdLst>
                <a:gd name="T0" fmla="*/ 0 w 1090"/>
                <a:gd name="T1" fmla="*/ 0 h 960"/>
                <a:gd name="T2" fmla="*/ 596 w 1090"/>
                <a:gd name="T3" fmla="*/ 960 h 960"/>
                <a:gd name="T4" fmla="*/ 1090 w 1090"/>
                <a:gd name="T5" fmla="*/ 0 h 960"/>
                <a:gd name="T6" fmla="*/ 0 w 1090"/>
                <a:gd name="T7" fmla="*/ 0 h 960"/>
              </a:gdLst>
              <a:ahLst/>
              <a:cxnLst>
                <a:cxn ang="0">
                  <a:pos x="T0" y="T1"/>
                </a:cxn>
                <a:cxn ang="0">
                  <a:pos x="T2" y="T3"/>
                </a:cxn>
                <a:cxn ang="0">
                  <a:pos x="T4" y="T5"/>
                </a:cxn>
                <a:cxn ang="0">
                  <a:pos x="T6" y="T7"/>
                </a:cxn>
              </a:cxnLst>
              <a:rect l="0" t="0" r="r" b="b"/>
              <a:pathLst>
                <a:path w="1090" h="960">
                  <a:moveTo>
                    <a:pt x="0" y="0"/>
                  </a:moveTo>
                  <a:lnTo>
                    <a:pt x="596" y="960"/>
                  </a:lnTo>
                  <a:lnTo>
                    <a:pt x="1090" y="0"/>
                  </a:lnTo>
                  <a:lnTo>
                    <a:pt x="0" y="0"/>
                  </a:lnTo>
                  <a:close/>
                </a:path>
              </a:pathLst>
            </a:cu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6" name="Group 5"/>
          <p:cNvGrpSpPr/>
          <p:nvPr/>
        </p:nvGrpSpPr>
        <p:grpSpPr>
          <a:xfrm>
            <a:off x="8415281" y="2084430"/>
            <a:ext cx="1823086" cy="1585913"/>
            <a:chOff x="9963150" y="2100263"/>
            <a:chExt cx="2025650" cy="1762125"/>
          </a:xfrm>
        </p:grpSpPr>
        <p:sp>
          <p:nvSpPr>
            <p:cNvPr id="775" name="Freeform 189"/>
            <p:cNvSpPr>
              <a:spLocks/>
            </p:cNvSpPr>
            <p:nvPr/>
          </p:nvSpPr>
          <p:spPr bwMode="auto">
            <a:xfrm>
              <a:off x="9963150" y="2100263"/>
              <a:ext cx="2025650" cy="233362"/>
            </a:xfrm>
            <a:custGeom>
              <a:avLst/>
              <a:gdLst>
                <a:gd name="T0" fmla="*/ 185 w 1276"/>
                <a:gd name="T1" fmla="*/ 147 h 147"/>
                <a:gd name="T2" fmla="*/ 1276 w 1276"/>
                <a:gd name="T3" fmla="*/ 147 h 147"/>
                <a:gd name="T4" fmla="*/ 828 w 1276"/>
                <a:gd name="T5" fmla="*/ 0 h 147"/>
                <a:gd name="T6" fmla="*/ 0 w 1276"/>
                <a:gd name="T7" fmla="*/ 0 h 147"/>
                <a:gd name="T8" fmla="*/ 185 w 1276"/>
                <a:gd name="T9" fmla="*/ 147 h 147"/>
              </a:gdLst>
              <a:ahLst/>
              <a:cxnLst>
                <a:cxn ang="0">
                  <a:pos x="T0" y="T1"/>
                </a:cxn>
                <a:cxn ang="0">
                  <a:pos x="T2" y="T3"/>
                </a:cxn>
                <a:cxn ang="0">
                  <a:pos x="T4" y="T5"/>
                </a:cxn>
                <a:cxn ang="0">
                  <a:pos x="T6" y="T7"/>
                </a:cxn>
                <a:cxn ang="0">
                  <a:pos x="T8" y="T9"/>
                </a:cxn>
              </a:cxnLst>
              <a:rect l="0" t="0" r="r" b="b"/>
              <a:pathLst>
                <a:path w="1276" h="147">
                  <a:moveTo>
                    <a:pt x="185" y="147"/>
                  </a:moveTo>
                  <a:lnTo>
                    <a:pt x="1276" y="147"/>
                  </a:lnTo>
                  <a:lnTo>
                    <a:pt x="828" y="0"/>
                  </a:lnTo>
                  <a:lnTo>
                    <a:pt x="0" y="0"/>
                  </a:lnTo>
                  <a:lnTo>
                    <a:pt x="185" y="147"/>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76" name="Freeform 190"/>
            <p:cNvSpPr>
              <a:spLocks/>
            </p:cNvSpPr>
            <p:nvPr/>
          </p:nvSpPr>
          <p:spPr bwMode="auto">
            <a:xfrm>
              <a:off x="10256838" y="2333625"/>
              <a:ext cx="1731962" cy="1528762"/>
            </a:xfrm>
            <a:custGeom>
              <a:avLst/>
              <a:gdLst>
                <a:gd name="T0" fmla="*/ 1091 w 1091"/>
                <a:gd name="T1" fmla="*/ 0 h 963"/>
                <a:gd name="T2" fmla="*/ 364 w 1091"/>
                <a:gd name="T3" fmla="*/ 963 h 963"/>
                <a:gd name="T4" fmla="*/ 0 w 1091"/>
                <a:gd name="T5" fmla="*/ 0 h 963"/>
                <a:gd name="T6" fmla="*/ 1091 w 1091"/>
                <a:gd name="T7" fmla="*/ 0 h 963"/>
              </a:gdLst>
              <a:ahLst/>
              <a:cxnLst>
                <a:cxn ang="0">
                  <a:pos x="T0" y="T1"/>
                </a:cxn>
                <a:cxn ang="0">
                  <a:pos x="T2" y="T3"/>
                </a:cxn>
                <a:cxn ang="0">
                  <a:pos x="T4" y="T5"/>
                </a:cxn>
                <a:cxn ang="0">
                  <a:pos x="T6" y="T7"/>
                </a:cxn>
              </a:cxnLst>
              <a:rect l="0" t="0" r="r" b="b"/>
              <a:pathLst>
                <a:path w="1091" h="963">
                  <a:moveTo>
                    <a:pt x="1091" y="0"/>
                  </a:moveTo>
                  <a:lnTo>
                    <a:pt x="364" y="963"/>
                  </a:lnTo>
                  <a:lnTo>
                    <a:pt x="0" y="0"/>
                  </a:lnTo>
                  <a:lnTo>
                    <a:pt x="1091" y="0"/>
                  </a:ln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77" name="Freeform 191"/>
            <p:cNvSpPr>
              <a:spLocks/>
            </p:cNvSpPr>
            <p:nvPr/>
          </p:nvSpPr>
          <p:spPr bwMode="auto">
            <a:xfrm>
              <a:off x="9963150" y="2100263"/>
              <a:ext cx="871537" cy="1762125"/>
            </a:xfrm>
            <a:custGeom>
              <a:avLst/>
              <a:gdLst>
                <a:gd name="T0" fmla="*/ 549 w 549"/>
                <a:gd name="T1" fmla="*/ 1110 h 1110"/>
                <a:gd name="T2" fmla="*/ 185 w 549"/>
                <a:gd name="T3" fmla="*/ 147 h 1110"/>
                <a:gd name="T4" fmla="*/ 0 w 549"/>
                <a:gd name="T5" fmla="*/ 0 h 1110"/>
                <a:gd name="T6" fmla="*/ 549 w 549"/>
                <a:gd name="T7" fmla="*/ 1110 h 1110"/>
              </a:gdLst>
              <a:ahLst/>
              <a:cxnLst>
                <a:cxn ang="0">
                  <a:pos x="T0" y="T1"/>
                </a:cxn>
                <a:cxn ang="0">
                  <a:pos x="T2" y="T3"/>
                </a:cxn>
                <a:cxn ang="0">
                  <a:pos x="T4" y="T5"/>
                </a:cxn>
                <a:cxn ang="0">
                  <a:pos x="T6" y="T7"/>
                </a:cxn>
              </a:cxnLst>
              <a:rect l="0" t="0" r="r" b="b"/>
              <a:pathLst>
                <a:path w="549" h="1110">
                  <a:moveTo>
                    <a:pt x="549" y="1110"/>
                  </a:moveTo>
                  <a:lnTo>
                    <a:pt x="185" y="147"/>
                  </a:lnTo>
                  <a:lnTo>
                    <a:pt x="0" y="0"/>
                  </a:lnTo>
                  <a:lnTo>
                    <a:pt x="549" y="111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grpSp>
        <p:nvGrpSpPr>
          <p:cNvPr id="5" name="Group 4"/>
          <p:cNvGrpSpPr/>
          <p:nvPr/>
        </p:nvGrpSpPr>
        <p:grpSpPr>
          <a:xfrm>
            <a:off x="6550008" y="2516837"/>
            <a:ext cx="1558766" cy="1657349"/>
            <a:chOff x="8524875" y="2487613"/>
            <a:chExt cx="1731962" cy="1841499"/>
          </a:xfrm>
        </p:grpSpPr>
        <p:sp>
          <p:nvSpPr>
            <p:cNvPr id="778" name="Freeform 192"/>
            <p:cNvSpPr>
              <a:spLocks/>
            </p:cNvSpPr>
            <p:nvPr/>
          </p:nvSpPr>
          <p:spPr bwMode="auto">
            <a:xfrm>
              <a:off x="8524875" y="2487613"/>
              <a:ext cx="1731962" cy="315912"/>
            </a:xfrm>
            <a:custGeom>
              <a:avLst/>
              <a:gdLst>
                <a:gd name="T0" fmla="*/ 1091 w 1091"/>
                <a:gd name="T1" fmla="*/ 199 h 199"/>
                <a:gd name="T2" fmla="*/ 906 w 1091"/>
                <a:gd name="T3" fmla="*/ 0 h 199"/>
                <a:gd name="T4" fmla="*/ 0 w 1091"/>
                <a:gd name="T5" fmla="*/ 0 h 199"/>
                <a:gd name="T6" fmla="*/ 0 w 1091"/>
                <a:gd name="T7" fmla="*/ 199 h 199"/>
                <a:gd name="T8" fmla="*/ 1091 w 1091"/>
                <a:gd name="T9" fmla="*/ 199 h 199"/>
              </a:gdLst>
              <a:ahLst/>
              <a:cxnLst>
                <a:cxn ang="0">
                  <a:pos x="T0" y="T1"/>
                </a:cxn>
                <a:cxn ang="0">
                  <a:pos x="T2" y="T3"/>
                </a:cxn>
                <a:cxn ang="0">
                  <a:pos x="T4" y="T5"/>
                </a:cxn>
                <a:cxn ang="0">
                  <a:pos x="T6" y="T7"/>
                </a:cxn>
                <a:cxn ang="0">
                  <a:pos x="T8" y="T9"/>
                </a:cxn>
              </a:cxnLst>
              <a:rect l="0" t="0" r="r" b="b"/>
              <a:pathLst>
                <a:path w="1091" h="199">
                  <a:moveTo>
                    <a:pt x="1091" y="199"/>
                  </a:moveTo>
                  <a:lnTo>
                    <a:pt x="906" y="0"/>
                  </a:lnTo>
                  <a:lnTo>
                    <a:pt x="0" y="0"/>
                  </a:lnTo>
                  <a:lnTo>
                    <a:pt x="0" y="199"/>
                  </a:lnTo>
                  <a:lnTo>
                    <a:pt x="1091" y="199"/>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79" name="Freeform 193"/>
            <p:cNvSpPr>
              <a:spLocks/>
            </p:cNvSpPr>
            <p:nvPr/>
          </p:nvSpPr>
          <p:spPr bwMode="auto">
            <a:xfrm>
              <a:off x="8524875" y="2803525"/>
              <a:ext cx="1731962" cy="1525587"/>
            </a:xfrm>
            <a:custGeom>
              <a:avLst/>
              <a:gdLst>
                <a:gd name="T0" fmla="*/ 1091 w 1091"/>
                <a:gd name="T1" fmla="*/ 0 h 961"/>
                <a:gd name="T2" fmla="*/ 495 w 1091"/>
                <a:gd name="T3" fmla="*/ 961 h 961"/>
                <a:gd name="T4" fmla="*/ 0 w 1091"/>
                <a:gd name="T5" fmla="*/ 0 h 961"/>
                <a:gd name="T6" fmla="*/ 1091 w 1091"/>
                <a:gd name="T7" fmla="*/ 0 h 961"/>
              </a:gdLst>
              <a:ahLst/>
              <a:cxnLst>
                <a:cxn ang="0">
                  <a:pos x="T0" y="T1"/>
                </a:cxn>
                <a:cxn ang="0">
                  <a:pos x="T2" y="T3"/>
                </a:cxn>
                <a:cxn ang="0">
                  <a:pos x="T4" y="T5"/>
                </a:cxn>
                <a:cxn ang="0">
                  <a:pos x="T6" y="T7"/>
                </a:cxn>
              </a:cxnLst>
              <a:rect l="0" t="0" r="r" b="b"/>
              <a:pathLst>
                <a:path w="1091" h="961">
                  <a:moveTo>
                    <a:pt x="1091" y="0"/>
                  </a:moveTo>
                  <a:lnTo>
                    <a:pt x="495" y="961"/>
                  </a:lnTo>
                  <a:lnTo>
                    <a:pt x="0" y="0"/>
                  </a:lnTo>
                  <a:lnTo>
                    <a:pt x="1091" y="0"/>
                  </a:lnTo>
                  <a:close/>
                </a:path>
              </a:pathLst>
            </a:cu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grpSp>
      <p:sp>
        <p:nvSpPr>
          <p:cNvPr id="780" name="Freeform 12"/>
          <p:cNvSpPr>
            <a:spLocks noEditPoints="1"/>
          </p:cNvSpPr>
          <p:nvPr/>
        </p:nvSpPr>
        <p:spPr bwMode="auto">
          <a:xfrm>
            <a:off x="2591404" y="2696249"/>
            <a:ext cx="1047275" cy="1303020"/>
          </a:xfrm>
          <a:custGeom>
            <a:avLst/>
            <a:gdLst>
              <a:gd name="T0" fmla="*/ 276 w 310"/>
              <a:gd name="T1" fmla="*/ 353 h 385"/>
              <a:gd name="T2" fmla="*/ 253 w 310"/>
              <a:gd name="T3" fmla="*/ 325 h 385"/>
              <a:gd name="T4" fmla="*/ 246 w 310"/>
              <a:gd name="T5" fmla="*/ 228 h 385"/>
              <a:gd name="T6" fmla="*/ 246 w 310"/>
              <a:gd name="T7" fmla="*/ 158 h 385"/>
              <a:gd name="T8" fmla="*/ 245 w 310"/>
              <a:gd name="T9" fmla="*/ 100 h 385"/>
              <a:gd name="T10" fmla="*/ 209 w 310"/>
              <a:gd name="T11" fmla="*/ 52 h 385"/>
              <a:gd name="T12" fmla="*/ 121 w 310"/>
              <a:gd name="T13" fmla="*/ 44 h 385"/>
              <a:gd name="T14" fmla="*/ 71 w 310"/>
              <a:gd name="T15" fmla="*/ 73 h 385"/>
              <a:gd name="T16" fmla="*/ 58 w 310"/>
              <a:gd name="T17" fmla="*/ 145 h 385"/>
              <a:gd name="T18" fmla="*/ 58 w 310"/>
              <a:gd name="T19" fmla="*/ 204 h 385"/>
              <a:gd name="T20" fmla="*/ 54 w 310"/>
              <a:gd name="T21" fmla="*/ 308 h 385"/>
              <a:gd name="T22" fmla="*/ 51 w 310"/>
              <a:gd name="T23" fmla="*/ 332 h 385"/>
              <a:gd name="T24" fmla="*/ 28 w 310"/>
              <a:gd name="T25" fmla="*/ 355 h 385"/>
              <a:gd name="T26" fmla="*/ 16 w 310"/>
              <a:gd name="T27" fmla="*/ 375 h 385"/>
              <a:gd name="T28" fmla="*/ 43 w 310"/>
              <a:gd name="T29" fmla="*/ 363 h 385"/>
              <a:gd name="T30" fmla="*/ 67 w 310"/>
              <a:gd name="T31" fmla="*/ 381 h 385"/>
              <a:gd name="T32" fmla="*/ 64 w 310"/>
              <a:gd name="T33" fmla="*/ 371 h 385"/>
              <a:gd name="T34" fmla="*/ 75 w 310"/>
              <a:gd name="T35" fmla="*/ 326 h 385"/>
              <a:gd name="T36" fmla="*/ 85 w 310"/>
              <a:gd name="T37" fmla="*/ 236 h 385"/>
              <a:gd name="T38" fmla="*/ 92 w 310"/>
              <a:gd name="T39" fmla="*/ 165 h 385"/>
              <a:gd name="T40" fmla="*/ 94 w 310"/>
              <a:gd name="T41" fmla="*/ 130 h 385"/>
              <a:gd name="T42" fmla="*/ 115 w 310"/>
              <a:gd name="T43" fmla="*/ 137 h 385"/>
              <a:gd name="T44" fmla="*/ 99 w 310"/>
              <a:gd name="T45" fmla="*/ 212 h 385"/>
              <a:gd name="T46" fmla="*/ 106 w 310"/>
              <a:gd name="T47" fmla="*/ 272 h 385"/>
              <a:gd name="T48" fmla="*/ 97 w 310"/>
              <a:gd name="T49" fmla="*/ 317 h 385"/>
              <a:gd name="T50" fmla="*/ 125 w 310"/>
              <a:gd name="T51" fmla="*/ 350 h 385"/>
              <a:gd name="T52" fmla="*/ 133 w 310"/>
              <a:gd name="T53" fmla="*/ 289 h 385"/>
              <a:gd name="T54" fmla="*/ 130 w 310"/>
              <a:gd name="T55" fmla="*/ 258 h 385"/>
              <a:gd name="T56" fmla="*/ 148 w 310"/>
              <a:gd name="T57" fmla="*/ 221 h 385"/>
              <a:gd name="T58" fmla="*/ 161 w 310"/>
              <a:gd name="T59" fmla="*/ 209 h 385"/>
              <a:gd name="T60" fmla="*/ 172 w 310"/>
              <a:gd name="T61" fmla="*/ 301 h 385"/>
              <a:gd name="T62" fmla="*/ 179 w 310"/>
              <a:gd name="T63" fmla="*/ 341 h 385"/>
              <a:gd name="T64" fmla="*/ 212 w 310"/>
              <a:gd name="T65" fmla="*/ 322 h 385"/>
              <a:gd name="T66" fmla="*/ 221 w 310"/>
              <a:gd name="T67" fmla="*/ 269 h 385"/>
              <a:gd name="T68" fmla="*/ 235 w 310"/>
              <a:gd name="T69" fmla="*/ 337 h 385"/>
              <a:gd name="T70" fmla="*/ 239 w 310"/>
              <a:gd name="T71" fmla="*/ 372 h 385"/>
              <a:gd name="T72" fmla="*/ 251 w 310"/>
              <a:gd name="T73" fmla="*/ 369 h 385"/>
              <a:gd name="T74" fmla="*/ 278 w 310"/>
              <a:gd name="T75" fmla="*/ 377 h 385"/>
              <a:gd name="T76" fmla="*/ 295 w 310"/>
              <a:gd name="T77" fmla="*/ 370 h 385"/>
              <a:gd name="T78" fmla="*/ 204 w 310"/>
              <a:gd name="T79" fmla="*/ 130 h 385"/>
              <a:gd name="T80" fmla="*/ 211 w 310"/>
              <a:gd name="T81" fmla="*/ 142 h 385"/>
              <a:gd name="T82" fmla="*/ 221 w 310"/>
              <a:gd name="T83"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0" h="385">
                <a:moveTo>
                  <a:pt x="295" y="370"/>
                </a:moveTo>
                <a:cubicBezTo>
                  <a:pt x="285" y="370"/>
                  <a:pt x="278" y="355"/>
                  <a:pt x="276" y="353"/>
                </a:cubicBezTo>
                <a:cubicBezTo>
                  <a:pt x="274" y="351"/>
                  <a:pt x="276" y="348"/>
                  <a:pt x="272" y="345"/>
                </a:cubicBezTo>
                <a:cubicBezTo>
                  <a:pt x="267" y="342"/>
                  <a:pt x="254" y="332"/>
                  <a:pt x="253" y="325"/>
                </a:cubicBezTo>
                <a:cubicBezTo>
                  <a:pt x="252" y="319"/>
                  <a:pt x="248" y="289"/>
                  <a:pt x="249" y="281"/>
                </a:cubicBezTo>
                <a:cubicBezTo>
                  <a:pt x="250" y="273"/>
                  <a:pt x="245" y="235"/>
                  <a:pt x="246" y="228"/>
                </a:cubicBezTo>
                <a:cubicBezTo>
                  <a:pt x="247" y="221"/>
                  <a:pt x="243" y="212"/>
                  <a:pt x="243" y="201"/>
                </a:cubicBezTo>
                <a:cubicBezTo>
                  <a:pt x="243" y="190"/>
                  <a:pt x="247" y="164"/>
                  <a:pt x="246" y="158"/>
                </a:cubicBezTo>
                <a:cubicBezTo>
                  <a:pt x="246" y="152"/>
                  <a:pt x="241" y="139"/>
                  <a:pt x="241" y="133"/>
                </a:cubicBezTo>
                <a:cubicBezTo>
                  <a:pt x="242" y="127"/>
                  <a:pt x="246" y="112"/>
                  <a:pt x="245" y="100"/>
                </a:cubicBezTo>
                <a:cubicBezTo>
                  <a:pt x="244" y="89"/>
                  <a:pt x="235" y="73"/>
                  <a:pt x="227" y="68"/>
                </a:cubicBezTo>
                <a:cubicBezTo>
                  <a:pt x="219" y="63"/>
                  <a:pt x="209" y="52"/>
                  <a:pt x="209" y="52"/>
                </a:cubicBezTo>
                <a:cubicBezTo>
                  <a:pt x="201" y="41"/>
                  <a:pt x="186" y="42"/>
                  <a:pt x="186" y="42"/>
                </a:cubicBezTo>
                <a:cubicBezTo>
                  <a:pt x="148" y="0"/>
                  <a:pt x="121" y="44"/>
                  <a:pt x="121" y="44"/>
                </a:cubicBezTo>
                <a:cubicBezTo>
                  <a:pt x="112" y="40"/>
                  <a:pt x="98" y="54"/>
                  <a:pt x="93" y="58"/>
                </a:cubicBezTo>
                <a:cubicBezTo>
                  <a:pt x="88" y="62"/>
                  <a:pt x="84" y="66"/>
                  <a:pt x="71" y="73"/>
                </a:cubicBezTo>
                <a:cubicBezTo>
                  <a:pt x="58" y="79"/>
                  <a:pt x="58" y="106"/>
                  <a:pt x="61" y="115"/>
                </a:cubicBezTo>
                <a:cubicBezTo>
                  <a:pt x="63" y="124"/>
                  <a:pt x="61" y="135"/>
                  <a:pt x="58" y="145"/>
                </a:cubicBezTo>
                <a:cubicBezTo>
                  <a:pt x="55" y="157"/>
                  <a:pt x="59" y="165"/>
                  <a:pt x="59" y="171"/>
                </a:cubicBezTo>
                <a:cubicBezTo>
                  <a:pt x="59" y="177"/>
                  <a:pt x="61" y="199"/>
                  <a:pt x="58" y="204"/>
                </a:cubicBezTo>
                <a:cubicBezTo>
                  <a:pt x="55" y="210"/>
                  <a:pt x="57" y="227"/>
                  <a:pt x="55" y="233"/>
                </a:cubicBezTo>
                <a:cubicBezTo>
                  <a:pt x="53" y="238"/>
                  <a:pt x="54" y="301"/>
                  <a:pt x="54" y="308"/>
                </a:cubicBezTo>
                <a:cubicBezTo>
                  <a:pt x="54" y="314"/>
                  <a:pt x="55" y="320"/>
                  <a:pt x="53" y="323"/>
                </a:cubicBezTo>
                <a:cubicBezTo>
                  <a:pt x="51" y="326"/>
                  <a:pt x="53" y="330"/>
                  <a:pt x="51" y="332"/>
                </a:cubicBezTo>
                <a:cubicBezTo>
                  <a:pt x="50" y="334"/>
                  <a:pt x="41" y="340"/>
                  <a:pt x="34" y="343"/>
                </a:cubicBezTo>
                <a:cubicBezTo>
                  <a:pt x="27" y="346"/>
                  <a:pt x="30" y="352"/>
                  <a:pt x="28" y="355"/>
                </a:cubicBezTo>
                <a:cubicBezTo>
                  <a:pt x="26" y="358"/>
                  <a:pt x="24" y="367"/>
                  <a:pt x="22" y="371"/>
                </a:cubicBezTo>
                <a:cubicBezTo>
                  <a:pt x="21" y="375"/>
                  <a:pt x="16" y="375"/>
                  <a:pt x="16" y="375"/>
                </a:cubicBezTo>
                <a:cubicBezTo>
                  <a:pt x="0" y="381"/>
                  <a:pt x="25" y="382"/>
                  <a:pt x="29" y="380"/>
                </a:cubicBezTo>
                <a:cubicBezTo>
                  <a:pt x="33" y="378"/>
                  <a:pt x="43" y="363"/>
                  <a:pt x="43" y="363"/>
                </a:cubicBezTo>
                <a:cubicBezTo>
                  <a:pt x="46" y="360"/>
                  <a:pt x="55" y="375"/>
                  <a:pt x="55" y="375"/>
                </a:cubicBezTo>
                <a:cubicBezTo>
                  <a:pt x="57" y="385"/>
                  <a:pt x="67" y="381"/>
                  <a:pt x="67" y="381"/>
                </a:cubicBezTo>
                <a:cubicBezTo>
                  <a:pt x="73" y="381"/>
                  <a:pt x="74" y="376"/>
                  <a:pt x="69" y="377"/>
                </a:cubicBezTo>
                <a:cubicBezTo>
                  <a:pt x="65" y="377"/>
                  <a:pt x="64" y="371"/>
                  <a:pt x="64" y="371"/>
                </a:cubicBezTo>
                <a:cubicBezTo>
                  <a:pt x="61" y="367"/>
                  <a:pt x="67" y="357"/>
                  <a:pt x="67" y="357"/>
                </a:cubicBezTo>
                <a:cubicBezTo>
                  <a:pt x="73" y="350"/>
                  <a:pt x="75" y="332"/>
                  <a:pt x="75" y="326"/>
                </a:cubicBezTo>
                <a:cubicBezTo>
                  <a:pt x="74" y="319"/>
                  <a:pt x="77" y="289"/>
                  <a:pt x="78" y="283"/>
                </a:cubicBezTo>
                <a:cubicBezTo>
                  <a:pt x="79" y="278"/>
                  <a:pt x="85" y="236"/>
                  <a:pt x="85" y="236"/>
                </a:cubicBezTo>
                <a:cubicBezTo>
                  <a:pt x="89" y="229"/>
                  <a:pt x="87" y="215"/>
                  <a:pt x="87" y="215"/>
                </a:cubicBezTo>
                <a:cubicBezTo>
                  <a:pt x="90" y="209"/>
                  <a:pt x="92" y="173"/>
                  <a:pt x="92" y="165"/>
                </a:cubicBezTo>
                <a:cubicBezTo>
                  <a:pt x="92" y="156"/>
                  <a:pt x="94" y="132"/>
                  <a:pt x="94" y="132"/>
                </a:cubicBezTo>
                <a:cubicBezTo>
                  <a:pt x="94" y="132"/>
                  <a:pt x="90" y="151"/>
                  <a:pt x="94" y="130"/>
                </a:cubicBezTo>
                <a:cubicBezTo>
                  <a:pt x="97" y="109"/>
                  <a:pt x="108" y="121"/>
                  <a:pt x="108" y="121"/>
                </a:cubicBezTo>
                <a:cubicBezTo>
                  <a:pt x="113" y="123"/>
                  <a:pt x="115" y="137"/>
                  <a:pt x="115" y="137"/>
                </a:cubicBezTo>
                <a:cubicBezTo>
                  <a:pt x="103" y="141"/>
                  <a:pt x="99" y="171"/>
                  <a:pt x="99" y="171"/>
                </a:cubicBezTo>
                <a:cubicBezTo>
                  <a:pt x="90" y="188"/>
                  <a:pt x="99" y="212"/>
                  <a:pt x="99" y="212"/>
                </a:cubicBezTo>
                <a:cubicBezTo>
                  <a:pt x="98" y="214"/>
                  <a:pt x="99" y="221"/>
                  <a:pt x="99" y="221"/>
                </a:cubicBezTo>
                <a:cubicBezTo>
                  <a:pt x="82" y="226"/>
                  <a:pt x="106" y="272"/>
                  <a:pt x="106" y="272"/>
                </a:cubicBezTo>
                <a:cubicBezTo>
                  <a:pt x="103" y="276"/>
                  <a:pt x="101" y="293"/>
                  <a:pt x="102" y="296"/>
                </a:cubicBezTo>
                <a:cubicBezTo>
                  <a:pt x="103" y="300"/>
                  <a:pt x="103" y="294"/>
                  <a:pt x="97" y="317"/>
                </a:cubicBezTo>
                <a:cubicBezTo>
                  <a:pt x="91" y="341"/>
                  <a:pt x="108" y="351"/>
                  <a:pt x="108" y="351"/>
                </a:cubicBezTo>
                <a:cubicBezTo>
                  <a:pt x="125" y="350"/>
                  <a:pt x="125" y="350"/>
                  <a:pt x="125" y="350"/>
                </a:cubicBezTo>
                <a:cubicBezTo>
                  <a:pt x="133" y="345"/>
                  <a:pt x="137" y="325"/>
                  <a:pt x="131" y="316"/>
                </a:cubicBezTo>
                <a:cubicBezTo>
                  <a:pt x="126" y="306"/>
                  <a:pt x="133" y="289"/>
                  <a:pt x="133" y="289"/>
                </a:cubicBezTo>
                <a:cubicBezTo>
                  <a:pt x="136" y="280"/>
                  <a:pt x="135" y="270"/>
                  <a:pt x="131" y="267"/>
                </a:cubicBezTo>
                <a:cubicBezTo>
                  <a:pt x="128" y="264"/>
                  <a:pt x="130" y="258"/>
                  <a:pt x="130" y="258"/>
                </a:cubicBezTo>
                <a:cubicBezTo>
                  <a:pt x="153" y="250"/>
                  <a:pt x="143" y="232"/>
                  <a:pt x="143" y="232"/>
                </a:cubicBezTo>
                <a:cubicBezTo>
                  <a:pt x="145" y="230"/>
                  <a:pt x="148" y="221"/>
                  <a:pt x="148" y="221"/>
                </a:cubicBezTo>
                <a:cubicBezTo>
                  <a:pt x="152" y="219"/>
                  <a:pt x="157" y="209"/>
                  <a:pt x="157" y="209"/>
                </a:cubicBezTo>
                <a:cubicBezTo>
                  <a:pt x="159" y="210"/>
                  <a:pt x="161" y="209"/>
                  <a:pt x="161" y="209"/>
                </a:cubicBezTo>
                <a:cubicBezTo>
                  <a:pt x="153" y="228"/>
                  <a:pt x="168" y="267"/>
                  <a:pt x="169" y="270"/>
                </a:cubicBezTo>
                <a:cubicBezTo>
                  <a:pt x="170" y="272"/>
                  <a:pt x="173" y="294"/>
                  <a:pt x="172" y="301"/>
                </a:cubicBezTo>
                <a:cubicBezTo>
                  <a:pt x="172" y="309"/>
                  <a:pt x="174" y="328"/>
                  <a:pt x="174" y="328"/>
                </a:cubicBezTo>
                <a:cubicBezTo>
                  <a:pt x="176" y="330"/>
                  <a:pt x="179" y="341"/>
                  <a:pt x="179" y="341"/>
                </a:cubicBezTo>
                <a:cubicBezTo>
                  <a:pt x="186" y="356"/>
                  <a:pt x="202" y="350"/>
                  <a:pt x="202" y="350"/>
                </a:cubicBezTo>
                <a:cubicBezTo>
                  <a:pt x="208" y="347"/>
                  <a:pt x="211" y="332"/>
                  <a:pt x="212" y="322"/>
                </a:cubicBezTo>
                <a:cubicBezTo>
                  <a:pt x="214" y="313"/>
                  <a:pt x="221" y="269"/>
                  <a:pt x="221" y="268"/>
                </a:cubicBezTo>
                <a:cubicBezTo>
                  <a:pt x="221" y="268"/>
                  <a:pt x="221" y="268"/>
                  <a:pt x="221" y="269"/>
                </a:cubicBezTo>
                <a:cubicBezTo>
                  <a:pt x="225" y="278"/>
                  <a:pt x="233" y="319"/>
                  <a:pt x="232" y="324"/>
                </a:cubicBezTo>
                <a:cubicBezTo>
                  <a:pt x="231" y="331"/>
                  <a:pt x="234" y="338"/>
                  <a:pt x="235" y="337"/>
                </a:cubicBezTo>
                <a:cubicBezTo>
                  <a:pt x="235" y="336"/>
                  <a:pt x="241" y="362"/>
                  <a:pt x="242" y="366"/>
                </a:cubicBezTo>
                <a:cubicBezTo>
                  <a:pt x="243" y="370"/>
                  <a:pt x="239" y="372"/>
                  <a:pt x="239" y="372"/>
                </a:cubicBezTo>
                <a:cubicBezTo>
                  <a:pt x="226" y="379"/>
                  <a:pt x="245" y="378"/>
                  <a:pt x="248" y="377"/>
                </a:cubicBezTo>
                <a:cubicBezTo>
                  <a:pt x="252" y="376"/>
                  <a:pt x="250" y="374"/>
                  <a:pt x="251" y="369"/>
                </a:cubicBezTo>
                <a:cubicBezTo>
                  <a:pt x="251" y="364"/>
                  <a:pt x="258" y="361"/>
                  <a:pt x="258" y="361"/>
                </a:cubicBezTo>
                <a:cubicBezTo>
                  <a:pt x="265" y="359"/>
                  <a:pt x="278" y="377"/>
                  <a:pt x="278" y="377"/>
                </a:cubicBezTo>
                <a:cubicBezTo>
                  <a:pt x="283" y="381"/>
                  <a:pt x="299" y="376"/>
                  <a:pt x="299" y="376"/>
                </a:cubicBezTo>
                <a:cubicBezTo>
                  <a:pt x="310" y="373"/>
                  <a:pt x="295" y="370"/>
                  <a:pt x="295" y="370"/>
                </a:cubicBezTo>
                <a:close/>
                <a:moveTo>
                  <a:pt x="211" y="142"/>
                </a:moveTo>
                <a:cubicBezTo>
                  <a:pt x="210" y="140"/>
                  <a:pt x="205" y="132"/>
                  <a:pt x="204" y="130"/>
                </a:cubicBezTo>
                <a:cubicBezTo>
                  <a:pt x="203" y="128"/>
                  <a:pt x="207" y="126"/>
                  <a:pt x="207" y="126"/>
                </a:cubicBezTo>
                <a:cubicBezTo>
                  <a:pt x="214" y="127"/>
                  <a:pt x="211" y="142"/>
                  <a:pt x="211" y="142"/>
                </a:cubicBezTo>
                <a:close/>
                <a:moveTo>
                  <a:pt x="221" y="267"/>
                </a:moveTo>
                <a:cubicBezTo>
                  <a:pt x="221" y="267"/>
                  <a:pt x="221" y="267"/>
                  <a:pt x="221" y="268"/>
                </a:cubicBezTo>
                <a:cubicBezTo>
                  <a:pt x="221" y="267"/>
                  <a:pt x="218" y="263"/>
                  <a:pt x="221" y="267"/>
                </a:cubicBezTo>
                <a:close/>
              </a:path>
            </a:pathLst>
          </a:custGeom>
          <a:solidFill>
            <a:srgbClr val="000000"/>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81" name="Freeform 11"/>
          <p:cNvSpPr>
            <a:spLocks noEditPoints="1"/>
          </p:cNvSpPr>
          <p:nvPr/>
        </p:nvSpPr>
        <p:spPr bwMode="auto">
          <a:xfrm>
            <a:off x="4803065" y="2245164"/>
            <a:ext cx="1097280" cy="1065847"/>
          </a:xfrm>
          <a:custGeom>
            <a:avLst/>
            <a:gdLst>
              <a:gd name="T0" fmla="*/ 14 w 325"/>
              <a:gd name="T1" fmla="*/ 312 h 315"/>
              <a:gd name="T2" fmla="*/ 59 w 325"/>
              <a:gd name="T3" fmla="*/ 310 h 315"/>
              <a:gd name="T4" fmla="*/ 80 w 325"/>
              <a:gd name="T5" fmla="*/ 312 h 315"/>
              <a:gd name="T6" fmla="*/ 78 w 325"/>
              <a:gd name="T7" fmla="*/ 301 h 315"/>
              <a:gd name="T8" fmla="*/ 65 w 325"/>
              <a:gd name="T9" fmla="*/ 273 h 315"/>
              <a:gd name="T10" fmla="*/ 84 w 325"/>
              <a:gd name="T11" fmla="*/ 265 h 315"/>
              <a:gd name="T12" fmla="*/ 112 w 325"/>
              <a:gd name="T13" fmla="*/ 258 h 315"/>
              <a:gd name="T14" fmla="*/ 123 w 325"/>
              <a:gd name="T15" fmla="*/ 236 h 315"/>
              <a:gd name="T16" fmla="*/ 125 w 325"/>
              <a:gd name="T17" fmla="*/ 161 h 315"/>
              <a:gd name="T18" fmla="*/ 165 w 325"/>
              <a:gd name="T19" fmla="*/ 186 h 315"/>
              <a:gd name="T20" fmla="*/ 147 w 325"/>
              <a:gd name="T21" fmla="*/ 230 h 315"/>
              <a:gd name="T22" fmla="*/ 134 w 325"/>
              <a:gd name="T23" fmla="*/ 255 h 315"/>
              <a:gd name="T24" fmla="*/ 124 w 325"/>
              <a:gd name="T25" fmla="*/ 273 h 315"/>
              <a:gd name="T26" fmla="*/ 132 w 325"/>
              <a:gd name="T27" fmla="*/ 293 h 315"/>
              <a:gd name="T28" fmla="*/ 148 w 325"/>
              <a:gd name="T29" fmla="*/ 307 h 315"/>
              <a:gd name="T30" fmla="*/ 163 w 325"/>
              <a:gd name="T31" fmla="*/ 292 h 315"/>
              <a:gd name="T32" fmla="*/ 154 w 325"/>
              <a:gd name="T33" fmla="*/ 269 h 315"/>
              <a:gd name="T34" fmla="*/ 182 w 325"/>
              <a:gd name="T35" fmla="*/ 235 h 315"/>
              <a:gd name="T36" fmla="*/ 211 w 325"/>
              <a:gd name="T37" fmla="*/ 172 h 315"/>
              <a:gd name="T38" fmla="*/ 209 w 325"/>
              <a:gd name="T39" fmla="*/ 136 h 315"/>
              <a:gd name="T40" fmla="*/ 227 w 325"/>
              <a:gd name="T41" fmla="*/ 140 h 315"/>
              <a:gd name="T42" fmla="*/ 241 w 325"/>
              <a:gd name="T43" fmla="*/ 208 h 315"/>
              <a:gd name="T44" fmla="*/ 266 w 325"/>
              <a:gd name="T45" fmla="*/ 269 h 315"/>
              <a:gd name="T46" fmla="*/ 270 w 325"/>
              <a:gd name="T47" fmla="*/ 301 h 315"/>
              <a:gd name="T48" fmla="*/ 264 w 325"/>
              <a:gd name="T49" fmla="*/ 312 h 315"/>
              <a:gd name="T50" fmla="*/ 284 w 325"/>
              <a:gd name="T51" fmla="*/ 310 h 315"/>
              <a:gd name="T52" fmla="*/ 317 w 325"/>
              <a:gd name="T53" fmla="*/ 312 h 315"/>
              <a:gd name="T54" fmla="*/ 307 w 325"/>
              <a:gd name="T55" fmla="*/ 307 h 315"/>
              <a:gd name="T56" fmla="*/ 292 w 325"/>
              <a:gd name="T57" fmla="*/ 301 h 315"/>
              <a:gd name="T58" fmla="*/ 284 w 325"/>
              <a:gd name="T59" fmla="*/ 270 h 315"/>
              <a:gd name="T60" fmla="*/ 275 w 325"/>
              <a:gd name="T61" fmla="*/ 221 h 315"/>
              <a:gd name="T62" fmla="*/ 259 w 325"/>
              <a:gd name="T63" fmla="*/ 169 h 315"/>
              <a:gd name="T64" fmla="*/ 250 w 325"/>
              <a:gd name="T65" fmla="*/ 115 h 315"/>
              <a:gd name="T66" fmla="*/ 235 w 325"/>
              <a:gd name="T67" fmla="*/ 89 h 315"/>
              <a:gd name="T68" fmla="*/ 246 w 325"/>
              <a:gd name="T69" fmla="*/ 64 h 315"/>
              <a:gd name="T70" fmla="*/ 199 w 325"/>
              <a:gd name="T71" fmla="*/ 15 h 315"/>
              <a:gd name="T72" fmla="*/ 180 w 325"/>
              <a:gd name="T73" fmla="*/ 64 h 315"/>
              <a:gd name="T74" fmla="*/ 119 w 325"/>
              <a:gd name="T75" fmla="*/ 77 h 315"/>
              <a:gd name="T76" fmla="*/ 74 w 325"/>
              <a:gd name="T77" fmla="*/ 145 h 315"/>
              <a:gd name="T78" fmla="*/ 79 w 325"/>
              <a:gd name="T79" fmla="*/ 193 h 315"/>
              <a:gd name="T80" fmla="*/ 51 w 325"/>
              <a:gd name="T81" fmla="*/ 243 h 315"/>
              <a:gd name="T82" fmla="*/ 38 w 325"/>
              <a:gd name="T83" fmla="*/ 242 h 315"/>
              <a:gd name="T84" fmla="*/ 29 w 325"/>
              <a:gd name="T85" fmla="*/ 269 h 315"/>
              <a:gd name="T86" fmla="*/ 33 w 325"/>
              <a:gd name="T87" fmla="*/ 297 h 315"/>
              <a:gd name="T88" fmla="*/ 13 w 325"/>
              <a:gd name="T89" fmla="*/ 305 h 315"/>
              <a:gd name="T90" fmla="*/ 80 w 325"/>
              <a:gd name="T91" fmla="*/ 242 h 315"/>
              <a:gd name="T92" fmla="*/ 84 w 325"/>
              <a:gd name="T93" fmla="*/ 235 h 315"/>
              <a:gd name="T94" fmla="*/ 84 w 325"/>
              <a:gd name="T95" fmla="*/ 24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5" h="315">
                <a:moveTo>
                  <a:pt x="2" y="310"/>
                </a:moveTo>
                <a:cubicBezTo>
                  <a:pt x="3" y="312"/>
                  <a:pt x="10" y="312"/>
                  <a:pt x="14" y="312"/>
                </a:cubicBezTo>
                <a:cubicBezTo>
                  <a:pt x="14" y="312"/>
                  <a:pt x="30" y="312"/>
                  <a:pt x="35" y="312"/>
                </a:cubicBezTo>
                <a:cubicBezTo>
                  <a:pt x="35" y="312"/>
                  <a:pt x="56" y="315"/>
                  <a:pt x="59" y="310"/>
                </a:cubicBezTo>
                <a:cubicBezTo>
                  <a:pt x="59" y="310"/>
                  <a:pt x="65" y="305"/>
                  <a:pt x="71" y="307"/>
                </a:cubicBezTo>
                <a:cubicBezTo>
                  <a:pt x="71" y="307"/>
                  <a:pt x="78" y="311"/>
                  <a:pt x="80" y="312"/>
                </a:cubicBezTo>
                <a:cubicBezTo>
                  <a:pt x="80" y="312"/>
                  <a:pt x="102" y="313"/>
                  <a:pt x="87" y="307"/>
                </a:cubicBezTo>
                <a:cubicBezTo>
                  <a:pt x="87" y="307"/>
                  <a:pt x="81" y="303"/>
                  <a:pt x="78" y="301"/>
                </a:cubicBezTo>
                <a:cubicBezTo>
                  <a:pt x="74" y="300"/>
                  <a:pt x="72" y="290"/>
                  <a:pt x="69" y="287"/>
                </a:cubicBezTo>
                <a:cubicBezTo>
                  <a:pt x="66" y="283"/>
                  <a:pt x="63" y="277"/>
                  <a:pt x="65" y="273"/>
                </a:cubicBezTo>
                <a:cubicBezTo>
                  <a:pt x="67" y="269"/>
                  <a:pt x="70" y="264"/>
                  <a:pt x="70" y="264"/>
                </a:cubicBezTo>
                <a:cubicBezTo>
                  <a:pt x="70" y="264"/>
                  <a:pt x="80" y="265"/>
                  <a:pt x="84" y="265"/>
                </a:cubicBezTo>
                <a:cubicBezTo>
                  <a:pt x="84" y="265"/>
                  <a:pt x="88" y="264"/>
                  <a:pt x="91" y="265"/>
                </a:cubicBezTo>
                <a:cubicBezTo>
                  <a:pt x="91" y="265"/>
                  <a:pt x="107" y="267"/>
                  <a:pt x="112" y="258"/>
                </a:cubicBezTo>
                <a:cubicBezTo>
                  <a:pt x="112" y="258"/>
                  <a:pt x="116" y="254"/>
                  <a:pt x="117" y="253"/>
                </a:cubicBezTo>
                <a:cubicBezTo>
                  <a:pt x="118" y="252"/>
                  <a:pt x="123" y="243"/>
                  <a:pt x="123" y="236"/>
                </a:cubicBezTo>
                <a:cubicBezTo>
                  <a:pt x="123" y="228"/>
                  <a:pt x="122" y="199"/>
                  <a:pt x="122" y="195"/>
                </a:cubicBezTo>
                <a:cubicBezTo>
                  <a:pt x="122" y="190"/>
                  <a:pt x="127" y="164"/>
                  <a:pt x="125" y="161"/>
                </a:cubicBezTo>
                <a:cubicBezTo>
                  <a:pt x="125" y="161"/>
                  <a:pt x="128" y="152"/>
                  <a:pt x="131" y="155"/>
                </a:cubicBezTo>
                <a:cubicBezTo>
                  <a:pt x="131" y="155"/>
                  <a:pt x="156" y="182"/>
                  <a:pt x="165" y="186"/>
                </a:cubicBezTo>
                <a:cubicBezTo>
                  <a:pt x="165" y="186"/>
                  <a:pt x="170" y="194"/>
                  <a:pt x="171" y="195"/>
                </a:cubicBezTo>
                <a:cubicBezTo>
                  <a:pt x="171" y="195"/>
                  <a:pt x="150" y="215"/>
                  <a:pt x="147" y="230"/>
                </a:cubicBezTo>
                <a:cubicBezTo>
                  <a:pt x="147" y="230"/>
                  <a:pt x="141" y="245"/>
                  <a:pt x="137" y="250"/>
                </a:cubicBezTo>
                <a:cubicBezTo>
                  <a:pt x="134" y="254"/>
                  <a:pt x="134" y="255"/>
                  <a:pt x="134" y="255"/>
                </a:cubicBezTo>
                <a:cubicBezTo>
                  <a:pt x="134" y="255"/>
                  <a:pt x="130" y="254"/>
                  <a:pt x="129" y="259"/>
                </a:cubicBezTo>
                <a:cubicBezTo>
                  <a:pt x="128" y="264"/>
                  <a:pt x="126" y="270"/>
                  <a:pt x="124" y="273"/>
                </a:cubicBezTo>
                <a:cubicBezTo>
                  <a:pt x="121" y="276"/>
                  <a:pt x="117" y="276"/>
                  <a:pt x="121" y="283"/>
                </a:cubicBezTo>
                <a:cubicBezTo>
                  <a:pt x="121" y="283"/>
                  <a:pt x="130" y="292"/>
                  <a:pt x="132" y="293"/>
                </a:cubicBezTo>
                <a:cubicBezTo>
                  <a:pt x="135" y="295"/>
                  <a:pt x="134" y="297"/>
                  <a:pt x="133" y="300"/>
                </a:cubicBezTo>
                <a:cubicBezTo>
                  <a:pt x="133" y="300"/>
                  <a:pt x="131" y="307"/>
                  <a:pt x="148" y="307"/>
                </a:cubicBezTo>
                <a:cubicBezTo>
                  <a:pt x="148" y="307"/>
                  <a:pt x="166" y="308"/>
                  <a:pt x="167" y="304"/>
                </a:cubicBezTo>
                <a:cubicBezTo>
                  <a:pt x="167" y="304"/>
                  <a:pt x="169" y="297"/>
                  <a:pt x="163" y="292"/>
                </a:cubicBezTo>
                <a:cubicBezTo>
                  <a:pt x="163" y="292"/>
                  <a:pt x="157" y="284"/>
                  <a:pt x="155" y="277"/>
                </a:cubicBezTo>
                <a:cubicBezTo>
                  <a:pt x="154" y="271"/>
                  <a:pt x="154" y="269"/>
                  <a:pt x="154" y="269"/>
                </a:cubicBezTo>
                <a:cubicBezTo>
                  <a:pt x="154" y="269"/>
                  <a:pt x="156" y="262"/>
                  <a:pt x="152" y="261"/>
                </a:cubicBezTo>
                <a:cubicBezTo>
                  <a:pt x="152" y="261"/>
                  <a:pt x="177" y="238"/>
                  <a:pt x="182" y="235"/>
                </a:cubicBezTo>
                <a:cubicBezTo>
                  <a:pt x="187" y="232"/>
                  <a:pt x="205" y="213"/>
                  <a:pt x="204" y="209"/>
                </a:cubicBezTo>
                <a:cubicBezTo>
                  <a:pt x="204" y="209"/>
                  <a:pt x="219" y="185"/>
                  <a:pt x="211" y="172"/>
                </a:cubicBezTo>
                <a:cubicBezTo>
                  <a:pt x="203" y="159"/>
                  <a:pt x="205" y="147"/>
                  <a:pt x="199" y="144"/>
                </a:cubicBezTo>
                <a:cubicBezTo>
                  <a:pt x="199" y="144"/>
                  <a:pt x="208" y="138"/>
                  <a:pt x="209" y="136"/>
                </a:cubicBezTo>
                <a:cubicBezTo>
                  <a:pt x="209" y="136"/>
                  <a:pt x="219" y="137"/>
                  <a:pt x="221" y="135"/>
                </a:cubicBezTo>
                <a:cubicBezTo>
                  <a:pt x="221" y="135"/>
                  <a:pt x="227" y="136"/>
                  <a:pt x="227" y="140"/>
                </a:cubicBezTo>
                <a:cubicBezTo>
                  <a:pt x="227" y="144"/>
                  <a:pt x="233" y="176"/>
                  <a:pt x="235" y="183"/>
                </a:cubicBezTo>
                <a:cubicBezTo>
                  <a:pt x="238" y="190"/>
                  <a:pt x="240" y="202"/>
                  <a:pt x="241" y="208"/>
                </a:cubicBezTo>
                <a:cubicBezTo>
                  <a:pt x="241" y="214"/>
                  <a:pt x="249" y="231"/>
                  <a:pt x="254" y="239"/>
                </a:cubicBezTo>
                <a:cubicBezTo>
                  <a:pt x="258" y="248"/>
                  <a:pt x="265" y="264"/>
                  <a:pt x="266" y="269"/>
                </a:cubicBezTo>
                <a:cubicBezTo>
                  <a:pt x="268" y="274"/>
                  <a:pt x="272" y="281"/>
                  <a:pt x="272" y="286"/>
                </a:cubicBezTo>
                <a:cubicBezTo>
                  <a:pt x="271" y="291"/>
                  <a:pt x="270" y="299"/>
                  <a:pt x="270" y="301"/>
                </a:cubicBezTo>
                <a:cubicBezTo>
                  <a:pt x="270" y="303"/>
                  <a:pt x="270" y="306"/>
                  <a:pt x="266" y="307"/>
                </a:cubicBezTo>
                <a:cubicBezTo>
                  <a:pt x="263" y="309"/>
                  <a:pt x="261" y="310"/>
                  <a:pt x="264" y="312"/>
                </a:cubicBezTo>
                <a:cubicBezTo>
                  <a:pt x="264" y="312"/>
                  <a:pt x="270" y="313"/>
                  <a:pt x="273" y="311"/>
                </a:cubicBezTo>
                <a:cubicBezTo>
                  <a:pt x="273" y="311"/>
                  <a:pt x="277" y="307"/>
                  <a:pt x="284" y="310"/>
                </a:cubicBezTo>
                <a:cubicBezTo>
                  <a:pt x="284" y="310"/>
                  <a:pt x="291" y="312"/>
                  <a:pt x="295" y="312"/>
                </a:cubicBezTo>
                <a:cubicBezTo>
                  <a:pt x="295" y="312"/>
                  <a:pt x="316" y="313"/>
                  <a:pt x="317" y="312"/>
                </a:cubicBezTo>
                <a:cubicBezTo>
                  <a:pt x="317" y="312"/>
                  <a:pt x="325" y="311"/>
                  <a:pt x="317" y="307"/>
                </a:cubicBezTo>
                <a:cubicBezTo>
                  <a:pt x="317" y="307"/>
                  <a:pt x="311" y="307"/>
                  <a:pt x="307" y="307"/>
                </a:cubicBezTo>
                <a:cubicBezTo>
                  <a:pt x="304" y="307"/>
                  <a:pt x="302" y="304"/>
                  <a:pt x="299" y="305"/>
                </a:cubicBezTo>
                <a:cubicBezTo>
                  <a:pt x="295" y="305"/>
                  <a:pt x="296" y="304"/>
                  <a:pt x="292" y="301"/>
                </a:cubicBezTo>
                <a:cubicBezTo>
                  <a:pt x="289" y="297"/>
                  <a:pt x="285" y="279"/>
                  <a:pt x="285" y="277"/>
                </a:cubicBezTo>
                <a:cubicBezTo>
                  <a:pt x="285" y="276"/>
                  <a:pt x="285" y="272"/>
                  <a:pt x="284" y="270"/>
                </a:cubicBezTo>
                <a:cubicBezTo>
                  <a:pt x="283" y="268"/>
                  <a:pt x="280" y="246"/>
                  <a:pt x="279" y="241"/>
                </a:cubicBezTo>
                <a:cubicBezTo>
                  <a:pt x="278" y="235"/>
                  <a:pt x="277" y="225"/>
                  <a:pt x="275" y="221"/>
                </a:cubicBezTo>
                <a:cubicBezTo>
                  <a:pt x="274" y="217"/>
                  <a:pt x="276" y="205"/>
                  <a:pt x="269" y="196"/>
                </a:cubicBezTo>
                <a:cubicBezTo>
                  <a:pt x="261" y="186"/>
                  <a:pt x="259" y="178"/>
                  <a:pt x="259" y="169"/>
                </a:cubicBezTo>
                <a:cubicBezTo>
                  <a:pt x="258" y="160"/>
                  <a:pt x="255" y="149"/>
                  <a:pt x="254" y="146"/>
                </a:cubicBezTo>
                <a:cubicBezTo>
                  <a:pt x="254" y="142"/>
                  <a:pt x="255" y="128"/>
                  <a:pt x="250" y="115"/>
                </a:cubicBezTo>
                <a:cubicBezTo>
                  <a:pt x="245" y="101"/>
                  <a:pt x="239" y="91"/>
                  <a:pt x="234" y="89"/>
                </a:cubicBezTo>
                <a:cubicBezTo>
                  <a:pt x="235" y="89"/>
                  <a:pt x="235" y="89"/>
                  <a:pt x="235" y="89"/>
                </a:cubicBezTo>
                <a:cubicBezTo>
                  <a:pt x="235" y="89"/>
                  <a:pt x="243" y="78"/>
                  <a:pt x="242" y="70"/>
                </a:cubicBezTo>
                <a:cubicBezTo>
                  <a:pt x="242" y="70"/>
                  <a:pt x="244" y="65"/>
                  <a:pt x="246" y="64"/>
                </a:cubicBezTo>
                <a:cubicBezTo>
                  <a:pt x="246" y="64"/>
                  <a:pt x="259" y="40"/>
                  <a:pt x="245" y="25"/>
                </a:cubicBezTo>
                <a:cubicBezTo>
                  <a:pt x="245" y="25"/>
                  <a:pt x="226" y="0"/>
                  <a:pt x="199" y="15"/>
                </a:cubicBezTo>
                <a:cubicBezTo>
                  <a:pt x="199" y="15"/>
                  <a:pt x="182" y="28"/>
                  <a:pt x="181" y="45"/>
                </a:cubicBezTo>
                <a:cubicBezTo>
                  <a:pt x="181" y="45"/>
                  <a:pt x="176" y="48"/>
                  <a:pt x="180" y="64"/>
                </a:cubicBezTo>
                <a:cubicBezTo>
                  <a:pt x="180" y="64"/>
                  <a:pt x="164" y="56"/>
                  <a:pt x="155" y="60"/>
                </a:cubicBezTo>
                <a:cubicBezTo>
                  <a:pt x="155" y="60"/>
                  <a:pt x="131" y="66"/>
                  <a:pt x="119" y="77"/>
                </a:cubicBezTo>
                <a:cubicBezTo>
                  <a:pt x="119" y="77"/>
                  <a:pt x="97" y="90"/>
                  <a:pt x="87" y="104"/>
                </a:cubicBezTo>
                <a:cubicBezTo>
                  <a:pt x="78" y="118"/>
                  <a:pt x="74" y="132"/>
                  <a:pt x="74" y="145"/>
                </a:cubicBezTo>
                <a:cubicBezTo>
                  <a:pt x="74" y="158"/>
                  <a:pt x="71" y="161"/>
                  <a:pt x="75" y="163"/>
                </a:cubicBezTo>
                <a:cubicBezTo>
                  <a:pt x="75" y="163"/>
                  <a:pt x="78" y="189"/>
                  <a:pt x="79" y="193"/>
                </a:cubicBezTo>
                <a:cubicBezTo>
                  <a:pt x="79" y="193"/>
                  <a:pt x="59" y="231"/>
                  <a:pt x="57" y="240"/>
                </a:cubicBezTo>
                <a:cubicBezTo>
                  <a:pt x="57" y="240"/>
                  <a:pt x="55" y="244"/>
                  <a:pt x="51" y="243"/>
                </a:cubicBezTo>
                <a:cubicBezTo>
                  <a:pt x="51" y="243"/>
                  <a:pt x="49" y="240"/>
                  <a:pt x="42" y="242"/>
                </a:cubicBezTo>
                <a:cubicBezTo>
                  <a:pt x="42" y="242"/>
                  <a:pt x="39" y="243"/>
                  <a:pt x="38" y="242"/>
                </a:cubicBezTo>
                <a:cubicBezTo>
                  <a:pt x="36" y="241"/>
                  <a:pt x="30" y="240"/>
                  <a:pt x="27" y="245"/>
                </a:cubicBezTo>
                <a:cubicBezTo>
                  <a:pt x="25" y="251"/>
                  <a:pt x="27" y="263"/>
                  <a:pt x="29" y="269"/>
                </a:cubicBezTo>
                <a:cubicBezTo>
                  <a:pt x="30" y="276"/>
                  <a:pt x="28" y="281"/>
                  <a:pt x="28" y="285"/>
                </a:cubicBezTo>
                <a:cubicBezTo>
                  <a:pt x="28" y="288"/>
                  <a:pt x="30" y="295"/>
                  <a:pt x="33" y="297"/>
                </a:cubicBezTo>
                <a:cubicBezTo>
                  <a:pt x="33" y="297"/>
                  <a:pt x="31" y="301"/>
                  <a:pt x="27" y="302"/>
                </a:cubicBezTo>
                <a:cubicBezTo>
                  <a:pt x="24" y="303"/>
                  <a:pt x="16" y="304"/>
                  <a:pt x="13" y="305"/>
                </a:cubicBezTo>
                <a:cubicBezTo>
                  <a:pt x="10" y="306"/>
                  <a:pt x="0" y="307"/>
                  <a:pt x="2" y="310"/>
                </a:cubicBezTo>
                <a:close/>
                <a:moveTo>
                  <a:pt x="80" y="242"/>
                </a:moveTo>
                <a:cubicBezTo>
                  <a:pt x="80" y="242"/>
                  <a:pt x="84" y="237"/>
                  <a:pt x="84" y="235"/>
                </a:cubicBezTo>
                <a:cubicBezTo>
                  <a:pt x="84" y="235"/>
                  <a:pt x="84" y="235"/>
                  <a:pt x="84" y="235"/>
                </a:cubicBezTo>
                <a:cubicBezTo>
                  <a:pt x="84" y="235"/>
                  <a:pt x="84" y="235"/>
                  <a:pt x="84" y="235"/>
                </a:cubicBezTo>
                <a:cubicBezTo>
                  <a:pt x="84" y="236"/>
                  <a:pt x="83" y="240"/>
                  <a:pt x="84" y="241"/>
                </a:cubicBezTo>
                <a:cubicBezTo>
                  <a:pt x="84" y="241"/>
                  <a:pt x="81" y="241"/>
                  <a:pt x="80" y="242"/>
                </a:cubicBezTo>
                <a:close/>
              </a:path>
            </a:pathLst>
          </a:custGeom>
          <a:solidFill>
            <a:srgbClr val="000000"/>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82" name="Freeform 10"/>
          <p:cNvSpPr>
            <a:spLocks noEditPoints="1"/>
          </p:cNvSpPr>
          <p:nvPr/>
        </p:nvSpPr>
        <p:spPr bwMode="auto">
          <a:xfrm>
            <a:off x="6956196" y="1273821"/>
            <a:ext cx="655796" cy="1475899"/>
          </a:xfrm>
          <a:custGeom>
            <a:avLst/>
            <a:gdLst>
              <a:gd name="T0" fmla="*/ 186 w 194"/>
              <a:gd name="T1" fmla="*/ 40 h 436"/>
              <a:gd name="T2" fmla="*/ 128 w 194"/>
              <a:gd name="T3" fmla="*/ 42 h 436"/>
              <a:gd name="T4" fmla="*/ 120 w 194"/>
              <a:gd name="T5" fmla="*/ 39 h 436"/>
              <a:gd name="T6" fmla="*/ 67 w 194"/>
              <a:gd name="T7" fmla="*/ 41 h 436"/>
              <a:gd name="T8" fmla="*/ 38 w 194"/>
              <a:gd name="T9" fmla="*/ 71 h 436"/>
              <a:gd name="T10" fmla="*/ 6 w 194"/>
              <a:gd name="T11" fmla="*/ 146 h 436"/>
              <a:gd name="T12" fmla="*/ 4 w 194"/>
              <a:gd name="T13" fmla="*/ 176 h 436"/>
              <a:gd name="T14" fmla="*/ 17 w 194"/>
              <a:gd name="T15" fmla="*/ 183 h 436"/>
              <a:gd name="T16" fmla="*/ 42 w 194"/>
              <a:gd name="T17" fmla="*/ 183 h 436"/>
              <a:gd name="T18" fmla="*/ 39 w 194"/>
              <a:gd name="T19" fmla="*/ 230 h 436"/>
              <a:gd name="T20" fmla="*/ 48 w 194"/>
              <a:gd name="T21" fmla="*/ 275 h 436"/>
              <a:gd name="T22" fmla="*/ 54 w 194"/>
              <a:gd name="T23" fmla="*/ 336 h 436"/>
              <a:gd name="T24" fmla="*/ 43 w 194"/>
              <a:gd name="T25" fmla="*/ 376 h 436"/>
              <a:gd name="T26" fmla="*/ 71 w 194"/>
              <a:gd name="T27" fmla="*/ 367 h 436"/>
              <a:gd name="T28" fmla="*/ 69 w 194"/>
              <a:gd name="T29" fmla="*/ 332 h 436"/>
              <a:gd name="T30" fmla="*/ 75 w 194"/>
              <a:gd name="T31" fmla="*/ 285 h 436"/>
              <a:gd name="T32" fmla="*/ 82 w 194"/>
              <a:gd name="T33" fmla="*/ 262 h 436"/>
              <a:gd name="T34" fmla="*/ 94 w 194"/>
              <a:gd name="T35" fmla="*/ 221 h 436"/>
              <a:gd name="T36" fmla="*/ 99 w 194"/>
              <a:gd name="T37" fmla="*/ 233 h 436"/>
              <a:gd name="T38" fmla="*/ 103 w 194"/>
              <a:gd name="T39" fmla="*/ 281 h 436"/>
              <a:gd name="T40" fmla="*/ 102 w 194"/>
              <a:gd name="T41" fmla="*/ 354 h 436"/>
              <a:gd name="T42" fmla="*/ 92 w 194"/>
              <a:gd name="T43" fmla="*/ 395 h 436"/>
              <a:gd name="T44" fmla="*/ 82 w 194"/>
              <a:gd name="T45" fmla="*/ 426 h 436"/>
              <a:gd name="T46" fmla="*/ 117 w 194"/>
              <a:gd name="T47" fmla="*/ 413 h 436"/>
              <a:gd name="T48" fmla="*/ 120 w 194"/>
              <a:gd name="T49" fmla="*/ 363 h 436"/>
              <a:gd name="T50" fmla="*/ 132 w 194"/>
              <a:gd name="T51" fmla="*/ 275 h 436"/>
              <a:gd name="T52" fmla="*/ 150 w 194"/>
              <a:gd name="T53" fmla="*/ 207 h 436"/>
              <a:gd name="T54" fmla="*/ 152 w 194"/>
              <a:gd name="T55" fmla="*/ 201 h 436"/>
              <a:gd name="T56" fmla="*/ 153 w 194"/>
              <a:gd name="T57" fmla="*/ 186 h 436"/>
              <a:gd name="T58" fmla="*/ 152 w 194"/>
              <a:gd name="T59" fmla="*/ 171 h 436"/>
              <a:gd name="T60" fmla="*/ 144 w 194"/>
              <a:gd name="T61" fmla="*/ 141 h 436"/>
              <a:gd name="T62" fmla="*/ 146 w 194"/>
              <a:gd name="T63" fmla="*/ 113 h 436"/>
              <a:gd name="T64" fmla="*/ 167 w 194"/>
              <a:gd name="T65" fmla="*/ 78 h 436"/>
              <a:gd name="T66" fmla="*/ 173 w 194"/>
              <a:gd name="T67" fmla="*/ 117 h 436"/>
              <a:gd name="T68" fmla="*/ 162 w 194"/>
              <a:gd name="T69" fmla="*/ 132 h 436"/>
              <a:gd name="T70" fmla="*/ 165 w 194"/>
              <a:gd name="T71" fmla="*/ 135 h 436"/>
              <a:gd name="T72" fmla="*/ 176 w 194"/>
              <a:gd name="T73" fmla="*/ 138 h 436"/>
              <a:gd name="T74" fmla="*/ 176 w 194"/>
              <a:gd name="T75" fmla="*/ 144 h 436"/>
              <a:gd name="T76" fmla="*/ 172 w 194"/>
              <a:gd name="T77" fmla="*/ 147 h 436"/>
              <a:gd name="T78" fmla="*/ 171 w 194"/>
              <a:gd name="T79" fmla="*/ 151 h 436"/>
              <a:gd name="T80" fmla="*/ 181 w 194"/>
              <a:gd name="T81" fmla="*/ 148 h 436"/>
              <a:gd name="T82" fmla="*/ 189 w 194"/>
              <a:gd name="T83" fmla="*/ 118 h 436"/>
              <a:gd name="T84" fmla="*/ 189 w 194"/>
              <a:gd name="T85" fmla="*/ 53 h 436"/>
              <a:gd name="T86" fmla="*/ 42 w 194"/>
              <a:gd name="T87" fmla="*/ 153 h 436"/>
              <a:gd name="T88" fmla="*/ 48 w 194"/>
              <a:gd name="T89" fmla="*/ 122 h 436"/>
              <a:gd name="T90" fmla="*/ 57 w 194"/>
              <a:gd name="T91" fmla="*/ 12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436">
                <a:moveTo>
                  <a:pt x="189" y="53"/>
                </a:moveTo>
                <a:cubicBezTo>
                  <a:pt x="186" y="48"/>
                  <a:pt x="186" y="40"/>
                  <a:pt x="186" y="40"/>
                </a:cubicBezTo>
                <a:cubicBezTo>
                  <a:pt x="177" y="24"/>
                  <a:pt x="147" y="38"/>
                  <a:pt x="147" y="38"/>
                </a:cubicBezTo>
                <a:cubicBezTo>
                  <a:pt x="140" y="37"/>
                  <a:pt x="131" y="42"/>
                  <a:pt x="128" y="42"/>
                </a:cubicBezTo>
                <a:cubicBezTo>
                  <a:pt x="126" y="42"/>
                  <a:pt x="123" y="42"/>
                  <a:pt x="123" y="42"/>
                </a:cubicBezTo>
                <a:cubicBezTo>
                  <a:pt x="123" y="38"/>
                  <a:pt x="120" y="39"/>
                  <a:pt x="120" y="39"/>
                </a:cubicBezTo>
                <a:cubicBezTo>
                  <a:pt x="125" y="0"/>
                  <a:pt x="94" y="2"/>
                  <a:pt x="94" y="2"/>
                </a:cubicBezTo>
                <a:cubicBezTo>
                  <a:pt x="59" y="2"/>
                  <a:pt x="67" y="41"/>
                  <a:pt x="67" y="41"/>
                </a:cubicBezTo>
                <a:cubicBezTo>
                  <a:pt x="59" y="32"/>
                  <a:pt x="67" y="52"/>
                  <a:pt x="67" y="52"/>
                </a:cubicBezTo>
                <a:cubicBezTo>
                  <a:pt x="56" y="53"/>
                  <a:pt x="38" y="71"/>
                  <a:pt x="38" y="71"/>
                </a:cubicBezTo>
                <a:cubicBezTo>
                  <a:pt x="23" y="79"/>
                  <a:pt x="26" y="104"/>
                  <a:pt x="21" y="108"/>
                </a:cubicBezTo>
                <a:cubicBezTo>
                  <a:pt x="15" y="113"/>
                  <a:pt x="6" y="143"/>
                  <a:pt x="6" y="146"/>
                </a:cubicBezTo>
                <a:cubicBezTo>
                  <a:pt x="5" y="149"/>
                  <a:pt x="6" y="154"/>
                  <a:pt x="3" y="161"/>
                </a:cubicBezTo>
                <a:cubicBezTo>
                  <a:pt x="0" y="168"/>
                  <a:pt x="0" y="167"/>
                  <a:pt x="4" y="176"/>
                </a:cubicBezTo>
                <a:cubicBezTo>
                  <a:pt x="8" y="185"/>
                  <a:pt x="11" y="183"/>
                  <a:pt x="11" y="183"/>
                </a:cubicBezTo>
                <a:cubicBezTo>
                  <a:pt x="13" y="182"/>
                  <a:pt x="17" y="183"/>
                  <a:pt x="17" y="183"/>
                </a:cubicBezTo>
                <a:cubicBezTo>
                  <a:pt x="25" y="185"/>
                  <a:pt x="42" y="181"/>
                  <a:pt x="42" y="181"/>
                </a:cubicBezTo>
                <a:cubicBezTo>
                  <a:pt x="42" y="183"/>
                  <a:pt x="42" y="183"/>
                  <a:pt x="42" y="183"/>
                </a:cubicBezTo>
                <a:cubicBezTo>
                  <a:pt x="39" y="184"/>
                  <a:pt x="40" y="191"/>
                  <a:pt x="40" y="191"/>
                </a:cubicBezTo>
                <a:cubicBezTo>
                  <a:pt x="38" y="196"/>
                  <a:pt x="41" y="216"/>
                  <a:pt x="39" y="230"/>
                </a:cubicBezTo>
                <a:cubicBezTo>
                  <a:pt x="37" y="244"/>
                  <a:pt x="48" y="258"/>
                  <a:pt x="48" y="258"/>
                </a:cubicBezTo>
                <a:cubicBezTo>
                  <a:pt x="49" y="260"/>
                  <a:pt x="48" y="275"/>
                  <a:pt x="48" y="275"/>
                </a:cubicBezTo>
                <a:cubicBezTo>
                  <a:pt x="42" y="286"/>
                  <a:pt x="44" y="301"/>
                  <a:pt x="46" y="306"/>
                </a:cubicBezTo>
                <a:cubicBezTo>
                  <a:pt x="48" y="311"/>
                  <a:pt x="53" y="328"/>
                  <a:pt x="54" y="336"/>
                </a:cubicBezTo>
                <a:cubicBezTo>
                  <a:pt x="56" y="343"/>
                  <a:pt x="51" y="355"/>
                  <a:pt x="49" y="359"/>
                </a:cubicBezTo>
                <a:cubicBezTo>
                  <a:pt x="47" y="364"/>
                  <a:pt x="43" y="376"/>
                  <a:pt x="43" y="376"/>
                </a:cubicBezTo>
                <a:cubicBezTo>
                  <a:pt x="39" y="387"/>
                  <a:pt x="68" y="383"/>
                  <a:pt x="68" y="383"/>
                </a:cubicBezTo>
                <a:cubicBezTo>
                  <a:pt x="73" y="380"/>
                  <a:pt x="71" y="374"/>
                  <a:pt x="71" y="367"/>
                </a:cubicBezTo>
                <a:cubicBezTo>
                  <a:pt x="72" y="360"/>
                  <a:pt x="75" y="359"/>
                  <a:pt x="75" y="354"/>
                </a:cubicBezTo>
                <a:cubicBezTo>
                  <a:pt x="74" y="350"/>
                  <a:pt x="70" y="338"/>
                  <a:pt x="69" y="332"/>
                </a:cubicBezTo>
                <a:cubicBezTo>
                  <a:pt x="67" y="326"/>
                  <a:pt x="67" y="321"/>
                  <a:pt x="70" y="314"/>
                </a:cubicBezTo>
                <a:cubicBezTo>
                  <a:pt x="73" y="306"/>
                  <a:pt x="77" y="290"/>
                  <a:pt x="75" y="285"/>
                </a:cubicBezTo>
                <a:cubicBezTo>
                  <a:pt x="74" y="280"/>
                  <a:pt x="75" y="275"/>
                  <a:pt x="75" y="275"/>
                </a:cubicBezTo>
                <a:cubicBezTo>
                  <a:pt x="76" y="273"/>
                  <a:pt x="82" y="262"/>
                  <a:pt x="82" y="262"/>
                </a:cubicBezTo>
                <a:cubicBezTo>
                  <a:pt x="85" y="260"/>
                  <a:pt x="89" y="240"/>
                  <a:pt x="89" y="239"/>
                </a:cubicBezTo>
                <a:cubicBezTo>
                  <a:pt x="90" y="238"/>
                  <a:pt x="91" y="224"/>
                  <a:pt x="94" y="221"/>
                </a:cubicBezTo>
                <a:cubicBezTo>
                  <a:pt x="97" y="219"/>
                  <a:pt x="98" y="226"/>
                  <a:pt x="98" y="227"/>
                </a:cubicBezTo>
                <a:cubicBezTo>
                  <a:pt x="98" y="228"/>
                  <a:pt x="99" y="233"/>
                  <a:pt x="99" y="233"/>
                </a:cubicBezTo>
                <a:cubicBezTo>
                  <a:pt x="98" y="237"/>
                  <a:pt x="103" y="261"/>
                  <a:pt x="103" y="261"/>
                </a:cubicBezTo>
                <a:cubicBezTo>
                  <a:pt x="100" y="266"/>
                  <a:pt x="103" y="281"/>
                  <a:pt x="103" y="281"/>
                </a:cubicBezTo>
                <a:cubicBezTo>
                  <a:pt x="105" y="285"/>
                  <a:pt x="105" y="292"/>
                  <a:pt x="105" y="292"/>
                </a:cubicBezTo>
                <a:cubicBezTo>
                  <a:pt x="99" y="303"/>
                  <a:pt x="102" y="348"/>
                  <a:pt x="102" y="354"/>
                </a:cubicBezTo>
                <a:cubicBezTo>
                  <a:pt x="101" y="360"/>
                  <a:pt x="100" y="378"/>
                  <a:pt x="97" y="382"/>
                </a:cubicBezTo>
                <a:cubicBezTo>
                  <a:pt x="94" y="386"/>
                  <a:pt x="93" y="390"/>
                  <a:pt x="92" y="395"/>
                </a:cubicBezTo>
                <a:cubicBezTo>
                  <a:pt x="91" y="400"/>
                  <a:pt x="89" y="409"/>
                  <a:pt x="89" y="409"/>
                </a:cubicBezTo>
                <a:cubicBezTo>
                  <a:pt x="84" y="413"/>
                  <a:pt x="82" y="426"/>
                  <a:pt x="82" y="426"/>
                </a:cubicBezTo>
                <a:cubicBezTo>
                  <a:pt x="81" y="436"/>
                  <a:pt x="115" y="430"/>
                  <a:pt x="115" y="430"/>
                </a:cubicBezTo>
                <a:cubicBezTo>
                  <a:pt x="120" y="426"/>
                  <a:pt x="118" y="418"/>
                  <a:pt x="117" y="413"/>
                </a:cubicBezTo>
                <a:cubicBezTo>
                  <a:pt x="117" y="407"/>
                  <a:pt x="116" y="389"/>
                  <a:pt x="116" y="389"/>
                </a:cubicBezTo>
                <a:cubicBezTo>
                  <a:pt x="112" y="381"/>
                  <a:pt x="120" y="363"/>
                  <a:pt x="120" y="363"/>
                </a:cubicBezTo>
                <a:cubicBezTo>
                  <a:pt x="141" y="300"/>
                  <a:pt x="132" y="287"/>
                  <a:pt x="132" y="287"/>
                </a:cubicBezTo>
                <a:cubicBezTo>
                  <a:pt x="132" y="287"/>
                  <a:pt x="132" y="280"/>
                  <a:pt x="132" y="275"/>
                </a:cubicBezTo>
                <a:cubicBezTo>
                  <a:pt x="132" y="269"/>
                  <a:pt x="128" y="271"/>
                  <a:pt x="138" y="252"/>
                </a:cubicBezTo>
                <a:cubicBezTo>
                  <a:pt x="148" y="234"/>
                  <a:pt x="150" y="208"/>
                  <a:pt x="150" y="207"/>
                </a:cubicBezTo>
                <a:cubicBezTo>
                  <a:pt x="151" y="206"/>
                  <a:pt x="151" y="205"/>
                  <a:pt x="150" y="203"/>
                </a:cubicBezTo>
                <a:cubicBezTo>
                  <a:pt x="149" y="201"/>
                  <a:pt x="150" y="203"/>
                  <a:pt x="152" y="201"/>
                </a:cubicBezTo>
                <a:cubicBezTo>
                  <a:pt x="153" y="199"/>
                  <a:pt x="152" y="195"/>
                  <a:pt x="152" y="194"/>
                </a:cubicBezTo>
                <a:cubicBezTo>
                  <a:pt x="153" y="192"/>
                  <a:pt x="153" y="188"/>
                  <a:pt x="153" y="186"/>
                </a:cubicBezTo>
                <a:cubicBezTo>
                  <a:pt x="153" y="184"/>
                  <a:pt x="153" y="180"/>
                  <a:pt x="153" y="178"/>
                </a:cubicBezTo>
                <a:cubicBezTo>
                  <a:pt x="153" y="176"/>
                  <a:pt x="151" y="176"/>
                  <a:pt x="152" y="171"/>
                </a:cubicBezTo>
                <a:cubicBezTo>
                  <a:pt x="153" y="167"/>
                  <a:pt x="151" y="162"/>
                  <a:pt x="151" y="162"/>
                </a:cubicBezTo>
                <a:cubicBezTo>
                  <a:pt x="152" y="153"/>
                  <a:pt x="143" y="143"/>
                  <a:pt x="144" y="141"/>
                </a:cubicBezTo>
                <a:cubicBezTo>
                  <a:pt x="144" y="138"/>
                  <a:pt x="143" y="128"/>
                  <a:pt x="142" y="126"/>
                </a:cubicBezTo>
                <a:cubicBezTo>
                  <a:pt x="142" y="125"/>
                  <a:pt x="146" y="113"/>
                  <a:pt x="146" y="113"/>
                </a:cubicBezTo>
                <a:cubicBezTo>
                  <a:pt x="149" y="110"/>
                  <a:pt x="156" y="89"/>
                  <a:pt x="157" y="88"/>
                </a:cubicBezTo>
                <a:cubicBezTo>
                  <a:pt x="157" y="87"/>
                  <a:pt x="167" y="78"/>
                  <a:pt x="167" y="78"/>
                </a:cubicBezTo>
                <a:cubicBezTo>
                  <a:pt x="167" y="80"/>
                  <a:pt x="175" y="106"/>
                  <a:pt x="175" y="109"/>
                </a:cubicBezTo>
                <a:cubicBezTo>
                  <a:pt x="176" y="112"/>
                  <a:pt x="176" y="115"/>
                  <a:pt x="173" y="117"/>
                </a:cubicBezTo>
                <a:cubicBezTo>
                  <a:pt x="170" y="119"/>
                  <a:pt x="168" y="124"/>
                  <a:pt x="167" y="126"/>
                </a:cubicBezTo>
                <a:cubicBezTo>
                  <a:pt x="165" y="128"/>
                  <a:pt x="164" y="131"/>
                  <a:pt x="162" y="132"/>
                </a:cubicBezTo>
                <a:cubicBezTo>
                  <a:pt x="160" y="133"/>
                  <a:pt x="157" y="135"/>
                  <a:pt x="157" y="135"/>
                </a:cubicBezTo>
                <a:cubicBezTo>
                  <a:pt x="154" y="143"/>
                  <a:pt x="165" y="135"/>
                  <a:pt x="165" y="135"/>
                </a:cubicBezTo>
                <a:cubicBezTo>
                  <a:pt x="167" y="133"/>
                  <a:pt x="170" y="132"/>
                  <a:pt x="170" y="132"/>
                </a:cubicBezTo>
                <a:cubicBezTo>
                  <a:pt x="178" y="132"/>
                  <a:pt x="176" y="138"/>
                  <a:pt x="176" y="138"/>
                </a:cubicBezTo>
                <a:cubicBezTo>
                  <a:pt x="169" y="136"/>
                  <a:pt x="172" y="139"/>
                  <a:pt x="172" y="139"/>
                </a:cubicBezTo>
                <a:cubicBezTo>
                  <a:pt x="175" y="139"/>
                  <a:pt x="176" y="144"/>
                  <a:pt x="176" y="144"/>
                </a:cubicBezTo>
                <a:cubicBezTo>
                  <a:pt x="175" y="145"/>
                  <a:pt x="169" y="143"/>
                  <a:pt x="169" y="143"/>
                </a:cubicBezTo>
                <a:cubicBezTo>
                  <a:pt x="164" y="143"/>
                  <a:pt x="172" y="147"/>
                  <a:pt x="172" y="147"/>
                </a:cubicBezTo>
                <a:cubicBezTo>
                  <a:pt x="168" y="147"/>
                  <a:pt x="168" y="147"/>
                  <a:pt x="168" y="147"/>
                </a:cubicBezTo>
                <a:cubicBezTo>
                  <a:pt x="160" y="147"/>
                  <a:pt x="171" y="151"/>
                  <a:pt x="171" y="151"/>
                </a:cubicBezTo>
                <a:cubicBezTo>
                  <a:pt x="163" y="156"/>
                  <a:pt x="173" y="154"/>
                  <a:pt x="174" y="154"/>
                </a:cubicBezTo>
                <a:cubicBezTo>
                  <a:pt x="176" y="153"/>
                  <a:pt x="181" y="148"/>
                  <a:pt x="181" y="148"/>
                </a:cubicBezTo>
                <a:cubicBezTo>
                  <a:pt x="186" y="142"/>
                  <a:pt x="186" y="142"/>
                  <a:pt x="186" y="142"/>
                </a:cubicBezTo>
                <a:cubicBezTo>
                  <a:pt x="189" y="138"/>
                  <a:pt x="188" y="123"/>
                  <a:pt x="189" y="118"/>
                </a:cubicBezTo>
                <a:cubicBezTo>
                  <a:pt x="189" y="112"/>
                  <a:pt x="188" y="100"/>
                  <a:pt x="188" y="100"/>
                </a:cubicBezTo>
                <a:cubicBezTo>
                  <a:pt x="194" y="73"/>
                  <a:pt x="189" y="53"/>
                  <a:pt x="189" y="53"/>
                </a:cubicBezTo>
                <a:close/>
                <a:moveTo>
                  <a:pt x="50" y="151"/>
                </a:moveTo>
                <a:cubicBezTo>
                  <a:pt x="50" y="151"/>
                  <a:pt x="43" y="152"/>
                  <a:pt x="42" y="153"/>
                </a:cubicBezTo>
                <a:cubicBezTo>
                  <a:pt x="40" y="155"/>
                  <a:pt x="35" y="155"/>
                  <a:pt x="33" y="154"/>
                </a:cubicBezTo>
                <a:cubicBezTo>
                  <a:pt x="33" y="154"/>
                  <a:pt x="48" y="141"/>
                  <a:pt x="48" y="122"/>
                </a:cubicBezTo>
                <a:cubicBezTo>
                  <a:pt x="48" y="122"/>
                  <a:pt x="50" y="115"/>
                  <a:pt x="55" y="119"/>
                </a:cubicBezTo>
                <a:cubicBezTo>
                  <a:pt x="55" y="119"/>
                  <a:pt x="55" y="126"/>
                  <a:pt x="57" y="129"/>
                </a:cubicBezTo>
                <a:cubicBezTo>
                  <a:pt x="57" y="129"/>
                  <a:pt x="55" y="146"/>
                  <a:pt x="50" y="151"/>
                </a:cubicBezTo>
                <a:close/>
              </a:path>
            </a:pathLst>
          </a:custGeom>
          <a:solidFill>
            <a:srgbClr val="000000"/>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83" name="Freeform 14"/>
          <p:cNvSpPr>
            <a:spLocks/>
          </p:cNvSpPr>
          <p:nvPr/>
        </p:nvSpPr>
        <p:spPr bwMode="auto">
          <a:xfrm>
            <a:off x="8451340" y="715313"/>
            <a:ext cx="1397317" cy="1540681"/>
          </a:xfrm>
          <a:custGeom>
            <a:avLst/>
            <a:gdLst>
              <a:gd name="T0" fmla="*/ 539 w 1159"/>
              <a:gd name="T1" fmla="*/ 152 h 1485"/>
              <a:gd name="T2" fmla="*/ 636 w 1159"/>
              <a:gd name="T3" fmla="*/ 220 h 1485"/>
              <a:gd name="T4" fmla="*/ 635 w 1159"/>
              <a:gd name="T5" fmla="*/ 258 h 1485"/>
              <a:gd name="T6" fmla="*/ 599 w 1159"/>
              <a:gd name="T7" fmla="*/ 303 h 1485"/>
              <a:gd name="T8" fmla="*/ 634 w 1159"/>
              <a:gd name="T9" fmla="*/ 331 h 1485"/>
              <a:gd name="T10" fmla="*/ 884 w 1159"/>
              <a:gd name="T11" fmla="*/ 348 h 1485"/>
              <a:gd name="T12" fmla="*/ 1030 w 1159"/>
              <a:gd name="T13" fmla="*/ 255 h 1485"/>
              <a:gd name="T14" fmla="*/ 1103 w 1159"/>
              <a:gd name="T15" fmla="*/ 234 h 1485"/>
              <a:gd name="T16" fmla="*/ 1104 w 1159"/>
              <a:gd name="T17" fmla="*/ 252 h 1485"/>
              <a:gd name="T18" fmla="*/ 1100 w 1159"/>
              <a:gd name="T19" fmla="*/ 287 h 1485"/>
              <a:gd name="T20" fmla="*/ 1061 w 1159"/>
              <a:gd name="T21" fmla="*/ 294 h 1485"/>
              <a:gd name="T22" fmla="*/ 1033 w 1159"/>
              <a:gd name="T23" fmla="*/ 303 h 1485"/>
              <a:gd name="T24" fmla="*/ 987 w 1159"/>
              <a:gd name="T25" fmla="*/ 351 h 1485"/>
              <a:gd name="T26" fmla="*/ 909 w 1159"/>
              <a:gd name="T27" fmla="*/ 404 h 1485"/>
              <a:gd name="T28" fmla="*/ 836 w 1159"/>
              <a:gd name="T29" fmla="*/ 410 h 1485"/>
              <a:gd name="T30" fmla="*/ 690 w 1159"/>
              <a:gd name="T31" fmla="*/ 415 h 1485"/>
              <a:gd name="T32" fmla="*/ 687 w 1159"/>
              <a:gd name="T33" fmla="*/ 504 h 1485"/>
              <a:gd name="T34" fmla="*/ 682 w 1159"/>
              <a:gd name="T35" fmla="*/ 696 h 1485"/>
              <a:gd name="T36" fmla="*/ 683 w 1159"/>
              <a:gd name="T37" fmla="*/ 823 h 1485"/>
              <a:gd name="T38" fmla="*/ 667 w 1159"/>
              <a:gd name="T39" fmla="*/ 849 h 1485"/>
              <a:gd name="T40" fmla="*/ 624 w 1159"/>
              <a:gd name="T41" fmla="*/ 1084 h 1485"/>
              <a:gd name="T42" fmla="*/ 575 w 1159"/>
              <a:gd name="T43" fmla="*/ 1048 h 1485"/>
              <a:gd name="T44" fmla="*/ 567 w 1159"/>
              <a:gd name="T45" fmla="*/ 1000 h 1485"/>
              <a:gd name="T46" fmla="*/ 554 w 1159"/>
              <a:gd name="T47" fmla="*/ 954 h 1485"/>
              <a:gd name="T48" fmla="*/ 538 w 1159"/>
              <a:gd name="T49" fmla="*/ 1012 h 1485"/>
              <a:gd name="T50" fmla="*/ 538 w 1159"/>
              <a:gd name="T51" fmla="*/ 1085 h 1485"/>
              <a:gd name="T52" fmla="*/ 538 w 1159"/>
              <a:gd name="T53" fmla="*/ 1163 h 1485"/>
              <a:gd name="T54" fmla="*/ 523 w 1159"/>
              <a:gd name="T55" fmla="*/ 1357 h 1485"/>
              <a:gd name="T56" fmla="*/ 552 w 1159"/>
              <a:gd name="T57" fmla="*/ 1417 h 1485"/>
              <a:gd name="T58" fmla="*/ 557 w 1159"/>
              <a:gd name="T59" fmla="*/ 1460 h 1485"/>
              <a:gd name="T60" fmla="*/ 477 w 1159"/>
              <a:gd name="T61" fmla="*/ 1470 h 1485"/>
              <a:gd name="T62" fmla="*/ 473 w 1159"/>
              <a:gd name="T63" fmla="*/ 1434 h 1485"/>
              <a:gd name="T64" fmla="*/ 469 w 1159"/>
              <a:gd name="T65" fmla="*/ 1399 h 1485"/>
              <a:gd name="T66" fmla="*/ 473 w 1159"/>
              <a:gd name="T67" fmla="*/ 1369 h 1485"/>
              <a:gd name="T68" fmla="*/ 454 w 1159"/>
              <a:gd name="T69" fmla="*/ 1166 h 1485"/>
              <a:gd name="T70" fmla="*/ 467 w 1159"/>
              <a:gd name="T71" fmla="*/ 1045 h 1485"/>
              <a:gd name="T72" fmla="*/ 429 w 1159"/>
              <a:gd name="T73" fmla="*/ 847 h 1485"/>
              <a:gd name="T74" fmla="*/ 385 w 1159"/>
              <a:gd name="T75" fmla="*/ 838 h 1485"/>
              <a:gd name="T76" fmla="*/ 390 w 1159"/>
              <a:gd name="T77" fmla="*/ 752 h 1485"/>
              <a:gd name="T78" fmla="*/ 431 w 1159"/>
              <a:gd name="T79" fmla="*/ 682 h 1485"/>
              <a:gd name="T80" fmla="*/ 441 w 1159"/>
              <a:gd name="T81" fmla="*/ 658 h 1485"/>
              <a:gd name="T82" fmla="*/ 413 w 1159"/>
              <a:gd name="T83" fmla="*/ 548 h 1485"/>
              <a:gd name="T84" fmla="*/ 419 w 1159"/>
              <a:gd name="T85" fmla="*/ 438 h 1485"/>
              <a:gd name="T86" fmla="*/ 238 w 1159"/>
              <a:gd name="T87" fmla="*/ 322 h 1485"/>
              <a:gd name="T88" fmla="*/ 197 w 1159"/>
              <a:gd name="T89" fmla="*/ 293 h 1485"/>
              <a:gd name="T90" fmla="*/ 75 w 1159"/>
              <a:gd name="T91" fmla="*/ 139 h 1485"/>
              <a:gd name="T92" fmla="*/ 11 w 1159"/>
              <a:gd name="T93" fmla="*/ 85 h 1485"/>
              <a:gd name="T94" fmla="*/ 16 w 1159"/>
              <a:gd name="T95" fmla="*/ 63 h 1485"/>
              <a:gd name="T96" fmla="*/ 28 w 1159"/>
              <a:gd name="T97" fmla="*/ 47 h 1485"/>
              <a:gd name="T98" fmla="*/ 24 w 1159"/>
              <a:gd name="T99" fmla="*/ 21 h 1485"/>
              <a:gd name="T100" fmla="*/ 114 w 1159"/>
              <a:gd name="T101" fmla="*/ 128 h 1485"/>
              <a:gd name="T102" fmla="*/ 250 w 1159"/>
              <a:gd name="T103" fmla="*/ 265 h 1485"/>
              <a:gd name="T104" fmla="*/ 466 w 1159"/>
              <a:gd name="T105" fmla="*/ 330 h 1485"/>
              <a:gd name="T106" fmla="*/ 506 w 1159"/>
              <a:gd name="T107" fmla="*/ 290 h 1485"/>
              <a:gd name="T108" fmla="*/ 492 w 1159"/>
              <a:gd name="T109" fmla="*/ 255 h 1485"/>
              <a:gd name="T110" fmla="*/ 501 w 1159"/>
              <a:gd name="T111" fmla="*/ 22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9" h="1485">
                <a:moveTo>
                  <a:pt x="503" y="222"/>
                </a:moveTo>
                <a:cubicBezTo>
                  <a:pt x="503" y="222"/>
                  <a:pt x="512" y="165"/>
                  <a:pt x="539" y="152"/>
                </a:cubicBezTo>
                <a:cubicBezTo>
                  <a:pt x="539" y="152"/>
                  <a:pt x="583" y="121"/>
                  <a:pt x="621" y="170"/>
                </a:cubicBezTo>
                <a:cubicBezTo>
                  <a:pt x="621" y="170"/>
                  <a:pt x="639" y="189"/>
                  <a:pt x="636" y="220"/>
                </a:cubicBezTo>
                <a:cubicBezTo>
                  <a:pt x="636" y="222"/>
                  <a:pt x="632" y="236"/>
                  <a:pt x="633" y="235"/>
                </a:cubicBezTo>
                <a:cubicBezTo>
                  <a:pt x="649" y="231"/>
                  <a:pt x="639" y="254"/>
                  <a:pt x="635" y="258"/>
                </a:cubicBezTo>
                <a:cubicBezTo>
                  <a:pt x="627" y="267"/>
                  <a:pt x="627" y="267"/>
                  <a:pt x="622" y="265"/>
                </a:cubicBezTo>
                <a:cubicBezTo>
                  <a:pt x="622" y="265"/>
                  <a:pt x="603" y="290"/>
                  <a:pt x="599" y="303"/>
                </a:cubicBezTo>
                <a:cubicBezTo>
                  <a:pt x="594" y="318"/>
                  <a:pt x="602" y="323"/>
                  <a:pt x="602" y="323"/>
                </a:cubicBezTo>
                <a:cubicBezTo>
                  <a:pt x="602" y="323"/>
                  <a:pt x="620" y="322"/>
                  <a:pt x="634" y="331"/>
                </a:cubicBezTo>
                <a:cubicBezTo>
                  <a:pt x="647" y="340"/>
                  <a:pt x="703" y="324"/>
                  <a:pt x="730" y="340"/>
                </a:cubicBezTo>
                <a:cubicBezTo>
                  <a:pt x="757" y="356"/>
                  <a:pt x="873" y="348"/>
                  <a:pt x="884" y="348"/>
                </a:cubicBezTo>
                <a:cubicBezTo>
                  <a:pt x="894" y="348"/>
                  <a:pt x="966" y="297"/>
                  <a:pt x="966" y="297"/>
                </a:cubicBezTo>
                <a:cubicBezTo>
                  <a:pt x="966" y="297"/>
                  <a:pt x="1020" y="265"/>
                  <a:pt x="1030" y="255"/>
                </a:cubicBezTo>
                <a:cubicBezTo>
                  <a:pt x="1037" y="247"/>
                  <a:pt x="1159" y="190"/>
                  <a:pt x="1150" y="212"/>
                </a:cubicBezTo>
                <a:cubicBezTo>
                  <a:pt x="1150" y="212"/>
                  <a:pt x="1107" y="233"/>
                  <a:pt x="1103" y="234"/>
                </a:cubicBezTo>
                <a:cubicBezTo>
                  <a:pt x="1101" y="235"/>
                  <a:pt x="1111" y="237"/>
                  <a:pt x="1110" y="244"/>
                </a:cubicBezTo>
                <a:cubicBezTo>
                  <a:pt x="1110" y="248"/>
                  <a:pt x="1100" y="250"/>
                  <a:pt x="1104" y="252"/>
                </a:cubicBezTo>
                <a:cubicBezTo>
                  <a:pt x="1120" y="262"/>
                  <a:pt x="1104" y="265"/>
                  <a:pt x="1107" y="268"/>
                </a:cubicBezTo>
                <a:cubicBezTo>
                  <a:pt x="1122" y="280"/>
                  <a:pt x="1100" y="287"/>
                  <a:pt x="1100" y="287"/>
                </a:cubicBezTo>
                <a:cubicBezTo>
                  <a:pt x="1100" y="287"/>
                  <a:pt x="1085" y="291"/>
                  <a:pt x="1079" y="291"/>
                </a:cubicBezTo>
                <a:cubicBezTo>
                  <a:pt x="1073" y="291"/>
                  <a:pt x="1061" y="294"/>
                  <a:pt x="1061" y="294"/>
                </a:cubicBezTo>
                <a:cubicBezTo>
                  <a:pt x="1061" y="294"/>
                  <a:pt x="1057" y="296"/>
                  <a:pt x="1050" y="298"/>
                </a:cubicBezTo>
                <a:cubicBezTo>
                  <a:pt x="1043" y="301"/>
                  <a:pt x="1033" y="303"/>
                  <a:pt x="1033" y="303"/>
                </a:cubicBezTo>
                <a:cubicBezTo>
                  <a:pt x="1033" y="303"/>
                  <a:pt x="1032" y="303"/>
                  <a:pt x="1026" y="309"/>
                </a:cubicBezTo>
                <a:cubicBezTo>
                  <a:pt x="1021" y="315"/>
                  <a:pt x="995" y="343"/>
                  <a:pt x="987" y="351"/>
                </a:cubicBezTo>
                <a:cubicBezTo>
                  <a:pt x="977" y="360"/>
                  <a:pt x="935" y="388"/>
                  <a:pt x="935" y="388"/>
                </a:cubicBezTo>
                <a:cubicBezTo>
                  <a:pt x="935" y="388"/>
                  <a:pt x="919" y="397"/>
                  <a:pt x="909" y="404"/>
                </a:cubicBezTo>
                <a:cubicBezTo>
                  <a:pt x="907" y="406"/>
                  <a:pt x="907" y="412"/>
                  <a:pt x="876" y="408"/>
                </a:cubicBezTo>
                <a:cubicBezTo>
                  <a:pt x="869" y="407"/>
                  <a:pt x="836" y="410"/>
                  <a:pt x="836" y="410"/>
                </a:cubicBezTo>
                <a:cubicBezTo>
                  <a:pt x="836" y="410"/>
                  <a:pt x="781" y="434"/>
                  <a:pt x="711" y="404"/>
                </a:cubicBezTo>
                <a:cubicBezTo>
                  <a:pt x="711" y="404"/>
                  <a:pt x="692" y="402"/>
                  <a:pt x="690" y="415"/>
                </a:cubicBezTo>
                <a:cubicBezTo>
                  <a:pt x="689" y="427"/>
                  <a:pt x="683" y="441"/>
                  <a:pt x="680" y="458"/>
                </a:cubicBezTo>
                <a:cubicBezTo>
                  <a:pt x="677" y="474"/>
                  <a:pt x="687" y="504"/>
                  <a:pt x="687" y="504"/>
                </a:cubicBezTo>
                <a:cubicBezTo>
                  <a:pt x="687" y="504"/>
                  <a:pt x="650" y="641"/>
                  <a:pt x="649" y="651"/>
                </a:cubicBezTo>
                <a:cubicBezTo>
                  <a:pt x="647" y="660"/>
                  <a:pt x="681" y="688"/>
                  <a:pt x="682" y="696"/>
                </a:cubicBezTo>
                <a:cubicBezTo>
                  <a:pt x="683" y="704"/>
                  <a:pt x="686" y="766"/>
                  <a:pt x="686" y="766"/>
                </a:cubicBezTo>
                <a:cubicBezTo>
                  <a:pt x="686" y="766"/>
                  <a:pt x="675" y="814"/>
                  <a:pt x="683" y="823"/>
                </a:cubicBezTo>
                <a:cubicBezTo>
                  <a:pt x="683" y="823"/>
                  <a:pt x="689" y="826"/>
                  <a:pt x="678" y="835"/>
                </a:cubicBezTo>
                <a:cubicBezTo>
                  <a:pt x="666" y="845"/>
                  <a:pt x="667" y="849"/>
                  <a:pt x="667" y="849"/>
                </a:cubicBezTo>
                <a:cubicBezTo>
                  <a:pt x="667" y="849"/>
                  <a:pt x="668" y="921"/>
                  <a:pt x="664" y="946"/>
                </a:cubicBezTo>
                <a:cubicBezTo>
                  <a:pt x="659" y="970"/>
                  <a:pt x="651" y="1078"/>
                  <a:pt x="624" y="1084"/>
                </a:cubicBezTo>
                <a:cubicBezTo>
                  <a:pt x="624" y="1084"/>
                  <a:pt x="603" y="1089"/>
                  <a:pt x="589" y="1068"/>
                </a:cubicBezTo>
                <a:cubicBezTo>
                  <a:pt x="589" y="1068"/>
                  <a:pt x="574" y="1056"/>
                  <a:pt x="575" y="1048"/>
                </a:cubicBezTo>
                <a:cubicBezTo>
                  <a:pt x="577" y="1040"/>
                  <a:pt x="577" y="1040"/>
                  <a:pt x="577" y="1040"/>
                </a:cubicBezTo>
                <a:cubicBezTo>
                  <a:pt x="577" y="1040"/>
                  <a:pt x="563" y="1013"/>
                  <a:pt x="567" y="1000"/>
                </a:cubicBezTo>
                <a:cubicBezTo>
                  <a:pt x="565" y="964"/>
                  <a:pt x="565" y="964"/>
                  <a:pt x="565" y="964"/>
                </a:cubicBezTo>
                <a:cubicBezTo>
                  <a:pt x="565" y="964"/>
                  <a:pt x="557" y="959"/>
                  <a:pt x="554" y="954"/>
                </a:cubicBezTo>
                <a:cubicBezTo>
                  <a:pt x="552" y="949"/>
                  <a:pt x="550" y="940"/>
                  <a:pt x="550" y="940"/>
                </a:cubicBezTo>
                <a:cubicBezTo>
                  <a:pt x="550" y="940"/>
                  <a:pt x="535" y="1000"/>
                  <a:pt x="538" y="1012"/>
                </a:cubicBezTo>
                <a:cubicBezTo>
                  <a:pt x="540" y="1024"/>
                  <a:pt x="538" y="1052"/>
                  <a:pt x="538" y="1052"/>
                </a:cubicBezTo>
                <a:cubicBezTo>
                  <a:pt x="538" y="1052"/>
                  <a:pt x="544" y="1072"/>
                  <a:pt x="538" y="1085"/>
                </a:cubicBezTo>
                <a:cubicBezTo>
                  <a:pt x="531" y="1097"/>
                  <a:pt x="530" y="1114"/>
                  <a:pt x="530" y="1114"/>
                </a:cubicBezTo>
                <a:cubicBezTo>
                  <a:pt x="530" y="1114"/>
                  <a:pt x="542" y="1146"/>
                  <a:pt x="538" y="1163"/>
                </a:cubicBezTo>
                <a:cubicBezTo>
                  <a:pt x="534" y="1181"/>
                  <a:pt x="523" y="1253"/>
                  <a:pt x="523" y="1253"/>
                </a:cubicBezTo>
                <a:cubicBezTo>
                  <a:pt x="523" y="1253"/>
                  <a:pt x="520" y="1350"/>
                  <a:pt x="523" y="1357"/>
                </a:cubicBezTo>
                <a:cubicBezTo>
                  <a:pt x="527" y="1364"/>
                  <a:pt x="546" y="1384"/>
                  <a:pt x="544" y="1393"/>
                </a:cubicBezTo>
                <a:cubicBezTo>
                  <a:pt x="542" y="1403"/>
                  <a:pt x="549" y="1408"/>
                  <a:pt x="552" y="1417"/>
                </a:cubicBezTo>
                <a:cubicBezTo>
                  <a:pt x="556" y="1425"/>
                  <a:pt x="550" y="1441"/>
                  <a:pt x="550" y="1441"/>
                </a:cubicBezTo>
                <a:cubicBezTo>
                  <a:pt x="550" y="1441"/>
                  <a:pt x="563" y="1457"/>
                  <a:pt x="557" y="1460"/>
                </a:cubicBezTo>
                <a:cubicBezTo>
                  <a:pt x="551" y="1462"/>
                  <a:pt x="508" y="1476"/>
                  <a:pt x="502" y="1481"/>
                </a:cubicBezTo>
                <a:cubicBezTo>
                  <a:pt x="496" y="1485"/>
                  <a:pt x="479" y="1477"/>
                  <a:pt x="477" y="1470"/>
                </a:cubicBezTo>
                <a:cubicBezTo>
                  <a:pt x="474" y="1463"/>
                  <a:pt x="479" y="1453"/>
                  <a:pt x="477" y="1448"/>
                </a:cubicBezTo>
                <a:cubicBezTo>
                  <a:pt x="474" y="1443"/>
                  <a:pt x="473" y="1434"/>
                  <a:pt x="473" y="1434"/>
                </a:cubicBezTo>
                <a:cubicBezTo>
                  <a:pt x="469" y="1417"/>
                  <a:pt x="469" y="1417"/>
                  <a:pt x="469" y="1417"/>
                </a:cubicBezTo>
                <a:cubicBezTo>
                  <a:pt x="469" y="1399"/>
                  <a:pt x="469" y="1399"/>
                  <a:pt x="469" y="1399"/>
                </a:cubicBezTo>
                <a:cubicBezTo>
                  <a:pt x="469" y="1399"/>
                  <a:pt x="477" y="1392"/>
                  <a:pt x="472" y="1385"/>
                </a:cubicBezTo>
                <a:cubicBezTo>
                  <a:pt x="467" y="1378"/>
                  <a:pt x="473" y="1369"/>
                  <a:pt x="473" y="1369"/>
                </a:cubicBezTo>
                <a:cubicBezTo>
                  <a:pt x="478" y="1362"/>
                  <a:pt x="478" y="1362"/>
                  <a:pt x="478" y="1362"/>
                </a:cubicBezTo>
                <a:cubicBezTo>
                  <a:pt x="478" y="1362"/>
                  <a:pt x="453" y="1182"/>
                  <a:pt x="454" y="1166"/>
                </a:cubicBezTo>
                <a:cubicBezTo>
                  <a:pt x="455" y="1149"/>
                  <a:pt x="457" y="1105"/>
                  <a:pt x="462" y="1105"/>
                </a:cubicBezTo>
                <a:cubicBezTo>
                  <a:pt x="468" y="1105"/>
                  <a:pt x="468" y="1055"/>
                  <a:pt x="467" y="1045"/>
                </a:cubicBezTo>
                <a:cubicBezTo>
                  <a:pt x="466" y="1034"/>
                  <a:pt x="461" y="1029"/>
                  <a:pt x="456" y="1017"/>
                </a:cubicBezTo>
                <a:cubicBezTo>
                  <a:pt x="452" y="1005"/>
                  <a:pt x="422" y="918"/>
                  <a:pt x="429" y="847"/>
                </a:cubicBezTo>
                <a:cubicBezTo>
                  <a:pt x="432" y="818"/>
                  <a:pt x="428" y="867"/>
                  <a:pt x="404" y="839"/>
                </a:cubicBezTo>
                <a:cubicBezTo>
                  <a:pt x="397" y="830"/>
                  <a:pt x="385" y="838"/>
                  <a:pt x="385" y="838"/>
                </a:cubicBezTo>
                <a:cubicBezTo>
                  <a:pt x="385" y="838"/>
                  <a:pt x="345" y="846"/>
                  <a:pt x="377" y="802"/>
                </a:cubicBezTo>
                <a:cubicBezTo>
                  <a:pt x="388" y="788"/>
                  <a:pt x="390" y="756"/>
                  <a:pt x="390" y="752"/>
                </a:cubicBezTo>
                <a:cubicBezTo>
                  <a:pt x="390" y="745"/>
                  <a:pt x="397" y="747"/>
                  <a:pt x="397" y="747"/>
                </a:cubicBezTo>
                <a:cubicBezTo>
                  <a:pt x="397" y="747"/>
                  <a:pt x="425" y="682"/>
                  <a:pt x="431" y="682"/>
                </a:cubicBezTo>
                <a:cubicBezTo>
                  <a:pt x="438" y="682"/>
                  <a:pt x="445" y="670"/>
                  <a:pt x="445" y="670"/>
                </a:cubicBezTo>
                <a:cubicBezTo>
                  <a:pt x="441" y="658"/>
                  <a:pt x="441" y="658"/>
                  <a:pt x="441" y="658"/>
                </a:cubicBezTo>
                <a:cubicBezTo>
                  <a:pt x="441" y="658"/>
                  <a:pt x="429" y="641"/>
                  <a:pt x="421" y="633"/>
                </a:cubicBezTo>
                <a:cubicBezTo>
                  <a:pt x="413" y="625"/>
                  <a:pt x="413" y="548"/>
                  <a:pt x="413" y="548"/>
                </a:cubicBezTo>
                <a:cubicBezTo>
                  <a:pt x="413" y="478"/>
                  <a:pt x="413" y="478"/>
                  <a:pt x="413" y="478"/>
                </a:cubicBezTo>
                <a:cubicBezTo>
                  <a:pt x="413" y="478"/>
                  <a:pt x="419" y="442"/>
                  <a:pt x="419" y="438"/>
                </a:cubicBezTo>
                <a:cubicBezTo>
                  <a:pt x="419" y="433"/>
                  <a:pt x="395" y="388"/>
                  <a:pt x="388" y="383"/>
                </a:cubicBezTo>
                <a:cubicBezTo>
                  <a:pt x="381" y="379"/>
                  <a:pt x="296" y="376"/>
                  <a:pt x="238" y="322"/>
                </a:cubicBezTo>
                <a:cubicBezTo>
                  <a:pt x="238" y="322"/>
                  <a:pt x="230" y="319"/>
                  <a:pt x="213" y="312"/>
                </a:cubicBezTo>
                <a:cubicBezTo>
                  <a:pt x="209" y="311"/>
                  <a:pt x="201" y="296"/>
                  <a:pt x="197" y="293"/>
                </a:cubicBezTo>
                <a:cubicBezTo>
                  <a:pt x="157" y="269"/>
                  <a:pt x="106" y="210"/>
                  <a:pt x="89" y="156"/>
                </a:cubicBezTo>
                <a:cubicBezTo>
                  <a:pt x="89" y="156"/>
                  <a:pt x="79" y="139"/>
                  <a:pt x="75" y="139"/>
                </a:cubicBezTo>
                <a:cubicBezTo>
                  <a:pt x="72" y="139"/>
                  <a:pt x="42" y="125"/>
                  <a:pt x="35" y="121"/>
                </a:cubicBezTo>
                <a:cubicBezTo>
                  <a:pt x="17" y="110"/>
                  <a:pt x="1" y="91"/>
                  <a:pt x="11" y="85"/>
                </a:cubicBezTo>
                <a:cubicBezTo>
                  <a:pt x="14" y="83"/>
                  <a:pt x="8" y="75"/>
                  <a:pt x="11" y="69"/>
                </a:cubicBezTo>
                <a:cubicBezTo>
                  <a:pt x="12" y="66"/>
                  <a:pt x="14" y="66"/>
                  <a:pt x="16" y="63"/>
                </a:cubicBezTo>
                <a:cubicBezTo>
                  <a:pt x="18" y="60"/>
                  <a:pt x="16" y="52"/>
                  <a:pt x="18" y="49"/>
                </a:cubicBezTo>
                <a:cubicBezTo>
                  <a:pt x="20" y="44"/>
                  <a:pt x="28" y="45"/>
                  <a:pt x="28" y="47"/>
                </a:cubicBezTo>
                <a:cubicBezTo>
                  <a:pt x="0" y="13"/>
                  <a:pt x="0" y="13"/>
                  <a:pt x="0" y="13"/>
                </a:cubicBezTo>
                <a:cubicBezTo>
                  <a:pt x="0" y="13"/>
                  <a:pt x="3" y="0"/>
                  <a:pt x="24" y="21"/>
                </a:cubicBezTo>
                <a:cubicBezTo>
                  <a:pt x="33" y="29"/>
                  <a:pt x="55" y="46"/>
                  <a:pt x="72" y="67"/>
                </a:cubicBezTo>
                <a:cubicBezTo>
                  <a:pt x="95" y="95"/>
                  <a:pt x="114" y="128"/>
                  <a:pt x="114" y="128"/>
                </a:cubicBezTo>
                <a:cubicBezTo>
                  <a:pt x="114" y="128"/>
                  <a:pt x="153" y="160"/>
                  <a:pt x="183" y="190"/>
                </a:cubicBezTo>
                <a:cubicBezTo>
                  <a:pt x="219" y="227"/>
                  <a:pt x="246" y="262"/>
                  <a:pt x="250" y="265"/>
                </a:cubicBezTo>
                <a:cubicBezTo>
                  <a:pt x="259" y="273"/>
                  <a:pt x="283" y="271"/>
                  <a:pt x="370" y="308"/>
                </a:cubicBezTo>
                <a:cubicBezTo>
                  <a:pt x="377" y="311"/>
                  <a:pt x="398" y="297"/>
                  <a:pt x="466" y="330"/>
                </a:cubicBezTo>
                <a:cubicBezTo>
                  <a:pt x="466" y="330"/>
                  <a:pt x="484" y="320"/>
                  <a:pt x="502" y="312"/>
                </a:cubicBezTo>
                <a:cubicBezTo>
                  <a:pt x="513" y="308"/>
                  <a:pt x="506" y="290"/>
                  <a:pt x="506" y="290"/>
                </a:cubicBezTo>
                <a:cubicBezTo>
                  <a:pt x="506" y="290"/>
                  <a:pt x="502" y="264"/>
                  <a:pt x="499" y="263"/>
                </a:cubicBezTo>
                <a:cubicBezTo>
                  <a:pt x="497" y="263"/>
                  <a:pt x="492" y="255"/>
                  <a:pt x="492" y="255"/>
                </a:cubicBezTo>
                <a:cubicBezTo>
                  <a:pt x="492" y="255"/>
                  <a:pt x="486" y="229"/>
                  <a:pt x="491" y="226"/>
                </a:cubicBezTo>
                <a:cubicBezTo>
                  <a:pt x="494" y="223"/>
                  <a:pt x="501" y="227"/>
                  <a:pt x="501" y="227"/>
                </a:cubicBezTo>
                <a:lnTo>
                  <a:pt x="503" y="222"/>
                </a:lnTo>
                <a:close/>
              </a:path>
            </a:pathLst>
          </a:custGeom>
          <a:solidFill>
            <a:srgbClr val="000000"/>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82296" tIns="41148" rIns="82296" bIns="41148" numCol="1" anchor="t" anchorCtr="0" compatLnSpc="1">
            <a:prstTxWarp prst="textNoShape">
              <a:avLst/>
            </a:prstTxWarp>
          </a:bodyPr>
          <a:lstStyle/>
          <a:p>
            <a:endParaRPr lang="en-US" sz="1264"/>
          </a:p>
        </p:txBody>
      </p:sp>
      <p:sp>
        <p:nvSpPr>
          <p:cNvPr id="784" name="Rectangle 1436"/>
          <p:cNvSpPr>
            <a:spLocks noChangeArrowheads="1"/>
          </p:cNvSpPr>
          <p:nvPr/>
        </p:nvSpPr>
        <p:spPr bwMode="auto">
          <a:xfrm>
            <a:off x="2696755" y="4565311"/>
            <a:ext cx="601831"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440" b="1">
                <a:solidFill>
                  <a:schemeClr val="bg1"/>
                </a:solidFill>
                <a:cs typeface="Arial" pitchFamily="34" charset="0"/>
              </a:rPr>
              <a:t>Prepare</a:t>
            </a:r>
            <a:endParaRPr lang="en-US" sz="1440" b="1" dirty="0">
              <a:solidFill>
                <a:schemeClr val="bg1"/>
              </a:solidFill>
              <a:cs typeface="Arial" pitchFamily="34" charset="0"/>
            </a:endParaRPr>
          </a:p>
        </p:txBody>
      </p:sp>
      <p:sp>
        <p:nvSpPr>
          <p:cNvPr id="785" name="Rectangle 1436"/>
          <p:cNvSpPr>
            <a:spLocks noChangeArrowheads="1"/>
          </p:cNvSpPr>
          <p:nvPr/>
        </p:nvSpPr>
        <p:spPr bwMode="auto">
          <a:xfrm>
            <a:off x="4913181" y="3774570"/>
            <a:ext cx="473399"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440" b="1">
                <a:solidFill>
                  <a:schemeClr val="bg1"/>
                </a:solidFill>
                <a:cs typeface="Arial" pitchFamily="34" charset="0"/>
              </a:rPr>
              <a:t>Ready</a:t>
            </a:r>
            <a:endParaRPr lang="en-US" sz="1440" b="1" dirty="0">
              <a:solidFill>
                <a:schemeClr val="bg1"/>
              </a:solidFill>
              <a:cs typeface="Arial" pitchFamily="34" charset="0"/>
            </a:endParaRPr>
          </a:p>
        </p:txBody>
      </p:sp>
      <p:sp>
        <p:nvSpPr>
          <p:cNvPr id="786" name="Rectangle 1436"/>
          <p:cNvSpPr>
            <a:spLocks noChangeArrowheads="1"/>
          </p:cNvSpPr>
          <p:nvPr/>
        </p:nvSpPr>
        <p:spPr bwMode="auto">
          <a:xfrm>
            <a:off x="7016494" y="3174141"/>
            <a:ext cx="634789"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440" b="1">
                <a:solidFill>
                  <a:schemeClr val="bg1"/>
                </a:solidFill>
                <a:cs typeface="Arial" pitchFamily="34" charset="0"/>
              </a:rPr>
              <a:t>Running</a:t>
            </a:r>
            <a:endParaRPr lang="en-US" sz="1440" b="1" dirty="0">
              <a:solidFill>
                <a:schemeClr val="bg1"/>
              </a:solidFill>
              <a:cs typeface="Arial" pitchFamily="34" charset="0"/>
            </a:endParaRPr>
          </a:p>
        </p:txBody>
      </p:sp>
      <p:sp>
        <p:nvSpPr>
          <p:cNvPr id="787" name="Rectangle 1436"/>
          <p:cNvSpPr>
            <a:spLocks noChangeArrowheads="1"/>
          </p:cNvSpPr>
          <p:nvPr/>
        </p:nvSpPr>
        <p:spPr bwMode="auto">
          <a:xfrm>
            <a:off x="9049520" y="2632582"/>
            <a:ext cx="569067"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440" b="1">
                <a:solidFill>
                  <a:schemeClr val="bg1"/>
                </a:solidFill>
                <a:cs typeface="Arial" pitchFamily="34" charset="0"/>
              </a:rPr>
              <a:t>Winner</a:t>
            </a:r>
            <a:endParaRPr lang="en-US" sz="1440" b="1" dirty="0">
              <a:solidFill>
                <a:schemeClr val="bg1"/>
              </a:solidFill>
              <a:cs typeface="Arial" pitchFamily="34" charset="0"/>
            </a:endParaRPr>
          </a:p>
        </p:txBody>
      </p:sp>
      <p:sp>
        <p:nvSpPr>
          <p:cNvPr id="788" name="Content Placeholder 2"/>
          <p:cNvSpPr txBox="1">
            <a:spLocks/>
          </p:cNvSpPr>
          <p:nvPr/>
        </p:nvSpPr>
        <p:spPr>
          <a:xfrm>
            <a:off x="2378107" y="2063085"/>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789" name="Content Placeholder 2"/>
          <p:cNvSpPr txBox="1">
            <a:spLocks/>
          </p:cNvSpPr>
          <p:nvPr/>
        </p:nvSpPr>
        <p:spPr>
          <a:xfrm>
            <a:off x="4647871" y="1577098"/>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790" name="Content Placeholder 2"/>
          <p:cNvSpPr txBox="1">
            <a:spLocks/>
          </p:cNvSpPr>
          <p:nvPr/>
        </p:nvSpPr>
        <p:spPr>
          <a:xfrm>
            <a:off x="6455615" y="663827"/>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791" name="Content Placeholder 2"/>
          <p:cNvSpPr txBox="1">
            <a:spLocks/>
          </p:cNvSpPr>
          <p:nvPr/>
        </p:nvSpPr>
        <p:spPr>
          <a:xfrm>
            <a:off x="9385987" y="1292472"/>
            <a:ext cx="1522241" cy="501739"/>
          </a:xfrm>
          <a:prstGeom prst="rect">
            <a:avLst/>
          </a:prstGeom>
        </p:spPr>
        <p:txBody>
          <a:bodyPr vert="horz" lIns="82296" tIns="41148" rIns="82296" bIns="41148"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720" dirty="0">
                <a:solidFill>
                  <a:schemeClr val="bg1">
                    <a:lumMod val="50000"/>
                  </a:schemeClr>
                </a:solidFill>
              </a:rPr>
              <a:t>Lorem ipsum dolor sit amet, consectetur adipiscing elit. Sed imperdiet tincidunt.</a:t>
            </a:r>
            <a:endParaRPr lang="en-US" sz="630" dirty="0">
              <a:solidFill>
                <a:schemeClr val="bg1">
                  <a:lumMod val="50000"/>
                </a:schemeClr>
              </a:solidFill>
            </a:endParaRPr>
          </a:p>
        </p:txBody>
      </p:sp>
      <p:sp>
        <p:nvSpPr>
          <p:cNvPr id="792" name="TextBox 791"/>
          <p:cNvSpPr txBox="1"/>
          <p:nvPr/>
        </p:nvSpPr>
        <p:spPr>
          <a:xfrm>
            <a:off x="1949560" y="2815694"/>
            <a:ext cx="761788" cy="1089529"/>
          </a:xfrm>
          <a:prstGeom prst="rect">
            <a:avLst/>
          </a:prstGeom>
          <a:noFill/>
        </p:spPr>
        <p:txBody>
          <a:bodyPr wrap="square" rtlCol="1">
            <a:spAutoFit/>
          </a:bodyPr>
          <a:lstStyle/>
          <a:p>
            <a:pPr algn="ctr" rtl="0"/>
            <a:r>
              <a:rPr lang="id-ID" sz="6480" b="1">
                <a:solidFill>
                  <a:schemeClr val="bg1">
                    <a:lumMod val="65000"/>
                  </a:schemeClr>
                </a:solidFill>
              </a:rPr>
              <a:t>1</a:t>
            </a:r>
            <a:endParaRPr lang="en-US" sz="6480" b="1" dirty="0">
              <a:solidFill>
                <a:schemeClr val="bg1">
                  <a:lumMod val="65000"/>
                </a:schemeClr>
              </a:solidFill>
            </a:endParaRPr>
          </a:p>
        </p:txBody>
      </p:sp>
      <p:sp>
        <p:nvSpPr>
          <p:cNvPr id="793" name="TextBox 792"/>
          <p:cNvSpPr txBox="1"/>
          <p:nvPr/>
        </p:nvSpPr>
        <p:spPr>
          <a:xfrm>
            <a:off x="4282871" y="2065183"/>
            <a:ext cx="761788" cy="1089529"/>
          </a:xfrm>
          <a:prstGeom prst="rect">
            <a:avLst/>
          </a:prstGeom>
          <a:noFill/>
        </p:spPr>
        <p:txBody>
          <a:bodyPr wrap="square" rtlCol="1">
            <a:spAutoFit/>
          </a:bodyPr>
          <a:lstStyle/>
          <a:p>
            <a:pPr algn="ctr" rtl="0"/>
            <a:r>
              <a:rPr lang="id-ID" sz="6480" b="1">
                <a:solidFill>
                  <a:schemeClr val="bg1">
                    <a:lumMod val="65000"/>
                  </a:schemeClr>
                </a:solidFill>
              </a:rPr>
              <a:t>2</a:t>
            </a:r>
            <a:endParaRPr lang="en-US" sz="6480" b="1" dirty="0">
              <a:solidFill>
                <a:schemeClr val="bg1">
                  <a:lumMod val="65000"/>
                </a:schemeClr>
              </a:solidFill>
            </a:endParaRPr>
          </a:p>
        </p:txBody>
      </p:sp>
      <p:sp>
        <p:nvSpPr>
          <p:cNvPr id="794" name="TextBox 793"/>
          <p:cNvSpPr txBox="1"/>
          <p:nvPr/>
        </p:nvSpPr>
        <p:spPr>
          <a:xfrm>
            <a:off x="6144489" y="1315878"/>
            <a:ext cx="761788" cy="1089529"/>
          </a:xfrm>
          <a:prstGeom prst="rect">
            <a:avLst/>
          </a:prstGeom>
          <a:noFill/>
        </p:spPr>
        <p:txBody>
          <a:bodyPr wrap="square" rtlCol="1">
            <a:spAutoFit/>
          </a:bodyPr>
          <a:lstStyle/>
          <a:p>
            <a:pPr algn="ctr" rtl="0"/>
            <a:r>
              <a:rPr lang="id-ID" sz="6480" b="1">
                <a:solidFill>
                  <a:schemeClr val="bg1">
                    <a:lumMod val="65000"/>
                  </a:schemeClr>
                </a:solidFill>
              </a:rPr>
              <a:t>3</a:t>
            </a:r>
            <a:endParaRPr lang="en-US" sz="6480" b="1" dirty="0">
              <a:solidFill>
                <a:schemeClr val="bg1">
                  <a:lumMod val="65000"/>
                </a:schemeClr>
              </a:solidFill>
            </a:endParaRPr>
          </a:p>
        </p:txBody>
      </p:sp>
      <p:sp>
        <p:nvSpPr>
          <p:cNvPr id="795" name="TextBox 794"/>
          <p:cNvSpPr txBox="1"/>
          <p:nvPr/>
        </p:nvSpPr>
        <p:spPr>
          <a:xfrm>
            <a:off x="8070446" y="882842"/>
            <a:ext cx="761788" cy="1089529"/>
          </a:xfrm>
          <a:prstGeom prst="rect">
            <a:avLst/>
          </a:prstGeom>
          <a:noFill/>
        </p:spPr>
        <p:txBody>
          <a:bodyPr wrap="square" rtlCol="1">
            <a:spAutoFit/>
          </a:bodyPr>
          <a:lstStyle/>
          <a:p>
            <a:pPr algn="ctr" rtl="0"/>
            <a:r>
              <a:rPr lang="id-ID" sz="6480" b="1">
                <a:solidFill>
                  <a:schemeClr val="bg1">
                    <a:lumMod val="65000"/>
                  </a:schemeClr>
                </a:solidFill>
              </a:rPr>
              <a:t>4</a:t>
            </a:r>
            <a:endParaRPr lang="en-US" sz="6480" b="1" dirty="0">
              <a:solidFill>
                <a:schemeClr val="bg1">
                  <a:lumMod val="65000"/>
                </a:schemeClr>
              </a:solidFill>
            </a:endParaRPr>
          </a:p>
        </p:txBody>
      </p:sp>
      <p:sp>
        <p:nvSpPr>
          <p:cNvPr id="796" name="Content Placeholder 2"/>
          <p:cNvSpPr txBox="1">
            <a:spLocks/>
          </p:cNvSpPr>
          <p:nvPr/>
        </p:nvSpPr>
        <p:spPr>
          <a:xfrm>
            <a:off x="8227737" y="3781177"/>
            <a:ext cx="2021635" cy="893797"/>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40" b="1" dirty="0">
                <a:solidFill>
                  <a:schemeClr val="tx2"/>
                </a:solidFill>
              </a:rPr>
              <a:t>Technology  Code</a:t>
            </a:r>
            <a:r>
              <a:rPr lang="en-US" sz="1440" b="1" dirty="0">
                <a:solidFill>
                  <a:schemeClr val="tx2"/>
                </a:solidFill>
              </a:rPr>
              <a:t/>
            </a:r>
            <a:br>
              <a:rPr lang="en-US" sz="1440" b="1" dirty="0">
                <a:solidFill>
                  <a:schemeClr val="tx2"/>
                </a:solidFill>
              </a:rPr>
            </a:br>
            <a:r>
              <a:rPr lang="en-US" sz="1080" dirty="0">
                <a:solidFill>
                  <a:schemeClr val="tx2"/>
                </a:solidFill>
              </a:rPr>
              <a:t>Lorem ipsum dolor sit amet, consectetur adipiscing elit. Curabitur elementum posuere pretium. </a:t>
            </a:r>
          </a:p>
        </p:txBody>
      </p:sp>
      <p:sp>
        <p:nvSpPr>
          <p:cNvPr id="797" name="Content Placeholder 2"/>
          <p:cNvSpPr txBox="1">
            <a:spLocks/>
          </p:cNvSpPr>
          <p:nvPr/>
        </p:nvSpPr>
        <p:spPr>
          <a:xfrm>
            <a:off x="4282869" y="4786911"/>
            <a:ext cx="2021635" cy="893797"/>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40" b="1" dirty="0">
                <a:solidFill>
                  <a:schemeClr val="tx2"/>
                </a:solidFill>
              </a:rPr>
              <a:t>LBA  Code</a:t>
            </a:r>
            <a:r>
              <a:rPr lang="en-US" sz="1440" b="1" dirty="0">
                <a:solidFill>
                  <a:schemeClr val="tx2"/>
                </a:solidFill>
              </a:rPr>
              <a:t/>
            </a:r>
            <a:br>
              <a:rPr lang="en-US" sz="1440" b="1" dirty="0">
                <a:solidFill>
                  <a:schemeClr val="tx2"/>
                </a:solidFill>
              </a:rPr>
            </a:br>
            <a:r>
              <a:rPr lang="en-US" sz="1080" dirty="0">
                <a:solidFill>
                  <a:schemeClr val="tx2"/>
                </a:solidFill>
              </a:rPr>
              <a:t>Lorem ipsum dolor sit amet, consectetur adipiscing elit. Curabitur elementum posuere pretium. </a:t>
            </a:r>
          </a:p>
        </p:txBody>
      </p:sp>
      <p:sp>
        <p:nvSpPr>
          <p:cNvPr id="798" name="Content Placeholder 2"/>
          <p:cNvSpPr txBox="1">
            <a:spLocks/>
          </p:cNvSpPr>
          <p:nvPr/>
        </p:nvSpPr>
        <p:spPr>
          <a:xfrm>
            <a:off x="6318575" y="4340012"/>
            <a:ext cx="2021635" cy="893797"/>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40" b="1">
                <a:solidFill>
                  <a:schemeClr val="tx2"/>
                </a:solidFill>
              </a:rPr>
              <a:t>Comedy Script</a:t>
            </a:r>
            <a:r>
              <a:rPr lang="en-US" sz="1440" b="1" dirty="0">
                <a:solidFill>
                  <a:schemeClr val="tx2"/>
                </a:solidFill>
              </a:rPr>
              <a:t/>
            </a:r>
            <a:br>
              <a:rPr lang="en-US" sz="1440" b="1" dirty="0">
                <a:solidFill>
                  <a:schemeClr val="tx2"/>
                </a:solidFill>
              </a:rPr>
            </a:br>
            <a:r>
              <a:rPr lang="en-US" sz="1080" dirty="0">
                <a:solidFill>
                  <a:schemeClr val="tx2"/>
                </a:solidFill>
              </a:rPr>
              <a:t>Lorem ipsum dolor sit amet, consectetur adipiscing elit. Curabitur elementum posuere pretium. </a:t>
            </a:r>
          </a:p>
        </p:txBody>
      </p:sp>
      <p:sp>
        <p:nvSpPr>
          <p:cNvPr id="799" name="Content Placeholder 2"/>
          <p:cNvSpPr txBox="1">
            <a:spLocks/>
          </p:cNvSpPr>
          <p:nvPr/>
        </p:nvSpPr>
        <p:spPr>
          <a:xfrm>
            <a:off x="2111442" y="5561408"/>
            <a:ext cx="2021635" cy="893797"/>
          </a:xfrm>
          <a:prstGeom prst="rect">
            <a:avLst/>
          </a:prstGeom>
        </p:spPr>
        <p:txBody>
          <a:bodyPr vert="horz" lIns="109728" tIns="54864" rIns="109728" bIns="54864"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40" b="1">
                <a:solidFill>
                  <a:schemeClr val="tx2"/>
                </a:solidFill>
              </a:rPr>
              <a:t>Secret Code</a:t>
            </a:r>
            <a:r>
              <a:rPr lang="en-US" sz="1440" b="1">
                <a:solidFill>
                  <a:schemeClr val="tx2"/>
                </a:solidFill>
              </a:rPr>
              <a:t/>
            </a:r>
            <a:br>
              <a:rPr lang="en-US" sz="1440" b="1">
                <a:solidFill>
                  <a:schemeClr val="tx2"/>
                </a:solidFill>
              </a:rPr>
            </a:br>
            <a:r>
              <a:rPr lang="en-US" sz="1080">
                <a:solidFill>
                  <a:schemeClr val="tx2"/>
                </a:solidFill>
              </a:rPr>
              <a:t>Lorem </a:t>
            </a:r>
            <a:r>
              <a:rPr lang="en-US" sz="1080" dirty="0">
                <a:solidFill>
                  <a:schemeClr val="tx2"/>
                </a:solidFill>
              </a:rPr>
              <a:t>ipsum dolor sit amet, consectetur </a:t>
            </a:r>
            <a:r>
              <a:rPr lang="en-US" sz="1080">
                <a:solidFill>
                  <a:schemeClr val="tx2"/>
                </a:solidFill>
              </a:rPr>
              <a:t>adipiscing elit</a:t>
            </a:r>
            <a:endParaRPr lang="en-US" sz="1080" dirty="0">
              <a:solidFill>
                <a:schemeClr val="tx2"/>
              </a:solidFill>
            </a:endParaRPr>
          </a:p>
        </p:txBody>
      </p:sp>
    </p:spTree>
    <p:extLst>
      <p:ext uri="{BB962C8B-B14F-4D97-AF65-F5344CB8AC3E}">
        <p14:creationId xmlns:p14="http://schemas.microsoft.com/office/powerpoint/2010/main" val="28641288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flipH="1">
            <a:off x="1657613" y="3185705"/>
            <a:ext cx="4192681" cy="856739"/>
          </a:xfrm>
          <a:prstGeom prst="rect">
            <a:avLst/>
          </a:prstGeom>
          <a:gradFill>
            <a:gsLst>
              <a:gs pos="0">
                <a:schemeClr val="accent1">
                  <a:lumMod val="5000"/>
                  <a:lumOff val="95000"/>
                </a:schemeClr>
              </a:gs>
              <a:gs pos="38000">
                <a:schemeClr val="accent3"/>
              </a:gs>
              <a:gs pos="100000">
                <a:schemeClr val="accent3"/>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2" name="Rectangle 11"/>
          <p:cNvSpPr/>
          <p:nvPr/>
        </p:nvSpPr>
        <p:spPr>
          <a:xfrm>
            <a:off x="4304210" y="4868546"/>
            <a:ext cx="3950495" cy="856739"/>
          </a:xfrm>
          <a:prstGeom prst="rect">
            <a:avLst/>
          </a:prstGeom>
          <a:gradFill>
            <a:gsLst>
              <a:gs pos="0">
                <a:schemeClr val="accent1">
                  <a:lumMod val="5000"/>
                  <a:lumOff val="95000"/>
                </a:schemeClr>
              </a:gs>
              <a:gs pos="35000">
                <a:schemeClr val="accent2"/>
              </a:gs>
              <a:gs pos="83000">
                <a:schemeClr val="accent2"/>
              </a:gs>
              <a:gs pos="10000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3" name="Rectangle 12"/>
          <p:cNvSpPr/>
          <p:nvPr/>
        </p:nvSpPr>
        <p:spPr>
          <a:xfrm flipH="1">
            <a:off x="3352107" y="1426580"/>
            <a:ext cx="4125913" cy="856739"/>
          </a:xfrm>
          <a:prstGeom prst="rect">
            <a:avLst/>
          </a:prstGeom>
          <a:gradFill>
            <a:gsLst>
              <a:gs pos="0">
                <a:schemeClr val="accent1">
                  <a:lumMod val="5000"/>
                  <a:lumOff val="95000"/>
                </a:schemeClr>
              </a:gs>
              <a:gs pos="35000">
                <a:schemeClr val="accent4"/>
              </a:gs>
              <a:gs pos="83000">
                <a:schemeClr val="accent4"/>
              </a:gs>
              <a:gs pos="100000">
                <a:schemeClr val="accent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4" name="Rectangle 13"/>
          <p:cNvSpPr/>
          <p:nvPr/>
        </p:nvSpPr>
        <p:spPr>
          <a:xfrm>
            <a:off x="6046725" y="2901375"/>
            <a:ext cx="3653157" cy="856739"/>
          </a:xfrm>
          <a:prstGeom prst="rect">
            <a:avLst/>
          </a:prstGeom>
          <a:gradFill>
            <a:gsLst>
              <a:gs pos="0">
                <a:schemeClr val="accent1">
                  <a:lumMod val="5000"/>
                  <a:lumOff val="95000"/>
                </a:schemeClr>
              </a:gs>
              <a:gs pos="35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nvGrpSpPr>
          <p:cNvPr id="15" name="Group 14"/>
          <p:cNvGrpSpPr/>
          <p:nvPr/>
        </p:nvGrpSpPr>
        <p:grpSpPr>
          <a:xfrm>
            <a:off x="3022305" y="1198822"/>
            <a:ext cx="4953132" cy="5259846"/>
            <a:chOff x="2997200" y="769938"/>
            <a:chExt cx="5232401" cy="5481084"/>
          </a:xfrm>
        </p:grpSpPr>
        <p:sp>
          <p:nvSpPr>
            <p:cNvPr id="16" name="Freeform 15"/>
            <p:cNvSpPr>
              <a:spLocks/>
            </p:cNvSpPr>
            <p:nvPr/>
          </p:nvSpPr>
          <p:spPr bwMode="auto">
            <a:xfrm>
              <a:off x="7556501" y="769938"/>
              <a:ext cx="673100" cy="641350"/>
            </a:xfrm>
            <a:custGeom>
              <a:avLst/>
              <a:gdLst>
                <a:gd name="T0" fmla="*/ 21 w 424"/>
                <a:gd name="T1" fmla="*/ 190 h 404"/>
                <a:gd name="T2" fmla="*/ 0 w 424"/>
                <a:gd name="T3" fmla="*/ 0 h 404"/>
                <a:gd name="T4" fmla="*/ 182 w 424"/>
                <a:gd name="T5" fmla="*/ 83 h 404"/>
                <a:gd name="T6" fmla="*/ 333 w 424"/>
                <a:gd name="T7" fmla="*/ 227 h 404"/>
                <a:gd name="T8" fmla="*/ 424 w 424"/>
                <a:gd name="T9" fmla="*/ 404 h 404"/>
                <a:gd name="T10" fmla="*/ 233 w 424"/>
                <a:gd name="T11" fmla="*/ 393 h 404"/>
                <a:gd name="T12" fmla="*/ 21 w 424"/>
                <a:gd name="T13" fmla="*/ 190 h 404"/>
              </a:gdLst>
              <a:ahLst/>
              <a:cxnLst>
                <a:cxn ang="0">
                  <a:pos x="T0" y="T1"/>
                </a:cxn>
                <a:cxn ang="0">
                  <a:pos x="T2" y="T3"/>
                </a:cxn>
                <a:cxn ang="0">
                  <a:pos x="T4" y="T5"/>
                </a:cxn>
                <a:cxn ang="0">
                  <a:pos x="T6" y="T7"/>
                </a:cxn>
                <a:cxn ang="0">
                  <a:pos x="T8" y="T9"/>
                </a:cxn>
                <a:cxn ang="0">
                  <a:pos x="T10" y="T11"/>
                </a:cxn>
                <a:cxn ang="0">
                  <a:pos x="T12" y="T13"/>
                </a:cxn>
              </a:cxnLst>
              <a:rect l="0" t="0" r="r" b="b"/>
              <a:pathLst>
                <a:path w="424" h="404">
                  <a:moveTo>
                    <a:pt x="21" y="190"/>
                  </a:moveTo>
                  <a:lnTo>
                    <a:pt x="0" y="0"/>
                  </a:lnTo>
                  <a:lnTo>
                    <a:pt x="182" y="83"/>
                  </a:lnTo>
                  <a:lnTo>
                    <a:pt x="333" y="227"/>
                  </a:lnTo>
                  <a:lnTo>
                    <a:pt x="424" y="404"/>
                  </a:lnTo>
                  <a:lnTo>
                    <a:pt x="233" y="393"/>
                  </a:lnTo>
                  <a:lnTo>
                    <a:pt x="21" y="190"/>
                  </a:lnTo>
                  <a:close/>
                </a:path>
              </a:pathLst>
            </a:custGeom>
            <a:solidFill>
              <a:srgbClr val="BCA1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7556501" y="769938"/>
              <a:ext cx="673100" cy="641350"/>
            </a:xfrm>
            <a:custGeom>
              <a:avLst/>
              <a:gdLst>
                <a:gd name="T0" fmla="*/ 21 w 424"/>
                <a:gd name="T1" fmla="*/ 190 h 404"/>
                <a:gd name="T2" fmla="*/ 0 w 424"/>
                <a:gd name="T3" fmla="*/ 0 h 404"/>
                <a:gd name="T4" fmla="*/ 182 w 424"/>
                <a:gd name="T5" fmla="*/ 83 h 404"/>
                <a:gd name="T6" fmla="*/ 333 w 424"/>
                <a:gd name="T7" fmla="*/ 227 h 404"/>
                <a:gd name="T8" fmla="*/ 424 w 424"/>
                <a:gd name="T9" fmla="*/ 404 h 404"/>
                <a:gd name="T10" fmla="*/ 233 w 424"/>
                <a:gd name="T11" fmla="*/ 393 h 404"/>
                <a:gd name="T12" fmla="*/ 21 w 424"/>
                <a:gd name="T13" fmla="*/ 190 h 404"/>
              </a:gdLst>
              <a:ahLst/>
              <a:cxnLst>
                <a:cxn ang="0">
                  <a:pos x="T0" y="T1"/>
                </a:cxn>
                <a:cxn ang="0">
                  <a:pos x="T2" y="T3"/>
                </a:cxn>
                <a:cxn ang="0">
                  <a:pos x="T4" y="T5"/>
                </a:cxn>
                <a:cxn ang="0">
                  <a:pos x="T6" y="T7"/>
                </a:cxn>
                <a:cxn ang="0">
                  <a:pos x="T8" y="T9"/>
                </a:cxn>
                <a:cxn ang="0">
                  <a:pos x="T10" y="T11"/>
                </a:cxn>
                <a:cxn ang="0">
                  <a:pos x="T12" y="T13"/>
                </a:cxn>
              </a:cxnLst>
              <a:rect l="0" t="0" r="r" b="b"/>
              <a:pathLst>
                <a:path w="424" h="404">
                  <a:moveTo>
                    <a:pt x="21" y="190"/>
                  </a:moveTo>
                  <a:lnTo>
                    <a:pt x="0" y="0"/>
                  </a:lnTo>
                  <a:lnTo>
                    <a:pt x="182" y="83"/>
                  </a:lnTo>
                  <a:lnTo>
                    <a:pt x="333" y="227"/>
                  </a:lnTo>
                  <a:lnTo>
                    <a:pt x="424" y="404"/>
                  </a:lnTo>
                  <a:lnTo>
                    <a:pt x="233" y="393"/>
                  </a:lnTo>
                  <a:lnTo>
                    <a:pt x="21" y="1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2997200" y="4926013"/>
              <a:ext cx="1268413" cy="1296988"/>
            </a:xfrm>
            <a:custGeom>
              <a:avLst/>
              <a:gdLst>
                <a:gd name="T0" fmla="*/ 707 w 799"/>
                <a:gd name="T1" fmla="*/ 501 h 817"/>
                <a:gd name="T2" fmla="*/ 0 w 799"/>
                <a:gd name="T3" fmla="*/ 817 h 817"/>
                <a:gd name="T4" fmla="*/ 283 w 799"/>
                <a:gd name="T5" fmla="*/ 96 h 817"/>
                <a:gd name="T6" fmla="*/ 374 w 799"/>
                <a:gd name="T7" fmla="*/ 0 h 817"/>
                <a:gd name="T8" fmla="*/ 799 w 799"/>
                <a:gd name="T9" fmla="*/ 404 h 817"/>
                <a:gd name="T10" fmla="*/ 707 w 799"/>
                <a:gd name="T11" fmla="*/ 501 h 817"/>
              </a:gdLst>
              <a:ahLst/>
              <a:cxnLst>
                <a:cxn ang="0">
                  <a:pos x="T0" y="T1"/>
                </a:cxn>
                <a:cxn ang="0">
                  <a:pos x="T2" y="T3"/>
                </a:cxn>
                <a:cxn ang="0">
                  <a:pos x="T4" y="T5"/>
                </a:cxn>
                <a:cxn ang="0">
                  <a:pos x="T6" y="T7"/>
                </a:cxn>
                <a:cxn ang="0">
                  <a:pos x="T8" y="T9"/>
                </a:cxn>
                <a:cxn ang="0">
                  <a:pos x="T10" y="T11"/>
                </a:cxn>
              </a:cxnLst>
              <a:rect l="0" t="0" r="r" b="b"/>
              <a:pathLst>
                <a:path w="799" h="817">
                  <a:moveTo>
                    <a:pt x="707" y="501"/>
                  </a:moveTo>
                  <a:lnTo>
                    <a:pt x="0" y="817"/>
                  </a:lnTo>
                  <a:lnTo>
                    <a:pt x="283" y="96"/>
                  </a:lnTo>
                  <a:lnTo>
                    <a:pt x="374" y="0"/>
                  </a:lnTo>
                  <a:lnTo>
                    <a:pt x="799" y="404"/>
                  </a:lnTo>
                  <a:lnTo>
                    <a:pt x="707" y="501"/>
                  </a:lnTo>
                  <a:close/>
                </a:path>
              </a:pathLst>
            </a:custGeom>
            <a:solidFill>
              <a:srgbClr val="D3AC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2997200" y="4926013"/>
              <a:ext cx="1268413" cy="1296988"/>
            </a:xfrm>
            <a:custGeom>
              <a:avLst/>
              <a:gdLst>
                <a:gd name="T0" fmla="*/ 707 w 799"/>
                <a:gd name="T1" fmla="*/ 501 h 817"/>
                <a:gd name="T2" fmla="*/ 0 w 799"/>
                <a:gd name="T3" fmla="*/ 817 h 817"/>
                <a:gd name="T4" fmla="*/ 283 w 799"/>
                <a:gd name="T5" fmla="*/ 96 h 817"/>
                <a:gd name="T6" fmla="*/ 374 w 799"/>
                <a:gd name="T7" fmla="*/ 0 h 817"/>
                <a:gd name="T8" fmla="*/ 799 w 799"/>
                <a:gd name="T9" fmla="*/ 404 h 817"/>
                <a:gd name="T10" fmla="*/ 707 w 799"/>
                <a:gd name="T11" fmla="*/ 501 h 817"/>
              </a:gdLst>
              <a:ahLst/>
              <a:cxnLst>
                <a:cxn ang="0">
                  <a:pos x="T0" y="T1"/>
                </a:cxn>
                <a:cxn ang="0">
                  <a:pos x="T2" y="T3"/>
                </a:cxn>
                <a:cxn ang="0">
                  <a:pos x="T4" y="T5"/>
                </a:cxn>
                <a:cxn ang="0">
                  <a:pos x="T6" y="T7"/>
                </a:cxn>
                <a:cxn ang="0">
                  <a:pos x="T8" y="T9"/>
                </a:cxn>
                <a:cxn ang="0">
                  <a:pos x="T10" y="T11"/>
                </a:cxn>
              </a:cxnLst>
              <a:rect l="0" t="0" r="r" b="b"/>
              <a:pathLst>
                <a:path w="799" h="817">
                  <a:moveTo>
                    <a:pt x="707" y="501"/>
                  </a:moveTo>
                  <a:lnTo>
                    <a:pt x="0" y="817"/>
                  </a:lnTo>
                  <a:lnTo>
                    <a:pt x="283" y="96"/>
                  </a:lnTo>
                  <a:lnTo>
                    <a:pt x="374" y="0"/>
                  </a:lnTo>
                  <a:lnTo>
                    <a:pt x="799" y="404"/>
                  </a:lnTo>
                  <a:lnTo>
                    <a:pt x="707" y="5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3430588" y="4019550"/>
              <a:ext cx="1249363" cy="1290638"/>
            </a:xfrm>
            <a:custGeom>
              <a:avLst/>
              <a:gdLst>
                <a:gd name="T0" fmla="*/ 554 w 675"/>
                <a:gd name="T1" fmla="*/ 0 h 697"/>
                <a:gd name="T2" fmla="*/ 18 w 675"/>
                <a:gd name="T3" fmla="*/ 562 h 697"/>
                <a:gd name="T4" fmla="*/ 4 w 675"/>
                <a:gd name="T5" fmla="*/ 613 h 697"/>
                <a:gd name="T6" fmla="*/ 14 w 675"/>
                <a:gd name="T7" fmla="*/ 651 h 697"/>
                <a:gd name="T8" fmla="*/ 51 w 675"/>
                <a:gd name="T9" fmla="*/ 686 h 697"/>
                <a:gd name="T10" fmla="*/ 88 w 675"/>
                <a:gd name="T11" fmla="*/ 694 h 697"/>
                <a:gd name="T12" fmla="*/ 139 w 675"/>
                <a:gd name="T13" fmla="*/ 678 h 697"/>
                <a:gd name="T14" fmla="*/ 675 w 675"/>
                <a:gd name="T15" fmla="*/ 116 h 697"/>
                <a:gd name="T16" fmla="*/ 554 w 675"/>
                <a:gd name="T17"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697">
                  <a:moveTo>
                    <a:pt x="554" y="0"/>
                  </a:moveTo>
                  <a:cubicBezTo>
                    <a:pt x="18" y="562"/>
                    <a:pt x="18" y="562"/>
                    <a:pt x="18" y="562"/>
                  </a:cubicBezTo>
                  <a:cubicBezTo>
                    <a:pt x="6" y="574"/>
                    <a:pt x="0" y="597"/>
                    <a:pt x="4" y="613"/>
                  </a:cubicBezTo>
                  <a:cubicBezTo>
                    <a:pt x="14" y="651"/>
                    <a:pt x="14" y="651"/>
                    <a:pt x="14" y="651"/>
                  </a:cubicBezTo>
                  <a:cubicBezTo>
                    <a:pt x="18" y="667"/>
                    <a:pt x="35" y="683"/>
                    <a:pt x="51" y="686"/>
                  </a:cubicBezTo>
                  <a:cubicBezTo>
                    <a:pt x="88" y="694"/>
                    <a:pt x="88" y="694"/>
                    <a:pt x="88" y="694"/>
                  </a:cubicBezTo>
                  <a:cubicBezTo>
                    <a:pt x="105" y="697"/>
                    <a:pt x="128" y="690"/>
                    <a:pt x="139" y="678"/>
                  </a:cubicBezTo>
                  <a:cubicBezTo>
                    <a:pt x="675" y="116"/>
                    <a:pt x="675" y="116"/>
                    <a:pt x="675" y="116"/>
                  </a:cubicBezTo>
                  <a:cubicBezTo>
                    <a:pt x="554" y="0"/>
                    <a:pt x="554" y="0"/>
                    <a:pt x="554" y="0"/>
                  </a:cubicBezTo>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3654425" y="4235450"/>
              <a:ext cx="1249363" cy="1289050"/>
            </a:xfrm>
            <a:custGeom>
              <a:avLst/>
              <a:gdLst>
                <a:gd name="T0" fmla="*/ 554 w 675"/>
                <a:gd name="T1" fmla="*/ 0 h 697"/>
                <a:gd name="T2" fmla="*/ 18 w 675"/>
                <a:gd name="T3" fmla="*/ 562 h 697"/>
                <a:gd name="T4" fmla="*/ 5 w 675"/>
                <a:gd name="T5" fmla="*/ 613 h 697"/>
                <a:gd name="T6" fmla="*/ 14 w 675"/>
                <a:gd name="T7" fmla="*/ 650 h 697"/>
                <a:gd name="T8" fmla="*/ 51 w 675"/>
                <a:gd name="T9" fmla="*/ 686 h 697"/>
                <a:gd name="T10" fmla="*/ 89 w 675"/>
                <a:gd name="T11" fmla="*/ 693 h 697"/>
                <a:gd name="T12" fmla="*/ 139 w 675"/>
                <a:gd name="T13" fmla="*/ 677 h 697"/>
                <a:gd name="T14" fmla="*/ 675 w 675"/>
                <a:gd name="T15" fmla="*/ 116 h 697"/>
                <a:gd name="T16" fmla="*/ 554 w 675"/>
                <a:gd name="T17"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697">
                  <a:moveTo>
                    <a:pt x="554" y="0"/>
                  </a:moveTo>
                  <a:cubicBezTo>
                    <a:pt x="18" y="562"/>
                    <a:pt x="18" y="562"/>
                    <a:pt x="18" y="562"/>
                  </a:cubicBezTo>
                  <a:cubicBezTo>
                    <a:pt x="7" y="574"/>
                    <a:pt x="0" y="597"/>
                    <a:pt x="5" y="613"/>
                  </a:cubicBezTo>
                  <a:cubicBezTo>
                    <a:pt x="14" y="650"/>
                    <a:pt x="14" y="650"/>
                    <a:pt x="14" y="650"/>
                  </a:cubicBezTo>
                  <a:cubicBezTo>
                    <a:pt x="18" y="666"/>
                    <a:pt x="35" y="682"/>
                    <a:pt x="51" y="686"/>
                  </a:cubicBezTo>
                  <a:cubicBezTo>
                    <a:pt x="89" y="693"/>
                    <a:pt x="89" y="693"/>
                    <a:pt x="89" y="693"/>
                  </a:cubicBezTo>
                  <a:cubicBezTo>
                    <a:pt x="105" y="697"/>
                    <a:pt x="128" y="689"/>
                    <a:pt x="139" y="677"/>
                  </a:cubicBezTo>
                  <a:cubicBezTo>
                    <a:pt x="675" y="116"/>
                    <a:pt x="675" y="116"/>
                    <a:pt x="675" y="116"/>
                  </a:cubicBezTo>
                  <a:cubicBezTo>
                    <a:pt x="554" y="0"/>
                    <a:pt x="554" y="0"/>
                    <a:pt x="554"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3879850" y="4449763"/>
              <a:ext cx="1247775" cy="1287463"/>
            </a:xfrm>
            <a:custGeom>
              <a:avLst/>
              <a:gdLst>
                <a:gd name="T0" fmla="*/ 553 w 674"/>
                <a:gd name="T1" fmla="*/ 0 h 696"/>
                <a:gd name="T2" fmla="*/ 17 w 674"/>
                <a:gd name="T3" fmla="*/ 561 h 696"/>
                <a:gd name="T4" fmla="*/ 4 w 674"/>
                <a:gd name="T5" fmla="*/ 613 h 696"/>
                <a:gd name="T6" fmla="*/ 13 w 674"/>
                <a:gd name="T7" fmla="*/ 650 h 696"/>
                <a:gd name="T8" fmla="*/ 50 w 674"/>
                <a:gd name="T9" fmla="*/ 685 h 696"/>
                <a:gd name="T10" fmla="*/ 88 w 674"/>
                <a:gd name="T11" fmla="*/ 693 h 696"/>
                <a:gd name="T12" fmla="*/ 138 w 674"/>
                <a:gd name="T13" fmla="*/ 677 h 696"/>
                <a:gd name="T14" fmla="*/ 674 w 674"/>
                <a:gd name="T15" fmla="*/ 115 h 696"/>
                <a:gd name="T16" fmla="*/ 553 w 674"/>
                <a:gd name="T17"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96">
                  <a:moveTo>
                    <a:pt x="553" y="0"/>
                  </a:moveTo>
                  <a:cubicBezTo>
                    <a:pt x="17" y="561"/>
                    <a:pt x="17" y="561"/>
                    <a:pt x="17" y="561"/>
                  </a:cubicBezTo>
                  <a:cubicBezTo>
                    <a:pt x="6" y="573"/>
                    <a:pt x="0" y="597"/>
                    <a:pt x="4" y="613"/>
                  </a:cubicBezTo>
                  <a:cubicBezTo>
                    <a:pt x="13" y="650"/>
                    <a:pt x="13" y="650"/>
                    <a:pt x="13" y="650"/>
                  </a:cubicBezTo>
                  <a:cubicBezTo>
                    <a:pt x="17" y="666"/>
                    <a:pt x="34" y="682"/>
                    <a:pt x="50" y="685"/>
                  </a:cubicBezTo>
                  <a:cubicBezTo>
                    <a:pt x="88" y="693"/>
                    <a:pt x="88" y="693"/>
                    <a:pt x="88" y="693"/>
                  </a:cubicBezTo>
                  <a:cubicBezTo>
                    <a:pt x="104" y="696"/>
                    <a:pt x="127" y="689"/>
                    <a:pt x="138" y="677"/>
                  </a:cubicBezTo>
                  <a:cubicBezTo>
                    <a:pt x="674" y="115"/>
                    <a:pt x="674" y="115"/>
                    <a:pt x="674" y="115"/>
                  </a:cubicBezTo>
                  <a:cubicBezTo>
                    <a:pt x="553" y="0"/>
                    <a:pt x="553" y="0"/>
                    <a:pt x="553" y="0"/>
                  </a:cubicBezTo>
                </a:path>
              </a:pathLst>
            </a:custGeom>
            <a:solidFill>
              <a:srgbClr val="B23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456113" y="2963863"/>
              <a:ext cx="1231900" cy="1271588"/>
            </a:xfrm>
            <a:custGeom>
              <a:avLst/>
              <a:gdLst>
                <a:gd name="T0" fmla="*/ 776 w 776"/>
                <a:gd name="T1" fmla="*/ 135 h 801"/>
                <a:gd name="T2" fmla="*/ 634 w 776"/>
                <a:gd name="T3" fmla="*/ 0 h 801"/>
                <a:gd name="T4" fmla="*/ 0 w 776"/>
                <a:gd name="T5" fmla="*/ 665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4" y="0"/>
                  </a:lnTo>
                  <a:lnTo>
                    <a:pt x="0" y="665"/>
                  </a:lnTo>
                  <a:lnTo>
                    <a:pt x="141" y="801"/>
                  </a:lnTo>
                  <a:lnTo>
                    <a:pt x="776" y="135"/>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56113" y="2963863"/>
              <a:ext cx="1231900" cy="1271588"/>
            </a:xfrm>
            <a:custGeom>
              <a:avLst/>
              <a:gdLst>
                <a:gd name="T0" fmla="*/ 776 w 776"/>
                <a:gd name="T1" fmla="*/ 135 h 801"/>
                <a:gd name="T2" fmla="*/ 634 w 776"/>
                <a:gd name="T3" fmla="*/ 0 h 801"/>
                <a:gd name="T4" fmla="*/ 0 w 776"/>
                <a:gd name="T5" fmla="*/ 665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4" y="0"/>
                  </a:lnTo>
                  <a:lnTo>
                    <a:pt x="0" y="665"/>
                  </a:lnTo>
                  <a:lnTo>
                    <a:pt x="141" y="801"/>
                  </a:lnTo>
                  <a:lnTo>
                    <a:pt x="776"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679950" y="3178175"/>
              <a:ext cx="1231900" cy="1271588"/>
            </a:xfrm>
            <a:custGeom>
              <a:avLst/>
              <a:gdLst>
                <a:gd name="T0" fmla="*/ 776 w 776"/>
                <a:gd name="T1" fmla="*/ 135 h 801"/>
                <a:gd name="T2" fmla="*/ 635 w 776"/>
                <a:gd name="T3" fmla="*/ 0 h 801"/>
                <a:gd name="T4" fmla="*/ 0 w 776"/>
                <a:gd name="T5" fmla="*/ 666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5" y="0"/>
                  </a:lnTo>
                  <a:lnTo>
                    <a:pt x="0" y="666"/>
                  </a:lnTo>
                  <a:lnTo>
                    <a:pt x="141" y="801"/>
                  </a:lnTo>
                  <a:lnTo>
                    <a:pt x="776" y="13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79950" y="3178175"/>
              <a:ext cx="1231900" cy="1271588"/>
            </a:xfrm>
            <a:custGeom>
              <a:avLst/>
              <a:gdLst>
                <a:gd name="T0" fmla="*/ 776 w 776"/>
                <a:gd name="T1" fmla="*/ 135 h 801"/>
                <a:gd name="T2" fmla="*/ 635 w 776"/>
                <a:gd name="T3" fmla="*/ 0 h 801"/>
                <a:gd name="T4" fmla="*/ 0 w 776"/>
                <a:gd name="T5" fmla="*/ 666 h 801"/>
                <a:gd name="T6" fmla="*/ 141 w 776"/>
                <a:gd name="T7" fmla="*/ 801 h 801"/>
                <a:gd name="T8" fmla="*/ 776 w 776"/>
                <a:gd name="T9" fmla="*/ 135 h 801"/>
              </a:gdLst>
              <a:ahLst/>
              <a:cxnLst>
                <a:cxn ang="0">
                  <a:pos x="T0" y="T1"/>
                </a:cxn>
                <a:cxn ang="0">
                  <a:pos x="T2" y="T3"/>
                </a:cxn>
                <a:cxn ang="0">
                  <a:pos x="T4" y="T5"/>
                </a:cxn>
                <a:cxn ang="0">
                  <a:pos x="T6" y="T7"/>
                </a:cxn>
                <a:cxn ang="0">
                  <a:pos x="T8" y="T9"/>
                </a:cxn>
              </a:cxnLst>
              <a:rect l="0" t="0" r="r" b="b"/>
              <a:pathLst>
                <a:path w="776" h="801">
                  <a:moveTo>
                    <a:pt x="776" y="135"/>
                  </a:moveTo>
                  <a:lnTo>
                    <a:pt x="635" y="0"/>
                  </a:lnTo>
                  <a:lnTo>
                    <a:pt x="0" y="666"/>
                  </a:lnTo>
                  <a:lnTo>
                    <a:pt x="141" y="801"/>
                  </a:lnTo>
                  <a:lnTo>
                    <a:pt x="776"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903788" y="3392488"/>
              <a:ext cx="1231900" cy="1270000"/>
            </a:xfrm>
            <a:custGeom>
              <a:avLst/>
              <a:gdLst>
                <a:gd name="T0" fmla="*/ 776 w 776"/>
                <a:gd name="T1" fmla="*/ 134 h 800"/>
                <a:gd name="T2" fmla="*/ 635 w 776"/>
                <a:gd name="T3" fmla="*/ 0 h 800"/>
                <a:gd name="T4" fmla="*/ 0 w 776"/>
                <a:gd name="T5" fmla="*/ 666 h 800"/>
                <a:gd name="T6" fmla="*/ 141 w 776"/>
                <a:gd name="T7" fmla="*/ 800 h 800"/>
                <a:gd name="T8" fmla="*/ 776 w 776"/>
                <a:gd name="T9" fmla="*/ 134 h 800"/>
              </a:gdLst>
              <a:ahLst/>
              <a:cxnLst>
                <a:cxn ang="0">
                  <a:pos x="T0" y="T1"/>
                </a:cxn>
                <a:cxn ang="0">
                  <a:pos x="T2" y="T3"/>
                </a:cxn>
                <a:cxn ang="0">
                  <a:pos x="T4" y="T5"/>
                </a:cxn>
                <a:cxn ang="0">
                  <a:pos x="T6" y="T7"/>
                </a:cxn>
                <a:cxn ang="0">
                  <a:pos x="T8" y="T9"/>
                </a:cxn>
              </a:cxnLst>
              <a:rect l="0" t="0" r="r" b="b"/>
              <a:pathLst>
                <a:path w="776" h="800">
                  <a:moveTo>
                    <a:pt x="776" y="134"/>
                  </a:moveTo>
                  <a:lnTo>
                    <a:pt x="635" y="0"/>
                  </a:lnTo>
                  <a:lnTo>
                    <a:pt x="0" y="666"/>
                  </a:lnTo>
                  <a:lnTo>
                    <a:pt x="141" y="800"/>
                  </a:lnTo>
                  <a:lnTo>
                    <a:pt x="776" y="134"/>
                  </a:lnTo>
                  <a:close/>
                </a:path>
              </a:pathLst>
            </a:custGeom>
            <a:solidFill>
              <a:srgbClr val="013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903788" y="3392488"/>
              <a:ext cx="1231900" cy="1270000"/>
            </a:xfrm>
            <a:custGeom>
              <a:avLst/>
              <a:gdLst>
                <a:gd name="T0" fmla="*/ 776 w 776"/>
                <a:gd name="T1" fmla="*/ 134 h 800"/>
                <a:gd name="T2" fmla="*/ 635 w 776"/>
                <a:gd name="T3" fmla="*/ 0 h 800"/>
                <a:gd name="T4" fmla="*/ 0 w 776"/>
                <a:gd name="T5" fmla="*/ 666 h 800"/>
                <a:gd name="T6" fmla="*/ 141 w 776"/>
                <a:gd name="T7" fmla="*/ 800 h 800"/>
                <a:gd name="T8" fmla="*/ 776 w 776"/>
                <a:gd name="T9" fmla="*/ 134 h 800"/>
              </a:gdLst>
              <a:ahLst/>
              <a:cxnLst>
                <a:cxn ang="0">
                  <a:pos x="T0" y="T1"/>
                </a:cxn>
                <a:cxn ang="0">
                  <a:pos x="T2" y="T3"/>
                </a:cxn>
                <a:cxn ang="0">
                  <a:pos x="T4" y="T5"/>
                </a:cxn>
                <a:cxn ang="0">
                  <a:pos x="T6" y="T7"/>
                </a:cxn>
                <a:cxn ang="0">
                  <a:pos x="T8" y="T9"/>
                </a:cxn>
              </a:cxnLst>
              <a:rect l="0" t="0" r="r" b="b"/>
              <a:pathLst>
                <a:path w="776" h="800">
                  <a:moveTo>
                    <a:pt x="776" y="134"/>
                  </a:moveTo>
                  <a:lnTo>
                    <a:pt x="635" y="0"/>
                  </a:lnTo>
                  <a:lnTo>
                    <a:pt x="0" y="666"/>
                  </a:lnTo>
                  <a:lnTo>
                    <a:pt x="141" y="800"/>
                  </a:lnTo>
                  <a:lnTo>
                    <a:pt x="776"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5462588" y="1908175"/>
              <a:ext cx="1233488" cy="1270000"/>
            </a:xfrm>
            <a:custGeom>
              <a:avLst/>
              <a:gdLst>
                <a:gd name="T0" fmla="*/ 777 w 777"/>
                <a:gd name="T1" fmla="*/ 134 h 800"/>
                <a:gd name="T2" fmla="*/ 635 w 777"/>
                <a:gd name="T3" fmla="*/ 0 h 800"/>
                <a:gd name="T4" fmla="*/ 0 w 777"/>
                <a:gd name="T5" fmla="*/ 665 h 800"/>
                <a:gd name="T6" fmla="*/ 142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5" y="0"/>
                  </a:lnTo>
                  <a:lnTo>
                    <a:pt x="0" y="665"/>
                  </a:lnTo>
                  <a:lnTo>
                    <a:pt x="142" y="800"/>
                  </a:lnTo>
                  <a:lnTo>
                    <a:pt x="777" y="134"/>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5462588" y="1908175"/>
              <a:ext cx="1233488" cy="1270000"/>
            </a:xfrm>
            <a:custGeom>
              <a:avLst/>
              <a:gdLst>
                <a:gd name="T0" fmla="*/ 777 w 777"/>
                <a:gd name="T1" fmla="*/ 134 h 800"/>
                <a:gd name="T2" fmla="*/ 635 w 777"/>
                <a:gd name="T3" fmla="*/ 0 h 800"/>
                <a:gd name="T4" fmla="*/ 0 w 777"/>
                <a:gd name="T5" fmla="*/ 665 h 800"/>
                <a:gd name="T6" fmla="*/ 142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5" y="0"/>
                  </a:lnTo>
                  <a:lnTo>
                    <a:pt x="0" y="665"/>
                  </a:lnTo>
                  <a:lnTo>
                    <a:pt x="142" y="800"/>
                  </a:lnTo>
                  <a:lnTo>
                    <a:pt x="777"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5688013" y="2120900"/>
              <a:ext cx="1233488" cy="1271588"/>
            </a:xfrm>
            <a:custGeom>
              <a:avLst/>
              <a:gdLst>
                <a:gd name="T0" fmla="*/ 777 w 777"/>
                <a:gd name="T1" fmla="*/ 135 h 801"/>
                <a:gd name="T2" fmla="*/ 635 w 777"/>
                <a:gd name="T3" fmla="*/ 0 h 801"/>
                <a:gd name="T4" fmla="*/ 0 w 777"/>
                <a:gd name="T5" fmla="*/ 666 h 801"/>
                <a:gd name="T6" fmla="*/ 141 w 777"/>
                <a:gd name="T7" fmla="*/ 801 h 801"/>
                <a:gd name="T8" fmla="*/ 777 w 777"/>
                <a:gd name="T9" fmla="*/ 135 h 801"/>
              </a:gdLst>
              <a:ahLst/>
              <a:cxnLst>
                <a:cxn ang="0">
                  <a:pos x="T0" y="T1"/>
                </a:cxn>
                <a:cxn ang="0">
                  <a:pos x="T2" y="T3"/>
                </a:cxn>
                <a:cxn ang="0">
                  <a:pos x="T4" y="T5"/>
                </a:cxn>
                <a:cxn ang="0">
                  <a:pos x="T6" y="T7"/>
                </a:cxn>
                <a:cxn ang="0">
                  <a:pos x="T8" y="T9"/>
                </a:cxn>
              </a:cxnLst>
              <a:rect l="0" t="0" r="r" b="b"/>
              <a:pathLst>
                <a:path w="777" h="801">
                  <a:moveTo>
                    <a:pt x="777" y="135"/>
                  </a:moveTo>
                  <a:lnTo>
                    <a:pt x="635" y="0"/>
                  </a:lnTo>
                  <a:lnTo>
                    <a:pt x="0" y="666"/>
                  </a:lnTo>
                  <a:lnTo>
                    <a:pt x="141" y="801"/>
                  </a:lnTo>
                  <a:lnTo>
                    <a:pt x="777" y="13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5688013" y="2120900"/>
              <a:ext cx="1233488" cy="1271588"/>
            </a:xfrm>
            <a:custGeom>
              <a:avLst/>
              <a:gdLst>
                <a:gd name="T0" fmla="*/ 777 w 777"/>
                <a:gd name="T1" fmla="*/ 135 h 801"/>
                <a:gd name="T2" fmla="*/ 635 w 777"/>
                <a:gd name="T3" fmla="*/ 0 h 801"/>
                <a:gd name="T4" fmla="*/ 0 w 777"/>
                <a:gd name="T5" fmla="*/ 666 h 801"/>
                <a:gd name="T6" fmla="*/ 141 w 777"/>
                <a:gd name="T7" fmla="*/ 801 h 801"/>
                <a:gd name="T8" fmla="*/ 777 w 777"/>
                <a:gd name="T9" fmla="*/ 135 h 801"/>
              </a:gdLst>
              <a:ahLst/>
              <a:cxnLst>
                <a:cxn ang="0">
                  <a:pos x="T0" y="T1"/>
                </a:cxn>
                <a:cxn ang="0">
                  <a:pos x="T2" y="T3"/>
                </a:cxn>
                <a:cxn ang="0">
                  <a:pos x="T4" y="T5"/>
                </a:cxn>
                <a:cxn ang="0">
                  <a:pos x="T6" y="T7"/>
                </a:cxn>
                <a:cxn ang="0">
                  <a:pos x="T8" y="T9"/>
                </a:cxn>
              </a:cxnLst>
              <a:rect l="0" t="0" r="r" b="b"/>
              <a:pathLst>
                <a:path w="777" h="801">
                  <a:moveTo>
                    <a:pt x="777" y="135"/>
                  </a:moveTo>
                  <a:lnTo>
                    <a:pt x="635" y="0"/>
                  </a:lnTo>
                  <a:lnTo>
                    <a:pt x="0" y="666"/>
                  </a:lnTo>
                  <a:lnTo>
                    <a:pt x="141" y="801"/>
                  </a:lnTo>
                  <a:lnTo>
                    <a:pt x="777"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5911851" y="2335213"/>
              <a:ext cx="1233488" cy="1270000"/>
            </a:xfrm>
            <a:custGeom>
              <a:avLst/>
              <a:gdLst>
                <a:gd name="T0" fmla="*/ 777 w 777"/>
                <a:gd name="T1" fmla="*/ 134 h 800"/>
                <a:gd name="T2" fmla="*/ 636 w 777"/>
                <a:gd name="T3" fmla="*/ 0 h 800"/>
                <a:gd name="T4" fmla="*/ 0 w 777"/>
                <a:gd name="T5" fmla="*/ 666 h 800"/>
                <a:gd name="T6" fmla="*/ 141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6" y="0"/>
                  </a:lnTo>
                  <a:lnTo>
                    <a:pt x="0" y="666"/>
                  </a:lnTo>
                  <a:lnTo>
                    <a:pt x="141" y="800"/>
                  </a:lnTo>
                  <a:lnTo>
                    <a:pt x="777" y="134"/>
                  </a:lnTo>
                  <a:close/>
                </a:path>
              </a:pathLst>
            </a:custGeom>
            <a:solidFill>
              <a:srgbClr val="0F8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5"/>
            <p:cNvSpPr>
              <a:spLocks/>
            </p:cNvSpPr>
            <p:nvPr/>
          </p:nvSpPr>
          <p:spPr bwMode="auto">
            <a:xfrm>
              <a:off x="5911851" y="2335213"/>
              <a:ext cx="1233488" cy="1270000"/>
            </a:xfrm>
            <a:custGeom>
              <a:avLst/>
              <a:gdLst>
                <a:gd name="T0" fmla="*/ 777 w 777"/>
                <a:gd name="T1" fmla="*/ 134 h 800"/>
                <a:gd name="T2" fmla="*/ 636 w 777"/>
                <a:gd name="T3" fmla="*/ 0 h 800"/>
                <a:gd name="T4" fmla="*/ 0 w 777"/>
                <a:gd name="T5" fmla="*/ 666 h 800"/>
                <a:gd name="T6" fmla="*/ 141 w 777"/>
                <a:gd name="T7" fmla="*/ 800 h 800"/>
                <a:gd name="T8" fmla="*/ 777 w 777"/>
                <a:gd name="T9" fmla="*/ 134 h 800"/>
              </a:gdLst>
              <a:ahLst/>
              <a:cxnLst>
                <a:cxn ang="0">
                  <a:pos x="T0" y="T1"/>
                </a:cxn>
                <a:cxn ang="0">
                  <a:pos x="T2" y="T3"/>
                </a:cxn>
                <a:cxn ang="0">
                  <a:pos x="T4" y="T5"/>
                </a:cxn>
                <a:cxn ang="0">
                  <a:pos x="T6" y="T7"/>
                </a:cxn>
                <a:cxn ang="0">
                  <a:pos x="T8" y="T9"/>
                </a:cxn>
              </a:cxnLst>
              <a:rect l="0" t="0" r="r" b="b"/>
              <a:pathLst>
                <a:path w="777" h="800">
                  <a:moveTo>
                    <a:pt x="777" y="134"/>
                  </a:moveTo>
                  <a:lnTo>
                    <a:pt x="636" y="0"/>
                  </a:lnTo>
                  <a:lnTo>
                    <a:pt x="0" y="666"/>
                  </a:lnTo>
                  <a:lnTo>
                    <a:pt x="141" y="800"/>
                  </a:lnTo>
                  <a:lnTo>
                    <a:pt x="777" y="1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6"/>
            <p:cNvSpPr>
              <a:spLocks/>
            </p:cNvSpPr>
            <p:nvPr/>
          </p:nvSpPr>
          <p:spPr bwMode="auto">
            <a:xfrm>
              <a:off x="6470651" y="769938"/>
              <a:ext cx="1233488" cy="1350963"/>
            </a:xfrm>
            <a:custGeom>
              <a:avLst/>
              <a:gdLst>
                <a:gd name="T0" fmla="*/ 777 w 777"/>
                <a:gd name="T1" fmla="*/ 185 h 851"/>
                <a:gd name="T2" fmla="*/ 684 w 777"/>
                <a:gd name="T3" fmla="*/ 0 h 851"/>
                <a:gd name="T4" fmla="*/ 0 w 777"/>
                <a:gd name="T5" fmla="*/ 717 h 851"/>
                <a:gd name="T6" fmla="*/ 142 w 777"/>
                <a:gd name="T7" fmla="*/ 851 h 851"/>
                <a:gd name="T8" fmla="*/ 777 w 777"/>
                <a:gd name="T9" fmla="*/ 185 h 851"/>
              </a:gdLst>
              <a:ahLst/>
              <a:cxnLst>
                <a:cxn ang="0">
                  <a:pos x="T0" y="T1"/>
                </a:cxn>
                <a:cxn ang="0">
                  <a:pos x="T2" y="T3"/>
                </a:cxn>
                <a:cxn ang="0">
                  <a:pos x="T4" y="T5"/>
                </a:cxn>
                <a:cxn ang="0">
                  <a:pos x="T6" y="T7"/>
                </a:cxn>
                <a:cxn ang="0">
                  <a:pos x="T8" y="T9"/>
                </a:cxn>
              </a:cxnLst>
              <a:rect l="0" t="0" r="r" b="b"/>
              <a:pathLst>
                <a:path w="777" h="851">
                  <a:moveTo>
                    <a:pt x="777" y="185"/>
                  </a:moveTo>
                  <a:lnTo>
                    <a:pt x="684" y="0"/>
                  </a:lnTo>
                  <a:lnTo>
                    <a:pt x="0" y="717"/>
                  </a:lnTo>
                  <a:lnTo>
                    <a:pt x="142" y="851"/>
                  </a:lnTo>
                  <a:lnTo>
                    <a:pt x="777" y="185"/>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6470651" y="769938"/>
              <a:ext cx="1233488" cy="1350963"/>
            </a:xfrm>
            <a:custGeom>
              <a:avLst/>
              <a:gdLst>
                <a:gd name="T0" fmla="*/ 777 w 777"/>
                <a:gd name="T1" fmla="*/ 185 h 851"/>
                <a:gd name="T2" fmla="*/ 684 w 777"/>
                <a:gd name="T3" fmla="*/ 0 h 851"/>
                <a:gd name="T4" fmla="*/ 0 w 777"/>
                <a:gd name="T5" fmla="*/ 717 h 851"/>
                <a:gd name="T6" fmla="*/ 142 w 777"/>
                <a:gd name="T7" fmla="*/ 851 h 851"/>
                <a:gd name="T8" fmla="*/ 777 w 777"/>
                <a:gd name="T9" fmla="*/ 185 h 851"/>
              </a:gdLst>
              <a:ahLst/>
              <a:cxnLst>
                <a:cxn ang="0">
                  <a:pos x="T0" y="T1"/>
                </a:cxn>
                <a:cxn ang="0">
                  <a:pos x="T2" y="T3"/>
                </a:cxn>
                <a:cxn ang="0">
                  <a:pos x="T4" y="T5"/>
                </a:cxn>
                <a:cxn ang="0">
                  <a:pos x="T6" y="T7"/>
                </a:cxn>
                <a:cxn ang="0">
                  <a:pos x="T8" y="T9"/>
                </a:cxn>
              </a:cxnLst>
              <a:rect l="0" t="0" r="r" b="b"/>
              <a:pathLst>
                <a:path w="777" h="851">
                  <a:moveTo>
                    <a:pt x="777" y="185"/>
                  </a:moveTo>
                  <a:lnTo>
                    <a:pt x="684" y="0"/>
                  </a:lnTo>
                  <a:lnTo>
                    <a:pt x="0" y="717"/>
                  </a:lnTo>
                  <a:lnTo>
                    <a:pt x="142" y="851"/>
                  </a:lnTo>
                  <a:lnTo>
                    <a:pt x="777" y="1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6696076" y="1063625"/>
              <a:ext cx="1231900" cy="1271588"/>
            </a:xfrm>
            <a:custGeom>
              <a:avLst/>
              <a:gdLst>
                <a:gd name="T0" fmla="*/ 776 w 776"/>
                <a:gd name="T1" fmla="*/ 136 h 801"/>
                <a:gd name="T2" fmla="*/ 635 w 776"/>
                <a:gd name="T3" fmla="*/ 0 h 801"/>
                <a:gd name="T4" fmla="*/ 0 w 776"/>
                <a:gd name="T5" fmla="*/ 666 h 801"/>
                <a:gd name="T6" fmla="*/ 142 w 776"/>
                <a:gd name="T7" fmla="*/ 801 h 801"/>
                <a:gd name="T8" fmla="*/ 776 w 776"/>
                <a:gd name="T9" fmla="*/ 136 h 801"/>
              </a:gdLst>
              <a:ahLst/>
              <a:cxnLst>
                <a:cxn ang="0">
                  <a:pos x="T0" y="T1"/>
                </a:cxn>
                <a:cxn ang="0">
                  <a:pos x="T2" y="T3"/>
                </a:cxn>
                <a:cxn ang="0">
                  <a:pos x="T4" y="T5"/>
                </a:cxn>
                <a:cxn ang="0">
                  <a:pos x="T6" y="T7"/>
                </a:cxn>
                <a:cxn ang="0">
                  <a:pos x="T8" y="T9"/>
                </a:cxn>
              </a:cxnLst>
              <a:rect l="0" t="0" r="r" b="b"/>
              <a:pathLst>
                <a:path w="776" h="801">
                  <a:moveTo>
                    <a:pt x="776" y="136"/>
                  </a:moveTo>
                  <a:lnTo>
                    <a:pt x="635" y="0"/>
                  </a:lnTo>
                  <a:lnTo>
                    <a:pt x="0" y="666"/>
                  </a:lnTo>
                  <a:lnTo>
                    <a:pt x="142" y="801"/>
                  </a:lnTo>
                  <a:lnTo>
                    <a:pt x="776" y="13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6696076" y="1063625"/>
              <a:ext cx="1231900" cy="1271588"/>
            </a:xfrm>
            <a:custGeom>
              <a:avLst/>
              <a:gdLst>
                <a:gd name="T0" fmla="*/ 776 w 776"/>
                <a:gd name="T1" fmla="*/ 136 h 801"/>
                <a:gd name="T2" fmla="*/ 635 w 776"/>
                <a:gd name="T3" fmla="*/ 0 h 801"/>
                <a:gd name="T4" fmla="*/ 0 w 776"/>
                <a:gd name="T5" fmla="*/ 666 h 801"/>
                <a:gd name="T6" fmla="*/ 142 w 776"/>
                <a:gd name="T7" fmla="*/ 801 h 801"/>
                <a:gd name="T8" fmla="*/ 776 w 776"/>
                <a:gd name="T9" fmla="*/ 136 h 801"/>
              </a:gdLst>
              <a:ahLst/>
              <a:cxnLst>
                <a:cxn ang="0">
                  <a:pos x="T0" y="T1"/>
                </a:cxn>
                <a:cxn ang="0">
                  <a:pos x="T2" y="T3"/>
                </a:cxn>
                <a:cxn ang="0">
                  <a:pos x="T4" y="T5"/>
                </a:cxn>
                <a:cxn ang="0">
                  <a:pos x="T6" y="T7"/>
                </a:cxn>
                <a:cxn ang="0">
                  <a:pos x="T8" y="T9"/>
                </a:cxn>
              </a:cxnLst>
              <a:rect l="0" t="0" r="r" b="b"/>
              <a:pathLst>
                <a:path w="776" h="801">
                  <a:moveTo>
                    <a:pt x="776" y="136"/>
                  </a:moveTo>
                  <a:lnTo>
                    <a:pt x="635" y="0"/>
                  </a:lnTo>
                  <a:lnTo>
                    <a:pt x="0" y="666"/>
                  </a:lnTo>
                  <a:lnTo>
                    <a:pt x="142" y="801"/>
                  </a:lnTo>
                  <a:lnTo>
                    <a:pt x="776"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0"/>
            <p:cNvSpPr>
              <a:spLocks/>
            </p:cNvSpPr>
            <p:nvPr/>
          </p:nvSpPr>
          <p:spPr bwMode="auto">
            <a:xfrm>
              <a:off x="6921501" y="1279525"/>
              <a:ext cx="1308100" cy="1268413"/>
            </a:xfrm>
            <a:custGeom>
              <a:avLst/>
              <a:gdLst>
                <a:gd name="T0" fmla="*/ 824 w 824"/>
                <a:gd name="T1" fmla="*/ 83 h 799"/>
                <a:gd name="T2" fmla="*/ 634 w 824"/>
                <a:gd name="T3" fmla="*/ 0 h 799"/>
                <a:gd name="T4" fmla="*/ 0 w 824"/>
                <a:gd name="T5" fmla="*/ 665 h 799"/>
                <a:gd name="T6" fmla="*/ 141 w 824"/>
                <a:gd name="T7" fmla="*/ 799 h 799"/>
                <a:gd name="T8" fmla="*/ 824 w 824"/>
                <a:gd name="T9" fmla="*/ 83 h 799"/>
              </a:gdLst>
              <a:ahLst/>
              <a:cxnLst>
                <a:cxn ang="0">
                  <a:pos x="T0" y="T1"/>
                </a:cxn>
                <a:cxn ang="0">
                  <a:pos x="T2" y="T3"/>
                </a:cxn>
                <a:cxn ang="0">
                  <a:pos x="T4" y="T5"/>
                </a:cxn>
                <a:cxn ang="0">
                  <a:pos x="T6" y="T7"/>
                </a:cxn>
                <a:cxn ang="0">
                  <a:pos x="T8" y="T9"/>
                </a:cxn>
              </a:cxnLst>
              <a:rect l="0" t="0" r="r" b="b"/>
              <a:pathLst>
                <a:path w="824" h="799">
                  <a:moveTo>
                    <a:pt x="824" y="83"/>
                  </a:moveTo>
                  <a:lnTo>
                    <a:pt x="634" y="0"/>
                  </a:lnTo>
                  <a:lnTo>
                    <a:pt x="0" y="665"/>
                  </a:lnTo>
                  <a:lnTo>
                    <a:pt x="141" y="799"/>
                  </a:lnTo>
                  <a:lnTo>
                    <a:pt x="824" y="83"/>
                  </a:lnTo>
                  <a:close/>
                </a:path>
              </a:pathLst>
            </a:custGeom>
            <a:solidFill>
              <a:srgbClr val="ED97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1"/>
            <p:cNvSpPr>
              <a:spLocks/>
            </p:cNvSpPr>
            <p:nvPr/>
          </p:nvSpPr>
          <p:spPr bwMode="auto">
            <a:xfrm>
              <a:off x="6921501" y="1279525"/>
              <a:ext cx="1308100" cy="1268413"/>
            </a:xfrm>
            <a:custGeom>
              <a:avLst/>
              <a:gdLst>
                <a:gd name="T0" fmla="*/ 824 w 824"/>
                <a:gd name="T1" fmla="*/ 83 h 799"/>
                <a:gd name="T2" fmla="*/ 634 w 824"/>
                <a:gd name="T3" fmla="*/ 0 h 799"/>
                <a:gd name="T4" fmla="*/ 0 w 824"/>
                <a:gd name="T5" fmla="*/ 665 h 799"/>
                <a:gd name="T6" fmla="*/ 141 w 824"/>
                <a:gd name="T7" fmla="*/ 799 h 799"/>
                <a:gd name="T8" fmla="*/ 824 w 824"/>
                <a:gd name="T9" fmla="*/ 83 h 799"/>
              </a:gdLst>
              <a:ahLst/>
              <a:cxnLst>
                <a:cxn ang="0">
                  <a:pos x="T0" y="T1"/>
                </a:cxn>
                <a:cxn ang="0">
                  <a:pos x="T2" y="T3"/>
                </a:cxn>
                <a:cxn ang="0">
                  <a:pos x="T4" y="T5"/>
                </a:cxn>
                <a:cxn ang="0">
                  <a:pos x="T6" y="T7"/>
                </a:cxn>
                <a:cxn ang="0">
                  <a:pos x="T8" y="T9"/>
                </a:cxn>
              </a:cxnLst>
              <a:rect l="0" t="0" r="r" b="b"/>
              <a:pathLst>
                <a:path w="824" h="799">
                  <a:moveTo>
                    <a:pt x="824" y="83"/>
                  </a:moveTo>
                  <a:lnTo>
                    <a:pt x="634" y="0"/>
                  </a:lnTo>
                  <a:lnTo>
                    <a:pt x="0" y="665"/>
                  </a:lnTo>
                  <a:lnTo>
                    <a:pt x="141" y="799"/>
                  </a:lnTo>
                  <a:lnTo>
                    <a:pt x="824"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2"/>
            <p:cNvSpPr>
              <a:spLocks/>
            </p:cNvSpPr>
            <p:nvPr/>
          </p:nvSpPr>
          <p:spPr bwMode="auto">
            <a:xfrm>
              <a:off x="7781926" y="984250"/>
              <a:ext cx="222250" cy="212725"/>
            </a:xfrm>
            <a:custGeom>
              <a:avLst/>
              <a:gdLst>
                <a:gd name="T0" fmla="*/ 112 w 120"/>
                <a:gd name="T1" fmla="*/ 107 h 115"/>
                <a:gd name="T2" fmla="*/ 46 w 120"/>
                <a:gd name="T3" fmla="*/ 73 h 115"/>
                <a:gd name="T4" fmla="*/ 8 w 120"/>
                <a:gd name="T5" fmla="*/ 8 h 115"/>
                <a:gd name="T6" fmla="*/ 74 w 120"/>
                <a:gd name="T7" fmla="*/ 43 h 115"/>
                <a:gd name="T8" fmla="*/ 112 w 120"/>
                <a:gd name="T9" fmla="*/ 107 h 115"/>
              </a:gdLst>
              <a:ahLst/>
              <a:cxnLst>
                <a:cxn ang="0">
                  <a:pos x="T0" y="T1"/>
                </a:cxn>
                <a:cxn ang="0">
                  <a:pos x="T2" y="T3"/>
                </a:cxn>
                <a:cxn ang="0">
                  <a:pos x="T4" y="T5"/>
                </a:cxn>
                <a:cxn ang="0">
                  <a:pos x="T6" y="T7"/>
                </a:cxn>
                <a:cxn ang="0">
                  <a:pos x="T8" y="T9"/>
                </a:cxn>
              </a:cxnLst>
              <a:rect l="0" t="0" r="r" b="b"/>
              <a:pathLst>
                <a:path w="120" h="115">
                  <a:moveTo>
                    <a:pt x="112" y="107"/>
                  </a:moveTo>
                  <a:cubicBezTo>
                    <a:pt x="104" y="115"/>
                    <a:pt x="74" y="100"/>
                    <a:pt x="46" y="73"/>
                  </a:cubicBezTo>
                  <a:cubicBezTo>
                    <a:pt x="17" y="45"/>
                    <a:pt x="0" y="17"/>
                    <a:pt x="8" y="8"/>
                  </a:cubicBezTo>
                  <a:cubicBezTo>
                    <a:pt x="16" y="0"/>
                    <a:pt x="46" y="15"/>
                    <a:pt x="74" y="43"/>
                  </a:cubicBezTo>
                  <a:cubicBezTo>
                    <a:pt x="103" y="70"/>
                    <a:pt x="120" y="99"/>
                    <a:pt x="112" y="107"/>
                  </a:cubicBezTo>
                  <a:close/>
                </a:path>
              </a:pathLst>
            </a:custGeom>
            <a:solidFill>
              <a:srgbClr val="32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7"/>
            <p:cNvSpPr>
              <a:spLocks noEditPoints="1"/>
            </p:cNvSpPr>
            <p:nvPr/>
          </p:nvSpPr>
          <p:spPr bwMode="auto">
            <a:xfrm>
              <a:off x="4181475" y="4449763"/>
              <a:ext cx="971550" cy="1206500"/>
            </a:xfrm>
            <a:custGeom>
              <a:avLst/>
              <a:gdLst>
                <a:gd name="T0" fmla="*/ 525 w 525"/>
                <a:gd name="T1" fmla="*/ 101 h 652"/>
                <a:gd name="T2" fmla="*/ 511 w 525"/>
                <a:gd name="T3" fmla="*/ 115 h 652"/>
                <a:gd name="T4" fmla="*/ 511 w 525"/>
                <a:gd name="T5" fmla="*/ 115 h 652"/>
                <a:gd name="T6" fmla="*/ 45 w 525"/>
                <a:gd name="T7" fmla="*/ 604 h 652"/>
                <a:gd name="T8" fmla="*/ 45 w 525"/>
                <a:gd name="T9" fmla="*/ 604 h 652"/>
                <a:gd name="T10" fmla="*/ 29 w 525"/>
                <a:gd name="T11" fmla="*/ 621 h 652"/>
                <a:gd name="T12" fmla="*/ 0 w 525"/>
                <a:gd name="T13" fmla="*/ 652 h 652"/>
                <a:gd name="T14" fmla="*/ 525 w 525"/>
                <a:gd name="T15" fmla="*/ 101 h 652"/>
                <a:gd name="T16" fmla="*/ 525 w 525"/>
                <a:gd name="T17" fmla="*/ 101 h 652"/>
                <a:gd name="T18" fmla="*/ 390 w 525"/>
                <a:gd name="T19" fmla="*/ 0 h 652"/>
                <a:gd name="T20" fmla="*/ 390 w 525"/>
                <a:gd name="T21" fmla="*/ 0 h 652"/>
                <a:gd name="T22" fmla="*/ 475 w 525"/>
                <a:gd name="T23" fmla="*/ 80 h 652"/>
                <a:gd name="T24" fmla="*/ 390 w 525"/>
                <a:gd name="T25"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652">
                  <a:moveTo>
                    <a:pt x="525" y="101"/>
                  </a:moveTo>
                  <a:cubicBezTo>
                    <a:pt x="511" y="115"/>
                    <a:pt x="511" y="115"/>
                    <a:pt x="511" y="115"/>
                  </a:cubicBezTo>
                  <a:cubicBezTo>
                    <a:pt x="511" y="115"/>
                    <a:pt x="511" y="115"/>
                    <a:pt x="511" y="115"/>
                  </a:cubicBezTo>
                  <a:cubicBezTo>
                    <a:pt x="45" y="604"/>
                    <a:pt x="45" y="604"/>
                    <a:pt x="45" y="604"/>
                  </a:cubicBezTo>
                  <a:cubicBezTo>
                    <a:pt x="45" y="604"/>
                    <a:pt x="45" y="604"/>
                    <a:pt x="45" y="604"/>
                  </a:cubicBezTo>
                  <a:cubicBezTo>
                    <a:pt x="29" y="621"/>
                    <a:pt x="29" y="621"/>
                    <a:pt x="29" y="621"/>
                  </a:cubicBezTo>
                  <a:cubicBezTo>
                    <a:pt x="19" y="631"/>
                    <a:pt x="10" y="641"/>
                    <a:pt x="0" y="652"/>
                  </a:cubicBezTo>
                  <a:cubicBezTo>
                    <a:pt x="525" y="101"/>
                    <a:pt x="525" y="101"/>
                    <a:pt x="525" y="101"/>
                  </a:cubicBezTo>
                  <a:cubicBezTo>
                    <a:pt x="525" y="101"/>
                    <a:pt x="525" y="101"/>
                    <a:pt x="525" y="101"/>
                  </a:cubicBezTo>
                  <a:moveTo>
                    <a:pt x="390" y="0"/>
                  </a:moveTo>
                  <a:cubicBezTo>
                    <a:pt x="390" y="0"/>
                    <a:pt x="390" y="0"/>
                    <a:pt x="390" y="0"/>
                  </a:cubicBezTo>
                  <a:cubicBezTo>
                    <a:pt x="475" y="80"/>
                    <a:pt x="475" y="80"/>
                    <a:pt x="475" y="80"/>
                  </a:cubicBezTo>
                  <a:cubicBezTo>
                    <a:pt x="390" y="0"/>
                    <a:pt x="390" y="0"/>
                    <a:pt x="390" y="0"/>
                  </a:cubicBezTo>
                </a:path>
              </a:pathLst>
            </a:custGeom>
            <a:solidFill>
              <a:srgbClr val="C7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8"/>
            <p:cNvSpPr>
              <a:spLocks/>
            </p:cNvSpPr>
            <p:nvPr/>
          </p:nvSpPr>
          <p:spPr bwMode="auto">
            <a:xfrm>
              <a:off x="4235450" y="5567363"/>
              <a:ext cx="30163" cy="31750"/>
            </a:xfrm>
            <a:custGeom>
              <a:avLst/>
              <a:gdLst>
                <a:gd name="T0" fmla="*/ 16 w 16"/>
                <a:gd name="T1" fmla="*/ 0 h 17"/>
                <a:gd name="T2" fmla="*/ 13 w 16"/>
                <a:gd name="T3" fmla="*/ 4 h 17"/>
                <a:gd name="T4" fmla="*/ 0 w 16"/>
                <a:gd name="T5" fmla="*/ 17 h 17"/>
                <a:gd name="T6" fmla="*/ 16 w 16"/>
                <a:gd name="T7" fmla="*/ 0 h 17"/>
              </a:gdLst>
              <a:ahLst/>
              <a:cxnLst>
                <a:cxn ang="0">
                  <a:pos x="T0" y="T1"/>
                </a:cxn>
                <a:cxn ang="0">
                  <a:pos x="T2" y="T3"/>
                </a:cxn>
                <a:cxn ang="0">
                  <a:pos x="T4" y="T5"/>
                </a:cxn>
                <a:cxn ang="0">
                  <a:pos x="T6" y="T7"/>
                </a:cxn>
              </a:cxnLst>
              <a:rect l="0" t="0" r="r" b="b"/>
              <a:pathLst>
                <a:path w="16" h="17">
                  <a:moveTo>
                    <a:pt x="16" y="0"/>
                  </a:moveTo>
                  <a:cubicBezTo>
                    <a:pt x="13" y="4"/>
                    <a:pt x="13" y="4"/>
                    <a:pt x="13" y="4"/>
                  </a:cubicBezTo>
                  <a:cubicBezTo>
                    <a:pt x="9" y="8"/>
                    <a:pt x="4" y="12"/>
                    <a:pt x="0" y="17"/>
                  </a:cubicBezTo>
                  <a:cubicBezTo>
                    <a:pt x="16" y="0"/>
                    <a:pt x="16" y="0"/>
                    <a:pt x="16" y="0"/>
                  </a:cubicBezTo>
                </a:path>
              </a:pathLst>
            </a:custGeom>
            <a:solidFill>
              <a:srgbClr val="A588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0"/>
            <p:cNvSpPr>
              <a:spLocks/>
            </p:cNvSpPr>
            <p:nvPr/>
          </p:nvSpPr>
          <p:spPr bwMode="auto">
            <a:xfrm>
              <a:off x="3886200" y="4449763"/>
              <a:ext cx="1241425" cy="1284288"/>
            </a:xfrm>
            <a:custGeom>
              <a:avLst/>
              <a:gdLst>
                <a:gd name="T0" fmla="*/ 550 w 671"/>
                <a:gd name="T1" fmla="*/ 0 h 694"/>
                <a:gd name="T2" fmla="*/ 550 w 671"/>
                <a:gd name="T3" fmla="*/ 0 h 694"/>
                <a:gd name="T4" fmla="*/ 14 w 671"/>
                <a:gd name="T5" fmla="*/ 561 h 694"/>
                <a:gd name="T6" fmla="*/ 0 w 671"/>
                <a:gd name="T7" fmla="*/ 602 h 694"/>
                <a:gd name="T8" fmla="*/ 1 w 671"/>
                <a:gd name="T9" fmla="*/ 613 h 694"/>
                <a:gd name="T10" fmla="*/ 10 w 671"/>
                <a:gd name="T11" fmla="*/ 650 h 694"/>
                <a:gd name="T12" fmla="*/ 47 w 671"/>
                <a:gd name="T13" fmla="*/ 685 h 694"/>
                <a:gd name="T14" fmla="*/ 85 w 671"/>
                <a:gd name="T15" fmla="*/ 693 h 694"/>
                <a:gd name="T16" fmla="*/ 94 w 671"/>
                <a:gd name="T17" fmla="*/ 694 h 694"/>
                <a:gd name="T18" fmla="*/ 135 w 671"/>
                <a:gd name="T19" fmla="*/ 677 h 694"/>
                <a:gd name="T20" fmla="*/ 135 w 671"/>
                <a:gd name="T21" fmla="*/ 677 h 694"/>
                <a:gd name="T22" fmla="*/ 202 w 671"/>
                <a:gd name="T23" fmla="*/ 608 h 694"/>
                <a:gd name="T24" fmla="*/ 205 w 671"/>
                <a:gd name="T25" fmla="*/ 604 h 694"/>
                <a:gd name="T26" fmla="*/ 671 w 671"/>
                <a:gd name="T27" fmla="*/ 115 h 694"/>
                <a:gd name="T28" fmla="*/ 671 w 671"/>
                <a:gd name="T29" fmla="*/ 115 h 694"/>
                <a:gd name="T30" fmla="*/ 671 w 671"/>
                <a:gd name="T31" fmla="*/ 115 h 694"/>
                <a:gd name="T32" fmla="*/ 635 w 671"/>
                <a:gd name="T33" fmla="*/ 80 h 694"/>
                <a:gd name="T34" fmla="*/ 550 w 671"/>
                <a:gd name="T35" fmla="*/ 0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1" h="694">
                  <a:moveTo>
                    <a:pt x="550" y="0"/>
                  </a:moveTo>
                  <a:cubicBezTo>
                    <a:pt x="550" y="0"/>
                    <a:pt x="550" y="0"/>
                    <a:pt x="550" y="0"/>
                  </a:cubicBezTo>
                  <a:cubicBezTo>
                    <a:pt x="14" y="561"/>
                    <a:pt x="14" y="561"/>
                    <a:pt x="14" y="561"/>
                  </a:cubicBezTo>
                  <a:cubicBezTo>
                    <a:pt x="5" y="571"/>
                    <a:pt x="0" y="587"/>
                    <a:pt x="0" y="602"/>
                  </a:cubicBezTo>
                  <a:cubicBezTo>
                    <a:pt x="0" y="606"/>
                    <a:pt x="0" y="609"/>
                    <a:pt x="1" y="613"/>
                  </a:cubicBezTo>
                  <a:cubicBezTo>
                    <a:pt x="10" y="650"/>
                    <a:pt x="10" y="650"/>
                    <a:pt x="10" y="650"/>
                  </a:cubicBezTo>
                  <a:cubicBezTo>
                    <a:pt x="14" y="666"/>
                    <a:pt x="31" y="682"/>
                    <a:pt x="47" y="685"/>
                  </a:cubicBezTo>
                  <a:cubicBezTo>
                    <a:pt x="85" y="693"/>
                    <a:pt x="85" y="693"/>
                    <a:pt x="85" y="693"/>
                  </a:cubicBezTo>
                  <a:cubicBezTo>
                    <a:pt x="88" y="693"/>
                    <a:pt x="91" y="694"/>
                    <a:pt x="94" y="694"/>
                  </a:cubicBezTo>
                  <a:cubicBezTo>
                    <a:pt x="108" y="694"/>
                    <a:pt x="126" y="687"/>
                    <a:pt x="135" y="677"/>
                  </a:cubicBezTo>
                  <a:cubicBezTo>
                    <a:pt x="135" y="677"/>
                    <a:pt x="135" y="677"/>
                    <a:pt x="135" y="677"/>
                  </a:cubicBezTo>
                  <a:cubicBezTo>
                    <a:pt x="202" y="608"/>
                    <a:pt x="202" y="608"/>
                    <a:pt x="202" y="608"/>
                  </a:cubicBezTo>
                  <a:cubicBezTo>
                    <a:pt x="205" y="604"/>
                    <a:pt x="205" y="604"/>
                    <a:pt x="205" y="604"/>
                  </a:cubicBezTo>
                  <a:cubicBezTo>
                    <a:pt x="671" y="115"/>
                    <a:pt x="671" y="115"/>
                    <a:pt x="671" y="115"/>
                  </a:cubicBezTo>
                  <a:cubicBezTo>
                    <a:pt x="671" y="115"/>
                    <a:pt x="671" y="115"/>
                    <a:pt x="671" y="115"/>
                  </a:cubicBezTo>
                  <a:cubicBezTo>
                    <a:pt x="671" y="115"/>
                    <a:pt x="671" y="115"/>
                    <a:pt x="671" y="115"/>
                  </a:cubicBezTo>
                  <a:cubicBezTo>
                    <a:pt x="635" y="80"/>
                    <a:pt x="635" y="80"/>
                    <a:pt x="635" y="80"/>
                  </a:cubicBezTo>
                  <a:cubicBezTo>
                    <a:pt x="550" y="0"/>
                    <a:pt x="550" y="0"/>
                    <a:pt x="550" y="0"/>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1"/>
            <p:cNvSpPr>
              <a:spLocks/>
            </p:cNvSpPr>
            <p:nvPr/>
          </p:nvSpPr>
          <p:spPr bwMode="auto">
            <a:xfrm>
              <a:off x="4903788" y="3392488"/>
              <a:ext cx="1231900" cy="1270000"/>
            </a:xfrm>
            <a:custGeom>
              <a:avLst/>
              <a:gdLst>
                <a:gd name="T0" fmla="*/ 635 w 776"/>
                <a:gd name="T1" fmla="*/ 0 h 800"/>
                <a:gd name="T2" fmla="*/ 635 w 776"/>
                <a:gd name="T3" fmla="*/ 0 h 800"/>
                <a:gd name="T4" fmla="*/ 0 w 776"/>
                <a:gd name="T5" fmla="*/ 666 h 800"/>
                <a:gd name="T6" fmla="*/ 99 w 776"/>
                <a:gd name="T7" fmla="*/ 759 h 800"/>
                <a:gd name="T8" fmla="*/ 141 w 776"/>
                <a:gd name="T9" fmla="*/ 800 h 800"/>
                <a:gd name="T10" fmla="*/ 157 w 776"/>
                <a:gd name="T11" fmla="*/ 784 h 800"/>
                <a:gd name="T12" fmla="*/ 157 w 776"/>
                <a:gd name="T13" fmla="*/ 784 h 800"/>
                <a:gd name="T14" fmla="*/ 776 w 776"/>
                <a:gd name="T15" fmla="*/ 134 h 800"/>
                <a:gd name="T16" fmla="*/ 635 w 776"/>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6" h="800">
                  <a:moveTo>
                    <a:pt x="635" y="0"/>
                  </a:moveTo>
                  <a:lnTo>
                    <a:pt x="635" y="0"/>
                  </a:lnTo>
                  <a:lnTo>
                    <a:pt x="0" y="666"/>
                  </a:lnTo>
                  <a:lnTo>
                    <a:pt x="99" y="759"/>
                  </a:lnTo>
                  <a:lnTo>
                    <a:pt x="141" y="800"/>
                  </a:lnTo>
                  <a:lnTo>
                    <a:pt x="157" y="784"/>
                  </a:lnTo>
                  <a:lnTo>
                    <a:pt x="157" y="784"/>
                  </a:lnTo>
                  <a:lnTo>
                    <a:pt x="776" y="134"/>
                  </a:lnTo>
                  <a:lnTo>
                    <a:pt x="635"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2"/>
            <p:cNvSpPr>
              <a:spLocks/>
            </p:cNvSpPr>
            <p:nvPr/>
          </p:nvSpPr>
          <p:spPr bwMode="auto">
            <a:xfrm>
              <a:off x="4903788" y="3392488"/>
              <a:ext cx="1231900" cy="1270000"/>
            </a:xfrm>
            <a:custGeom>
              <a:avLst/>
              <a:gdLst>
                <a:gd name="T0" fmla="*/ 635 w 776"/>
                <a:gd name="T1" fmla="*/ 0 h 800"/>
                <a:gd name="T2" fmla="*/ 635 w 776"/>
                <a:gd name="T3" fmla="*/ 0 h 800"/>
                <a:gd name="T4" fmla="*/ 0 w 776"/>
                <a:gd name="T5" fmla="*/ 666 h 800"/>
                <a:gd name="T6" fmla="*/ 99 w 776"/>
                <a:gd name="T7" fmla="*/ 759 h 800"/>
                <a:gd name="T8" fmla="*/ 141 w 776"/>
                <a:gd name="T9" fmla="*/ 800 h 800"/>
                <a:gd name="T10" fmla="*/ 157 w 776"/>
                <a:gd name="T11" fmla="*/ 784 h 800"/>
                <a:gd name="T12" fmla="*/ 157 w 776"/>
                <a:gd name="T13" fmla="*/ 784 h 800"/>
                <a:gd name="T14" fmla="*/ 776 w 776"/>
                <a:gd name="T15" fmla="*/ 134 h 800"/>
                <a:gd name="T16" fmla="*/ 635 w 776"/>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6" h="800">
                  <a:moveTo>
                    <a:pt x="635" y="0"/>
                  </a:moveTo>
                  <a:lnTo>
                    <a:pt x="635" y="0"/>
                  </a:lnTo>
                  <a:lnTo>
                    <a:pt x="0" y="666"/>
                  </a:lnTo>
                  <a:lnTo>
                    <a:pt x="99" y="759"/>
                  </a:lnTo>
                  <a:lnTo>
                    <a:pt x="141" y="800"/>
                  </a:lnTo>
                  <a:lnTo>
                    <a:pt x="157" y="784"/>
                  </a:lnTo>
                  <a:lnTo>
                    <a:pt x="157" y="784"/>
                  </a:lnTo>
                  <a:lnTo>
                    <a:pt x="776" y="134"/>
                  </a:lnTo>
                  <a:lnTo>
                    <a:pt x="6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3"/>
            <p:cNvSpPr>
              <a:spLocks/>
            </p:cNvSpPr>
            <p:nvPr/>
          </p:nvSpPr>
          <p:spPr bwMode="auto">
            <a:xfrm>
              <a:off x="5911851" y="2335213"/>
              <a:ext cx="1233488" cy="1270000"/>
            </a:xfrm>
            <a:custGeom>
              <a:avLst/>
              <a:gdLst>
                <a:gd name="T0" fmla="*/ 636 w 777"/>
                <a:gd name="T1" fmla="*/ 0 h 800"/>
                <a:gd name="T2" fmla="*/ 636 w 777"/>
                <a:gd name="T3" fmla="*/ 0 h 800"/>
                <a:gd name="T4" fmla="*/ 0 w 777"/>
                <a:gd name="T5" fmla="*/ 666 h 800"/>
                <a:gd name="T6" fmla="*/ 141 w 777"/>
                <a:gd name="T7" fmla="*/ 800 h 800"/>
                <a:gd name="T8" fmla="*/ 777 w 777"/>
                <a:gd name="T9" fmla="*/ 134 h 800"/>
                <a:gd name="T10" fmla="*/ 636 w 777"/>
                <a:gd name="T11" fmla="*/ 0 h 800"/>
              </a:gdLst>
              <a:ahLst/>
              <a:cxnLst>
                <a:cxn ang="0">
                  <a:pos x="T0" y="T1"/>
                </a:cxn>
                <a:cxn ang="0">
                  <a:pos x="T2" y="T3"/>
                </a:cxn>
                <a:cxn ang="0">
                  <a:pos x="T4" y="T5"/>
                </a:cxn>
                <a:cxn ang="0">
                  <a:pos x="T6" y="T7"/>
                </a:cxn>
                <a:cxn ang="0">
                  <a:pos x="T8" y="T9"/>
                </a:cxn>
                <a:cxn ang="0">
                  <a:pos x="T10" y="T11"/>
                </a:cxn>
              </a:cxnLst>
              <a:rect l="0" t="0" r="r" b="b"/>
              <a:pathLst>
                <a:path w="777" h="800">
                  <a:moveTo>
                    <a:pt x="636" y="0"/>
                  </a:moveTo>
                  <a:lnTo>
                    <a:pt x="636" y="0"/>
                  </a:lnTo>
                  <a:lnTo>
                    <a:pt x="0" y="666"/>
                  </a:lnTo>
                  <a:lnTo>
                    <a:pt x="141" y="800"/>
                  </a:lnTo>
                  <a:lnTo>
                    <a:pt x="777" y="134"/>
                  </a:lnTo>
                  <a:lnTo>
                    <a:pt x="636"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4"/>
            <p:cNvSpPr>
              <a:spLocks/>
            </p:cNvSpPr>
            <p:nvPr/>
          </p:nvSpPr>
          <p:spPr bwMode="auto">
            <a:xfrm>
              <a:off x="5911851" y="2335213"/>
              <a:ext cx="1233488" cy="1270000"/>
            </a:xfrm>
            <a:custGeom>
              <a:avLst/>
              <a:gdLst>
                <a:gd name="T0" fmla="*/ 636 w 777"/>
                <a:gd name="T1" fmla="*/ 0 h 800"/>
                <a:gd name="T2" fmla="*/ 636 w 777"/>
                <a:gd name="T3" fmla="*/ 0 h 800"/>
                <a:gd name="T4" fmla="*/ 0 w 777"/>
                <a:gd name="T5" fmla="*/ 666 h 800"/>
                <a:gd name="T6" fmla="*/ 141 w 777"/>
                <a:gd name="T7" fmla="*/ 800 h 800"/>
                <a:gd name="T8" fmla="*/ 777 w 777"/>
                <a:gd name="T9" fmla="*/ 134 h 800"/>
                <a:gd name="T10" fmla="*/ 636 w 777"/>
                <a:gd name="T11" fmla="*/ 0 h 800"/>
              </a:gdLst>
              <a:ahLst/>
              <a:cxnLst>
                <a:cxn ang="0">
                  <a:pos x="T0" y="T1"/>
                </a:cxn>
                <a:cxn ang="0">
                  <a:pos x="T2" y="T3"/>
                </a:cxn>
                <a:cxn ang="0">
                  <a:pos x="T4" y="T5"/>
                </a:cxn>
                <a:cxn ang="0">
                  <a:pos x="T6" y="T7"/>
                </a:cxn>
                <a:cxn ang="0">
                  <a:pos x="T8" y="T9"/>
                </a:cxn>
                <a:cxn ang="0">
                  <a:pos x="T10" y="T11"/>
                </a:cxn>
              </a:cxnLst>
              <a:rect l="0" t="0" r="r" b="b"/>
              <a:pathLst>
                <a:path w="777" h="800">
                  <a:moveTo>
                    <a:pt x="636" y="0"/>
                  </a:moveTo>
                  <a:lnTo>
                    <a:pt x="636" y="0"/>
                  </a:lnTo>
                  <a:lnTo>
                    <a:pt x="0" y="666"/>
                  </a:lnTo>
                  <a:lnTo>
                    <a:pt x="141" y="800"/>
                  </a:lnTo>
                  <a:lnTo>
                    <a:pt x="777" y="134"/>
                  </a:lnTo>
                  <a:lnTo>
                    <a:pt x="6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5"/>
            <p:cNvSpPr>
              <a:spLocks/>
            </p:cNvSpPr>
            <p:nvPr/>
          </p:nvSpPr>
          <p:spPr bwMode="auto">
            <a:xfrm>
              <a:off x="6921501" y="1279525"/>
              <a:ext cx="1308100" cy="1268413"/>
            </a:xfrm>
            <a:custGeom>
              <a:avLst/>
              <a:gdLst>
                <a:gd name="T0" fmla="*/ 634 w 824"/>
                <a:gd name="T1" fmla="*/ 0 h 799"/>
                <a:gd name="T2" fmla="*/ 634 w 824"/>
                <a:gd name="T3" fmla="*/ 0 h 799"/>
                <a:gd name="T4" fmla="*/ 0 w 824"/>
                <a:gd name="T5" fmla="*/ 665 h 799"/>
                <a:gd name="T6" fmla="*/ 141 w 824"/>
                <a:gd name="T7" fmla="*/ 799 h 799"/>
                <a:gd name="T8" fmla="*/ 824 w 824"/>
                <a:gd name="T9" fmla="*/ 83 h 799"/>
                <a:gd name="T10" fmla="*/ 634 w 824"/>
                <a:gd name="T11" fmla="*/ 0 h 799"/>
              </a:gdLst>
              <a:ahLst/>
              <a:cxnLst>
                <a:cxn ang="0">
                  <a:pos x="T0" y="T1"/>
                </a:cxn>
                <a:cxn ang="0">
                  <a:pos x="T2" y="T3"/>
                </a:cxn>
                <a:cxn ang="0">
                  <a:pos x="T4" y="T5"/>
                </a:cxn>
                <a:cxn ang="0">
                  <a:pos x="T6" y="T7"/>
                </a:cxn>
                <a:cxn ang="0">
                  <a:pos x="T8" y="T9"/>
                </a:cxn>
                <a:cxn ang="0">
                  <a:pos x="T10" y="T11"/>
                </a:cxn>
              </a:cxnLst>
              <a:rect l="0" t="0" r="r" b="b"/>
              <a:pathLst>
                <a:path w="824" h="799">
                  <a:moveTo>
                    <a:pt x="634" y="0"/>
                  </a:moveTo>
                  <a:lnTo>
                    <a:pt x="634" y="0"/>
                  </a:lnTo>
                  <a:lnTo>
                    <a:pt x="0" y="665"/>
                  </a:lnTo>
                  <a:lnTo>
                    <a:pt x="141" y="799"/>
                  </a:lnTo>
                  <a:lnTo>
                    <a:pt x="824" y="83"/>
                  </a:lnTo>
                  <a:lnTo>
                    <a:pt x="634"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6"/>
            <p:cNvSpPr>
              <a:spLocks/>
            </p:cNvSpPr>
            <p:nvPr/>
          </p:nvSpPr>
          <p:spPr bwMode="auto">
            <a:xfrm>
              <a:off x="6921501" y="1279525"/>
              <a:ext cx="1308100" cy="1268413"/>
            </a:xfrm>
            <a:custGeom>
              <a:avLst/>
              <a:gdLst>
                <a:gd name="T0" fmla="*/ 634 w 824"/>
                <a:gd name="T1" fmla="*/ 0 h 799"/>
                <a:gd name="T2" fmla="*/ 634 w 824"/>
                <a:gd name="T3" fmla="*/ 0 h 799"/>
                <a:gd name="T4" fmla="*/ 0 w 824"/>
                <a:gd name="T5" fmla="*/ 665 h 799"/>
                <a:gd name="T6" fmla="*/ 141 w 824"/>
                <a:gd name="T7" fmla="*/ 799 h 799"/>
                <a:gd name="T8" fmla="*/ 824 w 824"/>
                <a:gd name="T9" fmla="*/ 83 h 799"/>
                <a:gd name="T10" fmla="*/ 634 w 824"/>
                <a:gd name="T11" fmla="*/ 0 h 799"/>
              </a:gdLst>
              <a:ahLst/>
              <a:cxnLst>
                <a:cxn ang="0">
                  <a:pos x="T0" y="T1"/>
                </a:cxn>
                <a:cxn ang="0">
                  <a:pos x="T2" y="T3"/>
                </a:cxn>
                <a:cxn ang="0">
                  <a:pos x="T4" y="T5"/>
                </a:cxn>
                <a:cxn ang="0">
                  <a:pos x="T6" y="T7"/>
                </a:cxn>
                <a:cxn ang="0">
                  <a:pos x="T8" y="T9"/>
                </a:cxn>
                <a:cxn ang="0">
                  <a:pos x="T10" y="T11"/>
                </a:cxn>
              </a:cxnLst>
              <a:rect l="0" t="0" r="r" b="b"/>
              <a:pathLst>
                <a:path w="824" h="799">
                  <a:moveTo>
                    <a:pt x="634" y="0"/>
                  </a:moveTo>
                  <a:lnTo>
                    <a:pt x="634" y="0"/>
                  </a:lnTo>
                  <a:lnTo>
                    <a:pt x="0" y="665"/>
                  </a:lnTo>
                  <a:lnTo>
                    <a:pt x="141" y="799"/>
                  </a:lnTo>
                  <a:lnTo>
                    <a:pt x="824" y="83"/>
                  </a:lnTo>
                  <a:lnTo>
                    <a:pt x="6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p:cNvSpPr>
            <p:nvPr/>
          </p:nvSpPr>
          <p:spPr bwMode="auto">
            <a:xfrm rot="18810804">
              <a:off x="2967610" y="5986058"/>
              <a:ext cx="298085" cy="231844"/>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2" name="Content Placeholder 2"/>
          <p:cNvSpPr txBox="1">
            <a:spLocks/>
          </p:cNvSpPr>
          <p:nvPr/>
        </p:nvSpPr>
        <p:spPr>
          <a:xfrm>
            <a:off x="7000207" y="2901375"/>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dirty="0">
                <a:solidFill>
                  <a:schemeClr val="bg1"/>
                </a:solidFill>
              </a:rPr>
              <a:t>Sharing </a:t>
            </a:r>
            <a:r>
              <a:rPr lang="en-US" b="1" dirty="0">
                <a:solidFill>
                  <a:schemeClr val="bg1"/>
                </a:solidFill>
              </a:rPr>
              <a:t>Media</a:t>
            </a:r>
            <a:br>
              <a:rPr lang="en-US" b="1" dirty="0">
                <a:solidFill>
                  <a:schemeClr val="bg1"/>
                </a:solidFill>
              </a:rPr>
            </a:br>
            <a:r>
              <a:rPr lang="en-US" sz="1100" dirty="0">
                <a:solidFill>
                  <a:schemeClr val="bg1"/>
                </a:solidFill>
              </a:rPr>
              <a:t>Lorem ipsum dolor sit amet, consectetur adipiscing elit. Curabitur elementum posuere pretium. </a:t>
            </a:r>
          </a:p>
        </p:txBody>
      </p:sp>
      <p:sp>
        <p:nvSpPr>
          <p:cNvPr id="53" name="Content Placeholder 2"/>
          <p:cNvSpPr txBox="1">
            <a:spLocks/>
          </p:cNvSpPr>
          <p:nvPr/>
        </p:nvSpPr>
        <p:spPr>
          <a:xfrm>
            <a:off x="5275760" y="4876529"/>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a:solidFill>
                  <a:schemeClr val="bg1"/>
                </a:solidFill>
              </a:rPr>
              <a:t>Final Project</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 Curabitur elementum posuere pretium. </a:t>
            </a:r>
          </a:p>
        </p:txBody>
      </p:sp>
      <p:sp>
        <p:nvSpPr>
          <p:cNvPr id="54" name="Content Placeholder 2"/>
          <p:cNvSpPr txBox="1">
            <a:spLocks/>
          </p:cNvSpPr>
          <p:nvPr/>
        </p:nvSpPr>
        <p:spPr>
          <a:xfrm>
            <a:off x="3465859" y="1410611"/>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id-ID" b="1">
                <a:solidFill>
                  <a:schemeClr val="bg1"/>
                </a:solidFill>
              </a:rPr>
              <a:t>First Design</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 Curabitur elementum posuere pretium. </a:t>
            </a:r>
          </a:p>
        </p:txBody>
      </p:sp>
      <p:sp>
        <p:nvSpPr>
          <p:cNvPr id="55" name="Content Placeholder 2"/>
          <p:cNvSpPr txBox="1">
            <a:spLocks/>
          </p:cNvSpPr>
          <p:nvPr/>
        </p:nvSpPr>
        <p:spPr>
          <a:xfrm>
            <a:off x="1971895" y="3218286"/>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id-ID" b="1">
                <a:solidFill>
                  <a:schemeClr val="bg1"/>
                </a:solidFill>
              </a:rPr>
              <a:t>Green Development</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 Curabitur elementum posuere pretium. </a:t>
            </a:r>
          </a:p>
        </p:txBody>
      </p:sp>
      <p:sp>
        <p:nvSpPr>
          <p:cNvPr id="56" name="Oval 68"/>
          <p:cNvSpPr>
            <a:spLocks noChangeArrowheads="1"/>
          </p:cNvSpPr>
          <p:nvPr/>
        </p:nvSpPr>
        <p:spPr bwMode="auto">
          <a:xfrm>
            <a:off x="2927405" y="1437593"/>
            <a:ext cx="823913" cy="823913"/>
          </a:xfrm>
          <a:prstGeom prst="ellipse">
            <a:avLst/>
          </a:prstGeom>
          <a:solidFill>
            <a:schemeClr val="accent4"/>
          </a:solidFill>
          <a:ln w="571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Oval 68"/>
          <p:cNvSpPr>
            <a:spLocks noChangeArrowheads="1"/>
          </p:cNvSpPr>
          <p:nvPr/>
        </p:nvSpPr>
        <p:spPr bwMode="auto">
          <a:xfrm>
            <a:off x="1232772" y="3208336"/>
            <a:ext cx="823913" cy="823913"/>
          </a:xfrm>
          <a:prstGeom prst="ellipse">
            <a:avLst/>
          </a:prstGeom>
          <a:solidFill>
            <a:schemeClr val="accent3"/>
          </a:solidFill>
          <a:ln w="571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Oval 68"/>
          <p:cNvSpPr>
            <a:spLocks noChangeArrowheads="1"/>
          </p:cNvSpPr>
          <p:nvPr/>
        </p:nvSpPr>
        <p:spPr bwMode="auto">
          <a:xfrm>
            <a:off x="9520829" y="2888151"/>
            <a:ext cx="823913" cy="823913"/>
          </a:xfrm>
          <a:prstGeom prst="ellipse">
            <a:avLst/>
          </a:prstGeom>
          <a:solidFill>
            <a:schemeClr val="accent1"/>
          </a:solidFill>
          <a:ln w="571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Oval 68"/>
          <p:cNvSpPr>
            <a:spLocks noChangeArrowheads="1"/>
          </p:cNvSpPr>
          <p:nvPr/>
        </p:nvSpPr>
        <p:spPr bwMode="auto">
          <a:xfrm>
            <a:off x="8029280" y="4891105"/>
            <a:ext cx="823913" cy="823913"/>
          </a:xfrm>
          <a:prstGeom prst="ellipse">
            <a:avLst/>
          </a:prstGeom>
          <a:solidFill>
            <a:schemeClr val="accent2"/>
          </a:solidFill>
          <a:ln w="571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Oval 59"/>
          <p:cNvSpPr/>
          <p:nvPr/>
        </p:nvSpPr>
        <p:spPr>
          <a:xfrm>
            <a:off x="9486515" y="2834480"/>
            <a:ext cx="877584" cy="87758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schemeClr val="bg1"/>
                </a:solidFill>
                <a:latin typeface="Sosa" pitchFamily="2" charset="0"/>
              </a:rPr>
              <a:t>F</a:t>
            </a:r>
            <a:endParaRPr lang="en-US" sz="4000" dirty="0">
              <a:solidFill>
                <a:schemeClr val="bg1"/>
              </a:solidFill>
              <a:latin typeface="Sosa" pitchFamily="2" charset="0"/>
            </a:endParaRPr>
          </a:p>
        </p:txBody>
      </p:sp>
      <p:sp>
        <p:nvSpPr>
          <p:cNvPr id="61" name="Rectangle 1"/>
          <p:cNvSpPr>
            <a:spLocks noChangeArrowheads="1"/>
          </p:cNvSpPr>
          <p:nvPr/>
        </p:nvSpPr>
        <p:spPr bwMode="auto">
          <a:xfrm>
            <a:off x="2999321" y="1474421"/>
            <a:ext cx="7296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4000" dirty="0">
                <a:solidFill>
                  <a:schemeClr val="bg1"/>
                </a:solidFill>
                <a:latin typeface="Sosa" pitchFamily="2" charset="0"/>
              </a:rPr>
              <a:t>é</a:t>
            </a:r>
            <a:r>
              <a:rPr lang="en-US" sz="1100" dirty="0"/>
              <a:t> </a:t>
            </a:r>
            <a:endParaRPr lang="en-US" sz="2400" dirty="0">
              <a:latin typeface="Arial" panose="020B0604020202020204" pitchFamily="34" charset="0"/>
            </a:endParaRPr>
          </a:p>
        </p:txBody>
      </p:sp>
      <p:sp>
        <p:nvSpPr>
          <p:cNvPr id="62" name="Oval 61"/>
          <p:cNvSpPr/>
          <p:nvPr/>
        </p:nvSpPr>
        <p:spPr>
          <a:xfrm>
            <a:off x="8002444" y="4811068"/>
            <a:ext cx="877584" cy="87758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schemeClr val="bg1"/>
                </a:solidFill>
                <a:latin typeface="Sosa" pitchFamily="2" charset="0"/>
              </a:rPr>
              <a:t>e</a:t>
            </a:r>
            <a:endParaRPr lang="en-US" sz="4000" dirty="0">
              <a:solidFill>
                <a:schemeClr val="bg1"/>
              </a:solidFill>
              <a:latin typeface="Sosa" pitchFamily="2" charset="0"/>
            </a:endParaRPr>
          </a:p>
        </p:txBody>
      </p:sp>
      <p:sp>
        <p:nvSpPr>
          <p:cNvPr id="63" name="Oval 62"/>
          <p:cNvSpPr/>
          <p:nvPr/>
        </p:nvSpPr>
        <p:spPr>
          <a:xfrm>
            <a:off x="1197131" y="3154229"/>
            <a:ext cx="877584" cy="87758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schemeClr val="bg1"/>
                </a:solidFill>
                <a:latin typeface="Sosa" pitchFamily="2" charset="0"/>
              </a:rPr>
              <a:t>:</a:t>
            </a:r>
            <a:endParaRPr lang="en-US" sz="4000" dirty="0">
              <a:solidFill>
                <a:schemeClr val="bg1"/>
              </a:solidFill>
              <a:latin typeface="Sosa" pitchFamily="2" charset="0"/>
            </a:endParaRPr>
          </a:p>
        </p:txBody>
      </p:sp>
      <p:grpSp>
        <p:nvGrpSpPr>
          <p:cNvPr id="64" name="Group 63"/>
          <p:cNvGrpSpPr/>
          <p:nvPr/>
        </p:nvGrpSpPr>
        <p:grpSpPr>
          <a:xfrm>
            <a:off x="9672862" y="1538552"/>
            <a:ext cx="1998720" cy="1475458"/>
            <a:chOff x="2518844" y="2563628"/>
            <a:chExt cx="1998720" cy="1475458"/>
          </a:xfrm>
        </p:grpSpPr>
        <p:grpSp>
          <p:nvGrpSpPr>
            <p:cNvPr id="65" name="Group 64"/>
            <p:cNvGrpSpPr/>
            <p:nvPr/>
          </p:nvGrpSpPr>
          <p:grpSpPr>
            <a:xfrm>
              <a:off x="2518844" y="2872068"/>
              <a:ext cx="261290" cy="1167018"/>
              <a:chOff x="1374514" y="1504950"/>
              <a:chExt cx="261290" cy="1167018"/>
            </a:xfrm>
          </p:grpSpPr>
          <p:cxnSp>
            <p:nvCxnSpPr>
              <p:cNvPr id="67" name="Straight Connector 66"/>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66"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grpSp>
        <p:nvGrpSpPr>
          <p:cNvPr id="69" name="Group 68"/>
          <p:cNvGrpSpPr/>
          <p:nvPr/>
        </p:nvGrpSpPr>
        <p:grpSpPr>
          <a:xfrm>
            <a:off x="8544336" y="3854069"/>
            <a:ext cx="1998720" cy="1475458"/>
            <a:chOff x="2518844" y="2563628"/>
            <a:chExt cx="1998720" cy="1475458"/>
          </a:xfrm>
        </p:grpSpPr>
        <p:grpSp>
          <p:nvGrpSpPr>
            <p:cNvPr id="70" name="Group 69"/>
            <p:cNvGrpSpPr/>
            <p:nvPr/>
          </p:nvGrpSpPr>
          <p:grpSpPr>
            <a:xfrm>
              <a:off x="2518844" y="2872068"/>
              <a:ext cx="261290" cy="1167018"/>
              <a:chOff x="1374514" y="1504950"/>
              <a:chExt cx="261290" cy="1167018"/>
            </a:xfrm>
          </p:grpSpPr>
          <p:cxnSp>
            <p:nvCxnSpPr>
              <p:cNvPr id="72" name="Straight Connector 71"/>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1" name="Content Placeholder 2"/>
            <p:cNvSpPr txBox="1">
              <a:spLocks/>
            </p:cNvSpPr>
            <p:nvPr/>
          </p:nvSpPr>
          <p:spPr>
            <a:xfrm>
              <a:off x="2826186" y="256362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grpSp>
        <p:nvGrpSpPr>
          <p:cNvPr id="74" name="Group 73"/>
          <p:cNvGrpSpPr/>
          <p:nvPr/>
        </p:nvGrpSpPr>
        <p:grpSpPr>
          <a:xfrm>
            <a:off x="1325641" y="479148"/>
            <a:ext cx="1985214" cy="1422202"/>
            <a:chOff x="2444088" y="1117042"/>
            <a:chExt cx="1985214" cy="1422202"/>
          </a:xfrm>
        </p:grpSpPr>
        <p:grpSp>
          <p:nvGrpSpPr>
            <p:cNvPr id="75" name="Group 74"/>
            <p:cNvGrpSpPr/>
            <p:nvPr/>
          </p:nvGrpSpPr>
          <p:grpSpPr>
            <a:xfrm flipH="1">
              <a:off x="4168012" y="1372226"/>
              <a:ext cx="261290" cy="1167018"/>
              <a:chOff x="1374514" y="1504950"/>
              <a:chExt cx="261290" cy="1167018"/>
            </a:xfrm>
          </p:grpSpPr>
          <p:cxnSp>
            <p:nvCxnSpPr>
              <p:cNvPr id="77" name="Straight Connector 76"/>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6" name="Content Placeholder 2"/>
            <p:cNvSpPr txBox="1">
              <a:spLocks/>
            </p:cNvSpPr>
            <p:nvPr/>
          </p:nvSpPr>
          <p:spPr>
            <a:xfrm>
              <a:off x="2444088" y="1117042"/>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spTree>
    <p:extLst>
      <p:ext uri="{BB962C8B-B14F-4D97-AF65-F5344CB8AC3E}">
        <p14:creationId xmlns:p14="http://schemas.microsoft.com/office/powerpoint/2010/main" val="3758120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rot="5400000">
            <a:off x="447453" y="2653718"/>
            <a:ext cx="1150839" cy="2064357"/>
          </a:xfrm>
          <a:prstGeom prst="rect">
            <a:avLst/>
          </a:prstGeom>
          <a:gradFill rotWithShape="1">
            <a:gsLst>
              <a:gs pos="0">
                <a:schemeClr val="accent5"/>
              </a:gs>
              <a:gs pos="100000">
                <a:srgbClr val="766452">
                  <a:alpha val="0"/>
                </a:srgbClr>
              </a:gs>
            </a:gsLst>
            <a:lin ang="0" scaled="1"/>
          </a:gradFill>
          <a:ln w="9525">
            <a:noFill/>
            <a:miter lim="800000"/>
            <a:headEnd/>
            <a:tailEnd/>
          </a:ln>
        </p:spPr>
        <p:txBody>
          <a:bodyPr wrap="none" anchor="ctr"/>
          <a:lstStyle/>
          <a:p>
            <a:endParaRPr lang="zh-CN" altLang="en-US"/>
          </a:p>
        </p:txBody>
      </p:sp>
      <p:sp>
        <p:nvSpPr>
          <p:cNvPr id="12" name="Rectangle 2"/>
          <p:cNvSpPr>
            <a:spLocks noChangeArrowheads="1"/>
          </p:cNvSpPr>
          <p:nvPr/>
        </p:nvSpPr>
        <p:spPr bwMode="auto">
          <a:xfrm rot="5400000">
            <a:off x="1453654" y="3131182"/>
            <a:ext cx="1551253" cy="2144274"/>
          </a:xfrm>
          <a:prstGeom prst="rect">
            <a:avLst/>
          </a:prstGeom>
          <a:gradFill rotWithShape="1">
            <a:gsLst>
              <a:gs pos="0">
                <a:schemeClr val="accent4"/>
              </a:gs>
              <a:gs pos="100000">
                <a:srgbClr val="766452">
                  <a:alpha val="0"/>
                </a:srgbClr>
              </a:gs>
            </a:gsLst>
            <a:lin ang="0" scaled="1"/>
          </a:gradFill>
          <a:ln w="9525">
            <a:noFill/>
            <a:miter lim="800000"/>
            <a:headEnd/>
            <a:tailEnd/>
          </a:ln>
        </p:spPr>
        <p:txBody>
          <a:bodyPr wrap="none" anchor="ctr"/>
          <a:lstStyle/>
          <a:p>
            <a:endParaRPr lang="zh-CN" altLang="en-US"/>
          </a:p>
        </p:txBody>
      </p:sp>
      <p:sp>
        <p:nvSpPr>
          <p:cNvPr id="13" name="Rectangle 2"/>
          <p:cNvSpPr>
            <a:spLocks noChangeArrowheads="1"/>
          </p:cNvSpPr>
          <p:nvPr/>
        </p:nvSpPr>
        <p:spPr bwMode="auto">
          <a:xfrm rot="5400000">
            <a:off x="3261506" y="3886568"/>
            <a:ext cx="1551253" cy="2144274"/>
          </a:xfrm>
          <a:prstGeom prst="rect">
            <a:avLst/>
          </a:prstGeom>
          <a:gradFill rotWithShape="1">
            <a:gsLst>
              <a:gs pos="0">
                <a:schemeClr val="accent1"/>
              </a:gs>
              <a:gs pos="100000">
                <a:srgbClr val="766452">
                  <a:alpha val="0"/>
                </a:srgbClr>
              </a:gs>
            </a:gsLst>
            <a:lin ang="0" scaled="1"/>
          </a:gradFill>
          <a:ln w="9525">
            <a:noFill/>
            <a:miter lim="800000"/>
            <a:headEnd/>
            <a:tailEnd/>
          </a:ln>
        </p:spPr>
        <p:txBody>
          <a:bodyPr wrap="none" anchor="ctr"/>
          <a:lstStyle/>
          <a:p>
            <a:endParaRPr lang="zh-CN" altLang="en-US"/>
          </a:p>
        </p:txBody>
      </p:sp>
      <p:grpSp>
        <p:nvGrpSpPr>
          <p:cNvPr id="14" name="Group 13"/>
          <p:cNvGrpSpPr/>
          <p:nvPr/>
        </p:nvGrpSpPr>
        <p:grpSpPr>
          <a:xfrm>
            <a:off x="4777769" y="4790633"/>
            <a:ext cx="2741128" cy="850209"/>
            <a:chOff x="1831370" y="3522177"/>
            <a:chExt cx="2741128" cy="850209"/>
          </a:xfrm>
        </p:grpSpPr>
        <p:sp>
          <p:nvSpPr>
            <p:cNvPr id="15" name="Rectangle 14"/>
            <p:cNvSpPr/>
            <p:nvPr/>
          </p:nvSpPr>
          <p:spPr>
            <a:xfrm>
              <a:off x="2745079" y="3522177"/>
              <a:ext cx="913710" cy="8502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 Single Corner Rectangle 15"/>
            <p:cNvSpPr/>
            <p:nvPr/>
          </p:nvSpPr>
          <p:spPr>
            <a:xfrm flipH="1" flipV="1">
              <a:off x="1831370" y="3522177"/>
              <a:ext cx="913710" cy="850209"/>
            </a:xfrm>
            <a:prstGeom prst="round1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 Single Corner Rectangle 16"/>
            <p:cNvSpPr/>
            <p:nvPr/>
          </p:nvSpPr>
          <p:spPr>
            <a:xfrm>
              <a:off x="3658788" y="3522177"/>
              <a:ext cx="913710" cy="850209"/>
            </a:xfrm>
            <a:prstGeom prst="round1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Isosceles Triangle 17"/>
            <p:cNvSpPr/>
            <p:nvPr/>
          </p:nvSpPr>
          <p:spPr>
            <a:xfrm rot="5400000">
              <a:off x="3615935" y="3908056"/>
              <a:ext cx="208428" cy="12272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864060" y="3940424"/>
            <a:ext cx="1827419" cy="850209"/>
            <a:chOff x="917661" y="2671968"/>
            <a:chExt cx="1827419" cy="850209"/>
          </a:xfrm>
        </p:grpSpPr>
        <p:sp>
          <p:nvSpPr>
            <p:cNvPr id="20" name="Rectangle 19"/>
            <p:cNvSpPr/>
            <p:nvPr/>
          </p:nvSpPr>
          <p:spPr>
            <a:xfrm>
              <a:off x="917661" y="2671968"/>
              <a:ext cx="913710" cy="85020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ound Single Corner Rectangle 20"/>
            <p:cNvSpPr/>
            <p:nvPr/>
          </p:nvSpPr>
          <p:spPr>
            <a:xfrm>
              <a:off x="1831370" y="2671968"/>
              <a:ext cx="913710" cy="850209"/>
            </a:xfrm>
            <a:prstGeom prst="round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Isosceles Triangle 21"/>
            <p:cNvSpPr/>
            <p:nvPr/>
          </p:nvSpPr>
          <p:spPr>
            <a:xfrm rot="5400000">
              <a:off x="1785948" y="3035711"/>
              <a:ext cx="208428" cy="122723"/>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 name="Round Single Corner Rectangle 22"/>
          <p:cNvSpPr/>
          <p:nvPr/>
        </p:nvSpPr>
        <p:spPr>
          <a:xfrm flipH="1" flipV="1">
            <a:off x="2970971" y="3940424"/>
            <a:ext cx="913710" cy="850209"/>
          </a:xfrm>
          <a:prstGeom prst="round1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p:cNvGrpSpPr/>
          <p:nvPr/>
        </p:nvGrpSpPr>
        <p:grpSpPr>
          <a:xfrm flipH="1">
            <a:off x="0" y="2279480"/>
            <a:ext cx="2055052" cy="850209"/>
            <a:chOff x="7316582" y="971550"/>
            <a:chExt cx="2055052" cy="850209"/>
          </a:xfrm>
        </p:grpSpPr>
        <p:sp>
          <p:nvSpPr>
            <p:cNvPr id="25" name="Round Single Corner Rectangle 24"/>
            <p:cNvSpPr/>
            <p:nvPr/>
          </p:nvSpPr>
          <p:spPr>
            <a:xfrm flipH="1">
              <a:off x="7316582" y="971550"/>
              <a:ext cx="913710" cy="850209"/>
            </a:xfrm>
            <a:prstGeom prst="round1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8230291" y="971550"/>
              <a:ext cx="1141343" cy="85020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Group 26"/>
          <p:cNvGrpSpPr/>
          <p:nvPr/>
        </p:nvGrpSpPr>
        <p:grpSpPr>
          <a:xfrm flipV="1">
            <a:off x="1154789" y="3103964"/>
            <a:ext cx="2730639" cy="850209"/>
            <a:chOff x="5499653" y="1821759"/>
            <a:chExt cx="2730639" cy="850209"/>
          </a:xfrm>
        </p:grpSpPr>
        <p:sp>
          <p:nvSpPr>
            <p:cNvPr id="28" name="Round Single Corner Rectangle 27"/>
            <p:cNvSpPr/>
            <p:nvPr/>
          </p:nvSpPr>
          <p:spPr>
            <a:xfrm flipH="1">
              <a:off x="5499653" y="1821759"/>
              <a:ext cx="913710" cy="850209"/>
            </a:xfrm>
            <a:prstGeom prst="round1Rect">
              <a:avLst>
                <a:gd name="adj" fmla="val 5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6402590" y="1821759"/>
              <a:ext cx="913710" cy="8502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ound Single Corner Rectangle 29"/>
            <p:cNvSpPr/>
            <p:nvPr/>
          </p:nvSpPr>
          <p:spPr>
            <a:xfrm flipV="1">
              <a:off x="7316582" y="1821759"/>
              <a:ext cx="913710" cy="850209"/>
            </a:xfrm>
            <a:prstGeom prst="round1Rect">
              <a:avLst>
                <a:gd name="adj" fmla="val 5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Isosceles Triangle 30"/>
            <p:cNvSpPr/>
            <p:nvPr/>
          </p:nvSpPr>
          <p:spPr>
            <a:xfrm rot="5400000">
              <a:off x="7273447" y="2198347"/>
              <a:ext cx="208428" cy="12272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Group 31"/>
          <p:cNvGrpSpPr/>
          <p:nvPr/>
        </p:nvGrpSpPr>
        <p:grpSpPr>
          <a:xfrm>
            <a:off x="2518844" y="2189897"/>
            <a:ext cx="261290" cy="1167018"/>
            <a:chOff x="1374514" y="1504950"/>
            <a:chExt cx="261290" cy="1167018"/>
          </a:xfrm>
        </p:grpSpPr>
        <p:cxnSp>
          <p:nvCxnSpPr>
            <p:cNvPr id="33" name="Straight Connector 32"/>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35" name="Rectangle 34"/>
          <p:cNvSpPr/>
          <p:nvPr/>
        </p:nvSpPr>
        <p:spPr>
          <a:xfrm>
            <a:off x="159712" y="2240006"/>
            <a:ext cx="779381" cy="830997"/>
          </a:xfrm>
          <a:prstGeom prst="rect">
            <a:avLst/>
          </a:prstGeom>
        </p:spPr>
        <p:txBody>
          <a:bodyPr wrap="none">
            <a:spAutoFit/>
          </a:bodyPr>
          <a:lstStyle/>
          <a:p>
            <a:r>
              <a:rPr lang="id-ID" sz="4800">
                <a:solidFill>
                  <a:schemeClr val="bg1"/>
                </a:solidFill>
                <a:latin typeface="Modern Pictograms" panose="02000000000000000000" pitchFamily="50" charset="0"/>
              </a:rPr>
              <a:t>a</a:t>
            </a:r>
            <a:endParaRPr lang="en-US" sz="4800">
              <a:solidFill>
                <a:schemeClr val="bg1"/>
              </a:solidFill>
            </a:endParaRPr>
          </a:p>
        </p:txBody>
      </p:sp>
      <p:sp>
        <p:nvSpPr>
          <p:cNvPr id="36" name="Rectangle 35"/>
          <p:cNvSpPr/>
          <p:nvPr/>
        </p:nvSpPr>
        <p:spPr>
          <a:xfrm>
            <a:off x="2186810" y="3099820"/>
            <a:ext cx="646331" cy="830997"/>
          </a:xfrm>
          <a:prstGeom prst="rect">
            <a:avLst/>
          </a:prstGeom>
        </p:spPr>
        <p:txBody>
          <a:bodyPr wrap="none">
            <a:spAutoFit/>
          </a:bodyPr>
          <a:lstStyle/>
          <a:p>
            <a:r>
              <a:rPr lang="id-ID" sz="4800">
                <a:solidFill>
                  <a:schemeClr val="bg1"/>
                </a:solidFill>
                <a:latin typeface="Modern Pictograms" panose="02000000000000000000" pitchFamily="50" charset="0"/>
              </a:rPr>
              <a:t>J</a:t>
            </a:r>
            <a:endParaRPr lang="en-US" sz="4800">
              <a:solidFill>
                <a:schemeClr val="bg1"/>
              </a:solidFill>
            </a:endParaRPr>
          </a:p>
        </p:txBody>
      </p:sp>
      <p:sp>
        <p:nvSpPr>
          <p:cNvPr id="37" name="Rectangle 36"/>
          <p:cNvSpPr/>
          <p:nvPr/>
        </p:nvSpPr>
        <p:spPr>
          <a:xfrm>
            <a:off x="3941767" y="3985121"/>
            <a:ext cx="671979" cy="830997"/>
          </a:xfrm>
          <a:prstGeom prst="rect">
            <a:avLst/>
          </a:prstGeom>
        </p:spPr>
        <p:txBody>
          <a:bodyPr wrap="none">
            <a:spAutoFit/>
          </a:bodyPr>
          <a:lstStyle/>
          <a:p>
            <a:r>
              <a:rPr lang="id-ID" sz="4800">
                <a:solidFill>
                  <a:schemeClr val="bg1"/>
                </a:solidFill>
                <a:latin typeface="Modern Pictograms" panose="02000000000000000000" pitchFamily="50" charset="0"/>
              </a:rPr>
              <a:t>I</a:t>
            </a:r>
            <a:endParaRPr lang="en-US" sz="4800">
              <a:solidFill>
                <a:schemeClr val="bg1"/>
              </a:solidFill>
            </a:endParaRPr>
          </a:p>
        </p:txBody>
      </p:sp>
      <p:sp>
        <p:nvSpPr>
          <p:cNvPr id="38" name="Rectangle 37"/>
          <p:cNvSpPr/>
          <p:nvPr/>
        </p:nvSpPr>
        <p:spPr>
          <a:xfrm>
            <a:off x="5804304" y="4823348"/>
            <a:ext cx="657552" cy="830997"/>
          </a:xfrm>
          <a:prstGeom prst="rect">
            <a:avLst/>
          </a:prstGeom>
        </p:spPr>
        <p:txBody>
          <a:bodyPr wrap="none">
            <a:spAutoFit/>
          </a:bodyPr>
          <a:lstStyle/>
          <a:p>
            <a:r>
              <a:rPr lang="id-ID" sz="4800">
                <a:solidFill>
                  <a:schemeClr val="bg1"/>
                </a:solidFill>
                <a:latin typeface="Modern Pictograms" panose="02000000000000000000" pitchFamily="50" charset="0"/>
              </a:rPr>
              <a:t>w</a:t>
            </a:r>
            <a:endParaRPr lang="en-US" sz="4800">
              <a:solidFill>
                <a:schemeClr val="bg1"/>
              </a:solidFill>
            </a:endParaRPr>
          </a:p>
        </p:txBody>
      </p:sp>
      <p:sp>
        <p:nvSpPr>
          <p:cNvPr id="39" name="Content Placeholder 2"/>
          <p:cNvSpPr txBox="1">
            <a:spLocks/>
          </p:cNvSpPr>
          <p:nvPr/>
        </p:nvSpPr>
        <p:spPr>
          <a:xfrm>
            <a:off x="4805624" y="2267763"/>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nvGrpSpPr>
          <p:cNvPr id="40" name="Group 39"/>
          <p:cNvGrpSpPr/>
          <p:nvPr/>
        </p:nvGrpSpPr>
        <p:grpSpPr>
          <a:xfrm>
            <a:off x="5968209" y="3670914"/>
            <a:ext cx="261290" cy="1167018"/>
            <a:chOff x="1374514" y="1504950"/>
            <a:chExt cx="261290" cy="1167018"/>
          </a:xfrm>
        </p:grpSpPr>
        <p:cxnSp>
          <p:nvCxnSpPr>
            <p:cNvPr id="41" name="Straight Connector 40"/>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43" name="Content Placeholder 2"/>
          <p:cNvSpPr txBox="1">
            <a:spLocks/>
          </p:cNvSpPr>
          <p:nvPr/>
        </p:nvSpPr>
        <p:spPr>
          <a:xfrm>
            <a:off x="6318797" y="323657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nvGrpSpPr>
          <p:cNvPr id="44" name="Group 43"/>
          <p:cNvGrpSpPr/>
          <p:nvPr/>
        </p:nvGrpSpPr>
        <p:grpSpPr>
          <a:xfrm>
            <a:off x="4392581" y="2614898"/>
            <a:ext cx="261290" cy="1447221"/>
            <a:chOff x="1374514" y="1504950"/>
            <a:chExt cx="261290" cy="1447221"/>
          </a:xfrm>
        </p:grpSpPr>
        <p:cxnSp>
          <p:nvCxnSpPr>
            <p:cNvPr id="45" name="Straight Connector 44"/>
            <p:cNvCxnSpPr/>
            <p:nvPr/>
          </p:nvCxnSpPr>
          <p:spPr>
            <a:xfrm flipV="1">
              <a:off x="1374514" y="1504950"/>
              <a:ext cx="0" cy="1447221"/>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47" name="Content Placeholder 2"/>
          <p:cNvSpPr txBox="1">
            <a:spLocks/>
          </p:cNvSpPr>
          <p:nvPr/>
        </p:nvSpPr>
        <p:spPr>
          <a:xfrm>
            <a:off x="2826186" y="1881457"/>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nvGrpSpPr>
          <p:cNvPr id="48" name="Group 47"/>
          <p:cNvGrpSpPr/>
          <p:nvPr/>
        </p:nvGrpSpPr>
        <p:grpSpPr>
          <a:xfrm>
            <a:off x="569188" y="1332888"/>
            <a:ext cx="261290" cy="1167018"/>
            <a:chOff x="1374514" y="1504950"/>
            <a:chExt cx="261290" cy="1167018"/>
          </a:xfrm>
        </p:grpSpPr>
        <p:cxnSp>
          <p:nvCxnSpPr>
            <p:cNvPr id="49" name="Straight Connector 48"/>
            <p:cNvCxnSpPr/>
            <p:nvPr/>
          </p:nvCxnSpPr>
          <p:spPr>
            <a:xfrm flipH="1" flipV="1">
              <a:off x="1374514" y="1504950"/>
              <a:ext cx="2" cy="1167018"/>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374514" y="1504950"/>
              <a:ext cx="261290" cy="0"/>
            </a:xfrm>
            <a:prstGeom prst="line">
              <a:avLst/>
            </a:prstGeom>
            <a:ln>
              <a:solidFill>
                <a:schemeClr val="tx1">
                  <a:lumMod val="40000"/>
                  <a:lumOff val="6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51" name="Content Placeholder 2"/>
          <p:cNvSpPr txBox="1">
            <a:spLocks/>
          </p:cNvSpPr>
          <p:nvPr/>
        </p:nvSpPr>
        <p:spPr>
          <a:xfrm>
            <a:off x="876530" y="102444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nvGrpSpPr>
          <p:cNvPr id="57" name="Group 56"/>
          <p:cNvGrpSpPr/>
          <p:nvPr/>
        </p:nvGrpSpPr>
        <p:grpSpPr>
          <a:xfrm>
            <a:off x="8626688" y="2221565"/>
            <a:ext cx="2796686" cy="3437718"/>
            <a:chOff x="7941413" y="2637424"/>
            <a:chExt cx="2796686" cy="3437718"/>
          </a:xfrm>
        </p:grpSpPr>
        <p:sp>
          <p:nvSpPr>
            <p:cNvPr id="58" name="Rectangle 57"/>
            <p:cNvSpPr/>
            <p:nvPr/>
          </p:nvSpPr>
          <p:spPr>
            <a:xfrm>
              <a:off x="7941413" y="3366708"/>
              <a:ext cx="2796686" cy="2708434"/>
            </a:xfrm>
            <a:prstGeom prst="rect">
              <a:avLst/>
            </a:prstGeom>
          </p:spPr>
          <p:txBody>
            <a:bodyPr wrap="square">
              <a:spAutoFit/>
            </a:bodyPr>
            <a:lstStyle/>
            <a:p>
              <a:pPr>
                <a:lnSpc>
                  <a:spcPts val="1651"/>
                </a:lnSpc>
                <a:spcAft>
                  <a:spcPts val="1500"/>
                </a:spcAft>
              </a:pPr>
              <a:r>
                <a:rPr lang="en-US" sz="1200" dirty="0" err="1">
                  <a:solidFill>
                    <a:schemeClr val="bg1">
                      <a:lumMod val="65000"/>
                    </a:schemeClr>
                  </a:solidFill>
                  <a:ea typeface="Times New Roman" panose="02020603050405020304" pitchFamily="18" charset="0"/>
                </a:rPr>
                <a:t>Lorem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ipsum</a:t>
              </a:r>
              <a:r>
                <a:rPr lang="en-US" sz="1200" dirty="0">
                  <a:solidFill>
                    <a:schemeClr val="bg1">
                      <a:lumMod val="65000"/>
                    </a:schemeClr>
                  </a:solidFill>
                  <a:ea typeface="Times New Roman" panose="02020603050405020304" pitchFamily="18" charset="0"/>
                </a:rPr>
                <a:t> dolor sit </a:t>
              </a:r>
              <a:r>
                <a:rPr lang="en-US" sz="1200" dirty="0" err="1">
                  <a:solidFill>
                    <a:schemeClr val="bg1">
                      <a:lumMod val="65000"/>
                    </a:schemeClr>
                  </a:solidFill>
                  <a:ea typeface="Times New Roman" panose="02020603050405020304" pitchFamily="18" charset="0"/>
                </a:rPr>
                <a:t>amet</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consectetur</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adipiscing</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elit</a:t>
              </a:r>
              <a:r>
                <a:rPr lang="en-US" sz="1200" dirty="0">
                  <a:solidFill>
                    <a:schemeClr val="bg1">
                      <a:lumMod val="65000"/>
                    </a:schemeClr>
                  </a:solidFill>
                  <a:ea typeface="Times New Roman" panose="02020603050405020304" pitchFamily="18" charset="0"/>
                </a:rPr>
                <a:t>. Nam </a:t>
              </a:r>
              <a:r>
                <a:rPr lang="en-US" sz="1200" dirty="0" err="1">
                  <a:solidFill>
                    <a:schemeClr val="bg1">
                      <a:lumMod val="65000"/>
                    </a:schemeClr>
                  </a:solidFill>
                  <a:ea typeface="Times New Roman" panose="02020603050405020304" pitchFamily="18" charset="0"/>
                </a:rPr>
                <a:t>viverra</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euismod</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odio</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gravida</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pellentesque</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urna</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varius</a:t>
              </a:r>
              <a:r>
                <a:rPr lang="en-US" sz="1200" dirty="0">
                  <a:solidFill>
                    <a:schemeClr val="bg1">
                      <a:lumMod val="65000"/>
                    </a:schemeClr>
                  </a:solidFill>
                  <a:ea typeface="Times New Roman" panose="02020603050405020304" pitchFamily="18" charset="0"/>
                </a:rPr>
                <a:t> vitae. </a:t>
              </a:r>
              <a:r>
                <a:rPr lang="en-US" sz="1200" dirty="0" err="1">
                  <a:solidFill>
                    <a:schemeClr val="bg1">
                      <a:lumMod val="65000"/>
                    </a:schemeClr>
                  </a:solidFill>
                  <a:ea typeface="Times New Roman" panose="02020603050405020304" pitchFamily="18" charset="0"/>
                </a:rPr>
                <a:t>Sed</a:t>
              </a:r>
              <a:r>
                <a:rPr lang="en-US" sz="1200" dirty="0">
                  <a:solidFill>
                    <a:schemeClr val="bg1">
                      <a:lumMod val="65000"/>
                    </a:schemeClr>
                  </a:solidFill>
                  <a:ea typeface="Times New Roman" panose="02020603050405020304" pitchFamily="18" charset="0"/>
                </a:rPr>
                <a:t> dui </a:t>
              </a:r>
              <a:r>
                <a:rPr lang="en-US" sz="1200" dirty="0" err="1">
                  <a:solidFill>
                    <a:schemeClr val="bg1">
                      <a:lumMod val="65000"/>
                    </a:schemeClr>
                  </a:solidFill>
                  <a:ea typeface="Times New Roman" panose="02020603050405020304" pitchFamily="18" charset="0"/>
                </a:rPr>
                <a:t>lorem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adipiscing</a:t>
              </a:r>
              <a:r>
                <a:rPr lang="en-US" sz="1200" dirty="0">
                  <a:solidFill>
                    <a:schemeClr val="bg1">
                      <a:lumMod val="65000"/>
                    </a:schemeClr>
                  </a:solidFill>
                  <a:ea typeface="Times New Roman" panose="02020603050405020304" pitchFamily="18" charset="0"/>
                </a:rPr>
                <a:t> in </a:t>
              </a:r>
              <a:r>
                <a:rPr lang="en-US" sz="1200" dirty="0" err="1">
                  <a:solidFill>
                    <a:schemeClr val="bg1">
                      <a:lumMod val="65000"/>
                    </a:schemeClr>
                  </a:solidFill>
                  <a:ea typeface="Times New Roman" panose="02020603050405020304" pitchFamily="18" charset="0"/>
                </a:rPr>
                <a:t>adipiscing</a:t>
              </a:r>
              <a:r>
                <a:rPr lang="en-US" sz="1200" dirty="0">
                  <a:solidFill>
                    <a:schemeClr val="bg1">
                      <a:lumMod val="65000"/>
                    </a:schemeClr>
                  </a:solidFill>
                  <a:ea typeface="Times New Roman" panose="02020603050405020304" pitchFamily="18" charset="0"/>
                </a:rPr>
                <a:t> et, </a:t>
              </a:r>
              <a:r>
                <a:rPr lang="en-US" sz="1200" dirty="0" err="1">
                  <a:solidFill>
                    <a:schemeClr val="bg1">
                      <a:lumMod val="65000"/>
                    </a:schemeClr>
                  </a:solidFill>
                  <a:ea typeface="Times New Roman" panose="02020603050405020304" pitchFamily="18" charset="0"/>
                </a:rPr>
                <a:t>interdum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nec</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metus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Mauris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ultricies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justo</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eu</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convallis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placerat</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felis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enim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ornare</a:t>
              </a:r>
              <a:r>
                <a:rPr lang="en-US" sz="1200" dirty="0">
                  <a:solidFill>
                    <a:schemeClr val="bg1">
                      <a:lumMod val="65000"/>
                    </a:schemeClr>
                  </a:solidFill>
                  <a:ea typeface="Times New Roman" panose="02020603050405020304" pitchFamily="18" charset="0"/>
                </a:rPr>
                <a:t> nisi, vitae </a:t>
              </a:r>
              <a:r>
                <a:rPr lang="en-US" sz="1200" dirty="0" err="1">
                  <a:solidFill>
                    <a:schemeClr val="bg1">
                      <a:lumMod val="65000"/>
                    </a:schemeClr>
                  </a:solidFill>
                  <a:ea typeface="Times New Roman" panose="02020603050405020304" pitchFamily="18" charset="0"/>
                </a:rPr>
                <a:t>mattis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nulla</a:t>
              </a:r>
              <a:r>
                <a:rPr lang="en-US" sz="1200" dirty="0">
                  <a:solidFill>
                    <a:schemeClr val="bg1">
                      <a:lumMod val="65000"/>
                    </a:schemeClr>
                  </a:solidFill>
                  <a:ea typeface="Times New Roman" panose="02020603050405020304" pitchFamily="18" charset="0"/>
                </a:rPr>
                <a:t> ante id dui. </a:t>
              </a:r>
              <a:r>
                <a:rPr lang="en-US" sz="1200" dirty="0" err="1">
                  <a:solidFill>
                    <a:schemeClr val="bg1">
                      <a:lumMod val="65000"/>
                    </a:schemeClr>
                  </a:solidFill>
                  <a:ea typeface="Times New Roman" panose="02020603050405020304" pitchFamily="18" charset="0"/>
                </a:rPr>
                <a:t>Ut</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lectus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purus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commodo</a:t>
              </a:r>
              <a:r>
                <a:rPr lang="en-US" sz="1200" dirty="0">
                  <a:solidFill>
                    <a:schemeClr val="bg1">
                      <a:lumMod val="65000"/>
                    </a:schemeClr>
                  </a:solidFill>
                  <a:ea typeface="Times New Roman" panose="02020603050405020304" pitchFamily="18" charset="0"/>
                </a:rPr>
                <a:t> et </a:t>
              </a:r>
              <a:r>
                <a:rPr lang="en-US" sz="1200" dirty="0" err="1">
                  <a:solidFill>
                    <a:schemeClr val="bg1">
                      <a:lumMod val="65000"/>
                    </a:schemeClr>
                  </a:solidFill>
                  <a:ea typeface="Times New Roman" panose="02020603050405020304" pitchFamily="18" charset="0"/>
                </a:rPr>
                <a:t>tincidunt</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vel</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interdum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sed</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lectus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Vestibulum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adipiscing</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tempor</a:t>
              </a:r>
              <a:r>
                <a:rPr lang="en-US" sz="1200" dirty="0">
                  <a:solidFill>
                    <a:schemeClr val="bg1">
                      <a:lumMod val="65000"/>
                    </a:schemeClr>
                  </a:solidFill>
                  <a:ea typeface="Times New Roman" panose="02020603050405020304" pitchFamily="18" charset="0"/>
                </a:rPr>
                <a:t> nisi id </a:t>
              </a:r>
              <a:r>
                <a:rPr lang="en-US" sz="1200" dirty="0" err="1">
                  <a:solidFill>
                    <a:schemeClr val="bg1">
                      <a:lumMod val="65000"/>
                    </a:schemeClr>
                  </a:solidFill>
                  <a:ea typeface="Times New Roman" panose="02020603050405020304" pitchFamily="18" charset="0"/>
                </a:rPr>
                <a:t>elementu</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sadips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ipsums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dolores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uns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fugiats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gravida</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nam</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elit</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vols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nulla</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dolores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amet</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untras</a:t>
              </a:r>
              <a:r>
                <a:rPr lang="en-US" sz="1200" dirty="0">
                  <a:solidFill>
                    <a:schemeClr val="bg1">
                      <a:lumMod val="65000"/>
                    </a:schemeClr>
                  </a:solidFill>
                  <a:ea typeface="Times New Roman" panose="02020603050405020304" pitchFamily="18" charset="0"/>
                </a:rPr>
                <a:t> </a:t>
              </a:r>
              <a:r>
                <a:rPr lang="en-US" sz="1200" dirty="0" err="1">
                  <a:solidFill>
                    <a:schemeClr val="bg1">
                      <a:lumMod val="65000"/>
                    </a:schemeClr>
                  </a:solidFill>
                  <a:ea typeface="Times New Roman" panose="02020603050405020304" pitchFamily="18" charset="0"/>
                </a:rPr>
                <a:t>sitsers</a:t>
              </a:r>
              <a:r>
                <a:rPr lang="en-US" sz="1200" dirty="0">
                  <a:solidFill>
                    <a:schemeClr val="bg1">
                      <a:lumMod val="65000"/>
                    </a:schemeClr>
                  </a:solidFill>
                  <a:ea typeface="Times New Roman" panose="02020603050405020304" pitchFamily="18" charset="0"/>
                </a:rPr>
                <a:t>.</a:t>
              </a:r>
            </a:p>
          </p:txBody>
        </p:sp>
        <p:sp>
          <p:nvSpPr>
            <p:cNvPr id="59" name="TextBox 58"/>
            <p:cNvSpPr txBox="1"/>
            <p:nvPr/>
          </p:nvSpPr>
          <p:spPr>
            <a:xfrm>
              <a:off x="7946249" y="2637424"/>
              <a:ext cx="2209964" cy="731098"/>
            </a:xfrm>
            <a:prstGeom prst="rect">
              <a:avLst/>
            </a:prstGeom>
            <a:noFill/>
          </p:spPr>
          <p:txBody>
            <a:bodyPr wrap="none" rtlCol="0">
              <a:spAutoFit/>
            </a:bodyPr>
            <a:lstStyle/>
            <a:p>
              <a:r>
                <a:rPr lang="id-ID" sz="1351" b="1" dirty="0">
                  <a:solidFill>
                    <a:schemeClr val="tx1">
                      <a:lumMod val="65000"/>
                      <a:lumOff val="35000"/>
                    </a:schemeClr>
                  </a:solidFill>
                  <a:ea typeface="Open Sans" panose="020B0606030504020204" pitchFamily="34" charset="0"/>
                  <a:cs typeface="Open Sans" panose="020B0606030504020204" pitchFamily="34" charset="0"/>
                </a:rPr>
                <a:t>BUSINESS</a:t>
              </a:r>
              <a:r>
                <a:rPr lang="en-US" sz="1351" b="1" dirty="0">
                  <a:solidFill>
                    <a:schemeClr val="tx1">
                      <a:lumMod val="65000"/>
                      <a:lumOff val="35000"/>
                    </a:schemeClr>
                  </a:solidFill>
                  <a:ea typeface="Open Sans" panose="020B0606030504020204" pitchFamily="34" charset="0"/>
                  <a:cs typeface="Open Sans" panose="020B0606030504020204" pitchFamily="34" charset="0"/>
                </a:rPr>
                <a:t> &amp; ENTERTAIMENT</a:t>
              </a:r>
            </a:p>
            <a:p>
              <a:r>
                <a:rPr lang="id-ID" sz="2800" b="1">
                  <a:solidFill>
                    <a:schemeClr val="tx2"/>
                  </a:solidFill>
                  <a:latin typeface="Raleway" panose="020B0503030101060003" pitchFamily="34" charset="0"/>
                </a:rPr>
                <a:t>Diagram</a:t>
              </a:r>
              <a:endParaRPr lang="en-US" sz="2800" b="1" dirty="0">
                <a:solidFill>
                  <a:schemeClr val="tx2"/>
                </a:solidFill>
                <a:latin typeface="Raleway" panose="020B0503030101060003" pitchFamily="34" charset="0"/>
              </a:endParaRPr>
            </a:p>
          </p:txBody>
        </p:sp>
      </p:grpSp>
    </p:spTree>
    <p:extLst>
      <p:ext uri="{BB962C8B-B14F-4D97-AF65-F5344CB8AC3E}">
        <p14:creationId xmlns:p14="http://schemas.microsoft.com/office/powerpoint/2010/main" val="3904982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down)">
                                      <p:cBhvr>
                                        <p:cTn id="15" dur="500"/>
                                        <p:tgtEl>
                                          <p:spTgt spid="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down)">
                                      <p:cBhvr>
                                        <p:cTn id="31" dur="500"/>
                                        <p:tgtEl>
                                          <p:spTgt spid="4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47"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76718">
            <a:off x="2039795" y="4092013"/>
            <a:ext cx="5354058" cy="2310113"/>
          </a:xfrm>
          <a:prstGeom prst="rect">
            <a:avLst/>
          </a:prstGeom>
        </p:spPr>
      </p:pic>
      <p:pic>
        <p:nvPicPr>
          <p:cNvPr id="58" name="Picture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76718">
            <a:off x="3254" y="3942364"/>
            <a:ext cx="5354058" cy="2310113"/>
          </a:xfrm>
          <a:prstGeom prst="rect">
            <a:avLst/>
          </a:prstGeom>
        </p:spPr>
      </p:pic>
      <p:grpSp>
        <p:nvGrpSpPr>
          <p:cNvPr id="24" name="Group 23"/>
          <p:cNvGrpSpPr/>
          <p:nvPr/>
        </p:nvGrpSpPr>
        <p:grpSpPr>
          <a:xfrm>
            <a:off x="564143" y="3529266"/>
            <a:ext cx="2970727" cy="1425925"/>
            <a:chOff x="6213792" y="4111943"/>
            <a:chExt cx="3403577" cy="818663"/>
          </a:xfrm>
        </p:grpSpPr>
        <p:sp>
          <p:nvSpPr>
            <p:cNvPr id="40"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41"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42"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43"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44"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45"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grpSp>
      <p:grpSp>
        <p:nvGrpSpPr>
          <p:cNvPr id="59" name="Group 58"/>
          <p:cNvGrpSpPr/>
          <p:nvPr/>
        </p:nvGrpSpPr>
        <p:grpSpPr>
          <a:xfrm>
            <a:off x="555986" y="2742799"/>
            <a:ext cx="2970727" cy="1425925"/>
            <a:chOff x="6213792" y="4111943"/>
            <a:chExt cx="3403577" cy="818663"/>
          </a:xfrm>
        </p:grpSpPr>
        <p:sp>
          <p:nvSpPr>
            <p:cNvPr id="60"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1"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2"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3"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4"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bg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5"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grpSp>
      <p:grpSp>
        <p:nvGrpSpPr>
          <p:cNvPr id="66" name="Group 65"/>
          <p:cNvGrpSpPr/>
          <p:nvPr/>
        </p:nvGrpSpPr>
        <p:grpSpPr>
          <a:xfrm>
            <a:off x="560064" y="1978809"/>
            <a:ext cx="2970727" cy="1425925"/>
            <a:chOff x="6213792" y="4111943"/>
            <a:chExt cx="3403577" cy="818663"/>
          </a:xfrm>
        </p:grpSpPr>
        <p:sp>
          <p:nvSpPr>
            <p:cNvPr id="67"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8"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9"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0"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1"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grpSp>
      <p:grpSp>
        <p:nvGrpSpPr>
          <p:cNvPr id="73" name="Group 72"/>
          <p:cNvGrpSpPr/>
          <p:nvPr/>
        </p:nvGrpSpPr>
        <p:grpSpPr>
          <a:xfrm>
            <a:off x="1757327" y="3807916"/>
            <a:ext cx="2970727" cy="1425925"/>
            <a:chOff x="6213792" y="4111943"/>
            <a:chExt cx="3403577" cy="818663"/>
          </a:xfrm>
        </p:grpSpPr>
        <p:sp>
          <p:nvSpPr>
            <p:cNvPr id="74"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5"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6"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7"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8"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9"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grpSp>
      <p:grpSp>
        <p:nvGrpSpPr>
          <p:cNvPr id="80" name="Group 79"/>
          <p:cNvGrpSpPr/>
          <p:nvPr/>
        </p:nvGrpSpPr>
        <p:grpSpPr>
          <a:xfrm>
            <a:off x="1761405" y="3031449"/>
            <a:ext cx="2970727" cy="1425925"/>
            <a:chOff x="6213792" y="4111943"/>
            <a:chExt cx="3403577" cy="818663"/>
          </a:xfrm>
        </p:grpSpPr>
        <p:sp>
          <p:nvSpPr>
            <p:cNvPr id="81"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2"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3"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4"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5"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6"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grpSp>
      <p:grpSp>
        <p:nvGrpSpPr>
          <p:cNvPr id="87" name="Group 86"/>
          <p:cNvGrpSpPr/>
          <p:nvPr/>
        </p:nvGrpSpPr>
        <p:grpSpPr>
          <a:xfrm>
            <a:off x="2976185" y="4096068"/>
            <a:ext cx="2970727" cy="1425925"/>
            <a:chOff x="6213792" y="4111943"/>
            <a:chExt cx="3403577" cy="818663"/>
          </a:xfrm>
        </p:grpSpPr>
        <p:sp>
          <p:nvSpPr>
            <p:cNvPr id="88"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9"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90"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91"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92"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93"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grpSp>
      <p:sp>
        <p:nvSpPr>
          <p:cNvPr id="96" name="Freeform 26"/>
          <p:cNvSpPr>
            <a:spLocks noEditPoints="1"/>
          </p:cNvSpPr>
          <p:nvPr/>
        </p:nvSpPr>
        <p:spPr bwMode="auto">
          <a:xfrm>
            <a:off x="2128255" y="4509072"/>
            <a:ext cx="427820" cy="411330"/>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97" name="Group 96"/>
          <p:cNvGrpSpPr/>
          <p:nvPr/>
        </p:nvGrpSpPr>
        <p:grpSpPr>
          <a:xfrm>
            <a:off x="2191499" y="3654349"/>
            <a:ext cx="436916" cy="487504"/>
            <a:chOff x="6980238" y="-342900"/>
            <a:chExt cx="1150937" cy="1311275"/>
          </a:xfrm>
          <a:solidFill>
            <a:schemeClr val="bg1"/>
          </a:solidFill>
        </p:grpSpPr>
        <p:sp>
          <p:nvSpPr>
            <p:cNvPr id="98"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Oval 31"/>
            <p:cNvSpPr>
              <a:spLocks noChangeArrowheads="1"/>
            </p:cNvSpPr>
            <p:nvPr/>
          </p:nvSpPr>
          <p:spPr bwMode="auto">
            <a:xfrm>
              <a:off x="7885113" y="681038"/>
              <a:ext cx="82550" cy="84138"/>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Oval 32"/>
            <p:cNvSpPr>
              <a:spLocks noChangeArrowheads="1"/>
            </p:cNvSpPr>
            <p:nvPr/>
          </p:nvSpPr>
          <p:spPr bwMode="auto">
            <a:xfrm>
              <a:off x="7885113" y="434975"/>
              <a:ext cx="82550" cy="84138"/>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Oval 33"/>
            <p:cNvSpPr>
              <a:spLocks noChangeArrowheads="1"/>
            </p:cNvSpPr>
            <p:nvPr/>
          </p:nvSpPr>
          <p:spPr bwMode="auto">
            <a:xfrm>
              <a:off x="7885113" y="190500"/>
              <a:ext cx="82550" cy="82550"/>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02" name="Freeform 823"/>
          <p:cNvSpPr>
            <a:spLocks noEditPoints="1"/>
          </p:cNvSpPr>
          <p:nvPr/>
        </p:nvSpPr>
        <p:spPr bwMode="auto">
          <a:xfrm>
            <a:off x="838841" y="4161667"/>
            <a:ext cx="494361" cy="419311"/>
          </a:xfrm>
          <a:custGeom>
            <a:avLst/>
            <a:gdLst>
              <a:gd name="T0" fmla="*/ 40 w 102"/>
              <a:gd name="T1" fmla="*/ 84 h 101"/>
              <a:gd name="T2" fmla="*/ 63 w 102"/>
              <a:gd name="T3" fmla="*/ 61 h 101"/>
              <a:gd name="T4" fmla="*/ 40 w 102"/>
              <a:gd name="T5" fmla="*/ 38 h 101"/>
              <a:gd name="T6" fmla="*/ 17 w 102"/>
              <a:gd name="T7" fmla="*/ 61 h 101"/>
              <a:gd name="T8" fmla="*/ 40 w 102"/>
              <a:gd name="T9" fmla="*/ 84 h 101"/>
              <a:gd name="T10" fmla="*/ 34 w 102"/>
              <a:gd name="T11" fmla="*/ 51 h 101"/>
              <a:gd name="T12" fmla="*/ 35 w 102"/>
              <a:gd name="T13" fmla="*/ 50 h 101"/>
              <a:gd name="T14" fmla="*/ 36 w 102"/>
              <a:gd name="T15" fmla="*/ 50 h 101"/>
              <a:gd name="T16" fmla="*/ 51 w 102"/>
              <a:gd name="T17" fmla="*/ 60 h 101"/>
              <a:gd name="T18" fmla="*/ 51 w 102"/>
              <a:gd name="T19" fmla="*/ 61 h 101"/>
              <a:gd name="T20" fmla="*/ 51 w 102"/>
              <a:gd name="T21" fmla="*/ 62 h 101"/>
              <a:gd name="T22" fmla="*/ 36 w 102"/>
              <a:gd name="T23" fmla="*/ 72 h 101"/>
              <a:gd name="T24" fmla="*/ 35 w 102"/>
              <a:gd name="T25" fmla="*/ 72 h 101"/>
              <a:gd name="T26" fmla="*/ 35 w 102"/>
              <a:gd name="T27" fmla="*/ 72 h 101"/>
              <a:gd name="T28" fmla="*/ 34 w 102"/>
              <a:gd name="T29" fmla="*/ 71 h 101"/>
              <a:gd name="T30" fmla="*/ 34 w 102"/>
              <a:gd name="T31" fmla="*/ 51 h 101"/>
              <a:gd name="T32" fmla="*/ 99 w 102"/>
              <a:gd name="T33" fmla="*/ 0 h 101"/>
              <a:gd name="T34" fmla="*/ 25 w 102"/>
              <a:gd name="T35" fmla="*/ 0 h 101"/>
              <a:gd name="T36" fmla="*/ 23 w 102"/>
              <a:gd name="T37" fmla="*/ 2 h 101"/>
              <a:gd name="T38" fmla="*/ 23 w 102"/>
              <a:gd name="T39" fmla="*/ 11 h 101"/>
              <a:gd name="T40" fmla="*/ 14 w 102"/>
              <a:gd name="T41" fmla="*/ 11 h 101"/>
              <a:gd name="T42" fmla="*/ 12 w 102"/>
              <a:gd name="T43" fmla="*/ 13 h 101"/>
              <a:gd name="T44" fmla="*/ 12 w 102"/>
              <a:gd name="T45" fmla="*/ 23 h 101"/>
              <a:gd name="T46" fmla="*/ 3 w 102"/>
              <a:gd name="T47" fmla="*/ 23 h 101"/>
              <a:gd name="T48" fmla="*/ 0 w 102"/>
              <a:gd name="T49" fmla="*/ 25 h 101"/>
              <a:gd name="T50" fmla="*/ 0 w 102"/>
              <a:gd name="T51" fmla="*/ 99 h 101"/>
              <a:gd name="T52" fmla="*/ 3 w 102"/>
              <a:gd name="T53" fmla="*/ 101 h 101"/>
              <a:gd name="T54" fmla="*/ 76 w 102"/>
              <a:gd name="T55" fmla="*/ 101 h 101"/>
              <a:gd name="T56" fmla="*/ 79 w 102"/>
              <a:gd name="T57" fmla="*/ 99 h 101"/>
              <a:gd name="T58" fmla="*/ 79 w 102"/>
              <a:gd name="T59" fmla="*/ 90 h 101"/>
              <a:gd name="T60" fmla="*/ 88 w 102"/>
              <a:gd name="T61" fmla="*/ 90 h 101"/>
              <a:gd name="T62" fmla="*/ 91 w 102"/>
              <a:gd name="T63" fmla="*/ 87 h 101"/>
              <a:gd name="T64" fmla="*/ 91 w 102"/>
              <a:gd name="T65" fmla="*/ 79 h 101"/>
              <a:gd name="T66" fmla="*/ 99 w 102"/>
              <a:gd name="T67" fmla="*/ 79 h 101"/>
              <a:gd name="T68" fmla="*/ 102 w 102"/>
              <a:gd name="T69" fmla="*/ 76 h 101"/>
              <a:gd name="T70" fmla="*/ 102 w 102"/>
              <a:gd name="T71" fmla="*/ 2 h 101"/>
              <a:gd name="T72" fmla="*/ 99 w 102"/>
              <a:gd name="T73" fmla="*/ 0 h 101"/>
              <a:gd name="T74" fmla="*/ 74 w 102"/>
              <a:gd name="T75" fmla="*/ 96 h 101"/>
              <a:gd name="T76" fmla="*/ 6 w 102"/>
              <a:gd name="T77" fmla="*/ 96 h 101"/>
              <a:gd name="T78" fmla="*/ 6 w 102"/>
              <a:gd name="T79" fmla="*/ 28 h 101"/>
              <a:gd name="T80" fmla="*/ 74 w 102"/>
              <a:gd name="T81" fmla="*/ 28 h 101"/>
              <a:gd name="T82" fmla="*/ 74 w 102"/>
              <a:gd name="T83" fmla="*/ 96 h 101"/>
              <a:gd name="T84" fmla="*/ 85 w 102"/>
              <a:gd name="T85" fmla="*/ 84 h 101"/>
              <a:gd name="T86" fmla="*/ 79 w 102"/>
              <a:gd name="T87" fmla="*/ 84 h 101"/>
              <a:gd name="T88" fmla="*/ 79 w 102"/>
              <a:gd name="T89" fmla="*/ 25 h 101"/>
              <a:gd name="T90" fmla="*/ 76 w 102"/>
              <a:gd name="T91" fmla="*/ 23 h 101"/>
              <a:gd name="T92" fmla="*/ 17 w 102"/>
              <a:gd name="T93" fmla="*/ 23 h 101"/>
              <a:gd name="T94" fmla="*/ 17 w 102"/>
              <a:gd name="T95" fmla="*/ 16 h 101"/>
              <a:gd name="T96" fmla="*/ 85 w 102"/>
              <a:gd name="T97" fmla="*/ 16 h 101"/>
              <a:gd name="T98" fmla="*/ 85 w 102"/>
              <a:gd name="T99" fmla="*/ 84 h 101"/>
              <a:gd name="T100" fmla="*/ 96 w 102"/>
              <a:gd name="T101" fmla="*/ 73 h 101"/>
              <a:gd name="T102" fmla="*/ 91 w 102"/>
              <a:gd name="T103" fmla="*/ 73 h 101"/>
              <a:gd name="T104" fmla="*/ 91 w 102"/>
              <a:gd name="T105" fmla="*/ 13 h 101"/>
              <a:gd name="T106" fmla="*/ 88 w 102"/>
              <a:gd name="T107" fmla="*/ 11 h 101"/>
              <a:gd name="T108" fmla="*/ 28 w 102"/>
              <a:gd name="T109" fmla="*/ 11 h 101"/>
              <a:gd name="T110" fmla="*/ 28 w 102"/>
              <a:gd name="T111" fmla="*/ 5 h 101"/>
              <a:gd name="T112" fmla="*/ 96 w 102"/>
              <a:gd name="T113" fmla="*/ 5 h 101"/>
              <a:gd name="T114" fmla="*/ 96 w 102"/>
              <a:gd name="T115" fmla="*/ 73 h 101"/>
              <a:gd name="T116" fmla="*/ 96 w 102"/>
              <a:gd name="T117" fmla="*/ 73 h 101"/>
              <a:gd name="T118" fmla="*/ 96 w 102"/>
              <a:gd name="T119" fmla="*/ 7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 h="101">
                <a:moveTo>
                  <a:pt x="40" y="84"/>
                </a:moveTo>
                <a:cubicBezTo>
                  <a:pt x="52" y="84"/>
                  <a:pt x="63" y="73"/>
                  <a:pt x="63" y="61"/>
                </a:cubicBezTo>
                <a:cubicBezTo>
                  <a:pt x="63" y="48"/>
                  <a:pt x="52" y="38"/>
                  <a:pt x="40" y="38"/>
                </a:cubicBezTo>
                <a:cubicBezTo>
                  <a:pt x="27" y="38"/>
                  <a:pt x="17" y="48"/>
                  <a:pt x="17" y="61"/>
                </a:cubicBezTo>
                <a:cubicBezTo>
                  <a:pt x="17" y="73"/>
                  <a:pt x="27" y="84"/>
                  <a:pt x="40" y="84"/>
                </a:cubicBezTo>
                <a:close/>
                <a:moveTo>
                  <a:pt x="34" y="51"/>
                </a:moveTo>
                <a:cubicBezTo>
                  <a:pt x="34" y="50"/>
                  <a:pt x="35" y="50"/>
                  <a:pt x="35" y="50"/>
                </a:cubicBezTo>
                <a:cubicBezTo>
                  <a:pt x="35" y="49"/>
                  <a:pt x="36" y="50"/>
                  <a:pt x="36" y="50"/>
                </a:cubicBezTo>
                <a:cubicBezTo>
                  <a:pt x="51" y="60"/>
                  <a:pt x="51" y="60"/>
                  <a:pt x="51" y="60"/>
                </a:cubicBezTo>
                <a:cubicBezTo>
                  <a:pt x="51" y="60"/>
                  <a:pt x="51" y="60"/>
                  <a:pt x="51" y="61"/>
                </a:cubicBezTo>
                <a:cubicBezTo>
                  <a:pt x="51" y="61"/>
                  <a:pt x="51" y="62"/>
                  <a:pt x="51" y="62"/>
                </a:cubicBezTo>
                <a:cubicBezTo>
                  <a:pt x="36" y="72"/>
                  <a:pt x="36" y="72"/>
                  <a:pt x="36" y="72"/>
                </a:cubicBezTo>
                <a:cubicBezTo>
                  <a:pt x="36" y="72"/>
                  <a:pt x="36" y="72"/>
                  <a:pt x="35" y="72"/>
                </a:cubicBezTo>
                <a:cubicBezTo>
                  <a:pt x="35" y="72"/>
                  <a:pt x="35" y="72"/>
                  <a:pt x="35" y="72"/>
                </a:cubicBezTo>
                <a:cubicBezTo>
                  <a:pt x="35" y="72"/>
                  <a:pt x="34" y="71"/>
                  <a:pt x="34" y="71"/>
                </a:cubicBezTo>
                <a:lnTo>
                  <a:pt x="34" y="51"/>
                </a:lnTo>
                <a:close/>
                <a:moveTo>
                  <a:pt x="99" y="0"/>
                </a:moveTo>
                <a:cubicBezTo>
                  <a:pt x="25" y="0"/>
                  <a:pt x="25" y="0"/>
                  <a:pt x="25" y="0"/>
                </a:cubicBezTo>
                <a:cubicBezTo>
                  <a:pt x="24" y="0"/>
                  <a:pt x="23" y="1"/>
                  <a:pt x="23" y="2"/>
                </a:cubicBezTo>
                <a:cubicBezTo>
                  <a:pt x="23" y="11"/>
                  <a:pt x="23" y="11"/>
                  <a:pt x="23" y="11"/>
                </a:cubicBezTo>
                <a:cubicBezTo>
                  <a:pt x="14" y="11"/>
                  <a:pt x="14" y="11"/>
                  <a:pt x="14" y="11"/>
                </a:cubicBezTo>
                <a:cubicBezTo>
                  <a:pt x="13" y="11"/>
                  <a:pt x="12" y="12"/>
                  <a:pt x="12" y="13"/>
                </a:cubicBezTo>
                <a:cubicBezTo>
                  <a:pt x="12" y="23"/>
                  <a:pt x="12" y="23"/>
                  <a:pt x="12" y="23"/>
                </a:cubicBezTo>
                <a:cubicBezTo>
                  <a:pt x="3" y="23"/>
                  <a:pt x="3" y="23"/>
                  <a:pt x="3" y="23"/>
                </a:cubicBezTo>
                <a:cubicBezTo>
                  <a:pt x="1" y="23"/>
                  <a:pt x="0" y="24"/>
                  <a:pt x="0" y="25"/>
                </a:cubicBezTo>
                <a:cubicBezTo>
                  <a:pt x="0" y="99"/>
                  <a:pt x="0" y="99"/>
                  <a:pt x="0" y="99"/>
                </a:cubicBezTo>
                <a:cubicBezTo>
                  <a:pt x="0" y="100"/>
                  <a:pt x="1" y="101"/>
                  <a:pt x="3" y="101"/>
                </a:cubicBezTo>
                <a:cubicBezTo>
                  <a:pt x="76" y="101"/>
                  <a:pt x="76" y="101"/>
                  <a:pt x="76" y="101"/>
                </a:cubicBezTo>
                <a:cubicBezTo>
                  <a:pt x="78" y="101"/>
                  <a:pt x="79" y="100"/>
                  <a:pt x="79" y="99"/>
                </a:cubicBezTo>
                <a:cubicBezTo>
                  <a:pt x="79" y="90"/>
                  <a:pt x="79" y="90"/>
                  <a:pt x="79" y="90"/>
                </a:cubicBezTo>
                <a:cubicBezTo>
                  <a:pt x="88" y="90"/>
                  <a:pt x="88" y="90"/>
                  <a:pt x="88" y="90"/>
                </a:cubicBezTo>
                <a:cubicBezTo>
                  <a:pt x="89" y="90"/>
                  <a:pt x="91" y="88"/>
                  <a:pt x="91" y="87"/>
                </a:cubicBezTo>
                <a:cubicBezTo>
                  <a:pt x="91" y="79"/>
                  <a:pt x="91" y="79"/>
                  <a:pt x="91" y="79"/>
                </a:cubicBezTo>
                <a:cubicBezTo>
                  <a:pt x="99" y="79"/>
                  <a:pt x="99" y="79"/>
                  <a:pt x="99" y="79"/>
                </a:cubicBezTo>
                <a:cubicBezTo>
                  <a:pt x="100" y="79"/>
                  <a:pt x="102" y="78"/>
                  <a:pt x="102" y="76"/>
                </a:cubicBezTo>
                <a:cubicBezTo>
                  <a:pt x="102" y="2"/>
                  <a:pt x="102" y="2"/>
                  <a:pt x="102" y="2"/>
                </a:cubicBezTo>
                <a:cubicBezTo>
                  <a:pt x="102" y="1"/>
                  <a:pt x="100" y="0"/>
                  <a:pt x="99" y="0"/>
                </a:cubicBezTo>
                <a:close/>
                <a:moveTo>
                  <a:pt x="74" y="96"/>
                </a:moveTo>
                <a:cubicBezTo>
                  <a:pt x="6" y="96"/>
                  <a:pt x="6" y="96"/>
                  <a:pt x="6" y="96"/>
                </a:cubicBezTo>
                <a:cubicBezTo>
                  <a:pt x="6" y="28"/>
                  <a:pt x="6" y="28"/>
                  <a:pt x="6" y="28"/>
                </a:cubicBezTo>
                <a:cubicBezTo>
                  <a:pt x="74" y="28"/>
                  <a:pt x="74" y="28"/>
                  <a:pt x="74" y="28"/>
                </a:cubicBezTo>
                <a:lnTo>
                  <a:pt x="74" y="96"/>
                </a:lnTo>
                <a:close/>
                <a:moveTo>
                  <a:pt x="85" y="84"/>
                </a:moveTo>
                <a:cubicBezTo>
                  <a:pt x="79" y="84"/>
                  <a:pt x="79" y="84"/>
                  <a:pt x="79" y="84"/>
                </a:cubicBezTo>
                <a:cubicBezTo>
                  <a:pt x="79" y="25"/>
                  <a:pt x="79" y="25"/>
                  <a:pt x="79" y="25"/>
                </a:cubicBezTo>
                <a:cubicBezTo>
                  <a:pt x="79" y="24"/>
                  <a:pt x="78" y="23"/>
                  <a:pt x="76" y="23"/>
                </a:cubicBezTo>
                <a:cubicBezTo>
                  <a:pt x="17" y="23"/>
                  <a:pt x="17" y="23"/>
                  <a:pt x="17" y="23"/>
                </a:cubicBezTo>
                <a:cubicBezTo>
                  <a:pt x="17" y="16"/>
                  <a:pt x="17" y="16"/>
                  <a:pt x="17" y="16"/>
                </a:cubicBezTo>
                <a:cubicBezTo>
                  <a:pt x="85" y="16"/>
                  <a:pt x="85" y="16"/>
                  <a:pt x="85" y="16"/>
                </a:cubicBezTo>
                <a:lnTo>
                  <a:pt x="85" y="84"/>
                </a:lnTo>
                <a:close/>
                <a:moveTo>
                  <a:pt x="96" y="73"/>
                </a:moveTo>
                <a:cubicBezTo>
                  <a:pt x="91" y="73"/>
                  <a:pt x="91" y="73"/>
                  <a:pt x="91" y="73"/>
                </a:cubicBezTo>
                <a:cubicBezTo>
                  <a:pt x="91" y="13"/>
                  <a:pt x="91" y="13"/>
                  <a:pt x="91" y="13"/>
                </a:cubicBezTo>
                <a:cubicBezTo>
                  <a:pt x="91" y="12"/>
                  <a:pt x="89" y="11"/>
                  <a:pt x="88" y="11"/>
                </a:cubicBezTo>
                <a:cubicBezTo>
                  <a:pt x="28" y="11"/>
                  <a:pt x="28" y="11"/>
                  <a:pt x="28" y="11"/>
                </a:cubicBezTo>
                <a:cubicBezTo>
                  <a:pt x="28" y="5"/>
                  <a:pt x="28" y="5"/>
                  <a:pt x="28" y="5"/>
                </a:cubicBezTo>
                <a:cubicBezTo>
                  <a:pt x="96" y="5"/>
                  <a:pt x="96" y="5"/>
                  <a:pt x="96" y="5"/>
                </a:cubicBezTo>
                <a:lnTo>
                  <a:pt x="96" y="73"/>
                </a:lnTo>
                <a:close/>
                <a:moveTo>
                  <a:pt x="96" y="73"/>
                </a:moveTo>
                <a:cubicBezTo>
                  <a:pt x="96" y="73"/>
                  <a:pt x="96" y="73"/>
                  <a:pt x="96" y="7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103" name="Group 102"/>
          <p:cNvGrpSpPr/>
          <p:nvPr/>
        </p:nvGrpSpPr>
        <p:grpSpPr>
          <a:xfrm>
            <a:off x="917348" y="2697799"/>
            <a:ext cx="496888" cy="359306"/>
            <a:chOff x="8236208" y="2550087"/>
            <a:chExt cx="188218" cy="175580"/>
          </a:xfrm>
          <a:solidFill>
            <a:schemeClr val="bg1"/>
          </a:solidFill>
        </p:grpSpPr>
        <p:sp>
          <p:nvSpPr>
            <p:cNvPr id="104" name="Freeform 597"/>
            <p:cNvSpPr>
              <a:spLocks noEditPoints="1"/>
            </p:cNvSpPr>
            <p:nvPr/>
          </p:nvSpPr>
          <p:spPr bwMode="auto">
            <a:xfrm>
              <a:off x="8236208" y="2550087"/>
              <a:ext cx="188218" cy="175580"/>
            </a:xfrm>
            <a:custGeom>
              <a:avLst/>
              <a:gdLst>
                <a:gd name="T0" fmla="*/ 124 w 125"/>
                <a:gd name="T1" fmla="*/ 19 h 121"/>
                <a:gd name="T2" fmla="*/ 121 w 125"/>
                <a:gd name="T3" fmla="*/ 17 h 121"/>
                <a:gd name="T4" fmla="*/ 52 w 125"/>
                <a:gd name="T5" fmla="*/ 1 h 121"/>
                <a:gd name="T6" fmla="*/ 47 w 125"/>
                <a:gd name="T7" fmla="*/ 4 h 121"/>
                <a:gd name="T8" fmla="*/ 20 w 125"/>
                <a:gd name="T9" fmla="*/ 70 h 121"/>
                <a:gd name="T10" fmla="*/ 29 w 125"/>
                <a:gd name="T11" fmla="*/ 74 h 121"/>
                <a:gd name="T12" fmla="*/ 54 w 125"/>
                <a:gd name="T13" fmla="*/ 10 h 121"/>
                <a:gd name="T14" fmla="*/ 114 w 125"/>
                <a:gd name="T15" fmla="*/ 25 h 121"/>
                <a:gd name="T16" fmla="*/ 93 w 125"/>
                <a:gd name="T17" fmla="*/ 84 h 121"/>
                <a:gd name="T18" fmla="*/ 73 w 125"/>
                <a:gd name="T19" fmla="*/ 112 h 121"/>
                <a:gd name="T20" fmla="*/ 73 w 125"/>
                <a:gd name="T21" fmla="*/ 112 h 121"/>
                <a:gd name="T22" fmla="*/ 57 w 125"/>
                <a:gd name="T23" fmla="*/ 93 h 121"/>
                <a:gd name="T24" fmla="*/ 3 w 125"/>
                <a:gd name="T25" fmla="*/ 71 h 121"/>
                <a:gd name="T26" fmla="*/ 18 w 125"/>
                <a:gd name="T27" fmla="*/ 101 h 121"/>
                <a:gd name="T28" fmla="*/ 57 w 125"/>
                <a:gd name="T29" fmla="*/ 119 h 121"/>
                <a:gd name="T30" fmla="*/ 70 w 125"/>
                <a:gd name="T31" fmla="*/ 121 h 121"/>
                <a:gd name="T32" fmla="*/ 102 w 125"/>
                <a:gd name="T33" fmla="*/ 87 h 121"/>
                <a:gd name="T34" fmla="*/ 124 w 125"/>
                <a:gd name="T35" fmla="*/ 23 h 121"/>
                <a:gd name="T36" fmla="*/ 124 w 125"/>
                <a:gd name="T37" fmla="*/ 19 h 121"/>
                <a:gd name="T38" fmla="*/ 124 w 125"/>
                <a:gd name="T39" fmla="*/ 19 h 121"/>
                <a:gd name="T40" fmla="*/ 124 w 125"/>
                <a:gd name="T41" fmla="*/ 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 h="121">
                  <a:moveTo>
                    <a:pt x="124" y="19"/>
                  </a:moveTo>
                  <a:cubicBezTo>
                    <a:pt x="123" y="18"/>
                    <a:pt x="122" y="17"/>
                    <a:pt x="121" y="17"/>
                  </a:cubicBezTo>
                  <a:cubicBezTo>
                    <a:pt x="52" y="1"/>
                    <a:pt x="52" y="1"/>
                    <a:pt x="52" y="1"/>
                  </a:cubicBezTo>
                  <a:cubicBezTo>
                    <a:pt x="50" y="0"/>
                    <a:pt x="47" y="1"/>
                    <a:pt x="47" y="4"/>
                  </a:cubicBezTo>
                  <a:cubicBezTo>
                    <a:pt x="20" y="70"/>
                    <a:pt x="20" y="70"/>
                    <a:pt x="20" y="70"/>
                  </a:cubicBezTo>
                  <a:cubicBezTo>
                    <a:pt x="29" y="74"/>
                    <a:pt x="29" y="74"/>
                    <a:pt x="29" y="74"/>
                  </a:cubicBezTo>
                  <a:cubicBezTo>
                    <a:pt x="54" y="10"/>
                    <a:pt x="54" y="10"/>
                    <a:pt x="54" y="10"/>
                  </a:cubicBezTo>
                  <a:cubicBezTo>
                    <a:pt x="114" y="25"/>
                    <a:pt x="114" y="25"/>
                    <a:pt x="114" y="25"/>
                  </a:cubicBezTo>
                  <a:cubicBezTo>
                    <a:pt x="110" y="37"/>
                    <a:pt x="101" y="61"/>
                    <a:pt x="93" y="84"/>
                  </a:cubicBezTo>
                  <a:cubicBezTo>
                    <a:pt x="85" y="103"/>
                    <a:pt x="81" y="110"/>
                    <a:pt x="73" y="112"/>
                  </a:cubicBezTo>
                  <a:cubicBezTo>
                    <a:pt x="73" y="112"/>
                    <a:pt x="73" y="112"/>
                    <a:pt x="73" y="112"/>
                  </a:cubicBezTo>
                  <a:cubicBezTo>
                    <a:pt x="56" y="114"/>
                    <a:pt x="57" y="93"/>
                    <a:pt x="57" y="93"/>
                  </a:cubicBezTo>
                  <a:cubicBezTo>
                    <a:pt x="3" y="71"/>
                    <a:pt x="3" y="71"/>
                    <a:pt x="3" y="71"/>
                  </a:cubicBezTo>
                  <a:cubicBezTo>
                    <a:pt x="0" y="95"/>
                    <a:pt x="18" y="101"/>
                    <a:pt x="18" y="101"/>
                  </a:cubicBezTo>
                  <a:cubicBezTo>
                    <a:pt x="57" y="119"/>
                    <a:pt x="57" y="119"/>
                    <a:pt x="57" y="119"/>
                  </a:cubicBezTo>
                  <a:cubicBezTo>
                    <a:pt x="57" y="119"/>
                    <a:pt x="63" y="121"/>
                    <a:pt x="70" y="121"/>
                  </a:cubicBezTo>
                  <a:cubicBezTo>
                    <a:pt x="87" y="121"/>
                    <a:pt x="94" y="108"/>
                    <a:pt x="102" y="87"/>
                  </a:cubicBezTo>
                  <a:cubicBezTo>
                    <a:pt x="113" y="57"/>
                    <a:pt x="124" y="24"/>
                    <a:pt x="124" y="23"/>
                  </a:cubicBezTo>
                  <a:cubicBezTo>
                    <a:pt x="125" y="22"/>
                    <a:pt x="125" y="21"/>
                    <a:pt x="124" y="19"/>
                  </a:cubicBezTo>
                  <a:close/>
                  <a:moveTo>
                    <a:pt x="124" y="19"/>
                  </a:moveTo>
                  <a:cubicBezTo>
                    <a:pt x="124" y="19"/>
                    <a:pt x="124" y="19"/>
                    <a:pt x="12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598"/>
            <p:cNvSpPr>
              <a:spLocks noEditPoints="1"/>
            </p:cNvSpPr>
            <p:nvPr/>
          </p:nvSpPr>
          <p:spPr bwMode="auto">
            <a:xfrm>
              <a:off x="8337556" y="2594679"/>
              <a:ext cx="46331" cy="25083"/>
            </a:xfrm>
            <a:custGeom>
              <a:avLst/>
              <a:gdLst>
                <a:gd name="T0" fmla="*/ 25 w 31"/>
                <a:gd name="T1" fmla="*/ 16 h 17"/>
                <a:gd name="T2" fmla="*/ 26 w 31"/>
                <a:gd name="T3" fmla="*/ 17 h 17"/>
                <a:gd name="T4" fmla="*/ 30 w 31"/>
                <a:gd name="T5" fmla="*/ 13 h 17"/>
                <a:gd name="T6" fmla="*/ 27 w 31"/>
                <a:gd name="T7" fmla="*/ 7 h 17"/>
                <a:gd name="T8" fmla="*/ 7 w 31"/>
                <a:gd name="T9" fmla="*/ 1 h 17"/>
                <a:gd name="T10" fmla="*/ 1 w 31"/>
                <a:gd name="T11" fmla="*/ 4 h 17"/>
                <a:gd name="T12" fmla="*/ 4 w 31"/>
                <a:gd name="T13" fmla="*/ 10 h 17"/>
                <a:gd name="T14" fmla="*/ 25 w 31"/>
                <a:gd name="T15" fmla="*/ 16 h 17"/>
                <a:gd name="T16" fmla="*/ 25 w 31"/>
                <a:gd name="T17" fmla="*/ 16 h 17"/>
                <a:gd name="T18" fmla="*/ 25 w 31"/>
                <a:gd name="T19"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
                  <a:moveTo>
                    <a:pt x="25" y="16"/>
                  </a:moveTo>
                  <a:cubicBezTo>
                    <a:pt x="25" y="16"/>
                    <a:pt x="25" y="17"/>
                    <a:pt x="26" y="17"/>
                  </a:cubicBezTo>
                  <a:cubicBezTo>
                    <a:pt x="28" y="17"/>
                    <a:pt x="30" y="15"/>
                    <a:pt x="30" y="13"/>
                  </a:cubicBezTo>
                  <a:cubicBezTo>
                    <a:pt x="31" y="11"/>
                    <a:pt x="30" y="8"/>
                    <a:pt x="27" y="7"/>
                  </a:cubicBezTo>
                  <a:cubicBezTo>
                    <a:pt x="7" y="1"/>
                    <a:pt x="7" y="1"/>
                    <a:pt x="7" y="1"/>
                  </a:cubicBezTo>
                  <a:cubicBezTo>
                    <a:pt x="4" y="0"/>
                    <a:pt x="2" y="2"/>
                    <a:pt x="1" y="4"/>
                  </a:cubicBezTo>
                  <a:cubicBezTo>
                    <a:pt x="0" y="7"/>
                    <a:pt x="2" y="9"/>
                    <a:pt x="4" y="10"/>
                  </a:cubicBezTo>
                  <a:lnTo>
                    <a:pt x="25" y="16"/>
                  </a:lnTo>
                  <a:close/>
                  <a:moveTo>
                    <a:pt x="25" y="16"/>
                  </a:moveTo>
                  <a:cubicBezTo>
                    <a:pt x="25" y="16"/>
                    <a:pt x="25" y="16"/>
                    <a:pt x="25"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599"/>
            <p:cNvSpPr>
              <a:spLocks noEditPoints="1"/>
            </p:cNvSpPr>
            <p:nvPr/>
          </p:nvSpPr>
          <p:spPr bwMode="auto">
            <a:xfrm>
              <a:off x="8325974" y="2622549"/>
              <a:ext cx="46331" cy="22296"/>
            </a:xfrm>
            <a:custGeom>
              <a:avLst/>
              <a:gdLst>
                <a:gd name="T0" fmla="*/ 1 w 31"/>
                <a:gd name="T1" fmla="*/ 4 h 17"/>
                <a:gd name="T2" fmla="*/ 4 w 31"/>
                <a:gd name="T3" fmla="*/ 10 h 17"/>
                <a:gd name="T4" fmla="*/ 24 w 31"/>
                <a:gd name="T5" fmla="*/ 17 h 17"/>
                <a:gd name="T6" fmla="*/ 25 w 31"/>
                <a:gd name="T7" fmla="*/ 17 h 17"/>
                <a:gd name="T8" fmla="*/ 30 w 31"/>
                <a:gd name="T9" fmla="*/ 14 h 17"/>
                <a:gd name="T10" fmla="*/ 27 w 31"/>
                <a:gd name="T11" fmla="*/ 8 h 17"/>
                <a:gd name="T12" fmla="*/ 7 w 31"/>
                <a:gd name="T13" fmla="*/ 1 h 17"/>
                <a:gd name="T14" fmla="*/ 1 w 31"/>
                <a:gd name="T15" fmla="*/ 4 h 17"/>
                <a:gd name="T16" fmla="*/ 1 w 31"/>
                <a:gd name="T17" fmla="*/ 4 h 17"/>
                <a:gd name="T18" fmla="*/ 1 w 31"/>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
                  <a:moveTo>
                    <a:pt x="1" y="4"/>
                  </a:moveTo>
                  <a:cubicBezTo>
                    <a:pt x="0" y="7"/>
                    <a:pt x="1" y="9"/>
                    <a:pt x="4" y="10"/>
                  </a:cubicBezTo>
                  <a:cubicBezTo>
                    <a:pt x="24" y="17"/>
                    <a:pt x="24" y="17"/>
                    <a:pt x="24" y="17"/>
                  </a:cubicBezTo>
                  <a:cubicBezTo>
                    <a:pt x="25" y="17"/>
                    <a:pt x="25" y="17"/>
                    <a:pt x="25" y="17"/>
                  </a:cubicBezTo>
                  <a:cubicBezTo>
                    <a:pt x="27" y="17"/>
                    <a:pt x="29" y="16"/>
                    <a:pt x="30" y="14"/>
                  </a:cubicBezTo>
                  <a:cubicBezTo>
                    <a:pt x="31" y="12"/>
                    <a:pt x="29" y="9"/>
                    <a:pt x="27" y="8"/>
                  </a:cubicBezTo>
                  <a:cubicBezTo>
                    <a:pt x="7" y="1"/>
                    <a:pt x="7" y="1"/>
                    <a:pt x="7" y="1"/>
                  </a:cubicBezTo>
                  <a:cubicBezTo>
                    <a:pt x="4" y="0"/>
                    <a:pt x="2" y="2"/>
                    <a:pt x="1" y="4"/>
                  </a:cubicBezTo>
                  <a:close/>
                  <a:moveTo>
                    <a:pt x="1" y="4"/>
                  </a:moveTo>
                  <a:cubicBezTo>
                    <a:pt x="1" y="4"/>
                    <a:pt x="1" y="4"/>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Freeform 600"/>
            <p:cNvSpPr>
              <a:spLocks noEditPoints="1"/>
            </p:cNvSpPr>
            <p:nvPr/>
          </p:nvSpPr>
          <p:spPr bwMode="auto">
            <a:xfrm>
              <a:off x="8314390" y="2650418"/>
              <a:ext cx="46331" cy="25083"/>
            </a:xfrm>
            <a:custGeom>
              <a:avLst/>
              <a:gdLst>
                <a:gd name="T0" fmla="*/ 7 w 31"/>
                <a:gd name="T1" fmla="*/ 1 h 17"/>
                <a:gd name="T2" fmla="*/ 1 w 31"/>
                <a:gd name="T3" fmla="*/ 4 h 17"/>
                <a:gd name="T4" fmla="*/ 4 w 31"/>
                <a:gd name="T5" fmla="*/ 10 h 17"/>
                <a:gd name="T6" fmla="*/ 24 w 31"/>
                <a:gd name="T7" fmla="*/ 17 h 17"/>
                <a:gd name="T8" fmla="*/ 26 w 31"/>
                <a:gd name="T9" fmla="*/ 17 h 17"/>
                <a:gd name="T10" fmla="*/ 30 w 31"/>
                <a:gd name="T11" fmla="*/ 14 h 17"/>
                <a:gd name="T12" fmla="*/ 27 w 31"/>
                <a:gd name="T13" fmla="*/ 8 h 17"/>
                <a:gd name="T14" fmla="*/ 7 w 31"/>
                <a:gd name="T15" fmla="*/ 1 h 17"/>
                <a:gd name="T16" fmla="*/ 7 w 31"/>
                <a:gd name="T17" fmla="*/ 1 h 17"/>
                <a:gd name="T18" fmla="*/ 7 w 31"/>
                <a:gd name="T19"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
                  <a:moveTo>
                    <a:pt x="7" y="1"/>
                  </a:moveTo>
                  <a:cubicBezTo>
                    <a:pt x="5" y="0"/>
                    <a:pt x="2" y="1"/>
                    <a:pt x="1" y="4"/>
                  </a:cubicBezTo>
                  <a:cubicBezTo>
                    <a:pt x="0" y="6"/>
                    <a:pt x="2" y="9"/>
                    <a:pt x="4" y="10"/>
                  </a:cubicBezTo>
                  <a:cubicBezTo>
                    <a:pt x="24" y="17"/>
                    <a:pt x="24" y="17"/>
                    <a:pt x="24" y="17"/>
                  </a:cubicBezTo>
                  <a:cubicBezTo>
                    <a:pt x="25" y="17"/>
                    <a:pt x="25" y="17"/>
                    <a:pt x="26" y="17"/>
                  </a:cubicBezTo>
                  <a:cubicBezTo>
                    <a:pt x="28" y="17"/>
                    <a:pt x="30" y="16"/>
                    <a:pt x="30" y="14"/>
                  </a:cubicBezTo>
                  <a:cubicBezTo>
                    <a:pt x="31" y="11"/>
                    <a:pt x="30" y="9"/>
                    <a:pt x="27" y="8"/>
                  </a:cubicBezTo>
                  <a:lnTo>
                    <a:pt x="7" y="1"/>
                  </a:lnTo>
                  <a:close/>
                  <a:moveTo>
                    <a:pt x="7" y="1"/>
                  </a:moveTo>
                  <a:cubicBezTo>
                    <a:pt x="7" y="1"/>
                    <a:pt x="7" y="1"/>
                    <a:pt x="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601"/>
            <p:cNvSpPr>
              <a:spLocks noEditPoints="1"/>
            </p:cNvSpPr>
            <p:nvPr/>
          </p:nvSpPr>
          <p:spPr bwMode="auto">
            <a:xfrm>
              <a:off x="8314390" y="2589106"/>
              <a:ext cx="17374" cy="13935"/>
            </a:xfrm>
            <a:custGeom>
              <a:avLst/>
              <a:gdLst>
                <a:gd name="T0" fmla="*/ 5 w 11"/>
                <a:gd name="T1" fmla="*/ 0 h 10"/>
                <a:gd name="T2" fmla="*/ 11 w 11"/>
                <a:gd name="T3" fmla="*/ 5 h 10"/>
                <a:gd name="T4" fmla="*/ 5 w 11"/>
                <a:gd name="T5" fmla="*/ 10 h 10"/>
                <a:gd name="T6" fmla="*/ 0 w 11"/>
                <a:gd name="T7" fmla="*/ 5 h 10"/>
                <a:gd name="T8" fmla="*/ 5 w 11"/>
                <a:gd name="T9" fmla="*/ 0 h 10"/>
                <a:gd name="T10" fmla="*/ 5 w 11"/>
                <a:gd name="T11" fmla="*/ 0 h 10"/>
                <a:gd name="T12" fmla="*/ 5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0"/>
                  </a:moveTo>
                  <a:cubicBezTo>
                    <a:pt x="8" y="0"/>
                    <a:pt x="11" y="2"/>
                    <a:pt x="11" y="5"/>
                  </a:cubicBezTo>
                  <a:cubicBezTo>
                    <a:pt x="11" y="7"/>
                    <a:pt x="8" y="10"/>
                    <a:pt x="5" y="10"/>
                  </a:cubicBezTo>
                  <a:cubicBezTo>
                    <a:pt x="3" y="10"/>
                    <a:pt x="0" y="7"/>
                    <a:pt x="0" y="5"/>
                  </a:cubicBezTo>
                  <a:cubicBezTo>
                    <a:pt x="0" y="2"/>
                    <a:pt x="3" y="0"/>
                    <a:pt x="5" y="0"/>
                  </a:cubicBezTo>
                  <a:close/>
                  <a:moveTo>
                    <a:pt x="5" y="0"/>
                  </a:move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602"/>
            <p:cNvSpPr>
              <a:spLocks noEditPoints="1"/>
            </p:cNvSpPr>
            <p:nvPr/>
          </p:nvSpPr>
          <p:spPr bwMode="auto">
            <a:xfrm>
              <a:off x="8305704" y="2614187"/>
              <a:ext cx="14479" cy="13935"/>
            </a:xfrm>
            <a:custGeom>
              <a:avLst/>
              <a:gdLst>
                <a:gd name="T0" fmla="*/ 5 w 10"/>
                <a:gd name="T1" fmla="*/ 0 h 10"/>
                <a:gd name="T2" fmla="*/ 10 w 10"/>
                <a:gd name="T3" fmla="*/ 5 h 10"/>
                <a:gd name="T4" fmla="*/ 5 w 10"/>
                <a:gd name="T5" fmla="*/ 10 h 10"/>
                <a:gd name="T6" fmla="*/ 0 w 10"/>
                <a:gd name="T7" fmla="*/ 5 h 10"/>
                <a:gd name="T8" fmla="*/ 5 w 10"/>
                <a:gd name="T9" fmla="*/ 0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8" y="0"/>
                    <a:pt x="10" y="3"/>
                    <a:pt x="10" y="5"/>
                  </a:cubicBezTo>
                  <a:cubicBezTo>
                    <a:pt x="10" y="8"/>
                    <a:pt x="8" y="10"/>
                    <a:pt x="5" y="10"/>
                  </a:cubicBezTo>
                  <a:cubicBezTo>
                    <a:pt x="2" y="10"/>
                    <a:pt x="0" y="8"/>
                    <a:pt x="0" y="5"/>
                  </a:cubicBezTo>
                  <a:cubicBezTo>
                    <a:pt x="0" y="3"/>
                    <a:pt x="2" y="0"/>
                    <a:pt x="5" y="0"/>
                  </a:cubicBezTo>
                  <a:close/>
                  <a:moveTo>
                    <a:pt x="5" y="0"/>
                  </a:move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603"/>
            <p:cNvSpPr>
              <a:spLocks noEditPoints="1"/>
            </p:cNvSpPr>
            <p:nvPr/>
          </p:nvSpPr>
          <p:spPr bwMode="auto">
            <a:xfrm>
              <a:off x="8291225" y="2642058"/>
              <a:ext cx="17374" cy="16722"/>
            </a:xfrm>
            <a:custGeom>
              <a:avLst/>
              <a:gdLst>
                <a:gd name="T0" fmla="*/ 5 w 10"/>
                <a:gd name="T1" fmla="*/ 0 h 10"/>
                <a:gd name="T2" fmla="*/ 10 w 10"/>
                <a:gd name="T3" fmla="*/ 5 h 10"/>
                <a:gd name="T4" fmla="*/ 5 w 10"/>
                <a:gd name="T5" fmla="*/ 10 h 10"/>
                <a:gd name="T6" fmla="*/ 0 w 10"/>
                <a:gd name="T7" fmla="*/ 5 h 10"/>
                <a:gd name="T8" fmla="*/ 5 w 10"/>
                <a:gd name="T9" fmla="*/ 0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8" y="0"/>
                    <a:pt x="10" y="2"/>
                    <a:pt x="10" y="5"/>
                  </a:cubicBezTo>
                  <a:cubicBezTo>
                    <a:pt x="10" y="8"/>
                    <a:pt x="8" y="10"/>
                    <a:pt x="5" y="10"/>
                  </a:cubicBezTo>
                  <a:cubicBezTo>
                    <a:pt x="2" y="10"/>
                    <a:pt x="0" y="8"/>
                    <a:pt x="0" y="5"/>
                  </a:cubicBezTo>
                  <a:cubicBezTo>
                    <a:pt x="0" y="2"/>
                    <a:pt x="2" y="0"/>
                    <a:pt x="5" y="0"/>
                  </a:cubicBezTo>
                  <a:close/>
                  <a:moveTo>
                    <a:pt x="5" y="0"/>
                  </a:move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11" name="Freeform 596"/>
          <p:cNvSpPr>
            <a:spLocks noEditPoints="1"/>
          </p:cNvSpPr>
          <p:nvPr/>
        </p:nvSpPr>
        <p:spPr bwMode="auto">
          <a:xfrm>
            <a:off x="3360297" y="4728834"/>
            <a:ext cx="513175" cy="464549"/>
          </a:xfrm>
          <a:custGeom>
            <a:avLst/>
            <a:gdLst>
              <a:gd name="T0" fmla="*/ 95 w 95"/>
              <a:gd name="T1" fmla="*/ 24 h 83"/>
              <a:gd name="T2" fmla="*/ 48 w 95"/>
              <a:gd name="T3" fmla="*/ 0 h 83"/>
              <a:gd name="T4" fmla="*/ 0 w 95"/>
              <a:gd name="T5" fmla="*/ 24 h 83"/>
              <a:gd name="T6" fmla="*/ 48 w 95"/>
              <a:gd name="T7" fmla="*/ 48 h 83"/>
              <a:gd name="T8" fmla="*/ 95 w 95"/>
              <a:gd name="T9" fmla="*/ 24 h 83"/>
              <a:gd name="T10" fmla="*/ 48 w 95"/>
              <a:gd name="T11" fmla="*/ 8 h 83"/>
              <a:gd name="T12" fmla="*/ 80 w 95"/>
              <a:gd name="T13" fmla="*/ 24 h 83"/>
              <a:gd name="T14" fmla="*/ 48 w 95"/>
              <a:gd name="T15" fmla="*/ 40 h 83"/>
              <a:gd name="T16" fmla="*/ 17 w 95"/>
              <a:gd name="T17" fmla="*/ 24 h 83"/>
              <a:gd name="T18" fmla="*/ 48 w 95"/>
              <a:gd name="T19" fmla="*/ 8 h 83"/>
              <a:gd name="T20" fmla="*/ 86 w 95"/>
              <a:gd name="T21" fmla="*/ 37 h 83"/>
              <a:gd name="T22" fmla="*/ 95 w 95"/>
              <a:gd name="T23" fmla="*/ 42 h 83"/>
              <a:gd name="T24" fmla="*/ 48 w 95"/>
              <a:gd name="T25" fmla="*/ 66 h 83"/>
              <a:gd name="T26" fmla="*/ 0 w 95"/>
              <a:gd name="T27" fmla="*/ 42 h 83"/>
              <a:gd name="T28" fmla="*/ 10 w 95"/>
              <a:gd name="T29" fmla="*/ 37 h 83"/>
              <a:gd name="T30" fmla="*/ 48 w 95"/>
              <a:gd name="T31" fmla="*/ 56 h 83"/>
              <a:gd name="T32" fmla="*/ 86 w 95"/>
              <a:gd name="T33" fmla="*/ 37 h 83"/>
              <a:gd name="T34" fmla="*/ 86 w 95"/>
              <a:gd name="T35" fmla="*/ 55 h 83"/>
              <a:gd name="T36" fmla="*/ 95 w 95"/>
              <a:gd name="T37" fmla="*/ 60 h 83"/>
              <a:gd name="T38" fmla="*/ 48 w 95"/>
              <a:gd name="T39" fmla="*/ 83 h 83"/>
              <a:gd name="T40" fmla="*/ 0 w 95"/>
              <a:gd name="T41" fmla="*/ 60 h 83"/>
              <a:gd name="T42" fmla="*/ 10 w 95"/>
              <a:gd name="T43" fmla="*/ 55 h 83"/>
              <a:gd name="T44" fmla="*/ 48 w 95"/>
              <a:gd name="T45" fmla="*/ 74 h 83"/>
              <a:gd name="T46" fmla="*/ 86 w 95"/>
              <a:gd name="T47" fmla="*/ 55 h 83"/>
              <a:gd name="T48" fmla="*/ 86 w 95"/>
              <a:gd name="T49" fmla="*/ 55 h 83"/>
              <a:gd name="T50" fmla="*/ 86 w 95"/>
              <a:gd name="T51" fmla="*/ 5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 h="83">
                <a:moveTo>
                  <a:pt x="95" y="24"/>
                </a:moveTo>
                <a:lnTo>
                  <a:pt x="48" y="0"/>
                </a:lnTo>
                <a:lnTo>
                  <a:pt x="0" y="24"/>
                </a:lnTo>
                <a:lnTo>
                  <a:pt x="48" y="48"/>
                </a:lnTo>
                <a:lnTo>
                  <a:pt x="95" y="24"/>
                </a:lnTo>
                <a:moveTo>
                  <a:pt x="48" y="8"/>
                </a:moveTo>
                <a:lnTo>
                  <a:pt x="80" y="24"/>
                </a:lnTo>
                <a:lnTo>
                  <a:pt x="48" y="40"/>
                </a:lnTo>
                <a:lnTo>
                  <a:pt x="17" y="24"/>
                </a:lnTo>
                <a:lnTo>
                  <a:pt x="48" y="8"/>
                </a:lnTo>
                <a:moveTo>
                  <a:pt x="86" y="37"/>
                </a:moveTo>
                <a:lnTo>
                  <a:pt x="95" y="42"/>
                </a:lnTo>
                <a:lnTo>
                  <a:pt x="48" y="66"/>
                </a:lnTo>
                <a:lnTo>
                  <a:pt x="0" y="42"/>
                </a:lnTo>
                <a:lnTo>
                  <a:pt x="10" y="37"/>
                </a:lnTo>
                <a:lnTo>
                  <a:pt x="48" y="56"/>
                </a:lnTo>
                <a:lnTo>
                  <a:pt x="86" y="37"/>
                </a:lnTo>
                <a:moveTo>
                  <a:pt x="86" y="55"/>
                </a:moveTo>
                <a:lnTo>
                  <a:pt x="95" y="60"/>
                </a:lnTo>
                <a:lnTo>
                  <a:pt x="48" y="83"/>
                </a:lnTo>
                <a:lnTo>
                  <a:pt x="0" y="60"/>
                </a:lnTo>
                <a:lnTo>
                  <a:pt x="10" y="55"/>
                </a:lnTo>
                <a:lnTo>
                  <a:pt x="48" y="74"/>
                </a:lnTo>
                <a:lnTo>
                  <a:pt x="86" y="55"/>
                </a:lnTo>
                <a:moveTo>
                  <a:pt x="86" y="55"/>
                </a:moveTo>
                <a:lnTo>
                  <a:pt x="86" y="55"/>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862"/>
          <p:cNvSpPr>
            <a:spLocks noEditPoints="1"/>
          </p:cNvSpPr>
          <p:nvPr/>
        </p:nvSpPr>
        <p:spPr bwMode="auto">
          <a:xfrm>
            <a:off x="910223" y="3390319"/>
            <a:ext cx="389652" cy="433614"/>
          </a:xfrm>
          <a:custGeom>
            <a:avLst/>
            <a:gdLst>
              <a:gd name="T0" fmla="*/ 143 w 143"/>
              <a:gd name="T1" fmla="*/ 57 h 158"/>
              <a:gd name="T2" fmla="*/ 140 w 143"/>
              <a:gd name="T3" fmla="*/ 25 h 158"/>
              <a:gd name="T4" fmla="*/ 133 w 143"/>
              <a:gd name="T5" fmla="*/ 19 h 158"/>
              <a:gd name="T6" fmla="*/ 95 w 143"/>
              <a:gd name="T7" fmla="*/ 19 h 158"/>
              <a:gd name="T8" fmla="*/ 72 w 143"/>
              <a:gd name="T9" fmla="*/ 0 h 158"/>
              <a:gd name="T10" fmla="*/ 49 w 143"/>
              <a:gd name="T11" fmla="*/ 19 h 158"/>
              <a:gd name="T12" fmla="*/ 10 w 143"/>
              <a:gd name="T13" fmla="*/ 19 h 158"/>
              <a:gd name="T14" fmla="*/ 4 w 143"/>
              <a:gd name="T15" fmla="*/ 25 h 158"/>
              <a:gd name="T16" fmla="*/ 0 w 143"/>
              <a:gd name="T17" fmla="*/ 58 h 158"/>
              <a:gd name="T18" fmla="*/ 2 w 143"/>
              <a:gd name="T19" fmla="*/ 63 h 158"/>
              <a:gd name="T20" fmla="*/ 7 w 143"/>
              <a:gd name="T21" fmla="*/ 65 h 158"/>
              <a:gd name="T22" fmla="*/ 21 w 143"/>
              <a:gd name="T23" fmla="*/ 65 h 158"/>
              <a:gd name="T24" fmla="*/ 21 w 143"/>
              <a:gd name="T25" fmla="*/ 151 h 158"/>
              <a:gd name="T26" fmla="*/ 28 w 143"/>
              <a:gd name="T27" fmla="*/ 158 h 158"/>
              <a:gd name="T28" fmla="*/ 116 w 143"/>
              <a:gd name="T29" fmla="*/ 158 h 158"/>
              <a:gd name="T30" fmla="*/ 122 w 143"/>
              <a:gd name="T31" fmla="*/ 151 h 158"/>
              <a:gd name="T32" fmla="*/ 122 w 143"/>
              <a:gd name="T33" fmla="*/ 65 h 158"/>
              <a:gd name="T34" fmla="*/ 137 w 143"/>
              <a:gd name="T35" fmla="*/ 65 h 158"/>
              <a:gd name="T36" fmla="*/ 143 w 143"/>
              <a:gd name="T37" fmla="*/ 58 h 158"/>
              <a:gd name="T38" fmla="*/ 143 w 143"/>
              <a:gd name="T39" fmla="*/ 57 h 158"/>
              <a:gd name="T40" fmla="*/ 72 w 143"/>
              <a:gd name="T41" fmla="*/ 13 h 158"/>
              <a:gd name="T42" fmla="*/ 81 w 143"/>
              <a:gd name="T43" fmla="*/ 19 h 158"/>
              <a:gd name="T44" fmla="*/ 63 w 143"/>
              <a:gd name="T45" fmla="*/ 19 h 158"/>
              <a:gd name="T46" fmla="*/ 72 w 143"/>
              <a:gd name="T47" fmla="*/ 13 h 158"/>
              <a:gd name="T48" fmla="*/ 109 w 143"/>
              <a:gd name="T49" fmla="*/ 144 h 158"/>
              <a:gd name="T50" fmla="*/ 34 w 143"/>
              <a:gd name="T51" fmla="*/ 144 h 158"/>
              <a:gd name="T52" fmla="*/ 34 w 143"/>
              <a:gd name="T53" fmla="*/ 65 h 158"/>
              <a:gd name="T54" fmla="*/ 55 w 143"/>
              <a:gd name="T55" fmla="*/ 65 h 158"/>
              <a:gd name="T56" fmla="*/ 55 w 143"/>
              <a:gd name="T57" fmla="*/ 121 h 158"/>
              <a:gd name="T58" fmla="*/ 58 w 143"/>
              <a:gd name="T59" fmla="*/ 125 h 158"/>
              <a:gd name="T60" fmla="*/ 62 w 143"/>
              <a:gd name="T61" fmla="*/ 121 h 158"/>
              <a:gd name="T62" fmla="*/ 62 w 143"/>
              <a:gd name="T63" fmla="*/ 65 h 158"/>
              <a:gd name="T64" fmla="*/ 82 w 143"/>
              <a:gd name="T65" fmla="*/ 65 h 158"/>
              <a:gd name="T66" fmla="*/ 82 w 143"/>
              <a:gd name="T67" fmla="*/ 121 h 158"/>
              <a:gd name="T68" fmla="*/ 85 w 143"/>
              <a:gd name="T69" fmla="*/ 125 h 158"/>
              <a:gd name="T70" fmla="*/ 88 w 143"/>
              <a:gd name="T71" fmla="*/ 121 h 158"/>
              <a:gd name="T72" fmla="*/ 88 w 143"/>
              <a:gd name="T73" fmla="*/ 65 h 158"/>
              <a:gd name="T74" fmla="*/ 109 w 143"/>
              <a:gd name="T75" fmla="*/ 65 h 158"/>
              <a:gd name="T76" fmla="*/ 109 w 143"/>
              <a:gd name="T77" fmla="*/ 144 h 158"/>
              <a:gd name="T78" fmla="*/ 14 w 143"/>
              <a:gd name="T79" fmla="*/ 52 h 158"/>
              <a:gd name="T80" fmla="*/ 16 w 143"/>
              <a:gd name="T81" fmla="*/ 32 h 158"/>
              <a:gd name="T82" fmla="*/ 127 w 143"/>
              <a:gd name="T83" fmla="*/ 32 h 158"/>
              <a:gd name="T84" fmla="*/ 129 w 143"/>
              <a:gd name="T85" fmla="*/ 52 h 158"/>
              <a:gd name="T86" fmla="*/ 14 w 143"/>
              <a:gd name="T87" fmla="*/ 52 h 158"/>
              <a:gd name="T88" fmla="*/ 14 w 143"/>
              <a:gd name="T89" fmla="*/ 52 h 158"/>
              <a:gd name="T90" fmla="*/ 14 w 143"/>
              <a:gd name="T91"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3" h="158">
                <a:moveTo>
                  <a:pt x="143" y="57"/>
                </a:moveTo>
                <a:cubicBezTo>
                  <a:pt x="140" y="25"/>
                  <a:pt x="140" y="25"/>
                  <a:pt x="140" y="25"/>
                </a:cubicBezTo>
                <a:cubicBezTo>
                  <a:pt x="140" y="22"/>
                  <a:pt x="137" y="19"/>
                  <a:pt x="133" y="19"/>
                </a:cubicBezTo>
                <a:cubicBezTo>
                  <a:pt x="95" y="19"/>
                  <a:pt x="95" y="19"/>
                  <a:pt x="95" y="19"/>
                </a:cubicBezTo>
                <a:cubicBezTo>
                  <a:pt x="93" y="8"/>
                  <a:pt x="83" y="0"/>
                  <a:pt x="72" y="0"/>
                </a:cubicBezTo>
                <a:cubicBezTo>
                  <a:pt x="60" y="0"/>
                  <a:pt x="51" y="8"/>
                  <a:pt x="49" y="19"/>
                </a:cubicBezTo>
                <a:cubicBezTo>
                  <a:pt x="10" y="19"/>
                  <a:pt x="10" y="19"/>
                  <a:pt x="10" y="19"/>
                </a:cubicBezTo>
                <a:cubicBezTo>
                  <a:pt x="7" y="19"/>
                  <a:pt x="4" y="22"/>
                  <a:pt x="4" y="25"/>
                </a:cubicBezTo>
                <a:cubicBezTo>
                  <a:pt x="0" y="58"/>
                  <a:pt x="0" y="58"/>
                  <a:pt x="0" y="58"/>
                </a:cubicBezTo>
                <a:cubicBezTo>
                  <a:pt x="0" y="60"/>
                  <a:pt x="1" y="61"/>
                  <a:pt x="2" y="63"/>
                </a:cubicBezTo>
                <a:cubicBezTo>
                  <a:pt x="3" y="64"/>
                  <a:pt x="5" y="65"/>
                  <a:pt x="7" y="65"/>
                </a:cubicBezTo>
                <a:cubicBezTo>
                  <a:pt x="21" y="65"/>
                  <a:pt x="21" y="65"/>
                  <a:pt x="21" y="65"/>
                </a:cubicBezTo>
                <a:cubicBezTo>
                  <a:pt x="21" y="151"/>
                  <a:pt x="21" y="151"/>
                  <a:pt x="21" y="151"/>
                </a:cubicBezTo>
                <a:cubicBezTo>
                  <a:pt x="21" y="155"/>
                  <a:pt x="24" y="158"/>
                  <a:pt x="28" y="158"/>
                </a:cubicBezTo>
                <a:cubicBezTo>
                  <a:pt x="116" y="158"/>
                  <a:pt x="116" y="158"/>
                  <a:pt x="116" y="158"/>
                </a:cubicBezTo>
                <a:cubicBezTo>
                  <a:pt x="120" y="158"/>
                  <a:pt x="122" y="155"/>
                  <a:pt x="122" y="151"/>
                </a:cubicBezTo>
                <a:cubicBezTo>
                  <a:pt x="122" y="65"/>
                  <a:pt x="122" y="65"/>
                  <a:pt x="122" y="65"/>
                </a:cubicBezTo>
                <a:cubicBezTo>
                  <a:pt x="137" y="65"/>
                  <a:pt x="137" y="65"/>
                  <a:pt x="137" y="65"/>
                </a:cubicBezTo>
                <a:cubicBezTo>
                  <a:pt x="140" y="65"/>
                  <a:pt x="143" y="62"/>
                  <a:pt x="143" y="58"/>
                </a:cubicBezTo>
                <a:cubicBezTo>
                  <a:pt x="143" y="58"/>
                  <a:pt x="143" y="57"/>
                  <a:pt x="143" y="57"/>
                </a:cubicBezTo>
                <a:close/>
                <a:moveTo>
                  <a:pt x="72" y="13"/>
                </a:moveTo>
                <a:cubicBezTo>
                  <a:pt x="76" y="13"/>
                  <a:pt x="80" y="15"/>
                  <a:pt x="81" y="19"/>
                </a:cubicBezTo>
                <a:cubicBezTo>
                  <a:pt x="63" y="19"/>
                  <a:pt x="63" y="19"/>
                  <a:pt x="63" y="19"/>
                </a:cubicBezTo>
                <a:cubicBezTo>
                  <a:pt x="64" y="15"/>
                  <a:pt x="68" y="13"/>
                  <a:pt x="72" y="13"/>
                </a:cubicBezTo>
                <a:close/>
                <a:moveTo>
                  <a:pt x="109" y="144"/>
                </a:moveTo>
                <a:cubicBezTo>
                  <a:pt x="34" y="144"/>
                  <a:pt x="34" y="144"/>
                  <a:pt x="34" y="144"/>
                </a:cubicBezTo>
                <a:cubicBezTo>
                  <a:pt x="34" y="65"/>
                  <a:pt x="34" y="65"/>
                  <a:pt x="34" y="65"/>
                </a:cubicBezTo>
                <a:cubicBezTo>
                  <a:pt x="55" y="65"/>
                  <a:pt x="55" y="65"/>
                  <a:pt x="55" y="65"/>
                </a:cubicBezTo>
                <a:cubicBezTo>
                  <a:pt x="55" y="121"/>
                  <a:pt x="55" y="121"/>
                  <a:pt x="55" y="121"/>
                </a:cubicBezTo>
                <a:cubicBezTo>
                  <a:pt x="55" y="123"/>
                  <a:pt x="57" y="125"/>
                  <a:pt x="58" y="125"/>
                </a:cubicBezTo>
                <a:cubicBezTo>
                  <a:pt x="60" y="125"/>
                  <a:pt x="62" y="123"/>
                  <a:pt x="62" y="121"/>
                </a:cubicBezTo>
                <a:cubicBezTo>
                  <a:pt x="62" y="65"/>
                  <a:pt x="62" y="65"/>
                  <a:pt x="62" y="65"/>
                </a:cubicBezTo>
                <a:cubicBezTo>
                  <a:pt x="82" y="65"/>
                  <a:pt x="82" y="65"/>
                  <a:pt x="82" y="65"/>
                </a:cubicBezTo>
                <a:cubicBezTo>
                  <a:pt x="82" y="121"/>
                  <a:pt x="82" y="121"/>
                  <a:pt x="82" y="121"/>
                </a:cubicBezTo>
                <a:cubicBezTo>
                  <a:pt x="82" y="123"/>
                  <a:pt x="83" y="125"/>
                  <a:pt x="85" y="125"/>
                </a:cubicBezTo>
                <a:cubicBezTo>
                  <a:pt x="87" y="125"/>
                  <a:pt x="88" y="123"/>
                  <a:pt x="88" y="121"/>
                </a:cubicBezTo>
                <a:cubicBezTo>
                  <a:pt x="88" y="65"/>
                  <a:pt x="88" y="65"/>
                  <a:pt x="88" y="65"/>
                </a:cubicBezTo>
                <a:cubicBezTo>
                  <a:pt x="109" y="65"/>
                  <a:pt x="109" y="65"/>
                  <a:pt x="109" y="65"/>
                </a:cubicBezTo>
                <a:lnTo>
                  <a:pt x="109" y="144"/>
                </a:lnTo>
                <a:close/>
                <a:moveTo>
                  <a:pt x="14" y="52"/>
                </a:moveTo>
                <a:cubicBezTo>
                  <a:pt x="16" y="32"/>
                  <a:pt x="16" y="32"/>
                  <a:pt x="16" y="32"/>
                </a:cubicBezTo>
                <a:cubicBezTo>
                  <a:pt x="127" y="32"/>
                  <a:pt x="127" y="32"/>
                  <a:pt x="127" y="32"/>
                </a:cubicBezTo>
                <a:cubicBezTo>
                  <a:pt x="129" y="52"/>
                  <a:pt x="129" y="52"/>
                  <a:pt x="129" y="52"/>
                </a:cubicBezTo>
                <a:lnTo>
                  <a:pt x="14" y="52"/>
                </a:lnTo>
                <a:close/>
                <a:moveTo>
                  <a:pt x="14" y="52"/>
                </a:moveTo>
                <a:cubicBezTo>
                  <a:pt x="14" y="52"/>
                  <a:pt x="14" y="52"/>
                  <a:pt x="14" y="5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TextBox 112"/>
          <p:cNvSpPr txBox="1"/>
          <p:nvPr/>
        </p:nvSpPr>
        <p:spPr>
          <a:xfrm>
            <a:off x="3815785" y="2194299"/>
            <a:ext cx="760849" cy="338554"/>
          </a:xfrm>
          <a:prstGeom prst="rect">
            <a:avLst/>
          </a:prstGeom>
          <a:noFill/>
        </p:spPr>
        <p:txBody>
          <a:bodyPr wrap="none" rtlCol="0">
            <a:spAutoFit/>
          </a:bodyPr>
          <a:lstStyle/>
          <a:p>
            <a:r>
              <a:rPr lang="id-ID" sz="1600" b="1">
                <a:solidFill>
                  <a:schemeClr val="bg1">
                    <a:lumMod val="50000"/>
                  </a:schemeClr>
                </a:solidFill>
                <a:latin typeface="+mj-lt"/>
              </a:rPr>
              <a:t>Honest</a:t>
            </a:r>
            <a:endParaRPr lang="id-ID" sz="1600" b="1" dirty="0">
              <a:solidFill>
                <a:schemeClr val="bg1">
                  <a:lumMod val="50000"/>
                </a:schemeClr>
              </a:solidFill>
              <a:latin typeface="+mj-lt"/>
            </a:endParaRPr>
          </a:p>
        </p:txBody>
      </p:sp>
      <p:sp>
        <p:nvSpPr>
          <p:cNvPr id="114" name="TextBox 113"/>
          <p:cNvSpPr txBox="1"/>
          <p:nvPr/>
        </p:nvSpPr>
        <p:spPr>
          <a:xfrm>
            <a:off x="6187283" y="4533981"/>
            <a:ext cx="1122615" cy="338554"/>
          </a:xfrm>
          <a:prstGeom prst="rect">
            <a:avLst/>
          </a:prstGeom>
          <a:noFill/>
        </p:spPr>
        <p:txBody>
          <a:bodyPr wrap="none" rtlCol="0">
            <a:spAutoFit/>
          </a:bodyPr>
          <a:lstStyle/>
          <a:p>
            <a:r>
              <a:rPr lang="id-ID" sz="1600" b="1">
                <a:solidFill>
                  <a:schemeClr val="bg1">
                    <a:lumMod val="50000"/>
                  </a:schemeClr>
                </a:solidFill>
                <a:latin typeface="+mj-lt"/>
              </a:rPr>
              <a:t>Networking</a:t>
            </a:r>
            <a:endParaRPr lang="id-ID" sz="1600" b="1" dirty="0">
              <a:solidFill>
                <a:schemeClr val="bg1">
                  <a:lumMod val="50000"/>
                </a:schemeClr>
              </a:solidFill>
              <a:latin typeface="+mj-lt"/>
            </a:endParaRPr>
          </a:p>
        </p:txBody>
      </p:sp>
      <p:sp>
        <p:nvSpPr>
          <p:cNvPr id="115" name="TextBox 114"/>
          <p:cNvSpPr txBox="1"/>
          <p:nvPr/>
        </p:nvSpPr>
        <p:spPr>
          <a:xfrm>
            <a:off x="4892016" y="3384400"/>
            <a:ext cx="1027461" cy="338554"/>
          </a:xfrm>
          <a:prstGeom prst="rect">
            <a:avLst/>
          </a:prstGeom>
          <a:noFill/>
        </p:spPr>
        <p:txBody>
          <a:bodyPr wrap="none" rtlCol="0">
            <a:spAutoFit/>
          </a:bodyPr>
          <a:lstStyle/>
          <a:p>
            <a:r>
              <a:rPr lang="id-ID" sz="1600" b="1">
                <a:solidFill>
                  <a:schemeClr val="bg1">
                    <a:lumMod val="50000"/>
                  </a:schemeClr>
                </a:solidFill>
                <a:latin typeface="+mj-lt"/>
              </a:rPr>
              <a:t>Document</a:t>
            </a:r>
            <a:endParaRPr lang="id-ID" sz="1600" b="1" dirty="0">
              <a:solidFill>
                <a:schemeClr val="bg1">
                  <a:lumMod val="50000"/>
                </a:schemeClr>
              </a:solidFill>
              <a:latin typeface="+mj-lt"/>
            </a:endParaRPr>
          </a:p>
        </p:txBody>
      </p:sp>
      <p:sp>
        <p:nvSpPr>
          <p:cNvPr id="116" name="Content Placeholder 2"/>
          <p:cNvSpPr txBox="1">
            <a:spLocks/>
          </p:cNvSpPr>
          <p:nvPr/>
        </p:nvSpPr>
        <p:spPr>
          <a:xfrm>
            <a:off x="3801346" y="2444660"/>
            <a:ext cx="1977298" cy="427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lumMod val="65000"/>
                  </a:schemeClr>
                </a:solidFill>
              </a:rPr>
              <a:t>Lorem ipsum dolor sit amet, consectetur adipiscing elit</a:t>
            </a:r>
            <a:r>
              <a:rPr lang="en-US" sz="1200">
                <a:solidFill>
                  <a:schemeClr val="bg1">
                    <a:lumMod val="65000"/>
                  </a:schemeClr>
                </a:solidFill>
              </a:rPr>
              <a:t>. </a:t>
            </a:r>
            <a:endParaRPr lang="en-US" sz="1200" dirty="0">
              <a:solidFill>
                <a:schemeClr val="bg1">
                  <a:lumMod val="65000"/>
                </a:schemeClr>
              </a:solidFill>
            </a:endParaRPr>
          </a:p>
        </p:txBody>
      </p:sp>
      <p:sp>
        <p:nvSpPr>
          <p:cNvPr id="117" name="Content Placeholder 2"/>
          <p:cNvSpPr txBox="1">
            <a:spLocks/>
          </p:cNvSpPr>
          <p:nvPr/>
        </p:nvSpPr>
        <p:spPr>
          <a:xfrm>
            <a:off x="6183883" y="4761266"/>
            <a:ext cx="1977298" cy="427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lumMod val="65000"/>
                  </a:schemeClr>
                </a:solidFill>
              </a:rPr>
              <a:t>Lorem ipsum dolor sit amet, consectetur adipiscing elit</a:t>
            </a:r>
            <a:r>
              <a:rPr lang="en-US" sz="1200">
                <a:solidFill>
                  <a:schemeClr val="bg1">
                    <a:lumMod val="65000"/>
                  </a:schemeClr>
                </a:solidFill>
              </a:rPr>
              <a:t>. </a:t>
            </a:r>
            <a:endParaRPr lang="en-US" sz="1200" dirty="0">
              <a:solidFill>
                <a:schemeClr val="bg1">
                  <a:lumMod val="65000"/>
                </a:schemeClr>
              </a:solidFill>
            </a:endParaRPr>
          </a:p>
        </p:txBody>
      </p:sp>
      <p:sp>
        <p:nvSpPr>
          <p:cNvPr id="118" name="Content Placeholder 2"/>
          <p:cNvSpPr txBox="1">
            <a:spLocks/>
          </p:cNvSpPr>
          <p:nvPr/>
        </p:nvSpPr>
        <p:spPr>
          <a:xfrm>
            <a:off x="4908967" y="3613476"/>
            <a:ext cx="1977298" cy="427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lumMod val="65000"/>
                  </a:schemeClr>
                </a:solidFill>
              </a:rPr>
              <a:t>Lorem ipsum dolor sit amet, consectetur adipiscing elit</a:t>
            </a:r>
            <a:r>
              <a:rPr lang="en-US" sz="1200">
                <a:solidFill>
                  <a:schemeClr val="bg1">
                    <a:lumMod val="65000"/>
                  </a:schemeClr>
                </a:solidFill>
              </a:rPr>
              <a:t>. </a:t>
            </a:r>
            <a:endParaRPr lang="en-US" sz="1200" dirty="0">
              <a:solidFill>
                <a:schemeClr val="bg1">
                  <a:lumMod val="65000"/>
                </a:schemeClr>
              </a:solidFill>
            </a:endParaRPr>
          </a:p>
        </p:txBody>
      </p:sp>
      <p:cxnSp>
        <p:nvCxnSpPr>
          <p:cNvPr id="119" name="Straight Connector 118"/>
          <p:cNvCxnSpPr/>
          <p:nvPr/>
        </p:nvCxnSpPr>
        <p:spPr>
          <a:xfrm>
            <a:off x="8360271" y="1526488"/>
            <a:ext cx="0" cy="38989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9993573" y="1972741"/>
            <a:ext cx="1829044" cy="1107996"/>
          </a:xfrm>
          <a:prstGeom prst="rect">
            <a:avLst/>
          </a:prstGeom>
          <a:noFill/>
        </p:spPr>
        <p:txBody>
          <a:bodyPr wrap="square" rtlCol="0">
            <a:spAutoFit/>
          </a:bodyPr>
          <a:lstStyle/>
          <a:p>
            <a:pPr algn="just">
              <a:lnSpc>
                <a:spcPct val="150000"/>
              </a:lnSpc>
            </a:pPr>
            <a:r>
              <a:rPr lang="id-ID" sz="1100" dirty="0">
                <a:solidFill>
                  <a:schemeClr val="bg1">
                    <a:lumMod val="65000"/>
                  </a:schemeClr>
                </a:solidFill>
              </a:rPr>
              <a:t>Of shopping carts are abandoned right before the transaction its completed. Suitable for all categories</a:t>
            </a:r>
          </a:p>
        </p:txBody>
      </p:sp>
      <p:sp>
        <p:nvSpPr>
          <p:cNvPr id="121" name="TextBox 120"/>
          <p:cNvSpPr txBox="1"/>
          <p:nvPr/>
        </p:nvSpPr>
        <p:spPr>
          <a:xfrm>
            <a:off x="8627921" y="2100034"/>
            <a:ext cx="1391728" cy="923330"/>
          </a:xfrm>
          <a:prstGeom prst="rect">
            <a:avLst/>
          </a:prstGeom>
          <a:noFill/>
        </p:spPr>
        <p:txBody>
          <a:bodyPr wrap="none" rtlCol="0">
            <a:spAutoFit/>
          </a:bodyPr>
          <a:lstStyle/>
          <a:p>
            <a:r>
              <a:rPr lang="id-ID" sz="5400" b="1" dirty="0">
                <a:solidFill>
                  <a:schemeClr val="bg2"/>
                </a:solidFill>
              </a:rPr>
              <a:t>90%</a:t>
            </a:r>
          </a:p>
        </p:txBody>
      </p:sp>
      <p:grpSp>
        <p:nvGrpSpPr>
          <p:cNvPr id="122" name="Group 121"/>
          <p:cNvGrpSpPr/>
          <p:nvPr/>
        </p:nvGrpSpPr>
        <p:grpSpPr>
          <a:xfrm>
            <a:off x="9519303" y="4329189"/>
            <a:ext cx="1760004" cy="532101"/>
            <a:chOff x="10130828" y="4273603"/>
            <a:chExt cx="1760004" cy="532101"/>
          </a:xfrm>
        </p:grpSpPr>
        <p:sp>
          <p:nvSpPr>
            <p:cNvPr id="123" name="Rectangle 122"/>
            <p:cNvSpPr/>
            <p:nvPr/>
          </p:nvSpPr>
          <p:spPr>
            <a:xfrm>
              <a:off x="10130828" y="4282484"/>
              <a:ext cx="582211" cy="523220"/>
            </a:xfrm>
            <a:prstGeom prst="rect">
              <a:avLst/>
            </a:prstGeom>
          </p:spPr>
          <p:txBody>
            <a:bodyPr wrap="none">
              <a:spAutoFit/>
            </a:bodyPr>
            <a:lstStyle/>
            <a:p>
              <a:r>
                <a:rPr lang="id-ID" sz="2800" spc="300">
                  <a:solidFill>
                    <a:schemeClr val="accent5"/>
                  </a:solidFill>
                  <a:latin typeface="Sosa" pitchFamily="2" charset="0"/>
                </a:rPr>
                <a:t>x</a:t>
              </a:r>
              <a:endParaRPr lang="id-ID" sz="2800">
                <a:solidFill>
                  <a:schemeClr val="accent5"/>
                </a:solidFill>
              </a:endParaRPr>
            </a:p>
          </p:txBody>
        </p:sp>
        <p:sp>
          <p:nvSpPr>
            <p:cNvPr id="124" name="Rectangle 123"/>
            <p:cNvSpPr/>
            <p:nvPr/>
          </p:nvSpPr>
          <p:spPr>
            <a:xfrm>
              <a:off x="10708307" y="4273603"/>
              <a:ext cx="582211" cy="523220"/>
            </a:xfrm>
            <a:prstGeom prst="rect">
              <a:avLst/>
            </a:prstGeom>
          </p:spPr>
          <p:txBody>
            <a:bodyPr wrap="none">
              <a:spAutoFit/>
            </a:bodyPr>
            <a:lstStyle/>
            <a:p>
              <a:r>
                <a:rPr lang="id-ID" sz="2800" spc="300">
                  <a:solidFill>
                    <a:schemeClr val="accent5"/>
                  </a:solidFill>
                  <a:latin typeface="Sosa" pitchFamily="2" charset="0"/>
                </a:rPr>
                <a:t>t</a:t>
              </a:r>
              <a:endParaRPr lang="id-ID" sz="2800">
                <a:solidFill>
                  <a:schemeClr val="accent5"/>
                </a:solidFill>
              </a:endParaRPr>
            </a:p>
          </p:txBody>
        </p:sp>
        <p:sp>
          <p:nvSpPr>
            <p:cNvPr id="125" name="Rectangle 124"/>
            <p:cNvSpPr/>
            <p:nvPr/>
          </p:nvSpPr>
          <p:spPr>
            <a:xfrm>
              <a:off x="11308621" y="4273603"/>
              <a:ext cx="582211" cy="523220"/>
            </a:xfrm>
            <a:prstGeom prst="rect">
              <a:avLst/>
            </a:prstGeom>
          </p:spPr>
          <p:txBody>
            <a:bodyPr wrap="none">
              <a:spAutoFit/>
            </a:bodyPr>
            <a:lstStyle/>
            <a:p>
              <a:r>
                <a:rPr lang="id-ID" sz="2800" spc="300">
                  <a:solidFill>
                    <a:schemeClr val="accent5"/>
                  </a:solidFill>
                  <a:latin typeface="Sosa" pitchFamily="2" charset="0"/>
                </a:rPr>
                <a:t>v</a:t>
              </a:r>
              <a:endParaRPr lang="id-ID" sz="2800">
                <a:solidFill>
                  <a:schemeClr val="accent5"/>
                </a:solidFill>
              </a:endParaRPr>
            </a:p>
          </p:txBody>
        </p:sp>
      </p:grpSp>
      <p:sp>
        <p:nvSpPr>
          <p:cNvPr id="126" name="TextBox 125"/>
          <p:cNvSpPr txBox="1"/>
          <p:nvPr/>
        </p:nvSpPr>
        <p:spPr>
          <a:xfrm>
            <a:off x="8669056" y="3032245"/>
            <a:ext cx="3153561" cy="1200329"/>
          </a:xfrm>
          <a:prstGeom prst="rect">
            <a:avLst/>
          </a:prstGeom>
          <a:noFill/>
        </p:spPr>
        <p:txBody>
          <a:bodyPr wrap="square" rtlCol="0">
            <a:spAutoFit/>
          </a:bodyPr>
          <a:lstStyle/>
          <a:p>
            <a:pPr algn="just">
              <a:lnSpc>
                <a:spcPct val="150000"/>
              </a:lnSpc>
            </a:pPr>
            <a:r>
              <a:rPr lang="id-ID" sz="1200" dirty="0">
                <a:solidFill>
                  <a:schemeClr val="bg1">
                    <a:lumMod val="65000"/>
                  </a:schemeClr>
                </a:solidFill>
              </a:rPr>
              <a:t>For every 6 emails received, we get 3 Phone calls. Suitable for all categories business and personal presentation</a:t>
            </a:r>
            <a:r>
              <a:rPr lang="id-ID" sz="1200" b="1" dirty="0">
                <a:solidFill>
                  <a:schemeClr val="bg1">
                    <a:lumMod val="65000"/>
                  </a:schemeClr>
                </a:solidFill>
              </a:rPr>
              <a:t>, </a:t>
            </a:r>
            <a:r>
              <a:rPr lang="id-ID" sz="1200" dirty="0">
                <a:solidFill>
                  <a:schemeClr val="bg1">
                    <a:lumMod val="65000"/>
                  </a:schemeClr>
                </a:solidFill>
              </a:rPr>
              <a:t>Suitable for all categories business and personal presentation</a:t>
            </a:r>
          </a:p>
        </p:txBody>
      </p:sp>
      <p:sp>
        <p:nvSpPr>
          <p:cNvPr id="127" name="Freeform 5"/>
          <p:cNvSpPr>
            <a:spLocks noEditPoints="1"/>
          </p:cNvSpPr>
          <p:nvPr/>
        </p:nvSpPr>
        <p:spPr bwMode="auto">
          <a:xfrm flipH="1">
            <a:off x="2238547" y="1786159"/>
            <a:ext cx="803822" cy="1122269"/>
          </a:xfrm>
          <a:custGeom>
            <a:avLst/>
            <a:gdLst>
              <a:gd name="T0" fmla="*/ 1184 w 1391"/>
              <a:gd name="T1" fmla="*/ 771 h 1944"/>
              <a:gd name="T2" fmla="*/ 986 w 1391"/>
              <a:gd name="T3" fmla="*/ 384 h 1944"/>
              <a:gd name="T4" fmla="*/ 847 w 1391"/>
              <a:gd name="T5" fmla="*/ 261 h 1944"/>
              <a:gd name="T6" fmla="*/ 838 w 1391"/>
              <a:gd name="T7" fmla="*/ 51 h 1944"/>
              <a:gd name="T8" fmla="*/ 643 w 1391"/>
              <a:gd name="T9" fmla="*/ 10 h 1944"/>
              <a:gd name="T10" fmla="*/ 589 w 1391"/>
              <a:gd name="T11" fmla="*/ 139 h 1944"/>
              <a:gd name="T12" fmla="*/ 608 w 1391"/>
              <a:gd name="T13" fmla="*/ 271 h 1944"/>
              <a:gd name="T14" fmla="*/ 587 w 1391"/>
              <a:gd name="T15" fmla="*/ 412 h 1944"/>
              <a:gd name="T16" fmla="*/ 520 w 1391"/>
              <a:gd name="T17" fmla="*/ 639 h 1944"/>
              <a:gd name="T18" fmla="*/ 365 w 1391"/>
              <a:gd name="T19" fmla="*/ 840 h 1944"/>
              <a:gd name="T20" fmla="*/ 310 w 1391"/>
              <a:gd name="T21" fmla="*/ 840 h 1944"/>
              <a:gd name="T22" fmla="*/ 235 w 1391"/>
              <a:gd name="T23" fmla="*/ 970 h 1944"/>
              <a:gd name="T24" fmla="*/ 218 w 1391"/>
              <a:gd name="T25" fmla="*/ 1046 h 1944"/>
              <a:gd name="T26" fmla="*/ 218 w 1391"/>
              <a:gd name="T27" fmla="*/ 1171 h 1944"/>
              <a:gd name="T28" fmla="*/ 247 w 1391"/>
              <a:gd name="T29" fmla="*/ 1503 h 1944"/>
              <a:gd name="T30" fmla="*/ 59 w 1391"/>
              <a:gd name="T31" fmla="*/ 1595 h 1944"/>
              <a:gd name="T32" fmla="*/ 210 w 1391"/>
              <a:gd name="T33" fmla="*/ 1683 h 1944"/>
              <a:gd name="T34" fmla="*/ 398 w 1391"/>
              <a:gd name="T35" fmla="*/ 1612 h 1944"/>
              <a:gd name="T36" fmla="*/ 415 w 1391"/>
              <a:gd name="T37" fmla="*/ 1390 h 1944"/>
              <a:gd name="T38" fmla="*/ 436 w 1391"/>
              <a:gd name="T39" fmla="*/ 1071 h 1944"/>
              <a:gd name="T40" fmla="*/ 643 w 1391"/>
              <a:gd name="T41" fmla="*/ 1111 h 1944"/>
              <a:gd name="T42" fmla="*/ 687 w 1391"/>
              <a:gd name="T43" fmla="*/ 1265 h 1944"/>
              <a:gd name="T44" fmla="*/ 602 w 1391"/>
              <a:gd name="T45" fmla="*/ 1664 h 1944"/>
              <a:gd name="T46" fmla="*/ 627 w 1391"/>
              <a:gd name="T47" fmla="*/ 1765 h 1944"/>
              <a:gd name="T48" fmla="*/ 407 w 1391"/>
              <a:gd name="T49" fmla="*/ 1878 h 1944"/>
              <a:gd name="T50" fmla="*/ 806 w 1391"/>
              <a:gd name="T51" fmla="*/ 1919 h 1944"/>
              <a:gd name="T52" fmla="*/ 828 w 1391"/>
              <a:gd name="T53" fmla="*/ 1699 h 1944"/>
              <a:gd name="T54" fmla="*/ 891 w 1391"/>
              <a:gd name="T55" fmla="*/ 1359 h 1944"/>
              <a:gd name="T56" fmla="*/ 1083 w 1391"/>
              <a:gd name="T57" fmla="*/ 1199 h 1944"/>
              <a:gd name="T58" fmla="*/ 1212 w 1391"/>
              <a:gd name="T59" fmla="*/ 1274 h 1944"/>
              <a:gd name="T60" fmla="*/ 1266 w 1391"/>
              <a:gd name="T61" fmla="*/ 988 h 1944"/>
              <a:gd name="T62" fmla="*/ 567 w 1391"/>
              <a:gd name="T63" fmla="*/ 897 h 1944"/>
              <a:gd name="T64" fmla="*/ 659 w 1391"/>
              <a:gd name="T65" fmla="*/ 796 h 1944"/>
              <a:gd name="T66" fmla="*/ 655 w 1391"/>
              <a:gd name="T67" fmla="*/ 897 h 1944"/>
              <a:gd name="T68" fmla="*/ 732 w 1391"/>
              <a:gd name="T69" fmla="*/ 621 h 1944"/>
              <a:gd name="T70" fmla="*/ 688 w 1391"/>
              <a:gd name="T71" fmla="*/ 618 h 1944"/>
              <a:gd name="T72" fmla="*/ 660 w 1391"/>
              <a:gd name="T73" fmla="*/ 467 h 1944"/>
              <a:gd name="T74" fmla="*/ 691 w 1391"/>
              <a:gd name="T75" fmla="*/ 407 h 1944"/>
              <a:gd name="T76" fmla="*/ 770 w 1391"/>
              <a:gd name="T77" fmla="*/ 464 h 1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1" h="1944">
                <a:moveTo>
                  <a:pt x="1266" y="988"/>
                </a:moveTo>
                <a:cubicBezTo>
                  <a:pt x="1218" y="928"/>
                  <a:pt x="1193" y="824"/>
                  <a:pt x="1184" y="771"/>
                </a:cubicBezTo>
                <a:cubicBezTo>
                  <a:pt x="1174" y="717"/>
                  <a:pt x="1111" y="557"/>
                  <a:pt x="1093" y="522"/>
                </a:cubicBezTo>
                <a:cubicBezTo>
                  <a:pt x="1074" y="488"/>
                  <a:pt x="995" y="397"/>
                  <a:pt x="986" y="384"/>
                </a:cubicBezTo>
                <a:cubicBezTo>
                  <a:pt x="976" y="371"/>
                  <a:pt x="857" y="318"/>
                  <a:pt x="844" y="318"/>
                </a:cubicBezTo>
                <a:cubicBezTo>
                  <a:pt x="831" y="318"/>
                  <a:pt x="844" y="283"/>
                  <a:pt x="847" y="261"/>
                </a:cubicBezTo>
                <a:cubicBezTo>
                  <a:pt x="850" y="239"/>
                  <a:pt x="866" y="192"/>
                  <a:pt x="876" y="154"/>
                </a:cubicBezTo>
                <a:cubicBezTo>
                  <a:pt x="885" y="117"/>
                  <a:pt x="847" y="82"/>
                  <a:pt x="838" y="51"/>
                </a:cubicBezTo>
                <a:cubicBezTo>
                  <a:pt x="828" y="19"/>
                  <a:pt x="772" y="3"/>
                  <a:pt x="756" y="3"/>
                </a:cubicBezTo>
                <a:cubicBezTo>
                  <a:pt x="740" y="3"/>
                  <a:pt x="655" y="0"/>
                  <a:pt x="643" y="10"/>
                </a:cubicBezTo>
                <a:cubicBezTo>
                  <a:pt x="630" y="19"/>
                  <a:pt x="614" y="54"/>
                  <a:pt x="599" y="69"/>
                </a:cubicBezTo>
                <a:cubicBezTo>
                  <a:pt x="583" y="85"/>
                  <a:pt x="589" y="123"/>
                  <a:pt x="589" y="139"/>
                </a:cubicBezTo>
                <a:cubicBezTo>
                  <a:pt x="589" y="154"/>
                  <a:pt x="596" y="195"/>
                  <a:pt x="589" y="217"/>
                </a:cubicBezTo>
                <a:cubicBezTo>
                  <a:pt x="583" y="239"/>
                  <a:pt x="608" y="261"/>
                  <a:pt x="608" y="271"/>
                </a:cubicBezTo>
                <a:cubicBezTo>
                  <a:pt x="608" y="280"/>
                  <a:pt x="633" y="379"/>
                  <a:pt x="633" y="379"/>
                </a:cubicBezTo>
                <a:cubicBezTo>
                  <a:pt x="633" y="379"/>
                  <a:pt x="633" y="379"/>
                  <a:pt x="587" y="412"/>
                </a:cubicBezTo>
                <a:cubicBezTo>
                  <a:pt x="541" y="446"/>
                  <a:pt x="545" y="547"/>
                  <a:pt x="545" y="563"/>
                </a:cubicBezTo>
                <a:cubicBezTo>
                  <a:pt x="545" y="580"/>
                  <a:pt x="524" y="622"/>
                  <a:pt x="520" y="639"/>
                </a:cubicBezTo>
                <a:cubicBezTo>
                  <a:pt x="516" y="656"/>
                  <a:pt x="478" y="723"/>
                  <a:pt x="478" y="723"/>
                </a:cubicBezTo>
                <a:cubicBezTo>
                  <a:pt x="365" y="840"/>
                  <a:pt x="365" y="840"/>
                  <a:pt x="365" y="840"/>
                </a:cubicBezTo>
                <a:cubicBezTo>
                  <a:pt x="344" y="832"/>
                  <a:pt x="344" y="832"/>
                  <a:pt x="344" y="832"/>
                </a:cubicBezTo>
                <a:cubicBezTo>
                  <a:pt x="344" y="832"/>
                  <a:pt x="344" y="832"/>
                  <a:pt x="310" y="840"/>
                </a:cubicBezTo>
                <a:cubicBezTo>
                  <a:pt x="277" y="848"/>
                  <a:pt x="348" y="865"/>
                  <a:pt x="319" y="878"/>
                </a:cubicBezTo>
                <a:cubicBezTo>
                  <a:pt x="289" y="890"/>
                  <a:pt x="235" y="970"/>
                  <a:pt x="235" y="970"/>
                </a:cubicBezTo>
                <a:cubicBezTo>
                  <a:pt x="226" y="1008"/>
                  <a:pt x="226" y="1008"/>
                  <a:pt x="226" y="1008"/>
                </a:cubicBezTo>
                <a:cubicBezTo>
                  <a:pt x="218" y="1046"/>
                  <a:pt x="218" y="1046"/>
                  <a:pt x="218" y="1046"/>
                </a:cubicBezTo>
                <a:cubicBezTo>
                  <a:pt x="218" y="1046"/>
                  <a:pt x="239" y="1050"/>
                  <a:pt x="239" y="1071"/>
                </a:cubicBezTo>
                <a:cubicBezTo>
                  <a:pt x="239" y="1092"/>
                  <a:pt x="235" y="1129"/>
                  <a:pt x="218" y="1171"/>
                </a:cubicBezTo>
                <a:cubicBezTo>
                  <a:pt x="201" y="1213"/>
                  <a:pt x="185" y="1406"/>
                  <a:pt x="185" y="1419"/>
                </a:cubicBezTo>
                <a:cubicBezTo>
                  <a:pt x="185" y="1431"/>
                  <a:pt x="239" y="1465"/>
                  <a:pt x="247" y="1503"/>
                </a:cubicBezTo>
                <a:cubicBezTo>
                  <a:pt x="256" y="1541"/>
                  <a:pt x="226" y="1545"/>
                  <a:pt x="197" y="1578"/>
                </a:cubicBezTo>
                <a:cubicBezTo>
                  <a:pt x="168" y="1612"/>
                  <a:pt x="117" y="1595"/>
                  <a:pt x="59" y="1595"/>
                </a:cubicBezTo>
                <a:cubicBezTo>
                  <a:pt x="0" y="1595"/>
                  <a:pt x="0" y="1662"/>
                  <a:pt x="0" y="1662"/>
                </a:cubicBezTo>
                <a:cubicBezTo>
                  <a:pt x="0" y="1662"/>
                  <a:pt x="185" y="1683"/>
                  <a:pt x="210" y="1683"/>
                </a:cubicBezTo>
                <a:cubicBezTo>
                  <a:pt x="235" y="1683"/>
                  <a:pt x="323" y="1700"/>
                  <a:pt x="365" y="1700"/>
                </a:cubicBezTo>
                <a:cubicBezTo>
                  <a:pt x="407" y="1700"/>
                  <a:pt x="398" y="1637"/>
                  <a:pt x="398" y="1612"/>
                </a:cubicBezTo>
                <a:cubicBezTo>
                  <a:pt x="398" y="1587"/>
                  <a:pt x="394" y="1549"/>
                  <a:pt x="394" y="1528"/>
                </a:cubicBezTo>
                <a:cubicBezTo>
                  <a:pt x="394" y="1507"/>
                  <a:pt x="398" y="1423"/>
                  <a:pt x="415" y="1390"/>
                </a:cubicBezTo>
                <a:cubicBezTo>
                  <a:pt x="432" y="1356"/>
                  <a:pt x="424" y="1226"/>
                  <a:pt x="419" y="1192"/>
                </a:cubicBezTo>
                <a:cubicBezTo>
                  <a:pt x="415" y="1159"/>
                  <a:pt x="436" y="1071"/>
                  <a:pt x="436" y="1071"/>
                </a:cubicBezTo>
                <a:cubicBezTo>
                  <a:pt x="450" y="1037"/>
                  <a:pt x="511" y="1070"/>
                  <a:pt x="511" y="1070"/>
                </a:cubicBezTo>
                <a:cubicBezTo>
                  <a:pt x="643" y="1111"/>
                  <a:pt x="643" y="1111"/>
                  <a:pt x="643" y="1111"/>
                </a:cubicBezTo>
                <a:cubicBezTo>
                  <a:pt x="703" y="1133"/>
                  <a:pt x="703" y="1133"/>
                  <a:pt x="703" y="1133"/>
                </a:cubicBezTo>
                <a:cubicBezTo>
                  <a:pt x="703" y="1133"/>
                  <a:pt x="703" y="1224"/>
                  <a:pt x="687" y="1265"/>
                </a:cubicBezTo>
                <a:cubicBezTo>
                  <a:pt x="671" y="1306"/>
                  <a:pt x="649" y="1494"/>
                  <a:pt x="649" y="1535"/>
                </a:cubicBezTo>
                <a:cubicBezTo>
                  <a:pt x="649" y="1576"/>
                  <a:pt x="602" y="1664"/>
                  <a:pt x="602" y="1664"/>
                </a:cubicBezTo>
                <a:cubicBezTo>
                  <a:pt x="602" y="1664"/>
                  <a:pt x="646" y="1674"/>
                  <a:pt x="659" y="1686"/>
                </a:cubicBezTo>
                <a:cubicBezTo>
                  <a:pt x="671" y="1699"/>
                  <a:pt x="643" y="1737"/>
                  <a:pt x="627" y="1765"/>
                </a:cubicBezTo>
                <a:cubicBezTo>
                  <a:pt x="611" y="1793"/>
                  <a:pt x="539" y="1840"/>
                  <a:pt x="507" y="1840"/>
                </a:cubicBezTo>
                <a:cubicBezTo>
                  <a:pt x="476" y="1840"/>
                  <a:pt x="416" y="1862"/>
                  <a:pt x="407" y="1878"/>
                </a:cubicBezTo>
                <a:cubicBezTo>
                  <a:pt x="397" y="1894"/>
                  <a:pt x="410" y="1925"/>
                  <a:pt x="419" y="1935"/>
                </a:cubicBezTo>
                <a:cubicBezTo>
                  <a:pt x="429" y="1944"/>
                  <a:pt x="743" y="1925"/>
                  <a:pt x="806" y="1919"/>
                </a:cubicBezTo>
                <a:cubicBezTo>
                  <a:pt x="869" y="1913"/>
                  <a:pt x="835" y="1850"/>
                  <a:pt x="831" y="1818"/>
                </a:cubicBezTo>
                <a:cubicBezTo>
                  <a:pt x="828" y="1787"/>
                  <a:pt x="822" y="1730"/>
                  <a:pt x="828" y="1699"/>
                </a:cubicBezTo>
                <a:cubicBezTo>
                  <a:pt x="835" y="1667"/>
                  <a:pt x="828" y="1699"/>
                  <a:pt x="838" y="1696"/>
                </a:cubicBezTo>
                <a:cubicBezTo>
                  <a:pt x="847" y="1693"/>
                  <a:pt x="891" y="1425"/>
                  <a:pt x="891" y="1359"/>
                </a:cubicBezTo>
                <a:cubicBezTo>
                  <a:pt x="891" y="1293"/>
                  <a:pt x="910" y="1186"/>
                  <a:pt x="910" y="1186"/>
                </a:cubicBezTo>
                <a:cubicBezTo>
                  <a:pt x="1083" y="1199"/>
                  <a:pt x="1083" y="1199"/>
                  <a:pt x="1083" y="1199"/>
                </a:cubicBezTo>
                <a:cubicBezTo>
                  <a:pt x="1083" y="1199"/>
                  <a:pt x="1121" y="1218"/>
                  <a:pt x="1133" y="1258"/>
                </a:cubicBezTo>
                <a:cubicBezTo>
                  <a:pt x="1146" y="1299"/>
                  <a:pt x="1140" y="1296"/>
                  <a:pt x="1212" y="1274"/>
                </a:cubicBezTo>
                <a:cubicBezTo>
                  <a:pt x="1285" y="1252"/>
                  <a:pt x="1391" y="1221"/>
                  <a:pt x="1391" y="1221"/>
                </a:cubicBezTo>
                <a:cubicBezTo>
                  <a:pt x="1391" y="1221"/>
                  <a:pt x="1313" y="1048"/>
                  <a:pt x="1266" y="988"/>
                </a:cubicBezTo>
                <a:close/>
                <a:moveTo>
                  <a:pt x="655" y="897"/>
                </a:moveTo>
                <a:cubicBezTo>
                  <a:pt x="649" y="909"/>
                  <a:pt x="567" y="897"/>
                  <a:pt x="567" y="897"/>
                </a:cubicBezTo>
                <a:cubicBezTo>
                  <a:pt x="507" y="900"/>
                  <a:pt x="621" y="799"/>
                  <a:pt x="627" y="787"/>
                </a:cubicBezTo>
                <a:cubicBezTo>
                  <a:pt x="633" y="774"/>
                  <a:pt x="655" y="777"/>
                  <a:pt x="659" y="796"/>
                </a:cubicBezTo>
                <a:cubicBezTo>
                  <a:pt x="662" y="815"/>
                  <a:pt x="687" y="875"/>
                  <a:pt x="687" y="875"/>
                </a:cubicBezTo>
                <a:cubicBezTo>
                  <a:pt x="687" y="875"/>
                  <a:pt x="662" y="884"/>
                  <a:pt x="655" y="897"/>
                </a:cubicBezTo>
                <a:close/>
                <a:moveTo>
                  <a:pt x="770" y="464"/>
                </a:moveTo>
                <a:cubicBezTo>
                  <a:pt x="767" y="479"/>
                  <a:pt x="729" y="602"/>
                  <a:pt x="732" y="621"/>
                </a:cubicBezTo>
                <a:cubicBezTo>
                  <a:pt x="735" y="640"/>
                  <a:pt x="748" y="706"/>
                  <a:pt x="738" y="712"/>
                </a:cubicBezTo>
                <a:cubicBezTo>
                  <a:pt x="729" y="718"/>
                  <a:pt x="694" y="640"/>
                  <a:pt x="688" y="618"/>
                </a:cubicBezTo>
                <a:cubicBezTo>
                  <a:pt x="682" y="596"/>
                  <a:pt x="688" y="517"/>
                  <a:pt x="682" y="505"/>
                </a:cubicBezTo>
                <a:cubicBezTo>
                  <a:pt x="675" y="492"/>
                  <a:pt x="660" y="492"/>
                  <a:pt x="660" y="467"/>
                </a:cubicBezTo>
                <a:cubicBezTo>
                  <a:pt x="660" y="442"/>
                  <a:pt x="660" y="404"/>
                  <a:pt x="660" y="404"/>
                </a:cubicBezTo>
                <a:cubicBezTo>
                  <a:pt x="660" y="404"/>
                  <a:pt x="660" y="404"/>
                  <a:pt x="691" y="407"/>
                </a:cubicBezTo>
                <a:cubicBezTo>
                  <a:pt x="722" y="410"/>
                  <a:pt x="770" y="379"/>
                  <a:pt x="829" y="316"/>
                </a:cubicBezTo>
                <a:cubicBezTo>
                  <a:pt x="829" y="316"/>
                  <a:pt x="773" y="448"/>
                  <a:pt x="770" y="46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19022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500" fill="hold"/>
                                        <p:tgtEl>
                                          <p:spTgt spid="96"/>
                                        </p:tgtEl>
                                        <p:attrNameLst>
                                          <p:attrName>ppt_w</p:attrName>
                                        </p:attrNameLst>
                                      </p:cBhvr>
                                      <p:tavLst>
                                        <p:tav tm="0">
                                          <p:val>
                                            <p:fltVal val="0"/>
                                          </p:val>
                                        </p:tav>
                                        <p:tav tm="100000">
                                          <p:val>
                                            <p:strVal val="#ppt_w"/>
                                          </p:val>
                                        </p:tav>
                                      </p:tavLst>
                                    </p:anim>
                                    <p:anim calcmode="lin" valueType="num">
                                      <p:cBhvr>
                                        <p:cTn id="8" dur="500" fill="hold"/>
                                        <p:tgtEl>
                                          <p:spTgt spid="96"/>
                                        </p:tgtEl>
                                        <p:attrNameLst>
                                          <p:attrName>ppt_h</p:attrName>
                                        </p:attrNameLst>
                                      </p:cBhvr>
                                      <p:tavLst>
                                        <p:tav tm="0">
                                          <p:val>
                                            <p:fltVal val="0"/>
                                          </p:val>
                                        </p:tav>
                                        <p:tav tm="100000">
                                          <p:val>
                                            <p:strVal val="#ppt_h"/>
                                          </p:val>
                                        </p:tav>
                                      </p:tavLst>
                                    </p:anim>
                                    <p:animEffect transition="in" filter="fade">
                                      <p:cBhvr>
                                        <p:cTn id="9" dur="500"/>
                                        <p:tgtEl>
                                          <p:spTgt spid="9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10" presetClass="entr" presetSubtype="0" fill="hold" nodeType="withEffect">
                                  <p:stCondLst>
                                    <p:cond delay="0"/>
                                  </p:stCondLst>
                                  <p:childTnLst>
                                    <p:set>
                                      <p:cBhvr>
                                        <p:cTn id="17" dur="1" fill="hold">
                                          <p:stCondLst>
                                            <p:cond delay="0"/>
                                          </p:stCondLst>
                                        </p:cTn>
                                        <p:tgtEl>
                                          <p:spTgt spid="119"/>
                                        </p:tgtEl>
                                        <p:attrNameLst>
                                          <p:attrName>style.visibility</p:attrName>
                                        </p:attrNameLst>
                                      </p:cBhvr>
                                      <p:to>
                                        <p:strVal val="visible"/>
                                      </p:to>
                                    </p:set>
                                    <p:animEffect transition="in" filter="fade">
                                      <p:cBhvr>
                                        <p:cTn id="18" dur="500"/>
                                        <p:tgtEl>
                                          <p:spTgt spid="119"/>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21"/>
                                        </p:tgtEl>
                                        <p:attrNameLst>
                                          <p:attrName>style.visibility</p:attrName>
                                        </p:attrNameLst>
                                      </p:cBhvr>
                                      <p:to>
                                        <p:strVal val="visible"/>
                                      </p:to>
                                    </p:set>
                                    <p:animEffect transition="in" filter="fade">
                                      <p:cBhvr>
                                        <p:cTn id="22" dur="500"/>
                                        <p:tgtEl>
                                          <p:spTgt spid="1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0"/>
                                        </p:tgtEl>
                                        <p:attrNameLst>
                                          <p:attrName>style.visibility</p:attrName>
                                        </p:attrNameLst>
                                      </p:cBhvr>
                                      <p:to>
                                        <p:strVal val="visible"/>
                                      </p:to>
                                    </p:set>
                                    <p:animEffect transition="in" filter="fade">
                                      <p:cBhvr>
                                        <p:cTn id="25" dur="500"/>
                                        <p:tgtEl>
                                          <p:spTgt spid="120"/>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500"/>
                                        <p:tgtEl>
                                          <p:spTgt spid="126"/>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27"/>
                                        </p:tgtEl>
                                        <p:attrNameLst>
                                          <p:attrName>style.visibility</p:attrName>
                                        </p:attrNameLst>
                                      </p:cBhvr>
                                      <p:to>
                                        <p:strVal val="visible"/>
                                      </p:to>
                                    </p:set>
                                    <p:animEffect transition="in" filter="fade">
                                      <p:cBhvr>
                                        <p:cTn id="3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20" grpId="0"/>
      <p:bldP spid="121" grpId="0"/>
      <p:bldP spid="126" grpId="0"/>
      <p:bldP spid="1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672008" y="3475241"/>
            <a:ext cx="5533439" cy="3382759"/>
            <a:chOff x="1600201" y="2411306"/>
            <a:chExt cx="5533438" cy="3382758"/>
          </a:xfrm>
        </p:grpSpPr>
        <p:grpSp>
          <p:nvGrpSpPr>
            <p:cNvPr id="12" name="Group 11"/>
            <p:cNvGrpSpPr/>
            <p:nvPr/>
          </p:nvGrpSpPr>
          <p:grpSpPr>
            <a:xfrm>
              <a:off x="3115386" y="2411306"/>
              <a:ext cx="4018253" cy="3380704"/>
              <a:chOff x="8173747" y="3491364"/>
              <a:chExt cx="4018253" cy="3380704"/>
            </a:xfrm>
            <a:effectLst>
              <a:glow>
                <a:schemeClr val="accent1">
                  <a:alpha val="40000"/>
                </a:schemeClr>
              </a:glow>
            </a:effectLst>
          </p:grpSpPr>
          <p:sp>
            <p:nvSpPr>
              <p:cNvPr id="16" name="Rectangle 5"/>
              <p:cNvSpPr>
                <a:spLocks noChangeArrowheads="1"/>
              </p:cNvSpPr>
              <p:nvPr/>
            </p:nvSpPr>
            <p:spPr bwMode="auto">
              <a:xfrm>
                <a:off x="11461117" y="3902601"/>
                <a:ext cx="730883" cy="296946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7" name="Freeform 6"/>
              <p:cNvSpPr>
                <a:spLocks/>
              </p:cNvSpPr>
              <p:nvPr/>
            </p:nvSpPr>
            <p:spPr bwMode="auto">
              <a:xfrm>
                <a:off x="11096210" y="3491364"/>
                <a:ext cx="364907" cy="829781"/>
              </a:xfrm>
              <a:custGeom>
                <a:avLst/>
                <a:gdLst>
                  <a:gd name="T0" fmla="*/ 341 w 341"/>
                  <a:gd name="T1" fmla="*/ 394 h 795"/>
                  <a:gd name="T2" fmla="*/ 0 w 341"/>
                  <a:gd name="T3" fmla="*/ 0 h 795"/>
                  <a:gd name="T4" fmla="*/ 0 w 341"/>
                  <a:gd name="T5" fmla="*/ 400 h 795"/>
                  <a:gd name="T6" fmla="*/ 341 w 341"/>
                  <a:gd name="T7" fmla="*/ 795 h 795"/>
                  <a:gd name="T8" fmla="*/ 341 w 341"/>
                  <a:gd name="T9" fmla="*/ 394 h 795"/>
                </a:gdLst>
                <a:ahLst/>
                <a:cxnLst>
                  <a:cxn ang="0">
                    <a:pos x="T0" y="T1"/>
                  </a:cxn>
                  <a:cxn ang="0">
                    <a:pos x="T2" y="T3"/>
                  </a:cxn>
                  <a:cxn ang="0">
                    <a:pos x="T4" y="T5"/>
                  </a:cxn>
                  <a:cxn ang="0">
                    <a:pos x="T6" y="T7"/>
                  </a:cxn>
                  <a:cxn ang="0">
                    <a:pos x="T8" y="T9"/>
                  </a:cxn>
                </a:cxnLst>
                <a:rect l="0" t="0" r="r" b="b"/>
                <a:pathLst>
                  <a:path w="341" h="795">
                    <a:moveTo>
                      <a:pt x="341" y="394"/>
                    </a:moveTo>
                    <a:lnTo>
                      <a:pt x="0" y="0"/>
                    </a:lnTo>
                    <a:lnTo>
                      <a:pt x="0" y="400"/>
                    </a:lnTo>
                    <a:lnTo>
                      <a:pt x="341" y="795"/>
                    </a:lnTo>
                    <a:lnTo>
                      <a:pt x="341" y="39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8" name="Freeform 7"/>
              <p:cNvSpPr>
                <a:spLocks/>
              </p:cNvSpPr>
              <p:nvPr/>
            </p:nvSpPr>
            <p:spPr bwMode="auto">
              <a:xfrm>
                <a:off x="11096210" y="3491364"/>
                <a:ext cx="1095790" cy="411237"/>
              </a:xfrm>
              <a:custGeom>
                <a:avLst/>
                <a:gdLst>
                  <a:gd name="T0" fmla="*/ 682 w 1024"/>
                  <a:gd name="T1" fmla="*/ 0 h 394"/>
                  <a:gd name="T2" fmla="*/ 0 w 1024"/>
                  <a:gd name="T3" fmla="*/ 0 h 394"/>
                  <a:gd name="T4" fmla="*/ 341 w 1024"/>
                  <a:gd name="T5" fmla="*/ 394 h 394"/>
                  <a:gd name="T6" fmla="*/ 1024 w 1024"/>
                  <a:gd name="T7" fmla="*/ 394 h 394"/>
                  <a:gd name="T8" fmla="*/ 682 w 1024"/>
                  <a:gd name="T9" fmla="*/ 0 h 394"/>
                </a:gdLst>
                <a:ahLst/>
                <a:cxnLst>
                  <a:cxn ang="0">
                    <a:pos x="T0" y="T1"/>
                  </a:cxn>
                  <a:cxn ang="0">
                    <a:pos x="T2" y="T3"/>
                  </a:cxn>
                  <a:cxn ang="0">
                    <a:pos x="T4" y="T5"/>
                  </a:cxn>
                  <a:cxn ang="0">
                    <a:pos x="T6" y="T7"/>
                  </a:cxn>
                  <a:cxn ang="0">
                    <a:pos x="T8" y="T9"/>
                  </a:cxn>
                </a:cxnLst>
                <a:rect l="0" t="0" r="r" b="b"/>
                <a:pathLst>
                  <a:path w="1024" h="394">
                    <a:moveTo>
                      <a:pt x="682" y="0"/>
                    </a:moveTo>
                    <a:lnTo>
                      <a:pt x="0" y="0"/>
                    </a:lnTo>
                    <a:lnTo>
                      <a:pt x="341" y="394"/>
                    </a:lnTo>
                    <a:lnTo>
                      <a:pt x="1024" y="394"/>
                    </a:lnTo>
                    <a:lnTo>
                      <a:pt x="682"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19" name="Freeform 8"/>
              <p:cNvSpPr>
                <a:spLocks/>
              </p:cNvSpPr>
              <p:nvPr/>
            </p:nvSpPr>
            <p:spPr bwMode="auto">
              <a:xfrm>
                <a:off x="11096210" y="3688633"/>
                <a:ext cx="364907" cy="483256"/>
              </a:xfrm>
              <a:custGeom>
                <a:avLst/>
                <a:gdLst>
                  <a:gd name="T0" fmla="*/ 341 w 341"/>
                  <a:gd name="T1" fmla="*/ 395 h 463"/>
                  <a:gd name="T2" fmla="*/ 0 w 341"/>
                  <a:gd name="T3" fmla="*/ 0 h 463"/>
                  <a:gd name="T4" fmla="*/ 0 w 341"/>
                  <a:gd name="T5" fmla="*/ 70 h 463"/>
                  <a:gd name="T6" fmla="*/ 341 w 341"/>
                  <a:gd name="T7" fmla="*/ 463 h 463"/>
                  <a:gd name="T8" fmla="*/ 341 w 341"/>
                  <a:gd name="T9" fmla="*/ 395 h 463"/>
                </a:gdLst>
                <a:ahLst/>
                <a:cxnLst>
                  <a:cxn ang="0">
                    <a:pos x="T0" y="T1"/>
                  </a:cxn>
                  <a:cxn ang="0">
                    <a:pos x="T2" y="T3"/>
                  </a:cxn>
                  <a:cxn ang="0">
                    <a:pos x="T4" y="T5"/>
                  </a:cxn>
                  <a:cxn ang="0">
                    <a:pos x="T6" y="T7"/>
                  </a:cxn>
                  <a:cxn ang="0">
                    <a:pos x="T8" y="T9"/>
                  </a:cxn>
                </a:cxnLst>
                <a:rect l="0" t="0" r="r" b="b"/>
                <a:pathLst>
                  <a:path w="341" h="463">
                    <a:moveTo>
                      <a:pt x="341" y="395"/>
                    </a:moveTo>
                    <a:lnTo>
                      <a:pt x="0" y="0"/>
                    </a:lnTo>
                    <a:lnTo>
                      <a:pt x="0" y="70"/>
                    </a:lnTo>
                    <a:lnTo>
                      <a:pt x="341" y="463"/>
                    </a:lnTo>
                    <a:lnTo>
                      <a:pt x="341" y="395"/>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0" name="Freeform 24"/>
              <p:cNvSpPr>
                <a:spLocks/>
              </p:cNvSpPr>
              <p:nvPr/>
            </p:nvSpPr>
            <p:spPr bwMode="auto">
              <a:xfrm>
                <a:off x="11461117" y="4027851"/>
                <a:ext cx="496530" cy="218144"/>
              </a:xfrm>
              <a:custGeom>
                <a:avLst/>
                <a:gdLst>
                  <a:gd name="T0" fmla="*/ 0 w 464"/>
                  <a:gd name="T1" fmla="*/ 70 h 209"/>
                  <a:gd name="T2" fmla="*/ 331 w 464"/>
                  <a:gd name="T3" fmla="*/ 70 h 209"/>
                  <a:gd name="T4" fmla="*/ 331 w 464"/>
                  <a:gd name="T5" fmla="*/ 0 h 209"/>
                  <a:gd name="T6" fmla="*/ 464 w 464"/>
                  <a:gd name="T7" fmla="*/ 105 h 209"/>
                  <a:gd name="T8" fmla="*/ 331 w 464"/>
                  <a:gd name="T9" fmla="*/ 209 h 209"/>
                  <a:gd name="T10" fmla="*/ 331 w 464"/>
                  <a:gd name="T11" fmla="*/ 138 h 209"/>
                  <a:gd name="T12" fmla="*/ 0 w 464"/>
                  <a:gd name="T13" fmla="*/ 138 h 209"/>
                  <a:gd name="T14" fmla="*/ 0 w 464"/>
                  <a:gd name="T15" fmla="*/ 70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209">
                    <a:moveTo>
                      <a:pt x="0" y="70"/>
                    </a:moveTo>
                    <a:lnTo>
                      <a:pt x="331" y="70"/>
                    </a:lnTo>
                    <a:lnTo>
                      <a:pt x="331" y="0"/>
                    </a:lnTo>
                    <a:lnTo>
                      <a:pt x="464" y="105"/>
                    </a:lnTo>
                    <a:lnTo>
                      <a:pt x="331" y="209"/>
                    </a:lnTo>
                    <a:lnTo>
                      <a:pt x="331" y="138"/>
                    </a:lnTo>
                    <a:lnTo>
                      <a:pt x="0" y="138"/>
                    </a:lnTo>
                    <a:lnTo>
                      <a:pt x="0" y="7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1" name="Rectangle 25"/>
              <p:cNvSpPr>
                <a:spLocks noChangeArrowheads="1"/>
              </p:cNvSpPr>
              <p:nvPr/>
            </p:nvSpPr>
            <p:spPr bwMode="auto">
              <a:xfrm>
                <a:off x="10730233" y="4321145"/>
                <a:ext cx="736603" cy="25509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2" name="Freeform 26"/>
              <p:cNvSpPr>
                <a:spLocks/>
              </p:cNvSpPr>
              <p:nvPr/>
            </p:nvSpPr>
            <p:spPr bwMode="auto">
              <a:xfrm>
                <a:off x="10364257" y="3908864"/>
                <a:ext cx="365977" cy="829781"/>
              </a:xfrm>
              <a:custGeom>
                <a:avLst/>
                <a:gdLst>
                  <a:gd name="T0" fmla="*/ 342 w 342"/>
                  <a:gd name="T1" fmla="*/ 395 h 795"/>
                  <a:gd name="T2" fmla="*/ 0 w 342"/>
                  <a:gd name="T3" fmla="*/ 0 h 795"/>
                  <a:gd name="T4" fmla="*/ 0 w 342"/>
                  <a:gd name="T5" fmla="*/ 401 h 795"/>
                  <a:gd name="T6" fmla="*/ 342 w 342"/>
                  <a:gd name="T7" fmla="*/ 795 h 795"/>
                  <a:gd name="T8" fmla="*/ 342 w 342"/>
                  <a:gd name="T9" fmla="*/ 395 h 795"/>
                </a:gdLst>
                <a:ahLst/>
                <a:cxnLst>
                  <a:cxn ang="0">
                    <a:pos x="T0" y="T1"/>
                  </a:cxn>
                  <a:cxn ang="0">
                    <a:pos x="T2" y="T3"/>
                  </a:cxn>
                  <a:cxn ang="0">
                    <a:pos x="T4" y="T5"/>
                  </a:cxn>
                  <a:cxn ang="0">
                    <a:pos x="T6" y="T7"/>
                  </a:cxn>
                  <a:cxn ang="0">
                    <a:pos x="T8" y="T9"/>
                  </a:cxn>
                </a:cxnLst>
                <a:rect l="0" t="0" r="r" b="b"/>
                <a:pathLst>
                  <a:path w="342" h="795">
                    <a:moveTo>
                      <a:pt x="342" y="395"/>
                    </a:moveTo>
                    <a:lnTo>
                      <a:pt x="0" y="0"/>
                    </a:lnTo>
                    <a:lnTo>
                      <a:pt x="0" y="401"/>
                    </a:lnTo>
                    <a:lnTo>
                      <a:pt x="342" y="795"/>
                    </a:lnTo>
                    <a:lnTo>
                      <a:pt x="342" y="39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3" name="Freeform 22"/>
              <p:cNvSpPr>
                <a:spLocks/>
              </p:cNvSpPr>
              <p:nvPr/>
            </p:nvSpPr>
            <p:spPr bwMode="auto">
              <a:xfrm>
                <a:off x="10364257" y="3908864"/>
                <a:ext cx="1096860" cy="412281"/>
              </a:xfrm>
              <a:custGeom>
                <a:avLst/>
                <a:gdLst>
                  <a:gd name="T0" fmla="*/ 684 w 1025"/>
                  <a:gd name="T1" fmla="*/ 0 h 395"/>
                  <a:gd name="T2" fmla="*/ 0 w 1025"/>
                  <a:gd name="T3" fmla="*/ 0 h 395"/>
                  <a:gd name="T4" fmla="*/ 342 w 1025"/>
                  <a:gd name="T5" fmla="*/ 395 h 395"/>
                  <a:gd name="T6" fmla="*/ 1025 w 1025"/>
                  <a:gd name="T7" fmla="*/ 395 h 395"/>
                  <a:gd name="T8" fmla="*/ 684 w 1025"/>
                  <a:gd name="T9" fmla="*/ 0 h 395"/>
                </a:gdLst>
                <a:ahLst/>
                <a:cxnLst>
                  <a:cxn ang="0">
                    <a:pos x="T0" y="T1"/>
                  </a:cxn>
                  <a:cxn ang="0">
                    <a:pos x="T2" y="T3"/>
                  </a:cxn>
                  <a:cxn ang="0">
                    <a:pos x="T4" y="T5"/>
                  </a:cxn>
                  <a:cxn ang="0">
                    <a:pos x="T6" y="T7"/>
                  </a:cxn>
                  <a:cxn ang="0">
                    <a:pos x="T8" y="T9"/>
                  </a:cxn>
                </a:cxnLst>
                <a:rect l="0" t="0" r="r" b="b"/>
                <a:pathLst>
                  <a:path w="1025" h="395">
                    <a:moveTo>
                      <a:pt x="684" y="0"/>
                    </a:moveTo>
                    <a:lnTo>
                      <a:pt x="0" y="0"/>
                    </a:lnTo>
                    <a:lnTo>
                      <a:pt x="342" y="395"/>
                    </a:lnTo>
                    <a:lnTo>
                      <a:pt x="1025" y="395"/>
                    </a:lnTo>
                    <a:lnTo>
                      <a:pt x="684" y="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4" name="Freeform 23"/>
              <p:cNvSpPr>
                <a:spLocks/>
              </p:cNvSpPr>
              <p:nvPr/>
            </p:nvSpPr>
            <p:spPr bwMode="auto">
              <a:xfrm>
                <a:off x="10364257" y="4107176"/>
                <a:ext cx="365977" cy="482213"/>
              </a:xfrm>
              <a:custGeom>
                <a:avLst/>
                <a:gdLst>
                  <a:gd name="T0" fmla="*/ 342 w 342"/>
                  <a:gd name="T1" fmla="*/ 394 h 462"/>
                  <a:gd name="T2" fmla="*/ 0 w 342"/>
                  <a:gd name="T3" fmla="*/ 0 h 462"/>
                  <a:gd name="T4" fmla="*/ 0 w 342"/>
                  <a:gd name="T5" fmla="*/ 69 h 462"/>
                  <a:gd name="T6" fmla="*/ 342 w 342"/>
                  <a:gd name="T7" fmla="*/ 462 h 462"/>
                  <a:gd name="T8" fmla="*/ 342 w 342"/>
                  <a:gd name="T9" fmla="*/ 394 h 462"/>
                </a:gdLst>
                <a:ahLst/>
                <a:cxnLst>
                  <a:cxn ang="0">
                    <a:pos x="T0" y="T1"/>
                  </a:cxn>
                  <a:cxn ang="0">
                    <a:pos x="T2" y="T3"/>
                  </a:cxn>
                  <a:cxn ang="0">
                    <a:pos x="T4" y="T5"/>
                  </a:cxn>
                  <a:cxn ang="0">
                    <a:pos x="T6" y="T7"/>
                  </a:cxn>
                  <a:cxn ang="0">
                    <a:pos x="T8" y="T9"/>
                  </a:cxn>
                </a:cxnLst>
                <a:rect l="0" t="0" r="r" b="b"/>
                <a:pathLst>
                  <a:path w="342" h="462">
                    <a:moveTo>
                      <a:pt x="342" y="394"/>
                    </a:moveTo>
                    <a:lnTo>
                      <a:pt x="0" y="0"/>
                    </a:lnTo>
                    <a:lnTo>
                      <a:pt x="0" y="69"/>
                    </a:lnTo>
                    <a:lnTo>
                      <a:pt x="342" y="462"/>
                    </a:lnTo>
                    <a:lnTo>
                      <a:pt x="342" y="394"/>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5" name="Freeform 43"/>
              <p:cNvSpPr>
                <a:spLocks/>
              </p:cNvSpPr>
              <p:nvPr/>
            </p:nvSpPr>
            <p:spPr bwMode="auto">
              <a:xfrm>
                <a:off x="10730233" y="4445351"/>
                <a:ext cx="495460" cy="219188"/>
              </a:xfrm>
              <a:custGeom>
                <a:avLst/>
                <a:gdLst>
                  <a:gd name="T0" fmla="*/ 0 w 463"/>
                  <a:gd name="T1" fmla="*/ 70 h 210"/>
                  <a:gd name="T2" fmla="*/ 330 w 463"/>
                  <a:gd name="T3" fmla="*/ 70 h 210"/>
                  <a:gd name="T4" fmla="*/ 330 w 463"/>
                  <a:gd name="T5" fmla="*/ 0 h 210"/>
                  <a:gd name="T6" fmla="*/ 463 w 463"/>
                  <a:gd name="T7" fmla="*/ 105 h 210"/>
                  <a:gd name="T8" fmla="*/ 330 w 463"/>
                  <a:gd name="T9" fmla="*/ 210 h 210"/>
                  <a:gd name="T10" fmla="*/ 330 w 463"/>
                  <a:gd name="T11" fmla="*/ 138 h 210"/>
                  <a:gd name="T12" fmla="*/ 0 w 463"/>
                  <a:gd name="T13" fmla="*/ 138 h 210"/>
                  <a:gd name="T14" fmla="*/ 0 w 463"/>
                  <a:gd name="T15" fmla="*/ 7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210">
                    <a:moveTo>
                      <a:pt x="0" y="70"/>
                    </a:moveTo>
                    <a:lnTo>
                      <a:pt x="330" y="70"/>
                    </a:lnTo>
                    <a:lnTo>
                      <a:pt x="330" y="0"/>
                    </a:lnTo>
                    <a:lnTo>
                      <a:pt x="463" y="105"/>
                    </a:lnTo>
                    <a:lnTo>
                      <a:pt x="330" y="210"/>
                    </a:lnTo>
                    <a:lnTo>
                      <a:pt x="330" y="138"/>
                    </a:lnTo>
                    <a:lnTo>
                      <a:pt x="0" y="138"/>
                    </a:lnTo>
                    <a:lnTo>
                      <a:pt x="0" y="70"/>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6" name="Freeform 44"/>
              <p:cNvSpPr>
                <a:spLocks/>
              </p:cNvSpPr>
              <p:nvPr/>
            </p:nvSpPr>
            <p:spPr bwMode="auto">
              <a:xfrm>
                <a:off x="9634443" y="4327407"/>
                <a:ext cx="365977" cy="828737"/>
              </a:xfrm>
              <a:custGeom>
                <a:avLst/>
                <a:gdLst>
                  <a:gd name="T0" fmla="*/ 342 w 342"/>
                  <a:gd name="T1" fmla="*/ 394 h 794"/>
                  <a:gd name="T2" fmla="*/ 0 w 342"/>
                  <a:gd name="T3" fmla="*/ 0 h 794"/>
                  <a:gd name="T4" fmla="*/ 0 w 342"/>
                  <a:gd name="T5" fmla="*/ 400 h 794"/>
                  <a:gd name="T6" fmla="*/ 342 w 342"/>
                  <a:gd name="T7" fmla="*/ 794 h 794"/>
                  <a:gd name="T8" fmla="*/ 342 w 342"/>
                  <a:gd name="T9" fmla="*/ 394 h 794"/>
                </a:gdLst>
                <a:ahLst/>
                <a:cxnLst>
                  <a:cxn ang="0">
                    <a:pos x="T0" y="T1"/>
                  </a:cxn>
                  <a:cxn ang="0">
                    <a:pos x="T2" y="T3"/>
                  </a:cxn>
                  <a:cxn ang="0">
                    <a:pos x="T4" y="T5"/>
                  </a:cxn>
                  <a:cxn ang="0">
                    <a:pos x="T6" y="T7"/>
                  </a:cxn>
                  <a:cxn ang="0">
                    <a:pos x="T8" y="T9"/>
                  </a:cxn>
                </a:cxnLst>
                <a:rect l="0" t="0" r="r" b="b"/>
                <a:pathLst>
                  <a:path w="342" h="794">
                    <a:moveTo>
                      <a:pt x="342" y="394"/>
                    </a:moveTo>
                    <a:lnTo>
                      <a:pt x="0" y="0"/>
                    </a:lnTo>
                    <a:lnTo>
                      <a:pt x="0" y="400"/>
                    </a:lnTo>
                    <a:lnTo>
                      <a:pt x="342" y="794"/>
                    </a:lnTo>
                    <a:lnTo>
                      <a:pt x="342" y="394"/>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7" name="Rectangle 45"/>
              <p:cNvSpPr>
                <a:spLocks noChangeArrowheads="1"/>
              </p:cNvSpPr>
              <p:nvPr/>
            </p:nvSpPr>
            <p:spPr bwMode="auto">
              <a:xfrm>
                <a:off x="10000420" y="4738644"/>
                <a:ext cx="729813" cy="213342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8" name="Freeform 46"/>
              <p:cNvSpPr>
                <a:spLocks/>
              </p:cNvSpPr>
              <p:nvPr/>
            </p:nvSpPr>
            <p:spPr bwMode="auto">
              <a:xfrm>
                <a:off x="9634443" y="4327407"/>
                <a:ext cx="1095790" cy="411237"/>
              </a:xfrm>
              <a:custGeom>
                <a:avLst/>
                <a:gdLst>
                  <a:gd name="T0" fmla="*/ 682 w 1024"/>
                  <a:gd name="T1" fmla="*/ 0 h 394"/>
                  <a:gd name="T2" fmla="*/ 0 w 1024"/>
                  <a:gd name="T3" fmla="*/ 0 h 394"/>
                  <a:gd name="T4" fmla="*/ 342 w 1024"/>
                  <a:gd name="T5" fmla="*/ 394 h 394"/>
                  <a:gd name="T6" fmla="*/ 1024 w 1024"/>
                  <a:gd name="T7" fmla="*/ 394 h 394"/>
                  <a:gd name="T8" fmla="*/ 682 w 1024"/>
                  <a:gd name="T9" fmla="*/ 0 h 394"/>
                </a:gdLst>
                <a:ahLst/>
                <a:cxnLst>
                  <a:cxn ang="0">
                    <a:pos x="T0" y="T1"/>
                  </a:cxn>
                  <a:cxn ang="0">
                    <a:pos x="T2" y="T3"/>
                  </a:cxn>
                  <a:cxn ang="0">
                    <a:pos x="T4" y="T5"/>
                  </a:cxn>
                  <a:cxn ang="0">
                    <a:pos x="T6" y="T7"/>
                  </a:cxn>
                  <a:cxn ang="0">
                    <a:pos x="T8" y="T9"/>
                  </a:cxn>
                </a:cxnLst>
                <a:rect l="0" t="0" r="r" b="b"/>
                <a:pathLst>
                  <a:path w="1024" h="394">
                    <a:moveTo>
                      <a:pt x="682" y="0"/>
                    </a:moveTo>
                    <a:lnTo>
                      <a:pt x="0" y="0"/>
                    </a:lnTo>
                    <a:lnTo>
                      <a:pt x="342" y="394"/>
                    </a:lnTo>
                    <a:lnTo>
                      <a:pt x="1024" y="394"/>
                    </a:lnTo>
                    <a:lnTo>
                      <a:pt x="682" y="0"/>
                    </a:ln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29" name="Freeform 47"/>
              <p:cNvSpPr>
                <a:spLocks/>
              </p:cNvSpPr>
              <p:nvPr/>
            </p:nvSpPr>
            <p:spPr bwMode="auto">
              <a:xfrm>
                <a:off x="9634443" y="4524676"/>
                <a:ext cx="365977" cy="484300"/>
              </a:xfrm>
              <a:custGeom>
                <a:avLst/>
                <a:gdLst>
                  <a:gd name="T0" fmla="*/ 342 w 342"/>
                  <a:gd name="T1" fmla="*/ 394 h 464"/>
                  <a:gd name="T2" fmla="*/ 0 w 342"/>
                  <a:gd name="T3" fmla="*/ 0 h 464"/>
                  <a:gd name="T4" fmla="*/ 0 w 342"/>
                  <a:gd name="T5" fmla="*/ 70 h 464"/>
                  <a:gd name="T6" fmla="*/ 342 w 342"/>
                  <a:gd name="T7" fmla="*/ 464 h 464"/>
                  <a:gd name="T8" fmla="*/ 342 w 342"/>
                  <a:gd name="T9" fmla="*/ 394 h 464"/>
                </a:gdLst>
                <a:ahLst/>
                <a:cxnLst>
                  <a:cxn ang="0">
                    <a:pos x="T0" y="T1"/>
                  </a:cxn>
                  <a:cxn ang="0">
                    <a:pos x="T2" y="T3"/>
                  </a:cxn>
                  <a:cxn ang="0">
                    <a:pos x="T4" y="T5"/>
                  </a:cxn>
                  <a:cxn ang="0">
                    <a:pos x="T6" y="T7"/>
                  </a:cxn>
                  <a:cxn ang="0">
                    <a:pos x="T8" y="T9"/>
                  </a:cxn>
                </a:cxnLst>
                <a:rect l="0" t="0" r="r" b="b"/>
                <a:pathLst>
                  <a:path w="342" h="464">
                    <a:moveTo>
                      <a:pt x="342" y="394"/>
                    </a:moveTo>
                    <a:lnTo>
                      <a:pt x="0" y="0"/>
                    </a:lnTo>
                    <a:lnTo>
                      <a:pt x="0" y="70"/>
                    </a:lnTo>
                    <a:lnTo>
                      <a:pt x="342" y="464"/>
                    </a:lnTo>
                    <a:lnTo>
                      <a:pt x="342" y="394"/>
                    </a:lnTo>
                    <a:close/>
                  </a:path>
                </a:pathLst>
              </a:custGeom>
              <a:solidFill>
                <a:schemeClr val="accent3">
                  <a:lumMod val="60000"/>
                  <a:lumOff val="40000"/>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0" name="Freeform 55"/>
              <p:cNvSpPr>
                <a:spLocks/>
              </p:cNvSpPr>
              <p:nvPr/>
            </p:nvSpPr>
            <p:spPr bwMode="auto">
              <a:xfrm>
                <a:off x="10000420" y="4862851"/>
                <a:ext cx="494389" cy="219188"/>
              </a:xfrm>
              <a:custGeom>
                <a:avLst/>
                <a:gdLst>
                  <a:gd name="T0" fmla="*/ 0 w 462"/>
                  <a:gd name="T1" fmla="*/ 70 h 210"/>
                  <a:gd name="T2" fmla="*/ 330 w 462"/>
                  <a:gd name="T3" fmla="*/ 70 h 210"/>
                  <a:gd name="T4" fmla="*/ 330 w 462"/>
                  <a:gd name="T5" fmla="*/ 0 h 210"/>
                  <a:gd name="T6" fmla="*/ 462 w 462"/>
                  <a:gd name="T7" fmla="*/ 105 h 210"/>
                  <a:gd name="T8" fmla="*/ 330 w 462"/>
                  <a:gd name="T9" fmla="*/ 210 h 210"/>
                  <a:gd name="T10" fmla="*/ 330 w 462"/>
                  <a:gd name="T11" fmla="*/ 140 h 210"/>
                  <a:gd name="T12" fmla="*/ 0 w 462"/>
                  <a:gd name="T13" fmla="*/ 140 h 210"/>
                  <a:gd name="T14" fmla="*/ 0 w 462"/>
                  <a:gd name="T15" fmla="*/ 7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2" h="210">
                    <a:moveTo>
                      <a:pt x="0" y="70"/>
                    </a:moveTo>
                    <a:lnTo>
                      <a:pt x="330" y="70"/>
                    </a:lnTo>
                    <a:lnTo>
                      <a:pt x="330" y="0"/>
                    </a:lnTo>
                    <a:lnTo>
                      <a:pt x="462" y="105"/>
                    </a:lnTo>
                    <a:lnTo>
                      <a:pt x="330" y="210"/>
                    </a:lnTo>
                    <a:lnTo>
                      <a:pt x="330" y="140"/>
                    </a:lnTo>
                    <a:lnTo>
                      <a:pt x="0" y="140"/>
                    </a:lnTo>
                    <a:lnTo>
                      <a:pt x="0" y="70"/>
                    </a:lnTo>
                    <a:close/>
                  </a:path>
                </a:pathLst>
              </a:custGeom>
              <a:solidFill>
                <a:schemeClr val="bg1">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1" name="Freeform 56"/>
              <p:cNvSpPr>
                <a:spLocks/>
              </p:cNvSpPr>
              <p:nvPr/>
            </p:nvSpPr>
            <p:spPr bwMode="auto">
              <a:xfrm>
                <a:off x="8173747" y="5162407"/>
                <a:ext cx="1095790" cy="412281"/>
              </a:xfrm>
              <a:custGeom>
                <a:avLst/>
                <a:gdLst>
                  <a:gd name="T0" fmla="*/ 682 w 1024"/>
                  <a:gd name="T1" fmla="*/ 0 h 395"/>
                  <a:gd name="T2" fmla="*/ 0 w 1024"/>
                  <a:gd name="T3" fmla="*/ 0 h 395"/>
                  <a:gd name="T4" fmla="*/ 340 w 1024"/>
                  <a:gd name="T5" fmla="*/ 395 h 395"/>
                  <a:gd name="T6" fmla="*/ 1024 w 1024"/>
                  <a:gd name="T7" fmla="*/ 395 h 395"/>
                  <a:gd name="T8" fmla="*/ 682 w 1024"/>
                  <a:gd name="T9" fmla="*/ 0 h 395"/>
                </a:gdLst>
                <a:ahLst/>
                <a:cxnLst>
                  <a:cxn ang="0">
                    <a:pos x="T0" y="T1"/>
                  </a:cxn>
                  <a:cxn ang="0">
                    <a:pos x="T2" y="T3"/>
                  </a:cxn>
                  <a:cxn ang="0">
                    <a:pos x="T4" y="T5"/>
                  </a:cxn>
                  <a:cxn ang="0">
                    <a:pos x="T6" y="T7"/>
                  </a:cxn>
                  <a:cxn ang="0">
                    <a:pos x="T8" y="T9"/>
                  </a:cxn>
                </a:cxnLst>
                <a:rect l="0" t="0" r="r" b="b"/>
                <a:pathLst>
                  <a:path w="1024" h="395">
                    <a:moveTo>
                      <a:pt x="682" y="0"/>
                    </a:moveTo>
                    <a:lnTo>
                      <a:pt x="0" y="0"/>
                    </a:lnTo>
                    <a:lnTo>
                      <a:pt x="340" y="395"/>
                    </a:lnTo>
                    <a:lnTo>
                      <a:pt x="1024" y="395"/>
                    </a:lnTo>
                    <a:lnTo>
                      <a:pt x="682"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2" name="Rectangle 57"/>
              <p:cNvSpPr>
                <a:spLocks noChangeArrowheads="1"/>
              </p:cNvSpPr>
              <p:nvPr/>
            </p:nvSpPr>
            <p:spPr bwMode="auto">
              <a:xfrm>
                <a:off x="8539355" y="5574688"/>
                <a:ext cx="731953" cy="129738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3" name="Freeform 58"/>
              <p:cNvSpPr>
                <a:spLocks/>
              </p:cNvSpPr>
              <p:nvPr/>
            </p:nvSpPr>
            <p:spPr bwMode="auto">
              <a:xfrm>
                <a:off x="8173747" y="5162407"/>
                <a:ext cx="363836" cy="1709661"/>
              </a:xfrm>
              <a:custGeom>
                <a:avLst/>
                <a:gdLst>
                  <a:gd name="T0" fmla="*/ 340 w 340"/>
                  <a:gd name="T1" fmla="*/ 395 h 1638"/>
                  <a:gd name="T2" fmla="*/ 0 w 340"/>
                  <a:gd name="T3" fmla="*/ 0 h 1638"/>
                  <a:gd name="T4" fmla="*/ 0 w 340"/>
                  <a:gd name="T5" fmla="*/ 1243 h 1638"/>
                  <a:gd name="T6" fmla="*/ 340 w 340"/>
                  <a:gd name="T7" fmla="*/ 1638 h 1638"/>
                  <a:gd name="T8" fmla="*/ 340 w 340"/>
                  <a:gd name="T9" fmla="*/ 395 h 1638"/>
                </a:gdLst>
                <a:ahLst/>
                <a:cxnLst>
                  <a:cxn ang="0">
                    <a:pos x="T0" y="T1"/>
                  </a:cxn>
                  <a:cxn ang="0">
                    <a:pos x="T2" y="T3"/>
                  </a:cxn>
                  <a:cxn ang="0">
                    <a:pos x="T4" y="T5"/>
                  </a:cxn>
                  <a:cxn ang="0">
                    <a:pos x="T6" y="T7"/>
                  </a:cxn>
                  <a:cxn ang="0">
                    <a:pos x="T8" y="T9"/>
                  </a:cxn>
                </a:cxnLst>
                <a:rect l="0" t="0" r="r" b="b"/>
                <a:pathLst>
                  <a:path w="340" h="1638">
                    <a:moveTo>
                      <a:pt x="340" y="395"/>
                    </a:moveTo>
                    <a:lnTo>
                      <a:pt x="0" y="0"/>
                    </a:lnTo>
                    <a:lnTo>
                      <a:pt x="0" y="1243"/>
                    </a:lnTo>
                    <a:lnTo>
                      <a:pt x="340" y="1638"/>
                    </a:lnTo>
                    <a:lnTo>
                      <a:pt x="340" y="39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4" name="Freeform 59"/>
              <p:cNvSpPr>
                <a:spLocks/>
              </p:cNvSpPr>
              <p:nvPr/>
            </p:nvSpPr>
            <p:spPr bwMode="auto">
              <a:xfrm>
                <a:off x="8537583" y="5698894"/>
                <a:ext cx="495460" cy="218144"/>
              </a:xfrm>
              <a:custGeom>
                <a:avLst/>
                <a:gdLst>
                  <a:gd name="T0" fmla="*/ 0 w 463"/>
                  <a:gd name="T1" fmla="*/ 70 h 209"/>
                  <a:gd name="T2" fmla="*/ 331 w 463"/>
                  <a:gd name="T3" fmla="*/ 70 h 209"/>
                  <a:gd name="T4" fmla="*/ 331 w 463"/>
                  <a:gd name="T5" fmla="*/ 0 h 209"/>
                  <a:gd name="T6" fmla="*/ 463 w 463"/>
                  <a:gd name="T7" fmla="*/ 105 h 209"/>
                  <a:gd name="T8" fmla="*/ 331 w 463"/>
                  <a:gd name="T9" fmla="*/ 209 h 209"/>
                  <a:gd name="T10" fmla="*/ 331 w 463"/>
                  <a:gd name="T11" fmla="*/ 140 h 209"/>
                  <a:gd name="T12" fmla="*/ 0 w 463"/>
                  <a:gd name="T13" fmla="*/ 140 h 209"/>
                  <a:gd name="T14" fmla="*/ 0 w 463"/>
                  <a:gd name="T15" fmla="*/ 70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209">
                    <a:moveTo>
                      <a:pt x="0" y="70"/>
                    </a:moveTo>
                    <a:lnTo>
                      <a:pt x="331" y="70"/>
                    </a:lnTo>
                    <a:lnTo>
                      <a:pt x="331" y="0"/>
                    </a:lnTo>
                    <a:lnTo>
                      <a:pt x="463" y="105"/>
                    </a:lnTo>
                    <a:lnTo>
                      <a:pt x="331" y="209"/>
                    </a:lnTo>
                    <a:lnTo>
                      <a:pt x="331" y="140"/>
                    </a:lnTo>
                    <a:lnTo>
                      <a:pt x="0" y="140"/>
                    </a:lnTo>
                    <a:lnTo>
                      <a:pt x="0" y="70"/>
                    </a:lnTo>
                    <a:close/>
                  </a:path>
                </a:pathLst>
              </a:custGeom>
              <a:solidFill>
                <a:schemeClr val="bg1">
                  <a:lumMod val="95000"/>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5" name="Freeform 60"/>
              <p:cNvSpPr>
                <a:spLocks/>
              </p:cNvSpPr>
              <p:nvPr/>
            </p:nvSpPr>
            <p:spPr bwMode="auto">
              <a:xfrm>
                <a:off x="8173747" y="5359675"/>
                <a:ext cx="363836" cy="485344"/>
              </a:xfrm>
              <a:custGeom>
                <a:avLst/>
                <a:gdLst>
                  <a:gd name="T0" fmla="*/ 340 w 340"/>
                  <a:gd name="T1" fmla="*/ 395 h 465"/>
                  <a:gd name="T2" fmla="*/ 0 w 340"/>
                  <a:gd name="T3" fmla="*/ 0 h 465"/>
                  <a:gd name="T4" fmla="*/ 0 w 340"/>
                  <a:gd name="T5" fmla="*/ 70 h 465"/>
                  <a:gd name="T6" fmla="*/ 340 w 340"/>
                  <a:gd name="T7" fmla="*/ 465 h 465"/>
                  <a:gd name="T8" fmla="*/ 340 w 340"/>
                  <a:gd name="T9" fmla="*/ 395 h 465"/>
                </a:gdLst>
                <a:ahLst/>
                <a:cxnLst>
                  <a:cxn ang="0">
                    <a:pos x="T0" y="T1"/>
                  </a:cxn>
                  <a:cxn ang="0">
                    <a:pos x="T2" y="T3"/>
                  </a:cxn>
                  <a:cxn ang="0">
                    <a:pos x="T4" y="T5"/>
                  </a:cxn>
                  <a:cxn ang="0">
                    <a:pos x="T6" y="T7"/>
                  </a:cxn>
                  <a:cxn ang="0">
                    <a:pos x="T8" y="T9"/>
                  </a:cxn>
                </a:cxnLst>
                <a:rect l="0" t="0" r="r" b="b"/>
                <a:pathLst>
                  <a:path w="340" h="465">
                    <a:moveTo>
                      <a:pt x="340" y="395"/>
                    </a:moveTo>
                    <a:lnTo>
                      <a:pt x="0" y="0"/>
                    </a:lnTo>
                    <a:lnTo>
                      <a:pt x="0" y="70"/>
                    </a:lnTo>
                    <a:lnTo>
                      <a:pt x="340" y="465"/>
                    </a:lnTo>
                    <a:lnTo>
                      <a:pt x="340" y="395"/>
                    </a:lnTo>
                    <a:close/>
                  </a:path>
                </a:pathLst>
              </a:custGeom>
              <a:solidFill>
                <a:schemeClr val="bg1">
                  <a:lumMod val="95000"/>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6" name="Rectangle 87"/>
              <p:cNvSpPr>
                <a:spLocks noChangeArrowheads="1"/>
              </p:cNvSpPr>
              <p:nvPr/>
            </p:nvSpPr>
            <p:spPr bwMode="auto">
              <a:xfrm>
                <a:off x="9269537" y="5156144"/>
                <a:ext cx="730883" cy="171592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7" name="Freeform 88"/>
              <p:cNvSpPr>
                <a:spLocks/>
              </p:cNvSpPr>
              <p:nvPr/>
            </p:nvSpPr>
            <p:spPr bwMode="auto">
              <a:xfrm>
                <a:off x="8903560" y="4744907"/>
                <a:ext cx="365977" cy="829781"/>
              </a:xfrm>
              <a:custGeom>
                <a:avLst/>
                <a:gdLst>
                  <a:gd name="T0" fmla="*/ 342 w 342"/>
                  <a:gd name="T1" fmla="*/ 394 h 795"/>
                  <a:gd name="T2" fmla="*/ 0 w 342"/>
                  <a:gd name="T3" fmla="*/ 0 h 795"/>
                  <a:gd name="T4" fmla="*/ 0 w 342"/>
                  <a:gd name="T5" fmla="*/ 400 h 795"/>
                  <a:gd name="T6" fmla="*/ 342 w 342"/>
                  <a:gd name="T7" fmla="*/ 795 h 795"/>
                  <a:gd name="T8" fmla="*/ 342 w 342"/>
                  <a:gd name="T9" fmla="*/ 394 h 795"/>
                </a:gdLst>
                <a:ahLst/>
                <a:cxnLst>
                  <a:cxn ang="0">
                    <a:pos x="T0" y="T1"/>
                  </a:cxn>
                  <a:cxn ang="0">
                    <a:pos x="T2" y="T3"/>
                  </a:cxn>
                  <a:cxn ang="0">
                    <a:pos x="T4" y="T5"/>
                  </a:cxn>
                  <a:cxn ang="0">
                    <a:pos x="T6" y="T7"/>
                  </a:cxn>
                  <a:cxn ang="0">
                    <a:pos x="T8" y="T9"/>
                  </a:cxn>
                </a:cxnLst>
                <a:rect l="0" t="0" r="r" b="b"/>
                <a:pathLst>
                  <a:path w="342" h="795">
                    <a:moveTo>
                      <a:pt x="342" y="394"/>
                    </a:moveTo>
                    <a:lnTo>
                      <a:pt x="0" y="0"/>
                    </a:lnTo>
                    <a:lnTo>
                      <a:pt x="0" y="400"/>
                    </a:lnTo>
                    <a:lnTo>
                      <a:pt x="342" y="795"/>
                    </a:lnTo>
                    <a:lnTo>
                      <a:pt x="342" y="394"/>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8" name="Freeform 89"/>
              <p:cNvSpPr>
                <a:spLocks/>
              </p:cNvSpPr>
              <p:nvPr/>
            </p:nvSpPr>
            <p:spPr bwMode="auto">
              <a:xfrm>
                <a:off x="8903560" y="4744907"/>
                <a:ext cx="1096860" cy="411237"/>
              </a:xfrm>
              <a:custGeom>
                <a:avLst/>
                <a:gdLst>
                  <a:gd name="T0" fmla="*/ 683 w 1025"/>
                  <a:gd name="T1" fmla="*/ 0 h 394"/>
                  <a:gd name="T2" fmla="*/ 0 w 1025"/>
                  <a:gd name="T3" fmla="*/ 0 h 394"/>
                  <a:gd name="T4" fmla="*/ 342 w 1025"/>
                  <a:gd name="T5" fmla="*/ 394 h 394"/>
                  <a:gd name="T6" fmla="*/ 1025 w 1025"/>
                  <a:gd name="T7" fmla="*/ 394 h 394"/>
                  <a:gd name="T8" fmla="*/ 683 w 1025"/>
                  <a:gd name="T9" fmla="*/ 0 h 394"/>
                </a:gdLst>
                <a:ahLst/>
                <a:cxnLst>
                  <a:cxn ang="0">
                    <a:pos x="T0" y="T1"/>
                  </a:cxn>
                  <a:cxn ang="0">
                    <a:pos x="T2" y="T3"/>
                  </a:cxn>
                  <a:cxn ang="0">
                    <a:pos x="T4" y="T5"/>
                  </a:cxn>
                  <a:cxn ang="0">
                    <a:pos x="T6" y="T7"/>
                  </a:cxn>
                  <a:cxn ang="0">
                    <a:pos x="T8" y="T9"/>
                  </a:cxn>
                </a:cxnLst>
                <a:rect l="0" t="0" r="r" b="b"/>
                <a:pathLst>
                  <a:path w="1025" h="394">
                    <a:moveTo>
                      <a:pt x="683" y="0"/>
                    </a:moveTo>
                    <a:lnTo>
                      <a:pt x="0" y="0"/>
                    </a:lnTo>
                    <a:lnTo>
                      <a:pt x="342" y="394"/>
                    </a:lnTo>
                    <a:lnTo>
                      <a:pt x="1025" y="394"/>
                    </a:lnTo>
                    <a:lnTo>
                      <a:pt x="683"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39" name="Freeform 90"/>
              <p:cNvSpPr>
                <a:spLocks/>
              </p:cNvSpPr>
              <p:nvPr/>
            </p:nvSpPr>
            <p:spPr bwMode="auto">
              <a:xfrm>
                <a:off x="8903560" y="4942175"/>
                <a:ext cx="365977" cy="484300"/>
              </a:xfrm>
              <a:custGeom>
                <a:avLst/>
                <a:gdLst>
                  <a:gd name="T0" fmla="*/ 342 w 342"/>
                  <a:gd name="T1" fmla="*/ 394 h 464"/>
                  <a:gd name="T2" fmla="*/ 0 w 342"/>
                  <a:gd name="T3" fmla="*/ 0 h 464"/>
                  <a:gd name="T4" fmla="*/ 0 w 342"/>
                  <a:gd name="T5" fmla="*/ 70 h 464"/>
                  <a:gd name="T6" fmla="*/ 342 w 342"/>
                  <a:gd name="T7" fmla="*/ 464 h 464"/>
                  <a:gd name="T8" fmla="*/ 342 w 342"/>
                  <a:gd name="T9" fmla="*/ 394 h 464"/>
                </a:gdLst>
                <a:ahLst/>
                <a:cxnLst>
                  <a:cxn ang="0">
                    <a:pos x="T0" y="T1"/>
                  </a:cxn>
                  <a:cxn ang="0">
                    <a:pos x="T2" y="T3"/>
                  </a:cxn>
                  <a:cxn ang="0">
                    <a:pos x="T4" y="T5"/>
                  </a:cxn>
                  <a:cxn ang="0">
                    <a:pos x="T6" y="T7"/>
                  </a:cxn>
                  <a:cxn ang="0">
                    <a:pos x="T8" y="T9"/>
                  </a:cxn>
                </a:cxnLst>
                <a:rect l="0" t="0" r="r" b="b"/>
                <a:pathLst>
                  <a:path w="342" h="464">
                    <a:moveTo>
                      <a:pt x="342" y="394"/>
                    </a:moveTo>
                    <a:lnTo>
                      <a:pt x="0" y="0"/>
                    </a:lnTo>
                    <a:lnTo>
                      <a:pt x="0" y="70"/>
                    </a:lnTo>
                    <a:lnTo>
                      <a:pt x="342" y="464"/>
                    </a:lnTo>
                    <a:lnTo>
                      <a:pt x="342" y="394"/>
                    </a:lnTo>
                    <a:close/>
                  </a:path>
                </a:pathLst>
              </a:custGeom>
              <a:solidFill>
                <a:schemeClr val="bg1">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40" name="Freeform 96"/>
              <p:cNvSpPr>
                <a:spLocks/>
              </p:cNvSpPr>
              <p:nvPr/>
            </p:nvSpPr>
            <p:spPr bwMode="auto">
              <a:xfrm>
                <a:off x="9269537" y="5281394"/>
                <a:ext cx="495460" cy="218144"/>
              </a:xfrm>
              <a:custGeom>
                <a:avLst/>
                <a:gdLst>
                  <a:gd name="T0" fmla="*/ 0 w 463"/>
                  <a:gd name="T1" fmla="*/ 69 h 209"/>
                  <a:gd name="T2" fmla="*/ 331 w 463"/>
                  <a:gd name="T3" fmla="*/ 69 h 209"/>
                  <a:gd name="T4" fmla="*/ 331 w 463"/>
                  <a:gd name="T5" fmla="*/ 0 h 209"/>
                  <a:gd name="T6" fmla="*/ 463 w 463"/>
                  <a:gd name="T7" fmla="*/ 104 h 209"/>
                  <a:gd name="T8" fmla="*/ 331 w 463"/>
                  <a:gd name="T9" fmla="*/ 209 h 209"/>
                  <a:gd name="T10" fmla="*/ 331 w 463"/>
                  <a:gd name="T11" fmla="*/ 139 h 209"/>
                  <a:gd name="T12" fmla="*/ 0 w 463"/>
                  <a:gd name="T13" fmla="*/ 139 h 209"/>
                  <a:gd name="T14" fmla="*/ 0 w 463"/>
                  <a:gd name="T15" fmla="*/ 69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209">
                    <a:moveTo>
                      <a:pt x="0" y="69"/>
                    </a:moveTo>
                    <a:lnTo>
                      <a:pt x="331" y="69"/>
                    </a:lnTo>
                    <a:lnTo>
                      <a:pt x="331" y="0"/>
                    </a:lnTo>
                    <a:lnTo>
                      <a:pt x="463" y="104"/>
                    </a:lnTo>
                    <a:lnTo>
                      <a:pt x="331" y="209"/>
                    </a:lnTo>
                    <a:lnTo>
                      <a:pt x="331" y="139"/>
                    </a:lnTo>
                    <a:lnTo>
                      <a:pt x="0" y="139"/>
                    </a:lnTo>
                    <a:lnTo>
                      <a:pt x="0" y="69"/>
                    </a:lnTo>
                    <a:close/>
                  </a:path>
                </a:pathLst>
              </a:custGeom>
              <a:solidFill>
                <a:schemeClr val="bg1">
                  <a:alpha val="6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grpSp>
          <p:nvGrpSpPr>
            <p:cNvPr id="13" name="Group 12"/>
            <p:cNvGrpSpPr/>
            <p:nvPr/>
          </p:nvGrpSpPr>
          <p:grpSpPr>
            <a:xfrm>
              <a:off x="1600201" y="5381783"/>
              <a:ext cx="1879021" cy="412281"/>
              <a:chOff x="6236665" y="5099395"/>
              <a:chExt cx="1879021" cy="412281"/>
            </a:xfrm>
          </p:grpSpPr>
          <p:sp>
            <p:nvSpPr>
              <p:cNvPr id="14" name="Freeform 56"/>
              <p:cNvSpPr>
                <a:spLocks/>
              </p:cNvSpPr>
              <p:nvPr/>
            </p:nvSpPr>
            <p:spPr bwMode="auto">
              <a:xfrm>
                <a:off x="7019896" y="5099395"/>
                <a:ext cx="1095790" cy="412281"/>
              </a:xfrm>
              <a:custGeom>
                <a:avLst/>
                <a:gdLst>
                  <a:gd name="T0" fmla="*/ 682 w 1024"/>
                  <a:gd name="T1" fmla="*/ 0 h 395"/>
                  <a:gd name="T2" fmla="*/ 0 w 1024"/>
                  <a:gd name="T3" fmla="*/ 0 h 395"/>
                  <a:gd name="T4" fmla="*/ 340 w 1024"/>
                  <a:gd name="T5" fmla="*/ 395 h 395"/>
                  <a:gd name="T6" fmla="*/ 1024 w 1024"/>
                  <a:gd name="T7" fmla="*/ 395 h 395"/>
                  <a:gd name="T8" fmla="*/ 682 w 1024"/>
                  <a:gd name="T9" fmla="*/ 0 h 395"/>
                </a:gdLst>
                <a:ahLst/>
                <a:cxnLst>
                  <a:cxn ang="0">
                    <a:pos x="T0" y="T1"/>
                  </a:cxn>
                  <a:cxn ang="0">
                    <a:pos x="T2" y="T3"/>
                  </a:cxn>
                  <a:cxn ang="0">
                    <a:pos x="T4" y="T5"/>
                  </a:cxn>
                  <a:cxn ang="0">
                    <a:pos x="T6" y="T7"/>
                  </a:cxn>
                  <a:cxn ang="0">
                    <a:pos x="T8" y="T9"/>
                  </a:cxn>
                </a:cxnLst>
                <a:rect l="0" t="0" r="r" b="b"/>
                <a:pathLst>
                  <a:path w="1024" h="395">
                    <a:moveTo>
                      <a:pt x="682" y="0"/>
                    </a:moveTo>
                    <a:lnTo>
                      <a:pt x="0" y="0"/>
                    </a:lnTo>
                    <a:lnTo>
                      <a:pt x="340" y="395"/>
                    </a:lnTo>
                    <a:lnTo>
                      <a:pt x="1024" y="395"/>
                    </a:lnTo>
                    <a:lnTo>
                      <a:pt x="682"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5" name="Freeform 56"/>
              <p:cNvSpPr>
                <a:spLocks/>
              </p:cNvSpPr>
              <p:nvPr/>
            </p:nvSpPr>
            <p:spPr bwMode="auto">
              <a:xfrm>
                <a:off x="6236665" y="5099395"/>
                <a:ext cx="1205369" cy="412281"/>
              </a:xfrm>
              <a:custGeom>
                <a:avLst/>
                <a:gdLst>
                  <a:gd name="T0" fmla="*/ 682 w 1024"/>
                  <a:gd name="T1" fmla="*/ 0 h 395"/>
                  <a:gd name="T2" fmla="*/ 0 w 1024"/>
                  <a:gd name="T3" fmla="*/ 0 h 395"/>
                  <a:gd name="T4" fmla="*/ 340 w 1024"/>
                  <a:gd name="T5" fmla="*/ 395 h 395"/>
                  <a:gd name="T6" fmla="*/ 1024 w 1024"/>
                  <a:gd name="T7" fmla="*/ 395 h 395"/>
                  <a:gd name="T8" fmla="*/ 682 w 1024"/>
                  <a:gd name="T9" fmla="*/ 0 h 395"/>
                </a:gdLst>
                <a:ahLst/>
                <a:cxnLst>
                  <a:cxn ang="0">
                    <a:pos x="T0" y="T1"/>
                  </a:cxn>
                  <a:cxn ang="0">
                    <a:pos x="T2" y="T3"/>
                  </a:cxn>
                  <a:cxn ang="0">
                    <a:pos x="T4" y="T5"/>
                  </a:cxn>
                  <a:cxn ang="0">
                    <a:pos x="T6" y="T7"/>
                  </a:cxn>
                  <a:cxn ang="0">
                    <a:pos x="T8" y="T9"/>
                  </a:cxn>
                </a:cxnLst>
                <a:rect l="0" t="0" r="r" b="b"/>
                <a:pathLst>
                  <a:path w="1024" h="395">
                    <a:moveTo>
                      <a:pt x="682" y="0"/>
                    </a:moveTo>
                    <a:lnTo>
                      <a:pt x="0" y="0"/>
                    </a:lnTo>
                    <a:lnTo>
                      <a:pt x="340" y="395"/>
                    </a:lnTo>
                    <a:lnTo>
                      <a:pt x="1024" y="395"/>
                    </a:lnTo>
                    <a:lnTo>
                      <a:pt x="682"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351"/>
              </a:p>
            </p:txBody>
          </p:sp>
        </p:grpSp>
      </p:grpSp>
      <p:grpSp>
        <p:nvGrpSpPr>
          <p:cNvPr id="41" name="Group 40"/>
          <p:cNvGrpSpPr/>
          <p:nvPr/>
        </p:nvGrpSpPr>
        <p:grpSpPr>
          <a:xfrm>
            <a:off x="459881" y="1818161"/>
            <a:ext cx="7417496" cy="1715191"/>
            <a:chOff x="683717" y="4871473"/>
            <a:chExt cx="7417496" cy="1715191"/>
          </a:xfrm>
        </p:grpSpPr>
        <p:grpSp>
          <p:nvGrpSpPr>
            <p:cNvPr id="42" name="Group 41"/>
            <p:cNvGrpSpPr/>
            <p:nvPr/>
          </p:nvGrpSpPr>
          <p:grpSpPr>
            <a:xfrm>
              <a:off x="683717" y="4876836"/>
              <a:ext cx="707455" cy="764880"/>
              <a:chOff x="4459441" y="3503594"/>
              <a:chExt cx="707454" cy="764880"/>
            </a:xfrm>
          </p:grpSpPr>
          <p:sp>
            <p:nvSpPr>
              <p:cNvPr id="56" name="Rectangle 55"/>
              <p:cNvSpPr/>
              <p:nvPr/>
            </p:nvSpPr>
            <p:spPr>
              <a:xfrm>
                <a:off x="4459441" y="3521679"/>
                <a:ext cx="700612" cy="7467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7" name="Oval 56"/>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Sosa" pitchFamily="2" charset="0"/>
                  </a:rPr>
                  <a:t>Ñ</a:t>
                </a:r>
                <a:r>
                  <a:rPr lang="en-US" sz="3200" dirty="0"/>
                  <a:t> </a:t>
                </a:r>
                <a:endParaRPr lang="en-US" sz="3200" dirty="0">
                  <a:solidFill>
                    <a:schemeClr val="bg1"/>
                  </a:solidFill>
                  <a:latin typeface="Sosa" pitchFamily="2" charset="0"/>
                </a:endParaRPr>
              </a:p>
            </p:txBody>
          </p:sp>
        </p:grpSp>
        <p:grpSp>
          <p:nvGrpSpPr>
            <p:cNvPr id="43" name="Group 42"/>
            <p:cNvGrpSpPr/>
            <p:nvPr/>
          </p:nvGrpSpPr>
          <p:grpSpPr>
            <a:xfrm>
              <a:off x="683717" y="5821784"/>
              <a:ext cx="707455" cy="764880"/>
              <a:chOff x="5400121" y="3503594"/>
              <a:chExt cx="707454" cy="764880"/>
            </a:xfrm>
          </p:grpSpPr>
          <p:sp>
            <p:nvSpPr>
              <p:cNvPr id="54" name="Rectangle 53"/>
              <p:cNvSpPr/>
              <p:nvPr/>
            </p:nvSpPr>
            <p:spPr>
              <a:xfrm>
                <a:off x="5400121" y="3521679"/>
                <a:ext cx="700612" cy="7467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5" name="Oval 54"/>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Sosa" pitchFamily="2" charset="0"/>
                  </a:rPr>
                  <a:t>Ĥ</a:t>
                </a:r>
                <a:endParaRPr lang="en-US" sz="3200" dirty="0">
                  <a:solidFill>
                    <a:schemeClr val="bg1"/>
                  </a:solidFill>
                  <a:latin typeface="Sosa" pitchFamily="2" charset="0"/>
                </a:endParaRPr>
              </a:p>
            </p:txBody>
          </p:sp>
        </p:grpSp>
        <p:grpSp>
          <p:nvGrpSpPr>
            <p:cNvPr id="44" name="Group 43"/>
            <p:cNvGrpSpPr/>
            <p:nvPr/>
          </p:nvGrpSpPr>
          <p:grpSpPr>
            <a:xfrm>
              <a:off x="4472354" y="4871473"/>
              <a:ext cx="707455" cy="764880"/>
              <a:chOff x="4459441" y="3503594"/>
              <a:chExt cx="707454" cy="764880"/>
            </a:xfrm>
          </p:grpSpPr>
          <p:sp>
            <p:nvSpPr>
              <p:cNvPr id="52" name="Rectangle 51"/>
              <p:cNvSpPr/>
              <p:nvPr/>
            </p:nvSpPr>
            <p:spPr>
              <a:xfrm>
                <a:off x="4459441" y="3521679"/>
                <a:ext cx="700612" cy="746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3" name="Oval 52"/>
              <p:cNvSpPr/>
              <p:nvPr/>
            </p:nvSpPr>
            <p:spPr>
              <a:xfrm>
                <a:off x="446482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a:latin typeface="Sosa" pitchFamily="2" charset="0"/>
                  </a:rPr>
                  <a:t>1</a:t>
                </a:r>
                <a:endParaRPr lang="en-US" sz="3200" dirty="0">
                  <a:solidFill>
                    <a:schemeClr val="bg1"/>
                  </a:solidFill>
                  <a:latin typeface="Sosa" pitchFamily="2" charset="0"/>
                </a:endParaRPr>
              </a:p>
            </p:txBody>
          </p:sp>
        </p:grpSp>
        <p:grpSp>
          <p:nvGrpSpPr>
            <p:cNvPr id="45" name="Group 44"/>
            <p:cNvGrpSpPr/>
            <p:nvPr/>
          </p:nvGrpSpPr>
          <p:grpSpPr>
            <a:xfrm>
              <a:off x="4472354" y="5816421"/>
              <a:ext cx="707455" cy="764880"/>
              <a:chOff x="5400121" y="3503594"/>
              <a:chExt cx="707454" cy="764880"/>
            </a:xfrm>
          </p:grpSpPr>
          <p:sp>
            <p:nvSpPr>
              <p:cNvPr id="50" name="Rectangle 49"/>
              <p:cNvSpPr/>
              <p:nvPr/>
            </p:nvSpPr>
            <p:spPr>
              <a:xfrm>
                <a:off x="5400121" y="3521679"/>
                <a:ext cx="700612" cy="7467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1" name="Oval 50"/>
              <p:cNvSpPr/>
              <p:nvPr/>
            </p:nvSpPr>
            <p:spPr>
              <a:xfrm>
                <a:off x="5405507" y="3503594"/>
                <a:ext cx="702068" cy="759517"/>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a:latin typeface="Sosa" pitchFamily="2" charset="0"/>
                  </a:rPr>
                  <a:t>q</a:t>
                </a:r>
                <a:endParaRPr lang="en-US" sz="3200" dirty="0">
                  <a:solidFill>
                    <a:schemeClr val="bg1"/>
                  </a:solidFill>
                  <a:latin typeface="Sosa" pitchFamily="2" charset="0"/>
                </a:endParaRPr>
              </a:p>
            </p:txBody>
          </p:sp>
        </p:grpSp>
        <p:sp>
          <p:nvSpPr>
            <p:cNvPr id="46" name="Content Placeholder 2"/>
            <p:cNvSpPr txBox="1">
              <a:spLocks/>
            </p:cNvSpPr>
            <p:nvPr/>
          </p:nvSpPr>
          <p:spPr>
            <a:xfrm>
              <a:off x="1585536" y="497267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dirty="0">
                  <a:solidFill>
                    <a:schemeClr val="tx2"/>
                  </a:solidFill>
                </a:rPr>
                <a:t>Clever &amp; Intellegence</a:t>
              </a:r>
              <a:r>
                <a:rPr lang="en-US" b="1" dirty="0">
                  <a:solidFill>
                    <a:schemeClr val="tx2"/>
                  </a:solidFill>
                </a:rPr>
                <a:t/>
              </a:r>
              <a:br>
                <a:rPr lang="en-US" b="1" dirty="0">
                  <a:solidFill>
                    <a:schemeClr val="tx2"/>
                  </a:solidFill>
                </a:rPr>
              </a:br>
              <a:r>
                <a:rPr lang="en-US" sz="1100" dirty="0">
                  <a:solidFill>
                    <a:schemeClr val="tx2"/>
                  </a:solidFill>
                </a:rPr>
                <a:t>Lorem ipsum dolor sit amet, consectetur adipiscing elit. </a:t>
              </a:r>
            </a:p>
          </p:txBody>
        </p:sp>
        <p:sp>
          <p:nvSpPr>
            <p:cNvPr id="47" name="Content Placeholder 2"/>
            <p:cNvSpPr txBox="1">
              <a:spLocks/>
            </p:cNvSpPr>
            <p:nvPr/>
          </p:nvSpPr>
          <p:spPr>
            <a:xfrm>
              <a:off x="1606062" y="5886748"/>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dirty="0">
                  <a:solidFill>
                    <a:schemeClr val="tx2"/>
                  </a:solidFill>
                </a:rPr>
                <a:t>Strong &amp; Energic</a:t>
              </a:r>
              <a:r>
                <a:rPr lang="en-US" b="1" dirty="0">
                  <a:solidFill>
                    <a:schemeClr val="tx2"/>
                  </a:solidFill>
                </a:rPr>
                <a:t/>
              </a:r>
              <a:br>
                <a:rPr lang="en-US" b="1" dirty="0">
                  <a:solidFill>
                    <a:schemeClr val="tx2"/>
                  </a:solidFill>
                </a:rPr>
              </a:br>
              <a:r>
                <a:rPr lang="en-US" sz="1100" dirty="0" err="1">
                  <a:solidFill>
                    <a:schemeClr val="tx2"/>
                  </a:solidFill>
                </a:rPr>
                <a:t>Lorem</a:t>
              </a:r>
              <a:r>
                <a:rPr lang="en-US" sz="1100" dirty="0">
                  <a:solidFill>
                    <a:schemeClr val="tx2"/>
                  </a:solidFill>
                </a:rPr>
                <a:t> ipsum dolor sit amet, consectetur adipiscing elit. </a:t>
              </a:r>
            </a:p>
          </p:txBody>
        </p:sp>
        <p:sp>
          <p:nvSpPr>
            <p:cNvPr id="48" name="Content Placeholder 2"/>
            <p:cNvSpPr txBox="1">
              <a:spLocks/>
            </p:cNvSpPr>
            <p:nvPr/>
          </p:nvSpPr>
          <p:spPr>
            <a:xfrm>
              <a:off x="5408759" y="4975564"/>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dirty="0">
                  <a:solidFill>
                    <a:schemeClr val="tx2"/>
                  </a:solidFill>
                </a:rPr>
                <a:t>Clever &amp; Intellegence</a:t>
              </a:r>
              <a:r>
                <a:rPr lang="en-US" b="1" dirty="0">
                  <a:solidFill>
                    <a:schemeClr val="tx2"/>
                  </a:solidFill>
                </a:rPr>
                <a:t/>
              </a:r>
              <a:br>
                <a:rPr lang="en-US" b="1" dirty="0">
                  <a:solidFill>
                    <a:schemeClr val="tx2"/>
                  </a:solidFill>
                </a:rPr>
              </a:br>
              <a:r>
                <a:rPr lang="en-US" sz="1100" dirty="0">
                  <a:solidFill>
                    <a:schemeClr val="tx2"/>
                  </a:solidFill>
                </a:rPr>
                <a:t>Lorem ipsum dolor sit amet, consectetur adipiscing elit. </a:t>
              </a:r>
            </a:p>
          </p:txBody>
        </p:sp>
        <p:sp>
          <p:nvSpPr>
            <p:cNvPr id="49" name="Content Placeholder 2"/>
            <p:cNvSpPr txBox="1">
              <a:spLocks/>
            </p:cNvSpPr>
            <p:nvPr/>
          </p:nvSpPr>
          <p:spPr>
            <a:xfrm>
              <a:off x="5429285" y="5889636"/>
              <a:ext cx="2671928" cy="6891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dirty="0">
                  <a:solidFill>
                    <a:schemeClr val="tx2"/>
                  </a:solidFill>
                </a:rPr>
                <a:t>Strong &amp; Energic</a:t>
              </a:r>
              <a:r>
                <a:rPr lang="en-US" b="1" dirty="0">
                  <a:solidFill>
                    <a:schemeClr val="tx2"/>
                  </a:solidFill>
                </a:rPr>
                <a:t/>
              </a:r>
              <a:br>
                <a:rPr lang="en-US" b="1" dirty="0">
                  <a:solidFill>
                    <a:schemeClr val="tx2"/>
                  </a:solidFill>
                </a:rPr>
              </a:br>
              <a:r>
                <a:rPr lang="en-US" sz="1100" dirty="0" err="1">
                  <a:solidFill>
                    <a:schemeClr val="tx2"/>
                  </a:solidFill>
                </a:rPr>
                <a:t>Lorem</a:t>
              </a:r>
              <a:r>
                <a:rPr lang="en-US" sz="1100" dirty="0">
                  <a:solidFill>
                    <a:schemeClr val="tx2"/>
                  </a:solidFill>
                </a:rPr>
                <a:t> ipsum dolor sit amet, consectetur adipiscing elit. </a:t>
              </a:r>
            </a:p>
          </p:txBody>
        </p:sp>
      </p:grpSp>
      <p:sp>
        <p:nvSpPr>
          <p:cNvPr id="58" name="Content Placeholder 2"/>
          <p:cNvSpPr txBox="1">
            <a:spLocks/>
          </p:cNvSpPr>
          <p:nvPr/>
        </p:nvSpPr>
        <p:spPr>
          <a:xfrm>
            <a:off x="324724" y="4010321"/>
            <a:ext cx="7314017" cy="902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dirty="0">
                <a:solidFill>
                  <a:schemeClr val="bg1">
                    <a:lumMod val="75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t>
            </a:r>
            <a:r>
              <a:rPr lang="en-US" sz="1100" dirty="0" err="1">
                <a:solidFill>
                  <a:schemeClr val="bg1">
                    <a:lumMod val="75000"/>
                  </a:schemeClr>
                </a:solidFill>
              </a:rPr>
              <a:t>augue</a:t>
            </a:r>
            <a:r>
              <a:rPr lang="en-US" sz="1100" dirty="0">
                <a:solidFill>
                  <a:schemeClr val="bg1">
                    <a:lumMod val="75000"/>
                  </a:schemeClr>
                </a:solidFill>
              </a:rPr>
              <a:t>. </a:t>
            </a:r>
            <a:r>
              <a:rPr lang="en-US" sz="1100" dirty="0" err="1">
                <a:solidFill>
                  <a:schemeClr val="bg1">
                    <a:lumMod val="75000"/>
                  </a:schemeClr>
                </a:solidFill>
              </a:rPr>
              <a:t>Lorem</a:t>
            </a:r>
            <a:r>
              <a:rPr lang="en-US" sz="1100" dirty="0">
                <a:solidFill>
                  <a:schemeClr val="bg1">
                    <a:lumMod val="75000"/>
                  </a:schemeClr>
                </a:solidFill>
              </a:rPr>
              <a:t> </a:t>
            </a:r>
            <a:r>
              <a:rPr lang="en-US" sz="1100" dirty="0" err="1">
                <a:solidFill>
                  <a:schemeClr val="bg1">
                    <a:lumMod val="75000"/>
                  </a:schemeClr>
                </a:solidFill>
              </a:rPr>
              <a:t>ipsum</a:t>
            </a:r>
            <a:r>
              <a:rPr lang="en-US" sz="1100" dirty="0">
                <a:solidFill>
                  <a:schemeClr val="bg1">
                    <a:lumMod val="75000"/>
                  </a:schemeClr>
                </a:solidFill>
              </a:rPr>
              <a:t> dolor sit </a:t>
            </a:r>
            <a:r>
              <a:rPr lang="en-US" sz="1100" dirty="0" err="1">
                <a:solidFill>
                  <a:schemeClr val="bg1">
                    <a:lumMod val="75000"/>
                  </a:schemeClr>
                </a:solidFill>
              </a:rPr>
              <a:t>amet</a:t>
            </a:r>
            <a:r>
              <a:rPr lang="en-US" sz="1100" dirty="0">
                <a:solidFill>
                  <a:schemeClr val="bg1">
                    <a:lumMod val="75000"/>
                  </a:schemeClr>
                </a:solidFill>
              </a:rPr>
              <a:t>, </a:t>
            </a:r>
            <a:r>
              <a:rPr lang="en-US" sz="1100" dirty="0" err="1">
                <a:solidFill>
                  <a:schemeClr val="bg1">
                    <a:lumMod val="75000"/>
                  </a:schemeClr>
                </a:solidFill>
              </a:rPr>
              <a:t>consectetur</a:t>
            </a:r>
            <a:r>
              <a:rPr lang="en-US" sz="1100" dirty="0">
                <a:solidFill>
                  <a:schemeClr val="bg1">
                    <a:lumMod val="75000"/>
                  </a:schemeClr>
                </a:solidFill>
              </a:rPr>
              <a:t> </a:t>
            </a:r>
            <a:r>
              <a:rPr lang="en-US" sz="1100" dirty="0" err="1">
                <a:solidFill>
                  <a:schemeClr val="bg1">
                    <a:lumMod val="75000"/>
                  </a:schemeClr>
                </a:solidFill>
              </a:rPr>
              <a:t>adipiscing</a:t>
            </a:r>
            <a:r>
              <a:rPr lang="en-US" sz="1100" dirty="0">
                <a:solidFill>
                  <a:schemeClr val="bg1">
                    <a:lumMod val="75000"/>
                  </a:schemeClr>
                </a:solidFill>
              </a:rPr>
              <a:t> </a:t>
            </a:r>
            <a:r>
              <a:rPr lang="en-US" sz="1100" dirty="0" err="1">
                <a:solidFill>
                  <a:schemeClr val="bg1">
                    <a:lumMod val="75000"/>
                  </a:schemeClr>
                </a:solidFill>
              </a:rPr>
              <a:t>elit</a:t>
            </a:r>
            <a:r>
              <a:rPr lang="en-US" sz="1100" dirty="0">
                <a:solidFill>
                  <a:schemeClr val="bg1">
                    <a:lumMod val="75000"/>
                  </a:schemeClr>
                </a:solidFill>
              </a:rPr>
              <a:t>. </a:t>
            </a:r>
            <a:r>
              <a:rPr lang="en-US" sz="1100" dirty="0" err="1">
                <a:solidFill>
                  <a:schemeClr val="bg1">
                    <a:lumMod val="75000"/>
                  </a:schemeClr>
                </a:solidFill>
              </a:rPr>
              <a:t>Curabitur</a:t>
            </a:r>
            <a:r>
              <a:rPr lang="en-US" sz="1100" dirty="0">
                <a:solidFill>
                  <a:schemeClr val="bg1">
                    <a:lumMod val="75000"/>
                  </a:schemeClr>
                </a:solidFill>
              </a:rPr>
              <a:t> </a:t>
            </a:r>
            <a:r>
              <a:rPr lang="en-US" sz="1100" dirty="0" err="1">
                <a:solidFill>
                  <a:schemeClr val="bg1">
                    <a:lumMod val="75000"/>
                  </a:schemeClr>
                </a:solidFill>
              </a:rPr>
              <a:t>elementum</a:t>
            </a:r>
            <a:r>
              <a:rPr lang="en-US" sz="1100" dirty="0">
                <a:solidFill>
                  <a:schemeClr val="bg1">
                    <a:lumMod val="75000"/>
                  </a:schemeClr>
                </a:solidFill>
              </a:rPr>
              <a:t> </a:t>
            </a:r>
            <a:r>
              <a:rPr lang="en-US" sz="1100" dirty="0" err="1">
                <a:solidFill>
                  <a:schemeClr val="bg1">
                    <a:lumMod val="75000"/>
                  </a:schemeClr>
                </a:solidFill>
              </a:rPr>
              <a:t>posuere</a:t>
            </a:r>
            <a:r>
              <a:rPr lang="en-US" sz="1100" dirty="0">
                <a:solidFill>
                  <a:schemeClr val="bg1">
                    <a:lumMod val="75000"/>
                  </a:schemeClr>
                </a:solidFill>
              </a:rPr>
              <a:t> </a:t>
            </a:r>
            <a:r>
              <a:rPr lang="en-US" sz="1100" dirty="0" err="1">
                <a:solidFill>
                  <a:schemeClr val="bg1">
                    <a:lumMod val="75000"/>
                  </a:schemeClr>
                </a:solidFill>
              </a:rPr>
              <a:t>pretium</a:t>
            </a:r>
            <a:r>
              <a:rPr lang="en-US" sz="1100">
                <a:solidFill>
                  <a:schemeClr val="bg1">
                    <a:lumMod val="75000"/>
                  </a:schemeClr>
                </a:solidFill>
              </a:rPr>
              <a:t>. </a:t>
            </a:r>
            <a:endParaRPr lang="id-ID" sz="1100" dirty="0">
              <a:solidFill>
                <a:schemeClr val="bg1">
                  <a:lumMod val="75000"/>
                </a:schemeClr>
              </a:solidFill>
            </a:endParaRPr>
          </a:p>
        </p:txBody>
      </p:sp>
      <p:sp>
        <p:nvSpPr>
          <p:cNvPr id="59" name="Rectangle 58"/>
          <p:cNvSpPr/>
          <p:nvPr/>
        </p:nvSpPr>
        <p:spPr>
          <a:xfrm>
            <a:off x="445124" y="1243344"/>
            <a:ext cx="2164375" cy="400110"/>
          </a:xfrm>
          <a:prstGeom prst="rect">
            <a:avLst/>
          </a:prstGeom>
        </p:spPr>
        <p:txBody>
          <a:bodyPr wrap="none">
            <a:spAutoFit/>
          </a:bodyPr>
          <a:lstStyle/>
          <a:p>
            <a:r>
              <a:rPr lang="en-US" sz="2000" b="1" dirty="0">
                <a:solidFill>
                  <a:schemeClr val="tx2"/>
                </a:solidFill>
                <a:latin typeface="Roboto" panose="02000000000000000000" pitchFamily="2" charset="0"/>
                <a:ea typeface="Roboto" panose="02000000000000000000" pitchFamily="2" charset="0"/>
                <a:cs typeface="Lato" panose="020F0502020204030203" pitchFamily="34" charset="0"/>
              </a:rPr>
              <a:t>How This Work </a:t>
            </a:r>
            <a:r>
              <a:rPr lang="en-US" sz="2000">
                <a:solidFill>
                  <a:schemeClr val="tx2"/>
                </a:solidFill>
                <a:latin typeface="Lato" panose="020F0502020204030203" pitchFamily="34" charset="0"/>
                <a:ea typeface="Open Sans" pitchFamily="34" charset="0"/>
                <a:cs typeface="Lato" panose="020F0502020204030203" pitchFamily="34" charset="0"/>
              </a:rPr>
              <a:t>? </a:t>
            </a:r>
            <a:endParaRPr lang="en-US" sz="2000" dirty="0">
              <a:solidFill>
                <a:schemeClr val="tx2"/>
              </a:solidFill>
              <a:latin typeface="Lato" panose="020F0502020204030203" pitchFamily="34" charset="0"/>
              <a:ea typeface="Open Sans" pitchFamily="34" charset="0"/>
              <a:cs typeface="Lato" panose="020F0502020204030203" pitchFamily="34" charset="0"/>
            </a:endParaRPr>
          </a:p>
        </p:txBody>
      </p:sp>
      <p:grpSp>
        <p:nvGrpSpPr>
          <p:cNvPr id="60" name="Group 59"/>
          <p:cNvGrpSpPr>
            <a:grpSpLocks noChangeAspect="1"/>
          </p:cNvGrpSpPr>
          <p:nvPr/>
        </p:nvGrpSpPr>
        <p:grpSpPr>
          <a:xfrm>
            <a:off x="10783319" y="6131859"/>
            <a:ext cx="704634" cy="721904"/>
            <a:chOff x="497420" y="3238498"/>
            <a:chExt cx="431802" cy="442385"/>
          </a:xfrm>
        </p:grpSpPr>
        <p:sp>
          <p:nvSpPr>
            <p:cNvPr id="61" name="Rectangle 357"/>
            <p:cNvSpPr>
              <a:spLocks noChangeArrowheads="1"/>
            </p:cNvSpPr>
            <p:nvPr/>
          </p:nvSpPr>
          <p:spPr bwMode="auto">
            <a:xfrm>
              <a:off x="497420" y="3238498"/>
              <a:ext cx="431802" cy="442385"/>
            </a:xfrm>
            <a:prstGeom prst="rect">
              <a:avLst/>
            </a:prstGeom>
            <a:solidFill>
              <a:schemeClr val="accent2"/>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2" name="Freeform 358"/>
            <p:cNvSpPr>
              <a:spLocks/>
            </p:cNvSpPr>
            <p:nvPr/>
          </p:nvSpPr>
          <p:spPr bwMode="auto">
            <a:xfrm>
              <a:off x="649821" y="3318932"/>
              <a:ext cx="279401" cy="361951"/>
            </a:xfrm>
            <a:custGeom>
              <a:avLst/>
              <a:gdLst/>
              <a:ahLst/>
              <a:cxnLst>
                <a:cxn ang="0">
                  <a:pos x="69" y="32"/>
                </a:cxn>
                <a:cxn ang="0">
                  <a:pos x="58" y="43"/>
                </a:cxn>
                <a:cxn ang="0">
                  <a:pos x="15" y="0"/>
                </a:cxn>
                <a:cxn ang="0">
                  <a:pos x="0" y="9"/>
                </a:cxn>
                <a:cxn ang="0">
                  <a:pos x="4" y="99"/>
                </a:cxn>
                <a:cxn ang="0">
                  <a:pos x="73" y="171"/>
                </a:cxn>
                <a:cxn ang="0">
                  <a:pos x="132" y="171"/>
                </a:cxn>
                <a:cxn ang="0">
                  <a:pos x="132" y="96"/>
                </a:cxn>
                <a:cxn ang="0">
                  <a:pos x="69" y="32"/>
                </a:cxn>
              </a:cxnLst>
              <a:rect l="0" t="0" r="r" b="b"/>
              <a:pathLst>
                <a:path w="132" h="171">
                  <a:moveTo>
                    <a:pt x="69" y="32"/>
                  </a:moveTo>
                  <a:lnTo>
                    <a:pt x="58" y="43"/>
                  </a:lnTo>
                  <a:lnTo>
                    <a:pt x="15" y="0"/>
                  </a:lnTo>
                  <a:lnTo>
                    <a:pt x="0" y="9"/>
                  </a:lnTo>
                  <a:lnTo>
                    <a:pt x="4" y="99"/>
                  </a:lnTo>
                  <a:lnTo>
                    <a:pt x="73" y="171"/>
                  </a:lnTo>
                  <a:lnTo>
                    <a:pt x="132" y="171"/>
                  </a:lnTo>
                  <a:lnTo>
                    <a:pt x="132" y="96"/>
                  </a:lnTo>
                  <a:lnTo>
                    <a:pt x="69" y="32"/>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3" name="Freeform 359"/>
            <p:cNvSpPr>
              <a:spLocks noEditPoints="1"/>
            </p:cNvSpPr>
            <p:nvPr/>
          </p:nvSpPr>
          <p:spPr bwMode="auto">
            <a:xfrm>
              <a:off x="609604" y="3297765"/>
              <a:ext cx="209551" cy="306918"/>
            </a:xfrm>
            <a:custGeom>
              <a:avLst/>
              <a:gdLst/>
              <a:ahLst/>
              <a:cxnLst>
                <a:cxn ang="0">
                  <a:pos x="50" y="47"/>
                </a:cxn>
                <a:cxn ang="0">
                  <a:pos x="44" y="32"/>
                </a:cxn>
                <a:cxn ang="0">
                  <a:pos x="44" y="31"/>
                </a:cxn>
                <a:cxn ang="0">
                  <a:pos x="42" y="27"/>
                </a:cxn>
                <a:cxn ang="0">
                  <a:pos x="40" y="31"/>
                </a:cxn>
                <a:cxn ang="0">
                  <a:pos x="40" y="31"/>
                </a:cxn>
                <a:cxn ang="0">
                  <a:pos x="32" y="47"/>
                </a:cxn>
                <a:cxn ang="0">
                  <a:pos x="31" y="43"/>
                </a:cxn>
                <a:cxn ang="0">
                  <a:pos x="33" y="24"/>
                </a:cxn>
                <a:cxn ang="0">
                  <a:pos x="50" y="26"/>
                </a:cxn>
                <a:cxn ang="0">
                  <a:pos x="50" y="47"/>
                </a:cxn>
                <a:cxn ang="0">
                  <a:pos x="43" y="35"/>
                </a:cxn>
                <a:cxn ang="0">
                  <a:pos x="41" y="36"/>
                </a:cxn>
                <a:cxn ang="0">
                  <a:pos x="40" y="35"/>
                </a:cxn>
                <a:cxn ang="0">
                  <a:pos x="35" y="57"/>
                </a:cxn>
                <a:cxn ang="0">
                  <a:pos x="32" y="52"/>
                </a:cxn>
                <a:cxn ang="0">
                  <a:pos x="30" y="61"/>
                </a:cxn>
                <a:cxn ang="0">
                  <a:pos x="33" y="75"/>
                </a:cxn>
                <a:cxn ang="0">
                  <a:pos x="46" y="64"/>
                </a:cxn>
                <a:cxn ang="0">
                  <a:pos x="48" y="55"/>
                </a:cxn>
                <a:cxn ang="0">
                  <a:pos x="45" y="58"/>
                </a:cxn>
                <a:cxn ang="0">
                  <a:pos x="43" y="35"/>
                </a:cxn>
                <a:cxn ang="0">
                  <a:pos x="9" y="17"/>
                </a:cxn>
                <a:cxn ang="0">
                  <a:pos x="9" y="16"/>
                </a:cxn>
                <a:cxn ang="0">
                  <a:pos x="10" y="12"/>
                </a:cxn>
                <a:cxn ang="0">
                  <a:pos x="13" y="16"/>
                </a:cxn>
                <a:cxn ang="0">
                  <a:pos x="13" y="16"/>
                </a:cxn>
                <a:cxn ang="0">
                  <a:pos x="21" y="32"/>
                </a:cxn>
                <a:cxn ang="0">
                  <a:pos x="22" y="28"/>
                </a:cxn>
                <a:cxn ang="0">
                  <a:pos x="20" y="9"/>
                </a:cxn>
                <a:cxn ang="0">
                  <a:pos x="2" y="11"/>
                </a:cxn>
                <a:cxn ang="0">
                  <a:pos x="3" y="32"/>
                </a:cxn>
                <a:cxn ang="0">
                  <a:pos x="9" y="17"/>
                </a:cxn>
                <a:cxn ang="0">
                  <a:pos x="21" y="37"/>
                </a:cxn>
                <a:cxn ang="0">
                  <a:pos x="18" y="42"/>
                </a:cxn>
                <a:cxn ang="0">
                  <a:pos x="13" y="20"/>
                </a:cxn>
                <a:cxn ang="0">
                  <a:pos x="12" y="21"/>
                </a:cxn>
                <a:cxn ang="0">
                  <a:pos x="10" y="20"/>
                </a:cxn>
                <a:cxn ang="0">
                  <a:pos x="8" y="43"/>
                </a:cxn>
                <a:cxn ang="0">
                  <a:pos x="5" y="40"/>
                </a:cxn>
                <a:cxn ang="0">
                  <a:pos x="7" y="49"/>
                </a:cxn>
                <a:cxn ang="0">
                  <a:pos x="20" y="60"/>
                </a:cxn>
                <a:cxn ang="0">
                  <a:pos x="23" y="46"/>
                </a:cxn>
                <a:cxn ang="0">
                  <a:pos x="21" y="37"/>
                </a:cxn>
              </a:cxnLst>
              <a:rect l="0" t="0" r="r" b="b"/>
              <a:pathLst>
                <a:path w="53" h="77">
                  <a:moveTo>
                    <a:pt x="50" y="47"/>
                  </a:moveTo>
                  <a:cubicBezTo>
                    <a:pt x="51" y="38"/>
                    <a:pt x="46" y="34"/>
                    <a:pt x="44" y="32"/>
                  </a:cubicBezTo>
                  <a:cubicBezTo>
                    <a:pt x="44" y="32"/>
                    <a:pt x="44" y="32"/>
                    <a:pt x="44" y="31"/>
                  </a:cubicBezTo>
                  <a:cubicBezTo>
                    <a:pt x="44" y="29"/>
                    <a:pt x="43" y="27"/>
                    <a:pt x="42" y="27"/>
                  </a:cubicBezTo>
                  <a:cubicBezTo>
                    <a:pt x="41" y="27"/>
                    <a:pt x="40" y="29"/>
                    <a:pt x="40" y="31"/>
                  </a:cubicBezTo>
                  <a:cubicBezTo>
                    <a:pt x="40" y="31"/>
                    <a:pt x="40" y="31"/>
                    <a:pt x="40" y="31"/>
                  </a:cubicBezTo>
                  <a:cubicBezTo>
                    <a:pt x="33" y="37"/>
                    <a:pt x="32" y="42"/>
                    <a:pt x="32" y="47"/>
                  </a:cubicBezTo>
                  <a:cubicBezTo>
                    <a:pt x="32" y="46"/>
                    <a:pt x="32" y="44"/>
                    <a:pt x="31" y="43"/>
                  </a:cubicBezTo>
                  <a:cubicBezTo>
                    <a:pt x="30" y="32"/>
                    <a:pt x="33" y="24"/>
                    <a:pt x="33" y="24"/>
                  </a:cubicBezTo>
                  <a:cubicBezTo>
                    <a:pt x="37" y="15"/>
                    <a:pt x="46" y="19"/>
                    <a:pt x="50" y="26"/>
                  </a:cubicBezTo>
                  <a:cubicBezTo>
                    <a:pt x="53" y="30"/>
                    <a:pt x="52" y="38"/>
                    <a:pt x="50" y="47"/>
                  </a:cubicBezTo>
                  <a:close/>
                  <a:moveTo>
                    <a:pt x="43" y="35"/>
                  </a:moveTo>
                  <a:cubicBezTo>
                    <a:pt x="43" y="36"/>
                    <a:pt x="42" y="37"/>
                    <a:pt x="41" y="36"/>
                  </a:cubicBezTo>
                  <a:cubicBezTo>
                    <a:pt x="41" y="36"/>
                    <a:pt x="41" y="36"/>
                    <a:pt x="40" y="35"/>
                  </a:cubicBezTo>
                  <a:cubicBezTo>
                    <a:pt x="33" y="44"/>
                    <a:pt x="35" y="57"/>
                    <a:pt x="35" y="57"/>
                  </a:cubicBezTo>
                  <a:cubicBezTo>
                    <a:pt x="32" y="52"/>
                    <a:pt x="32" y="52"/>
                    <a:pt x="32" y="52"/>
                  </a:cubicBezTo>
                  <a:cubicBezTo>
                    <a:pt x="32" y="52"/>
                    <a:pt x="31" y="59"/>
                    <a:pt x="30" y="61"/>
                  </a:cubicBezTo>
                  <a:cubicBezTo>
                    <a:pt x="29" y="63"/>
                    <a:pt x="26" y="73"/>
                    <a:pt x="33" y="75"/>
                  </a:cubicBezTo>
                  <a:cubicBezTo>
                    <a:pt x="40" y="77"/>
                    <a:pt x="44" y="72"/>
                    <a:pt x="46" y="64"/>
                  </a:cubicBezTo>
                  <a:cubicBezTo>
                    <a:pt x="46" y="62"/>
                    <a:pt x="47" y="59"/>
                    <a:pt x="48" y="55"/>
                  </a:cubicBezTo>
                  <a:cubicBezTo>
                    <a:pt x="45" y="58"/>
                    <a:pt x="45" y="58"/>
                    <a:pt x="45" y="58"/>
                  </a:cubicBezTo>
                  <a:cubicBezTo>
                    <a:pt x="49" y="47"/>
                    <a:pt x="46" y="39"/>
                    <a:pt x="43" y="35"/>
                  </a:cubicBezTo>
                  <a:close/>
                  <a:moveTo>
                    <a:pt x="9" y="17"/>
                  </a:moveTo>
                  <a:cubicBezTo>
                    <a:pt x="9" y="17"/>
                    <a:pt x="9" y="16"/>
                    <a:pt x="9" y="16"/>
                  </a:cubicBezTo>
                  <a:cubicBezTo>
                    <a:pt x="9" y="14"/>
                    <a:pt x="9" y="12"/>
                    <a:pt x="10" y="12"/>
                  </a:cubicBezTo>
                  <a:cubicBezTo>
                    <a:pt x="12" y="12"/>
                    <a:pt x="13" y="14"/>
                    <a:pt x="13" y="16"/>
                  </a:cubicBezTo>
                  <a:cubicBezTo>
                    <a:pt x="13" y="16"/>
                    <a:pt x="13" y="16"/>
                    <a:pt x="13" y="16"/>
                  </a:cubicBezTo>
                  <a:cubicBezTo>
                    <a:pt x="19" y="22"/>
                    <a:pt x="21" y="27"/>
                    <a:pt x="21" y="32"/>
                  </a:cubicBezTo>
                  <a:cubicBezTo>
                    <a:pt x="21" y="31"/>
                    <a:pt x="21" y="29"/>
                    <a:pt x="22" y="28"/>
                  </a:cubicBezTo>
                  <a:cubicBezTo>
                    <a:pt x="23" y="17"/>
                    <a:pt x="20" y="9"/>
                    <a:pt x="20" y="9"/>
                  </a:cubicBezTo>
                  <a:cubicBezTo>
                    <a:pt x="16" y="0"/>
                    <a:pt x="7" y="4"/>
                    <a:pt x="2" y="11"/>
                  </a:cubicBezTo>
                  <a:cubicBezTo>
                    <a:pt x="0" y="15"/>
                    <a:pt x="1" y="23"/>
                    <a:pt x="3" y="32"/>
                  </a:cubicBezTo>
                  <a:cubicBezTo>
                    <a:pt x="2" y="23"/>
                    <a:pt x="7" y="19"/>
                    <a:pt x="9" y="17"/>
                  </a:cubicBezTo>
                  <a:close/>
                  <a:moveTo>
                    <a:pt x="21" y="37"/>
                  </a:moveTo>
                  <a:cubicBezTo>
                    <a:pt x="18" y="42"/>
                    <a:pt x="18" y="42"/>
                    <a:pt x="18" y="42"/>
                  </a:cubicBezTo>
                  <a:cubicBezTo>
                    <a:pt x="18" y="42"/>
                    <a:pt x="20" y="29"/>
                    <a:pt x="13" y="20"/>
                  </a:cubicBezTo>
                  <a:cubicBezTo>
                    <a:pt x="12" y="21"/>
                    <a:pt x="12" y="21"/>
                    <a:pt x="12" y="21"/>
                  </a:cubicBezTo>
                  <a:cubicBezTo>
                    <a:pt x="11" y="22"/>
                    <a:pt x="10" y="21"/>
                    <a:pt x="10" y="20"/>
                  </a:cubicBezTo>
                  <a:cubicBezTo>
                    <a:pt x="7" y="24"/>
                    <a:pt x="3" y="32"/>
                    <a:pt x="8" y="43"/>
                  </a:cubicBezTo>
                  <a:cubicBezTo>
                    <a:pt x="5" y="40"/>
                    <a:pt x="5" y="40"/>
                    <a:pt x="5" y="40"/>
                  </a:cubicBezTo>
                  <a:cubicBezTo>
                    <a:pt x="6" y="44"/>
                    <a:pt x="6" y="47"/>
                    <a:pt x="7" y="49"/>
                  </a:cubicBezTo>
                  <a:cubicBezTo>
                    <a:pt x="9" y="57"/>
                    <a:pt x="12" y="62"/>
                    <a:pt x="20" y="60"/>
                  </a:cubicBezTo>
                  <a:cubicBezTo>
                    <a:pt x="27" y="58"/>
                    <a:pt x="24" y="48"/>
                    <a:pt x="23" y="46"/>
                  </a:cubicBezTo>
                  <a:cubicBezTo>
                    <a:pt x="22" y="44"/>
                    <a:pt x="21" y="37"/>
                    <a:pt x="21" y="37"/>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64" name="Group 63"/>
          <p:cNvGrpSpPr>
            <a:grpSpLocks noChangeAspect="1"/>
          </p:cNvGrpSpPr>
          <p:nvPr/>
        </p:nvGrpSpPr>
        <p:grpSpPr>
          <a:xfrm>
            <a:off x="10018942" y="6127632"/>
            <a:ext cx="725257" cy="735817"/>
            <a:chOff x="4234" y="3238498"/>
            <a:chExt cx="436036" cy="442385"/>
          </a:xfrm>
        </p:grpSpPr>
        <p:sp>
          <p:nvSpPr>
            <p:cNvPr id="65" name="Rectangle 196"/>
            <p:cNvSpPr>
              <a:spLocks noChangeArrowheads="1"/>
            </p:cNvSpPr>
            <p:nvPr/>
          </p:nvSpPr>
          <p:spPr bwMode="auto">
            <a:xfrm>
              <a:off x="4234" y="3238498"/>
              <a:ext cx="436035" cy="442385"/>
            </a:xfrm>
            <a:prstGeom prst="rect">
              <a:avLst/>
            </a:prstGeom>
            <a:solidFill>
              <a:schemeClr val="accent3"/>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6" name="Freeform 197"/>
            <p:cNvSpPr>
              <a:spLocks/>
            </p:cNvSpPr>
            <p:nvPr/>
          </p:nvSpPr>
          <p:spPr bwMode="auto">
            <a:xfrm>
              <a:off x="86785" y="3354915"/>
              <a:ext cx="353485" cy="325968"/>
            </a:xfrm>
            <a:custGeom>
              <a:avLst/>
              <a:gdLst/>
              <a:ahLst/>
              <a:cxnLst>
                <a:cxn ang="0">
                  <a:pos x="167" y="77"/>
                </a:cxn>
                <a:cxn ang="0">
                  <a:pos x="123" y="32"/>
                </a:cxn>
                <a:cxn ang="0">
                  <a:pos x="123" y="33"/>
                </a:cxn>
                <a:cxn ang="0">
                  <a:pos x="97" y="7"/>
                </a:cxn>
                <a:cxn ang="0">
                  <a:pos x="80" y="0"/>
                </a:cxn>
                <a:cxn ang="0">
                  <a:pos x="50" y="7"/>
                </a:cxn>
                <a:cxn ang="0">
                  <a:pos x="22" y="11"/>
                </a:cxn>
                <a:cxn ang="0">
                  <a:pos x="9" y="18"/>
                </a:cxn>
                <a:cxn ang="0">
                  <a:pos x="0" y="33"/>
                </a:cxn>
                <a:cxn ang="0">
                  <a:pos x="61" y="96"/>
                </a:cxn>
                <a:cxn ang="0">
                  <a:pos x="28" y="109"/>
                </a:cxn>
                <a:cxn ang="0">
                  <a:pos x="20" y="118"/>
                </a:cxn>
                <a:cxn ang="0">
                  <a:pos x="56" y="154"/>
                </a:cxn>
                <a:cxn ang="0">
                  <a:pos x="167" y="154"/>
                </a:cxn>
                <a:cxn ang="0">
                  <a:pos x="167" y="77"/>
                </a:cxn>
              </a:cxnLst>
              <a:rect l="0" t="0" r="r" b="b"/>
              <a:pathLst>
                <a:path w="167" h="154">
                  <a:moveTo>
                    <a:pt x="167" y="77"/>
                  </a:moveTo>
                  <a:lnTo>
                    <a:pt x="123" y="32"/>
                  </a:lnTo>
                  <a:lnTo>
                    <a:pt x="123" y="33"/>
                  </a:lnTo>
                  <a:lnTo>
                    <a:pt x="97" y="7"/>
                  </a:lnTo>
                  <a:lnTo>
                    <a:pt x="80" y="0"/>
                  </a:lnTo>
                  <a:lnTo>
                    <a:pt x="50" y="7"/>
                  </a:lnTo>
                  <a:lnTo>
                    <a:pt x="22" y="11"/>
                  </a:lnTo>
                  <a:lnTo>
                    <a:pt x="9" y="18"/>
                  </a:lnTo>
                  <a:lnTo>
                    <a:pt x="0" y="33"/>
                  </a:lnTo>
                  <a:lnTo>
                    <a:pt x="61" y="96"/>
                  </a:lnTo>
                  <a:lnTo>
                    <a:pt x="28" y="109"/>
                  </a:lnTo>
                  <a:lnTo>
                    <a:pt x="20" y="118"/>
                  </a:lnTo>
                  <a:lnTo>
                    <a:pt x="56" y="154"/>
                  </a:lnTo>
                  <a:lnTo>
                    <a:pt x="167" y="154"/>
                  </a:lnTo>
                  <a:lnTo>
                    <a:pt x="167" y="77"/>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7" name="Freeform 198"/>
            <p:cNvSpPr>
              <a:spLocks noEditPoints="1"/>
            </p:cNvSpPr>
            <p:nvPr/>
          </p:nvSpPr>
          <p:spPr bwMode="auto">
            <a:xfrm>
              <a:off x="86785" y="3314698"/>
              <a:ext cx="283635" cy="285751"/>
            </a:xfrm>
            <a:custGeom>
              <a:avLst/>
              <a:gdLst/>
              <a:ahLst/>
              <a:cxnLst>
                <a:cxn ang="0">
                  <a:pos x="11" y="72"/>
                </a:cxn>
                <a:cxn ang="0">
                  <a:pos x="30" y="21"/>
                </a:cxn>
                <a:cxn ang="0">
                  <a:pos x="42" y="59"/>
                </a:cxn>
                <a:cxn ang="0">
                  <a:pos x="48" y="60"/>
                </a:cxn>
                <a:cxn ang="0">
                  <a:pos x="12" y="19"/>
                </a:cxn>
                <a:cxn ang="0">
                  <a:pos x="20" y="20"/>
                </a:cxn>
                <a:cxn ang="0">
                  <a:pos x="22" y="38"/>
                </a:cxn>
                <a:cxn ang="0">
                  <a:pos x="24" y="35"/>
                </a:cxn>
                <a:cxn ang="0">
                  <a:pos x="23" y="27"/>
                </a:cxn>
                <a:cxn ang="0">
                  <a:pos x="28" y="18"/>
                </a:cxn>
                <a:cxn ang="0">
                  <a:pos x="34" y="15"/>
                </a:cxn>
                <a:cxn ang="0">
                  <a:pos x="39" y="12"/>
                </a:cxn>
                <a:cxn ang="0">
                  <a:pos x="43" y="16"/>
                </a:cxn>
                <a:cxn ang="0">
                  <a:pos x="46" y="16"/>
                </a:cxn>
                <a:cxn ang="0">
                  <a:pos x="31" y="10"/>
                </a:cxn>
                <a:cxn ang="0">
                  <a:pos x="26" y="12"/>
                </a:cxn>
                <a:cxn ang="0">
                  <a:pos x="13" y="8"/>
                </a:cxn>
                <a:cxn ang="0">
                  <a:pos x="14" y="10"/>
                </a:cxn>
                <a:cxn ang="0">
                  <a:pos x="18" y="8"/>
                </a:cxn>
                <a:cxn ang="0">
                  <a:pos x="20" y="13"/>
                </a:cxn>
                <a:cxn ang="0">
                  <a:pos x="4" y="28"/>
                </a:cxn>
                <a:cxn ang="0">
                  <a:pos x="7" y="27"/>
                </a:cxn>
                <a:cxn ang="0">
                  <a:pos x="12" y="19"/>
                </a:cxn>
                <a:cxn ang="0">
                  <a:pos x="62" y="32"/>
                </a:cxn>
                <a:cxn ang="0">
                  <a:pos x="64" y="31"/>
                </a:cxn>
                <a:cxn ang="0">
                  <a:pos x="65" y="28"/>
                </a:cxn>
                <a:cxn ang="0">
                  <a:pos x="68" y="28"/>
                </a:cxn>
                <a:cxn ang="0">
                  <a:pos x="53" y="21"/>
                </a:cxn>
                <a:cxn ang="0">
                  <a:pos x="38" y="28"/>
                </a:cxn>
                <a:cxn ang="0">
                  <a:pos x="46" y="27"/>
                </a:cxn>
                <a:cxn ang="0">
                  <a:pos x="47" y="30"/>
                </a:cxn>
                <a:cxn ang="0">
                  <a:pos x="48" y="31"/>
                </a:cxn>
                <a:cxn ang="0">
                  <a:pos x="46" y="37"/>
                </a:cxn>
                <a:cxn ang="0">
                  <a:pos x="53" y="39"/>
                </a:cxn>
                <a:cxn ang="0">
                  <a:pos x="53" y="42"/>
                </a:cxn>
                <a:cxn ang="0">
                  <a:pos x="57" y="46"/>
                </a:cxn>
                <a:cxn ang="0">
                  <a:pos x="56" y="50"/>
                </a:cxn>
                <a:cxn ang="0">
                  <a:pos x="63" y="40"/>
                </a:cxn>
                <a:cxn ang="0">
                  <a:pos x="65" y="41"/>
                </a:cxn>
                <a:cxn ang="0">
                  <a:pos x="69" y="40"/>
                </a:cxn>
                <a:cxn ang="0">
                  <a:pos x="71" y="46"/>
                </a:cxn>
              </a:cxnLst>
              <a:rect l="0" t="0" r="r" b="b"/>
              <a:pathLst>
                <a:path w="72" h="72">
                  <a:moveTo>
                    <a:pt x="65" y="72"/>
                  </a:moveTo>
                  <a:cubicBezTo>
                    <a:pt x="11" y="72"/>
                    <a:pt x="11" y="72"/>
                    <a:pt x="11" y="72"/>
                  </a:cubicBezTo>
                  <a:cubicBezTo>
                    <a:pt x="11" y="72"/>
                    <a:pt x="16" y="63"/>
                    <a:pt x="30" y="60"/>
                  </a:cubicBezTo>
                  <a:cubicBezTo>
                    <a:pt x="37" y="45"/>
                    <a:pt x="30" y="21"/>
                    <a:pt x="30" y="21"/>
                  </a:cubicBezTo>
                  <a:cubicBezTo>
                    <a:pt x="40" y="38"/>
                    <a:pt x="39" y="54"/>
                    <a:pt x="38" y="59"/>
                  </a:cubicBezTo>
                  <a:cubicBezTo>
                    <a:pt x="40" y="59"/>
                    <a:pt x="41" y="59"/>
                    <a:pt x="42" y="59"/>
                  </a:cubicBezTo>
                  <a:cubicBezTo>
                    <a:pt x="42" y="54"/>
                    <a:pt x="43" y="44"/>
                    <a:pt x="53" y="36"/>
                  </a:cubicBezTo>
                  <a:cubicBezTo>
                    <a:pt x="53" y="36"/>
                    <a:pt x="46" y="45"/>
                    <a:pt x="48" y="60"/>
                  </a:cubicBezTo>
                  <a:cubicBezTo>
                    <a:pt x="61" y="63"/>
                    <a:pt x="65" y="72"/>
                    <a:pt x="65" y="72"/>
                  </a:cubicBezTo>
                  <a:close/>
                  <a:moveTo>
                    <a:pt x="12" y="19"/>
                  </a:moveTo>
                  <a:cubicBezTo>
                    <a:pt x="14" y="24"/>
                    <a:pt x="14" y="24"/>
                    <a:pt x="14" y="24"/>
                  </a:cubicBezTo>
                  <a:cubicBezTo>
                    <a:pt x="16" y="22"/>
                    <a:pt x="18" y="21"/>
                    <a:pt x="20" y="20"/>
                  </a:cubicBezTo>
                  <a:cubicBezTo>
                    <a:pt x="20" y="20"/>
                    <a:pt x="10" y="30"/>
                    <a:pt x="20" y="41"/>
                  </a:cubicBezTo>
                  <a:cubicBezTo>
                    <a:pt x="20" y="41"/>
                    <a:pt x="21" y="40"/>
                    <a:pt x="22" y="38"/>
                  </a:cubicBezTo>
                  <a:cubicBezTo>
                    <a:pt x="21" y="34"/>
                    <a:pt x="21" y="34"/>
                    <a:pt x="21" y="34"/>
                  </a:cubicBezTo>
                  <a:cubicBezTo>
                    <a:pt x="24" y="35"/>
                    <a:pt x="24" y="35"/>
                    <a:pt x="24" y="35"/>
                  </a:cubicBezTo>
                  <a:cubicBezTo>
                    <a:pt x="25" y="34"/>
                    <a:pt x="26" y="32"/>
                    <a:pt x="27" y="30"/>
                  </a:cubicBezTo>
                  <a:cubicBezTo>
                    <a:pt x="23" y="27"/>
                    <a:pt x="23" y="27"/>
                    <a:pt x="23" y="27"/>
                  </a:cubicBezTo>
                  <a:cubicBezTo>
                    <a:pt x="28" y="27"/>
                    <a:pt x="28" y="27"/>
                    <a:pt x="28" y="27"/>
                  </a:cubicBezTo>
                  <a:cubicBezTo>
                    <a:pt x="28" y="24"/>
                    <a:pt x="29" y="21"/>
                    <a:pt x="28" y="18"/>
                  </a:cubicBezTo>
                  <a:cubicBezTo>
                    <a:pt x="32" y="23"/>
                    <a:pt x="39" y="26"/>
                    <a:pt x="39" y="26"/>
                  </a:cubicBezTo>
                  <a:cubicBezTo>
                    <a:pt x="40" y="19"/>
                    <a:pt x="34" y="15"/>
                    <a:pt x="34" y="15"/>
                  </a:cubicBezTo>
                  <a:cubicBezTo>
                    <a:pt x="35" y="15"/>
                    <a:pt x="37" y="16"/>
                    <a:pt x="38" y="16"/>
                  </a:cubicBezTo>
                  <a:cubicBezTo>
                    <a:pt x="39" y="12"/>
                    <a:pt x="39" y="12"/>
                    <a:pt x="39" y="12"/>
                  </a:cubicBezTo>
                  <a:cubicBezTo>
                    <a:pt x="40" y="16"/>
                    <a:pt x="40" y="16"/>
                    <a:pt x="40" y="16"/>
                  </a:cubicBezTo>
                  <a:cubicBezTo>
                    <a:pt x="41" y="16"/>
                    <a:pt x="42" y="16"/>
                    <a:pt x="43" y="16"/>
                  </a:cubicBezTo>
                  <a:cubicBezTo>
                    <a:pt x="42" y="11"/>
                    <a:pt x="42" y="11"/>
                    <a:pt x="42" y="11"/>
                  </a:cubicBezTo>
                  <a:cubicBezTo>
                    <a:pt x="46" y="16"/>
                    <a:pt x="46" y="16"/>
                    <a:pt x="46" y="16"/>
                  </a:cubicBezTo>
                  <a:cubicBezTo>
                    <a:pt x="50" y="16"/>
                    <a:pt x="53" y="15"/>
                    <a:pt x="53" y="15"/>
                  </a:cubicBezTo>
                  <a:cubicBezTo>
                    <a:pt x="45" y="2"/>
                    <a:pt x="31" y="10"/>
                    <a:pt x="31" y="10"/>
                  </a:cubicBezTo>
                  <a:cubicBezTo>
                    <a:pt x="35" y="6"/>
                    <a:pt x="34" y="0"/>
                    <a:pt x="34" y="0"/>
                  </a:cubicBezTo>
                  <a:cubicBezTo>
                    <a:pt x="27" y="1"/>
                    <a:pt x="26" y="9"/>
                    <a:pt x="26" y="12"/>
                  </a:cubicBezTo>
                  <a:cubicBezTo>
                    <a:pt x="24" y="8"/>
                    <a:pt x="19" y="0"/>
                    <a:pt x="11" y="6"/>
                  </a:cubicBezTo>
                  <a:cubicBezTo>
                    <a:pt x="11" y="6"/>
                    <a:pt x="12" y="7"/>
                    <a:pt x="13" y="8"/>
                  </a:cubicBezTo>
                  <a:cubicBezTo>
                    <a:pt x="15" y="6"/>
                    <a:pt x="15" y="6"/>
                    <a:pt x="15" y="6"/>
                  </a:cubicBezTo>
                  <a:cubicBezTo>
                    <a:pt x="14" y="10"/>
                    <a:pt x="14" y="10"/>
                    <a:pt x="14" y="10"/>
                  </a:cubicBezTo>
                  <a:cubicBezTo>
                    <a:pt x="14" y="10"/>
                    <a:pt x="15" y="11"/>
                    <a:pt x="16" y="11"/>
                  </a:cubicBezTo>
                  <a:cubicBezTo>
                    <a:pt x="18" y="8"/>
                    <a:pt x="18" y="8"/>
                    <a:pt x="18" y="8"/>
                  </a:cubicBezTo>
                  <a:cubicBezTo>
                    <a:pt x="17" y="12"/>
                    <a:pt x="17" y="12"/>
                    <a:pt x="17" y="12"/>
                  </a:cubicBezTo>
                  <a:cubicBezTo>
                    <a:pt x="18" y="13"/>
                    <a:pt x="19" y="13"/>
                    <a:pt x="20" y="13"/>
                  </a:cubicBezTo>
                  <a:cubicBezTo>
                    <a:pt x="12" y="13"/>
                    <a:pt x="2" y="14"/>
                    <a:pt x="0" y="29"/>
                  </a:cubicBezTo>
                  <a:cubicBezTo>
                    <a:pt x="0" y="29"/>
                    <a:pt x="1" y="29"/>
                    <a:pt x="4" y="28"/>
                  </a:cubicBezTo>
                  <a:cubicBezTo>
                    <a:pt x="5" y="22"/>
                    <a:pt x="5" y="22"/>
                    <a:pt x="5" y="22"/>
                  </a:cubicBezTo>
                  <a:cubicBezTo>
                    <a:pt x="7" y="27"/>
                    <a:pt x="7" y="27"/>
                    <a:pt x="7" y="27"/>
                  </a:cubicBezTo>
                  <a:cubicBezTo>
                    <a:pt x="8" y="26"/>
                    <a:pt x="10" y="26"/>
                    <a:pt x="11" y="25"/>
                  </a:cubicBezTo>
                  <a:lnTo>
                    <a:pt x="12" y="19"/>
                  </a:lnTo>
                  <a:close/>
                  <a:moveTo>
                    <a:pt x="61" y="32"/>
                  </a:moveTo>
                  <a:cubicBezTo>
                    <a:pt x="61" y="32"/>
                    <a:pt x="62" y="32"/>
                    <a:pt x="62" y="32"/>
                  </a:cubicBezTo>
                  <a:cubicBezTo>
                    <a:pt x="62" y="29"/>
                    <a:pt x="62" y="29"/>
                    <a:pt x="62" y="29"/>
                  </a:cubicBezTo>
                  <a:cubicBezTo>
                    <a:pt x="64" y="31"/>
                    <a:pt x="64" y="31"/>
                    <a:pt x="64" y="31"/>
                  </a:cubicBezTo>
                  <a:cubicBezTo>
                    <a:pt x="64" y="31"/>
                    <a:pt x="65" y="31"/>
                    <a:pt x="65" y="30"/>
                  </a:cubicBezTo>
                  <a:cubicBezTo>
                    <a:pt x="65" y="28"/>
                    <a:pt x="65" y="28"/>
                    <a:pt x="65" y="28"/>
                  </a:cubicBezTo>
                  <a:cubicBezTo>
                    <a:pt x="66" y="30"/>
                    <a:pt x="66" y="30"/>
                    <a:pt x="66" y="30"/>
                  </a:cubicBezTo>
                  <a:cubicBezTo>
                    <a:pt x="67" y="29"/>
                    <a:pt x="68" y="28"/>
                    <a:pt x="68" y="28"/>
                  </a:cubicBezTo>
                  <a:cubicBezTo>
                    <a:pt x="63" y="23"/>
                    <a:pt x="59" y="28"/>
                    <a:pt x="57" y="30"/>
                  </a:cubicBezTo>
                  <a:cubicBezTo>
                    <a:pt x="57" y="28"/>
                    <a:pt x="58" y="23"/>
                    <a:pt x="53" y="21"/>
                  </a:cubicBezTo>
                  <a:cubicBezTo>
                    <a:pt x="53" y="21"/>
                    <a:pt x="52" y="25"/>
                    <a:pt x="54" y="28"/>
                  </a:cubicBezTo>
                  <a:cubicBezTo>
                    <a:pt x="54" y="28"/>
                    <a:pt x="46" y="21"/>
                    <a:pt x="38" y="28"/>
                  </a:cubicBezTo>
                  <a:cubicBezTo>
                    <a:pt x="38" y="28"/>
                    <a:pt x="40" y="29"/>
                    <a:pt x="43" y="30"/>
                  </a:cubicBezTo>
                  <a:cubicBezTo>
                    <a:pt x="46" y="27"/>
                    <a:pt x="46" y="27"/>
                    <a:pt x="46" y="27"/>
                  </a:cubicBezTo>
                  <a:cubicBezTo>
                    <a:pt x="45" y="30"/>
                    <a:pt x="45" y="30"/>
                    <a:pt x="45" y="30"/>
                  </a:cubicBezTo>
                  <a:cubicBezTo>
                    <a:pt x="46" y="30"/>
                    <a:pt x="46" y="30"/>
                    <a:pt x="47" y="30"/>
                  </a:cubicBezTo>
                  <a:cubicBezTo>
                    <a:pt x="48" y="28"/>
                    <a:pt x="48" y="28"/>
                    <a:pt x="48" y="28"/>
                  </a:cubicBezTo>
                  <a:cubicBezTo>
                    <a:pt x="48" y="31"/>
                    <a:pt x="48" y="31"/>
                    <a:pt x="48" y="31"/>
                  </a:cubicBezTo>
                  <a:cubicBezTo>
                    <a:pt x="49" y="31"/>
                    <a:pt x="50" y="31"/>
                    <a:pt x="51" y="31"/>
                  </a:cubicBezTo>
                  <a:cubicBezTo>
                    <a:pt x="51" y="31"/>
                    <a:pt x="47" y="32"/>
                    <a:pt x="46" y="37"/>
                  </a:cubicBezTo>
                  <a:cubicBezTo>
                    <a:pt x="46" y="37"/>
                    <a:pt x="51" y="37"/>
                    <a:pt x="55" y="34"/>
                  </a:cubicBezTo>
                  <a:cubicBezTo>
                    <a:pt x="54" y="35"/>
                    <a:pt x="53" y="37"/>
                    <a:pt x="53" y="39"/>
                  </a:cubicBezTo>
                  <a:cubicBezTo>
                    <a:pt x="56" y="40"/>
                    <a:pt x="56" y="40"/>
                    <a:pt x="56" y="40"/>
                  </a:cubicBezTo>
                  <a:cubicBezTo>
                    <a:pt x="53" y="42"/>
                    <a:pt x="53" y="42"/>
                    <a:pt x="53" y="42"/>
                  </a:cubicBezTo>
                  <a:cubicBezTo>
                    <a:pt x="54" y="43"/>
                    <a:pt x="54" y="44"/>
                    <a:pt x="54" y="45"/>
                  </a:cubicBezTo>
                  <a:cubicBezTo>
                    <a:pt x="57" y="46"/>
                    <a:pt x="57" y="46"/>
                    <a:pt x="57" y="46"/>
                  </a:cubicBezTo>
                  <a:cubicBezTo>
                    <a:pt x="55" y="48"/>
                    <a:pt x="55" y="48"/>
                    <a:pt x="55" y="48"/>
                  </a:cubicBezTo>
                  <a:cubicBezTo>
                    <a:pt x="55" y="49"/>
                    <a:pt x="56" y="50"/>
                    <a:pt x="56" y="50"/>
                  </a:cubicBezTo>
                  <a:cubicBezTo>
                    <a:pt x="64" y="45"/>
                    <a:pt x="60" y="36"/>
                    <a:pt x="60" y="36"/>
                  </a:cubicBezTo>
                  <a:cubicBezTo>
                    <a:pt x="60" y="37"/>
                    <a:pt x="62" y="38"/>
                    <a:pt x="63" y="40"/>
                  </a:cubicBezTo>
                  <a:cubicBezTo>
                    <a:pt x="65" y="37"/>
                    <a:pt x="65" y="37"/>
                    <a:pt x="65" y="37"/>
                  </a:cubicBezTo>
                  <a:cubicBezTo>
                    <a:pt x="65" y="41"/>
                    <a:pt x="65" y="41"/>
                    <a:pt x="65" y="41"/>
                  </a:cubicBezTo>
                  <a:cubicBezTo>
                    <a:pt x="65" y="42"/>
                    <a:pt x="66" y="42"/>
                    <a:pt x="67" y="43"/>
                  </a:cubicBezTo>
                  <a:cubicBezTo>
                    <a:pt x="69" y="40"/>
                    <a:pt x="69" y="40"/>
                    <a:pt x="69" y="40"/>
                  </a:cubicBezTo>
                  <a:cubicBezTo>
                    <a:pt x="69" y="44"/>
                    <a:pt x="69" y="44"/>
                    <a:pt x="69" y="44"/>
                  </a:cubicBezTo>
                  <a:cubicBezTo>
                    <a:pt x="70" y="45"/>
                    <a:pt x="71" y="46"/>
                    <a:pt x="71" y="46"/>
                  </a:cubicBezTo>
                  <a:cubicBezTo>
                    <a:pt x="72" y="36"/>
                    <a:pt x="66" y="33"/>
                    <a:pt x="61" y="32"/>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68" name="Group 67"/>
          <p:cNvGrpSpPr>
            <a:grpSpLocks noChangeAspect="1"/>
          </p:cNvGrpSpPr>
          <p:nvPr/>
        </p:nvGrpSpPr>
        <p:grpSpPr>
          <a:xfrm>
            <a:off x="9293588" y="6141079"/>
            <a:ext cx="726056" cy="736630"/>
            <a:chOff x="1962160" y="3238498"/>
            <a:chExt cx="436035" cy="442385"/>
          </a:xfrm>
        </p:grpSpPr>
        <p:sp>
          <p:nvSpPr>
            <p:cNvPr id="69" name="Rectangle 205"/>
            <p:cNvSpPr>
              <a:spLocks noChangeArrowheads="1"/>
            </p:cNvSpPr>
            <p:nvPr/>
          </p:nvSpPr>
          <p:spPr bwMode="auto">
            <a:xfrm>
              <a:off x="1962160" y="3238498"/>
              <a:ext cx="436035" cy="442385"/>
            </a:xfrm>
            <a:prstGeom prst="rect">
              <a:avLst/>
            </a:prstGeom>
            <a:solidFill>
              <a:schemeClr val="accent4"/>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0" name="Freeform 206"/>
            <p:cNvSpPr>
              <a:spLocks/>
            </p:cNvSpPr>
            <p:nvPr/>
          </p:nvSpPr>
          <p:spPr bwMode="auto">
            <a:xfrm>
              <a:off x="2103977" y="3325282"/>
              <a:ext cx="294218" cy="355601"/>
            </a:xfrm>
            <a:custGeom>
              <a:avLst/>
              <a:gdLst/>
              <a:ahLst/>
              <a:cxnLst>
                <a:cxn ang="0">
                  <a:pos x="139" y="53"/>
                </a:cxn>
                <a:cxn ang="0">
                  <a:pos x="87" y="0"/>
                </a:cxn>
                <a:cxn ang="0">
                  <a:pos x="87" y="32"/>
                </a:cxn>
                <a:cxn ang="0">
                  <a:pos x="80" y="51"/>
                </a:cxn>
                <a:cxn ang="0">
                  <a:pos x="87" y="70"/>
                </a:cxn>
                <a:cxn ang="0">
                  <a:pos x="85" y="93"/>
                </a:cxn>
                <a:cxn ang="0">
                  <a:pos x="68" y="117"/>
                </a:cxn>
                <a:cxn ang="0">
                  <a:pos x="29" y="128"/>
                </a:cxn>
                <a:cxn ang="0">
                  <a:pos x="0" y="117"/>
                </a:cxn>
                <a:cxn ang="0">
                  <a:pos x="50" y="168"/>
                </a:cxn>
                <a:cxn ang="0">
                  <a:pos x="139" y="168"/>
                </a:cxn>
                <a:cxn ang="0">
                  <a:pos x="139" y="53"/>
                </a:cxn>
              </a:cxnLst>
              <a:rect l="0" t="0" r="r" b="b"/>
              <a:pathLst>
                <a:path w="139" h="168">
                  <a:moveTo>
                    <a:pt x="139" y="53"/>
                  </a:moveTo>
                  <a:lnTo>
                    <a:pt x="87" y="0"/>
                  </a:lnTo>
                  <a:lnTo>
                    <a:pt x="87" y="32"/>
                  </a:lnTo>
                  <a:lnTo>
                    <a:pt x="80" y="51"/>
                  </a:lnTo>
                  <a:lnTo>
                    <a:pt x="87" y="70"/>
                  </a:lnTo>
                  <a:lnTo>
                    <a:pt x="85" y="93"/>
                  </a:lnTo>
                  <a:lnTo>
                    <a:pt x="68" y="117"/>
                  </a:lnTo>
                  <a:lnTo>
                    <a:pt x="29" y="128"/>
                  </a:lnTo>
                  <a:lnTo>
                    <a:pt x="0" y="117"/>
                  </a:lnTo>
                  <a:lnTo>
                    <a:pt x="50" y="168"/>
                  </a:lnTo>
                  <a:lnTo>
                    <a:pt x="139" y="168"/>
                  </a:lnTo>
                  <a:lnTo>
                    <a:pt x="139" y="53"/>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1" name="Freeform 207"/>
            <p:cNvSpPr>
              <a:spLocks noEditPoints="1"/>
            </p:cNvSpPr>
            <p:nvPr/>
          </p:nvSpPr>
          <p:spPr bwMode="auto">
            <a:xfrm>
              <a:off x="2063760" y="3314698"/>
              <a:ext cx="239184" cy="285751"/>
            </a:xfrm>
            <a:custGeom>
              <a:avLst/>
              <a:gdLst/>
              <a:ahLst/>
              <a:cxnLst>
                <a:cxn ang="0">
                  <a:pos x="36" y="12"/>
                </a:cxn>
                <a:cxn ang="0">
                  <a:pos x="49" y="19"/>
                </a:cxn>
                <a:cxn ang="0">
                  <a:pos x="53" y="34"/>
                </a:cxn>
                <a:cxn ang="0">
                  <a:pos x="55" y="39"/>
                </a:cxn>
                <a:cxn ang="0">
                  <a:pos x="53" y="40"/>
                </a:cxn>
                <a:cxn ang="0">
                  <a:pos x="51" y="37"/>
                </a:cxn>
                <a:cxn ang="0">
                  <a:pos x="52" y="39"/>
                </a:cxn>
                <a:cxn ang="0">
                  <a:pos x="52" y="40"/>
                </a:cxn>
                <a:cxn ang="0">
                  <a:pos x="52" y="39"/>
                </a:cxn>
                <a:cxn ang="0">
                  <a:pos x="49" y="38"/>
                </a:cxn>
                <a:cxn ang="0">
                  <a:pos x="47" y="40"/>
                </a:cxn>
                <a:cxn ang="0">
                  <a:pos x="53" y="42"/>
                </a:cxn>
                <a:cxn ang="0">
                  <a:pos x="51" y="56"/>
                </a:cxn>
                <a:cxn ang="0">
                  <a:pos x="48" y="49"/>
                </a:cxn>
                <a:cxn ang="0">
                  <a:pos x="46" y="40"/>
                </a:cxn>
                <a:cxn ang="0">
                  <a:pos x="47" y="36"/>
                </a:cxn>
                <a:cxn ang="0">
                  <a:pos x="39" y="29"/>
                </a:cxn>
                <a:cxn ang="0">
                  <a:pos x="33" y="28"/>
                </a:cxn>
                <a:cxn ang="0">
                  <a:pos x="30" y="23"/>
                </a:cxn>
                <a:cxn ang="0">
                  <a:pos x="34" y="14"/>
                </a:cxn>
                <a:cxn ang="0">
                  <a:pos x="58" y="43"/>
                </a:cxn>
                <a:cxn ang="0">
                  <a:pos x="37" y="56"/>
                </a:cxn>
                <a:cxn ang="0">
                  <a:pos x="33" y="60"/>
                </a:cxn>
                <a:cxn ang="0">
                  <a:pos x="30" y="64"/>
                </a:cxn>
                <a:cxn ang="0">
                  <a:pos x="30" y="67"/>
                </a:cxn>
                <a:cxn ang="0">
                  <a:pos x="27" y="53"/>
                </a:cxn>
                <a:cxn ang="0">
                  <a:pos x="25" y="48"/>
                </a:cxn>
                <a:cxn ang="0">
                  <a:pos x="19" y="45"/>
                </a:cxn>
                <a:cxn ang="0">
                  <a:pos x="14" y="36"/>
                </a:cxn>
                <a:cxn ang="0">
                  <a:pos x="12" y="28"/>
                </a:cxn>
                <a:cxn ang="0">
                  <a:pos x="22" y="22"/>
                </a:cxn>
                <a:cxn ang="0">
                  <a:pos x="27" y="26"/>
                </a:cxn>
                <a:cxn ang="0">
                  <a:pos x="30" y="30"/>
                </a:cxn>
                <a:cxn ang="0">
                  <a:pos x="26" y="29"/>
                </a:cxn>
                <a:cxn ang="0">
                  <a:pos x="23" y="32"/>
                </a:cxn>
                <a:cxn ang="0">
                  <a:pos x="27" y="34"/>
                </a:cxn>
                <a:cxn ang="0">
                  <a:pos x="30" y="33"/>
                </a:cxn>
                <a:cxn ang="0">
                  <a:pos x="33" y="36"/>
                </a:cxn>
                <a:cxn ang="0">
                  <a:pos x="31" y="38"/>
                </a:cxn>
                <a:cxn ang="0">
                  <a:pos x="26" y="41"/>
                </a:cxn>
                <a:cxn ang="0">
                  <a:pos x="22" y="42"/>
                </a:cxn>
                <a:cxn ang="0">
                  <a:pos x="24" y="46"/>
                </a:cxn>
                <a:cxn ang="0">
                  <a:pos x="27" y="48"/>
                </a:cxn>
                <a:cxn ang="0">
                  <a:pos x="32" y="48"/>
                </a:cxn>
                <a:cxn ang="0">
                  <a:pos x="37" y="51"/>
                </a:cxn>
                <a:cxn ang="0">
                  <a:pos x="29" y="45"/>
                </a:cxn>
                <a:cxn ang="0">
                  <a:pos x="26" y="45"/>
                </a:cxn>
                <a:cxn ang="0">
                  <a:pos x="27" y="45"/>
                </a:cxn>
                <a:cxn ang="0">
                  <a:pos x="30" y="45"/>
                </a:cxn>
              </a:cxnLst>
              <a:rect l="0" t="0" r="r" b="b"/>
              <a:pathLst>
                <a:path w="61" h="72">
                  <a:moveTo>
                    <a:pt x="49" y="36"/>
                  </a:moveTo>
                  <a:cubicBezTo>
                    <a:pt x="49" y="36"/>
                    <a:pt x="61" y="24"/>
                    <a:pt x="61" y="12"/>
                  </a:cubicBezTo>
                  <a:cubicBezTo>
                    <a:pt x="61" y="5"/>
                    <a:pt x="55" y="0"/>
                    <a:pt x="49" y="0"/>
                  </a:cubicBezTo>
                  <a:cubicBezTo>
                    <a:pt x="42" y="0"/>
                    <a:pt x="36" y="5"/>
                    <a:pt x="36" y="12"/>
                  </a:cubicBezTo>
                  <a:cubicBezTo>
                    <a:pt x="36" y="24"/>
                    <a:pt x="49" y="36"/>
                    <a:pt x="49" y="36"/>
                  </a:cubicBezTo>
                  <a:close/>
                  <a:moveTo>
                    <a:pt x="49" y="5"/>
                  </a:moveTo>
                  <a:cubicBezTo>
                    <a:pt x="52" y="5"/>
                    <a:pt x="55" y="8"/>
                    <a:pt x="55" y="12"/>
                  </a:cubicBezTo>
                  <a:cubicBezTo>
                    <a:pt x="55" y="16"/>
                    <a:pt x="52" y="19"/>
                    <a:pt x="49" y="19"/>
                  </a:cubicBezTo>
                  <a:cubicBezTo>
                    <a:pt x="45" y="19"/>
                    <a:pt x="42" y="16"/>
                    <a:pt x="42" y="12"/>
                  </a:cubicBezTo>
                  <a:cubicBezTo>
                    <a:pt x="42" y="8"/>
                    <a:pt x="45" y="5"/>
                    <a:pt x="49" y="5"/>
                  </a:cubicBezTo>
                  <a:close/>
                  <a:moveTo>
                    <a:pt x="53" y="34"/>
                  </a:moveTo>
                  <a:cubicBezTo>
                    <a:pt x="53" y="34"/>
                    <a:pt x="53" y="34"/>
                    <a:pt x="53" y="34"/>
                  </a:cubicBezTo>
                  <a:cubicBezTo>
                    <a:pt x="54" y="34"/>
                    <a:pt x="53" y="33"/>
                    <a:pt x="54" y="33"/>
                  </a:cubicBezTo>
                  <a:cubicBezTo>
                    <a:pt x="55" y="36"/>
                    <a:pt x="55" y="40"/>
                    <a:pt x="55" y="40"/>
                  </a:cubicBezTo>
                  <a:cubicBezTo>
                    <a:pt x="55" y="40"/>
                    <a:pt x="55" y="40"/>
                    <a:pt x="55" y="40"/>
                  </a:cubicBezTo>
                  <a:cubicBezTo>
                    <a:pt x="54" y="40"/>
                    <a:pt x="55" y="39"/>
                    <a:pt x="55" y="39"/>
                  </a:cubicBezTo>
                  <a:cubicBezTo>
                    <a:pt x="55" y="39"/>
                    <a:pt x="54" y="39"/>
                    <a:pt x="54" y="39"/>
                  </a:cubicBezTo>
                  <a:cubicBezTo>
                    <a:pt x="54" y="39"/>
                    <a:pt x="54" y="39"/>
                    <a:pt x="54" y="40"/>
                  </a:cubicBezTo>
                  <a:cubicBezTo>
                    <a:pt x="54" y="40"/>
                    <a:pt x="54" y="40"/>
                    <a:pt x="54" y="40"/>
                  </a:cubicBezTo>
                  <a:cubicBezTo>
                    <a:pt x="54" y="41"/>
                    <a:pt x="54" y="40"/>
                    <a:pt x="53" y="40"/>
                  </a:cubicBezTo>
                  <a:cubicBezTo>
                    <a:pt x="53" y="40"/>
                    <a:pt x="53" y="40"/>
                    <a:pt x="53" y="39"/>
                  </a:cubicBezTo>
                  <a:cubicBezTo>
                    <a:pt x="53" y="39"/>
                    <a:pt x="53" y="39"/>
                    <a:pt x="53" y="39"/>
                  </a:cubicBezTo>
                  <a:cubicBezTo>
                    <a:pt x="53" y="38"/>
                    <a:pt x="52" y="38"/>
                    <a:pt x="52" y="38"/>
                  </a:cubicBezTo>
                  <a:cubicBezTo>
                    <a:pt x="51" y="38"/>
                    <a:pt x="52" y="38"/>
                    <a:pt x="51" y="37"/>
                  </a:cubicBezTo>
                  <a:cubicBezTo>
                    <a:pt x="51" y="37"/>
                    <a:pt x="51" y="38"/>
                    <a:pt x="51" y="38"/>
                  </a:cubicBezTo>
                  <a:cubicBezTo>
                    <a:pt x="51" y="38"/>
                    <a:pt x="51" y="38"/>
                    <a:pt x="51" y="38"/>
                  </a:cubicBezTo>
                  <a:cubicBezTo>
                    <a:pt x="52" y="39"/>
                    <a:pt x="52" y="39"/>
                    <a:pt x="52" y="39"/>
                  </a:cubicBezTo>
                  <a:cubicBezTo>
                    <a:pt x="53" y="39"/>
                    <a:pt x="52" y="39"/>
                    <a:pt x="52" y="39"/>
                  </a:cubicBezTo>
                  <a:cubicBezTo>
                    <a:pt x="52" y="39"/>
                    <a:pt x="52" y="39"/>
                    <a:pt x="52" y="39"/>
                  </a:cubicBezTo>
                  <a:cubicBezTo>
                    <a:pt x="52" y="39"/>
                    <a:pt x="52" y="39"/>
                    <a:pt x="52" y="39"/>
                  </a:cubicBezTo>
                  <a:cubicBezTo>
                    <a:pt x="52" y="39"/>
                    <a:pt x="52" y="40"/>
                    <a:pt x="52" y="40"/>
                  </a:cubicBezTo>
                  <a:cubicBezTo>
                    <a:pt x="52" y="40"/>
                    <a:pt x="52" y="40"/>
                    <a:pt x="52" y="40"/>
                  </a:cubicBezTo>
                  <a:cubicBezTo>
                    <a:pt x="52" y="40"/>
                    <a:pt x="52" y="40"/>
                    <a:pt x="51" y="40"/>
                  </a:cubicBezTo>
                  <a:cubicBezTo>
                    <a:pt x="51" y="40"/>
                    <a:pt x="51" y="40"/>
                    <a:pt x="51" y="40"/>
                  </a:cubicBezTo>
                  <a:cubicBezTo>
                    <a:pt x="52" y="40"/>
                    <a:pt x="52" y="40"/>
                    <a:pt x="52" y="40"/>
                  </a:cubicBezTo>
                  <a:cubicBezTo>
                    <a:pt x="52" y="40"/>
                    <a:pt x="52" y="39"/>
                    <a:pt x="52" y="39"/>
                  </a:cubicBezTo>
                  <a:cubicBezTo>
                    <a:pt x="52" y="39"/>
                    <a:pt x="52" y="39"/>
                    <a:pt x="51" y="39"/>
                  </a:cubicBezTo>
                  <a:cubicBezTo>
                    <a:pt x="51" y="39"/>
                    <a:pt x="51" y="39"/>
                    <a:pt x="51" y="38"/>
                  </a:cubicBezTo>
                  <a:cubicBezTo>
                    <a:pt x="50" y="38"/>
                    <a:pt x="50" y="38"/>
                    <a:pt x="49" y="38"/>
                  </a:cubicBezTo>
                  <a:cubicBezTo>
                    <a:pt x="49" y="38"/>
                    <a:pt x="49" y="38"/>
                    <a:pt x="49" y="38"/>
                  </a:cubicBezTo>
                  <a:cubicBezTo>
                    <a:pt x="49" y="38"/>
                    <a:pt x="49" y="38"/>
                    <a:pt x="49" y="38"/>
                  </a:cubicBezTo>
                  <a:cubicBezTo>
                    <a:pt x="49" y="38"/>
                    <a:pt x="49" y="38"/>
                    <a:pt x="48" y="39"/>
                  </a:cubicBezTo>
                  <a:cubicBezTo>
                    <a:pt x="48" y="39"/>
                    <a:pt x="48" y="39"/>
                    <a:pt x="48" y="39"/>
                  </a:cubicBezTo>
                  <a:cubicBezTo>
                    <a:pt x="47" y="39"/>
                    <a:pt x="47" y="40"/>
                    <a:pt x="47" y="40"/>
                  </a:cubicBezTo>
                  <a:cubicBezTo>
                    <a:pt x="46" y="40"/>
                    <a:pt x="47" y="40"/>
                    <a:pt x="48" y="40"/>
                  </a:cubicBezTo>
                  <a:cubicBezTo>
                    <a:pt x="49" y="40"/>
                    <a:pt x="50" y="40"/>
                    <a:pt x="50" y="40"/>
                  </a:cubicBezTo>
                  <a:cubicBezTo>
                    <a:pt x="51" y="40"/>
                    <a:pt x="51" y="41"/>
                    <a:pt x="51" y="41"/>
                  </a:cubicBezTo>
                  <a:cubicBezTo>
                    <a:pt x="51" y="42"/>
                    <a:pt x="52" y="42"/>
                    <a:pt x="53" y="42"/>
                  </a:cubicBezTo>
                  <a:cubicBezTo>
                    <a:pt x="53" y="42"/>
                    <a:pt x="53" y="41"/>
                    <a:pt x="54" y="41"/>
                  </a:cubicBezTo>
                  <a:cubicBezTo>
                    <a:pt x="54" y="41"/>
                    <a:pt x="54" y="42"/>
                    <a:pt x="55" y="42"/>
                  </a:cubicBezTo>
                  <a:cubicBezTo>
                    <a:pt x="56" y="49"/>
                    <a:pt x="54" y="54"/>
                    <a:pt x="53" y="56"/>
                  </a:cubicBezTo>
                  <a:cubicBezTo>
                    <a:pt x="52" y="57"/>
                    <a:pt x="52" y="57"/>
                    <a:pt x="51" y="56"/>
                  </a:cubicBezTo>
                  <a:cubicBezTo>
                    <a:pt x="51" y="55"/>
                    <a:pt x="51" y="54"/>
                    <a:pt x="51" y="53"/>
                  </a:cubicBezTo>
                  <a:cubicBezTo>
                    <a:pt x="52" y="52"/>
                    <a:pt x="51" y="52"/>
                    <a:pt x="50" y="51"/>
                  </a:cubicBezTo>
                  <a:cubicBezTo>
                    <a:pt x="50" y="51"/>
                    <a:pt x="50" y="50"/>
                    <a:pt x="50" y="49"/>
                  </a:cubicBezTo>
                  <a:cubicBezTo>
                    <a:pt x="50" y="49"/>
                    <a:pt x="49" y="49"/>
                    <a:pt x="48" y="49"/>
                  </a:cubicBezTo>
                  <a:cubicBezTo>
                    <a:pt x="47" y="49"/>
                    <a:pt x="46" y="49"/>
                    <a:pt x="45" y="48"/>
                  </a:cubicBezTo>
                  <a:cubicBezTo>
                    <a:pt x="44" y="48"/>
                    <a:pt x="44" y="48"/>
                    <a:pt x="43" y="46"/>
                  </a:cubicBezTo>
                  <a:cubicBezTo>
                    <a:pt x="43" y="44"/>
                    <a:pt x="45" y="43"/>
                    <a:pt x="45" y="42"/>
                  </a:cubicBezTo>
                  <a:cubicBezTo>
                    <a:pt x="45" y="41"/>
                    <a:pt x="46" y="41"/>
                    <a:pt x="46" y="40"/>
                  </a:cubicBezTo>
                  <a:cubicBezTo>
                    <a:pt x="46" y="40"/>
                    <a:pt x="45" y="40"/>
                    <a:pt x="45" y="39"/>
                  </a:cubicBezTo>
                  <a:cubicBezTo>
                    <a:pt x="45" y="39"/>
                    <a:pt x="46" y="38"/>
                    <a:pt x="46" y="38"/>
                  </a:cubicBezTo>
                  <a:cubicBezTo>
                    <a:pt x="47" y="38"/>
                    <a:pt x="47" y="37"/>
                    <a:pt x="47" y="37"/>
                  </a:cubicBezTo>
                  <a:cubicBezTo>
                    <a:pt x="47" y="37"/>
                    <a:pt x="47" y="37"/>
                    <a:pt x="47" y="36"/>
                  </a:cubicBezTo>
                  <a:cubicBezTo>
                    <a:pt x="46" y="36"/>
                    <a:pt x="46" y="36"/>
                    <a:pt x="45" y="35"/>
                  </a:cubicBezTo>
                  <a:cubicBezTo>
                    <a:pt x="45" y="35"/>
                    <a:pt x="45" y="35"/>
                    <a:pt x="45" y="35"/>
                  </a:cubicBezTo>
                  <a:cubicBezTo>
                    <a:pt x="44" y="33"/>
                    <a:pt x="42" y="31"/>
                    <a:pt x="40" y="29"/>
                  </a:cubicBezTo>
                  <a:cubicBezTo>
                    <a:pt x="40" y="29"/>
                    <a:pt x="39" y="29"/>
                    <a:pt x="39" y="29"/>
                  </a:cubicBezTo>
                  <a:cubicBezTo>
                    <a:pt x="38" y="29"/>
                    <a:pt x="38" y="30"/>
                    <a:pt x="37" y="30"/>
                  </a:cubicBezTo>
                  <a:cubicBezTo>
                    <a:pt x="37" y="30"/>
                    <a:pt x="36" y="31"/>
                    <a:pt x="36" y="32"/>
                  </a:cubicBezTo>
                  <a:cubicBezTo>
                    <a:pt x="36" y="33"/>
                    <a:pt x="34" y="31"/>
                    <a:pt x="34" y="30"/>
                  </a:cubicBezTo>
                  <a:cubicBezTo>
                    <a:pt x="33" y="30"/>
                    <a:pt x="34" y="29"/>
                    <a:pt x="33" y="28"/>
                  </a:cubicBezTo>
                  <a:cubicBezTo>
                    <a:pt x="33" y="27"/>
                    <a:pt x="33" y="28"/>
                    <a:pt x="33" y="26"/>
                  </a:cubicBezTo>
                  <a:cubicBezTo>
                    <a:pt x="33" y="25"/>
                    <a:pt x="32" y="25"/>
                    <a:pt x="31" y="25"/>
                  </a:cubicBezTo>
                  <a:cubicBezTo>
                    <a:pt x="29" y="25"/>
                    <a:pt x="29" y="24"/>
                    <a:pt x="28" y="24"/>
                  </a:cubicBezTo>
                  <a:cubicBezTo>
                    <a:pt x="27" y="23"/>
                    <a:pt x="29" y="23"/>
                    <a:pt x="30" y="23"/>
                  </a:cubicBezTo>
                  <a:cubicBezTo>
                    <a:pt x="31" y="23"/>
                    <a:pt x="30" y="22"/>
                    <a:pt x="31" y="22"/>
                  </a:cubicBezTo>
                  <a:cubicBezTo>
                    <a:pt x="31" y="22"/>
                    <a:pt x="32" y="21"/>
                    <a:pt x="33" y="21"/>
                  </a:cubicBezTo>
                  <a:cubicBezTo>
                    <a:pt x="34" y="21"/>
                    <a:pt x="35" y="21"/>
                    <a:pt x="36" y="21"/>
                  </a:cubicBezTo>
                  <a:cubicBezTo>
                    <a:pt x="35" y="18"/>
                    <a:pt x="34" y="16"/>
                    <a:pt x="34" y="14"/>
                  </a:cubicBezTo>
                  <a:cubicBezTo>
                    <a:pt x="32" y="14"/>
                    <a:pt x="31" y="14"/>
                    <a:pt x="29" y="14"/>
                  </a:cubicBezTo>
                  <a:cubicBezTo>
                    <a:pt x="13" y="14"/>
                    <a:pt x="0" y="27"/>
                    <a:pt x="0" y="43"/>
                  </a:cubicBezTo>
                  <a:cubicBezTo>
                    <a:pt x="0" y="59"/>
                    <a:pt x="13" y="72"/>
                    <a:pt x="29" y="72"/>
                  </a:cubicBezTo>
                  <a:cubicBezTo>
                    <a:pt x="45" y="72"/>
                    <a:pt x="58" y="59"/>
                    <a:pt x="58" y="43"/>
                  </a:cubicBezTo>
                  <a:cubicBezTo>
                    <a:pt x="58" y="39"/>
                    <a:pt x="57" y="34"/>
                    <a:pt x="56" y="30"/>
                  </a:cubicBezTo>
                  <a:cubicBezTo>
                    <a:pt x="55" y="32"/>
                    <a:pt x="53" y="33"/>
                    <a:pt x="53" y="34"/>
                  </a:cubicBezTo>
                  <a:close/>
                  <a:moveTo>
                    <a:pt x="37" y="54"/>
                  </a:moveTo>
                  <a:cubicBezTo>
                    <a:pt x="37" y="54"/>
                    <a:pt x="37" y="55"/>
                    <a:pt x="37" y="56"/>
                  </a:cubicBezTo>
                  <a:cubicBezTo>
                    <a:pt x="36" y="57"/>
                    <a:pt x="35" y="57"/>
                    <a:pt x="35" y="57"/>
                  </a:cubicBezTo>
                  <a:cubicBezTo>
                    <a:pt x="34" y="58"/>
                    <a:pt x="35" y="58"/>
                    <a:pt x="35" y="58"/>
                  </a:cubicBezTo>
                  <a:cubicBezTo>
                    <a:pt x="34" y="58"/>
                    <a:pt x="34" y="59"/>
                    <a:pt x="34" y="60"/>
                  </a:cubicBezTo>
                  <a:cubicBezTo>
                    <a:pt x="34" y="60"/>
                    <a:pt x="33" y="60"/>
                    <a:pt x="33" y="60"/>
                  </a:cubicBezTo>
                  <a:cubicBezTo>
                    <a:pt x="33" y="61"/>
                    <a:pt x="32" y="61"/>
                    <a:pt x="32" y="61"/>
                  </a:cubicBezTo>
                  <a:cubicBezTo>
                    <a:pt x="31" y="61"/>
                    <a:pt x="31" y="62"/>
                    <a:pt x="31" y="62"/>
                  </a:cubicBezTo>
                  <a:cubicBezTo>
                    <a:pt x="31" y="62"/>
                    <a:pt x="30" y="62"/>
                    <a:pt x="30" y="63"/>
                  </a:cubicBezTo>
                  <a:cubicBezTo>
                    <a:pt x="30" y="63"/>
                    <a:pt x="30" y="63"/>
                    <a:pt x="30" y="64"/>
                  </a:cubicBezTo>
                  <a:cubicBezTo>
                    <a:pt x="30" y="64"/>
                    <a:pt x="30" y="64"/>
                    <a:pt x="30" y="65"/>
                  </a:cubicBezTo>
                  <a:cubicBezTo>
                    <a:pt x="30" y="65"/>
                    <a:pt x="30" y="65"/>
                    <a:pt x="29" y="65"/>
                  </a:cubicBezTo>
                  <a:cubicBezTo>
                    <a:pt x="29" y="66"/>
                    <a:pt x="29" y="66"/>
                    <a:pt x="30" y="66"/>
                  </a:cubicBezTo>
                  <a:cubicBezTo>
                    <a:pt x="30" y="67"/>
                    <a:pt x="31" y="67"/>
                    <a:pt x="30" y="67"/>
                  </a:cubicBezTo>
                  <a:cubicBezTo>
                    <a:pt x="26" y="67"/>
                    <a:pt x="28" y="63"/>
                    <a:pt x="28" y="62"/>
                  </a:cubicBezTo>
                  <a:cubicBezTo>
                    <a:pt x="28" y="61"/>
                    <a:pt x="29" y="59"/>
                    <a:pt x="29" y="58"/>
                  </a:cubicBezTo>
                  <a:cubicBezTo>
                    <a:pt x="29" y="56"/>
                    <a:pt x="30" y="56"/>
                    <a:pt x="28" y="55"/>
                  </a:cubicBezTo>
                  <a:cubicBezTo>
                    <a:pt x="27" y="54"/>
                    <a:pt x="28" y="54"/>
                    <a:pt x="27" y="53"/>
                  </a:cubicBezTo>
                  <a:cubicBezTo>
                    <a:pt x="25" y="51"/>
                    <a:pt x="26" y="50"/>
                    <a:pt x="27" y="50"/>
                  </a:cubicBezTo>
                  <a:cubicBezTo>
                    <a:pt x="27" y="49"/>
                    <a:pt x="27" y="50"/>
                    <a:pt x="27" y="49"/>
                  </a:cubicBezTo>
                  <a:cubicBezTo>
                    <a:pt x="27" y="48"/>
                    <a:pt x="27" y="48"/>
                    <a:pt x="27" y="48"/>
                  </a:cubicBezTo>
                  <a:cubicBezTo>
                    <a:pt x="26" y="48"/>
                    <a:pt x="26" y="48"/>
                    <a:pt x="25" y="48"/>
                  </a:cubicBezTo>
                  <a:cubicBezTo>
                    <a:pt x="25" y="48"/>
                    <a:pt x="25" y="48"/>
                    <a:pt x="25" y="47"/>
                  </a:cubicBezTo>
                  <a:cubicBezTo>
                    <a:pt x="24" y="47"/>
                    <a:pt x="24" y="47"/>
                    <a:pt x="23" y="47"/>
                  </a:cubicBezTo>
                  <a:cubicBezTo>
                    <a:pt x="22" y="46"/>
                    <a:pt x="22" y="46"/>
                    <a:pt x="22" y="46"/>
                  </a:cubicBezTo>
                  <a:cubicBezTo>
                    <a:pt x="21" y="46"/>
                    <a:pt x="20" y="46"/>
                    <a:pt x="19" y="45"/>
                  </a:cubicBezTo>
                  <a:cubicBezTo>
                    <a:pt x="19" y="44"/>
                    <a:pt x="19" y="44"/>
                    <a:pt x="19" y="44"/>
                  </a:cubicBezTo>
                  <a:cubicBezTo>
                    <a:pt x="19" y="43"/>
                    <a:pt x="18" y="42"/>
                    <a:pt x="16" y="41"/>
                  </a:cubicBezTo>
                  <a:cubicBezTo>
                    <a:pt x="15" y="41"/>
                    <a:pt x="14" y="39"/>
                    <a:pt x="14" y="38"/>
                  </a:cubicBezTo>
                  <a:cubicBezTo>
                    <a:pt x="15" y="37"/>
                    <a:pt x="14" y="37"/>
                    <a:pt x="14" y="36"/>
                  </a:cubicBezTo>
                  <a:cubicBezTo>
                    <a:pt x="13" y="35"/>
                    <a:pt x="13" y="34"/>
                    <a:pt x="11" y="33"/>
                  </a:cubicBezTo>
                  <a:cubicBezTo>
                    <a:pt x="9" y="31"/>
                    <a:pt x="6" y="33"/>
                    <a:pt x="4" y="33"/>
                  </a:cubicBezTo>
                  <a:cubicBezTo>
                    <a:pt x="5" y="30"/>
                    <a:pt x="7" y="28"/>
                    <a:pt x="7" y="28"/>
                  </a:cubicBezTo>
                  <a:cubicBezTo>
                    <a:pt x="9" y="28"/>
                    <a:pt x="10" y="28"/>
                    <a:pt x="12" y="28"/>
                  </a:cubicBezTo>
                  <a:cubicBezTo>
                    <a:pt x="13" y="28"/>
                    <a:pt x="14" y="27"/>
                    <a:pt x="14" y="27"/>
                  </a:cubicBezTo>
                  <a:cubicBezTo>
                    <a:pt x="15" y="26"/>
                    <a:pt x="16" y="25"/>
                    <a:pt x="16" y="25"/>
                  </a:cubicBezTo>
                  <a:cubicBezTo>
                    <a:pt x="17" y="24"/>
                    <a:pt x="18" y="24"/>
                    <a:pt x="20" y="24"/>
                  </a:cubicBezTo>
                  <a:cubicBezTo>
                    <a:pt x="22" y="23"/>
                    <a:pt x="21" y="23"/>
                    <a:pt x="22" y="22"/>
                  </a:cubicBezTo>
                  <a:cubicBezTo>
                    <a:pt x="24" y="21"/>
                    <a:pt x="27" y="21"/>
                    <a:pt x="30" y="21"/>
                  </a:cubicBezTo>
                  <a:cubicBezTo>
                    <a:pt x="32" y="21"/>
                    <a:pt x="29" y="22"/>
                    <a:pt x="28" y="23"/>
                  </a:cubicBezTo>
                  <a:cubicBezTo>
                    <a:pt x="28" y="23"/>
                    <a:pt x="27" y="24"/>
                    <a:pt x="27" y="24"/>
                  </a:cubicBezTo>
                  <a:cubicBezTo>
                    <a:pt x="26" y="25"/>
                    <a:pt x="26" y="25"/>
                    <a:pt x="27" y="26"/>
                  </a:cubicBezTo>
                  <a:cubicBezTo>
                    <a:pt x="27" y="26"/>
                    <a:pt x="29" y="27"/>
                    <a:pt x="29" y="28"/>
                  </a:cubicBezTo>
                  <a:cubicBezTo>
                    <a:pt x="30" y="28"/>
                    <a:pt x="29" y="28"/>
                    <a:pt x="30" y="29"/>
                  </a:cubicBezTo>
                  <a:cubicBezTo>
                    <a:pt x="31" y="29"/>
                    <a:pt x="31" y="30"/>
                    <a:pt x="30" y="30"/>
                  </a:cubicBezTo>
                  <a:cubicBezTo>
                    <a:pt x="29" y="29"/>
                    <a:pt x="30" y="30"/>
                    <a:pt x="30" y="30"/>
                  </a:cubicBezTo>
                  <a:cubicBezTo>
                    <a:pt x="30" y="31"/>
                    <a:pt x="31" y="31"/>
                    <a:pt x="30" y="31"/>
                  </a:cubicBezTo>
                  <a:cubicBezTo>
                    <a:pt x="29" y="31"/>
                    <a:pt x="29" y="31"/>
                    <a:pt x="28" y="30"/>
                  </a:cubicBezTo>
                  <a:cubicBezTo>
                    <a:pt x="27" y="30"/>
                    <a:pt x="27" y="30"/>
                    <a:pt x="28" y="29"/>
                  </a:cubicBezTo>
                  <a:cubicBezTo>
                    <a:pt x="29" y="28"/>
                    <a:pt x="27" y="29"/>
                    <a:pt x="26" y="29"/>
                  </a:cubicBezTo>
                  <a:cubicBezTo>
                    <a:pt x="25" y="28"/>
                    <a:pt x="26" y="29"/>
                    <a:pt x="26" y="30"/>
                  </a:cubicBezTo>
                  <a:cubicBezTo>
                    <a:pt x="26" y="31"/>
                    <a:pt x="26" y="31"/>
                    <a:pt x="25" y="31"/>
                  </a:cubicBezTo>
                  <a:cubicBezTo>
                    <a:pt x="24" y="31"/>
                    <a:pt x="24" y="31"/>
                    <a:pt x="24" y="31"/>
                  </a:cubicBezTo>
                  <a:cubicBezTo>
                    <a:pt x="23" y="30"/>
                    <a:pt x="23" y="31"/>
                    <a:pt x="23" y="32"/>
                  </a:cubicBezTo>
                  <a:cubicBezTo>
                    <a:pt x="22" y="32"/>
                    <a:pt x="23" y="33"/>
                    <a:pt x="23" y="33"/>
                  </a:cubicBezTo>
                  <a:cubicBezTo>
                    <a:pt x="24" y="33"/>
                    <a:pt x="24" y="34"/>
                    <a:pt x="25" y="34"/>
                  </a:cubicBezTo>
                  <a:cubicBezTo>
                    <a:pt x="26" y="34"/>
                    <a:pt x="25" y="34"/>
                    <a:pt x="26" y="35"/>
                  </a:cubicBezTo>
                  <a:cubicBezTo>
                    <a:pt x="27" y="36"/>
                    <a:pt x="26" y="35"/>
                    <a:pt x="27" y="34"/>
                  </a:cubicBezTo>
                  <a:cubicBezTo>
                    <a:pt x="27" y="34"/>
                    <a:pt x="27" y="34"/>
                    <a:pt x="27" y="33"/>
                  </a:cubicBezTo>
                  <a:cubicBezTo>
                    <a:pt x="27" y="32"/>
                    <a:pt x="27" y="32"/>
                    <a:pt x="27" y="31"/>
                  </a:cubicBezTo>
                  <a:cubicBezTo>
                    <a:pt x="28" y="31"/>
                    <a:pt x="28" y="31"/>
                    <a:pt x="29" y="32"/>
                  </a:cubicBezTo>
                  <a:cubicBezTo>
                    <a:pt x="29" y="32"/>
                    <a:pt x="29" y="33"/>
                    <a:pt x="30" y="33"/>
                  </a:cubicBezTo>
                  <a:cubicBezTo>
                    <a:pt x="30" y="33"/>
                    <a:pt x="30" y="32"/>
                    <a:pt x="31" y="33"/>
                  </a:cubicBezTo>
                  <a:cubicBezTo>
                    <a:pt x="31" y="33"/>
                    <a:pt x="31" y="33"/>
                    <a:pt x="32" y="34"/>
                  </a:cubicBezTo>
                  <a:cubicBezTo>
                    <a:pt x="32" y="34"/>
                    <a:pt x="32" y="34"/>
                    <a:pt x="32" y="35"/>
                  </a:cubicBezTo>
                  <a:cubicBezTo>
                    <a:pt x="33" y="35"/>
                    <a:pt x="33" y="36"/>
                    <a:pt x="33" y="36"/>
                  </a:cubicBezTo>
                  <a:cubicBezTo>
                    <a:pt x="34" y="37"/>
                    <a:pt x="33" y="37"/>
                    <a:pt x="32" y="37"/>
                  </a:cubicBezTo>
                  <a:cubicBezTo>
                    <a:pt x="31" y="37"/>
                    <a:pt x="32" y="36"/>
                    <a:pt x="32" y="36"/>
                  </a:cubicBezTo>
                  <a:cubicBezTo>
                    <a:pt x="31" y="35"/>
                    <a:pt x="31" y="36"/>
                    <a:pt x="30" y="37"/>
                  </a:cubicBezTo>
                  <a:cubicBezTo>
                    <a:pt x="30" y="37"/>
                    <a:pt x="31" y="37"/>
                    <a:pt x="31" y="38"/>
                  </a:cubicBezTo>
                  <a:cubicBezTo>
                    <a:pt x="30" y="38"/>
                    <a:pt x="30" y="38"/>
                    <a:pt x="29" y="38"/>
                  </a:cubicBezTo>
                  <a:cubicBezTo>
                    <a:pt x="28" y="38"/>
                    <a:pt x="29" y="39"/>
                    <a:pt x="28" y="39"/>
                  </a:cubicBezTo>
                  <a:cubicBezTo>
                    <a:pt x="28" y="39"/>
                    <a:pt x="28" y="40"/>
                    <a:pt x="27" y="40"/>
                  </a:cubicBezTo>
                  <a:cubicBezTo>
                    <a:pt x="27" y="41"/>
                    <a:pt x="27" y="41"/>
                    <a:pt x="26" y="41"/>
                  </a:cubicBezTo>
                  <a:cubicBezTo>
                    <a:pt x="26" y="42"/>
                    <a:pt x="26" y="43"/>
                    <a:pt x="26" y="43"/>
                  </a:cubicBezTo>
                  <a:cubicBezTo>
                    <a:pt x="26" y="44"/>
                    <a:pt x="26" y="44"/>
                    <a:pt x="26" y="43"/>
                  </a:cubicBezTo>
                  <a:cubicBezTo>
                    <a:pt x="25" y="43"/>
                    <a:pt x="25" y="43"/>
                    <a:pt x="25" y="42"/>
                  </a:cubicBezTo>
                  <a:cubicBezTo>
                    <a:pt x="24" y="42"/>
                    <a:pt x="23" y="42"/>
                    <a:pt x="22" y="42"/>
                  </a:cubicBezTo>
                  <a:cubicBezTo>
                    <a:pt x="21" y="43"/>
                    <a:pt x="21" y="44"/>
                    <a:pt x="22" y="45"/>
                  </a:cubicBezTo>
                  <a:cubicBezTo>
                    <a:pt x="22" y="46"/>
                    <a:pt x="23" y="46"/>
                    <a:pt x="23" y="45"/>
                  </a:cubicBezTo>
                  <a:cubicBezTo>
                    <a:pt x="24" y="45"/>
                    <a:pt x="24" y="45"/>
                    <a:pt x="24" y="45"/>
                  </a:cubicBezTo>
                  <a:cubicBezTo>
                    <a:pt x="25" y="45"/>
                    <a:pt x="24" y="45"/>
                    <a:pt x="24" y="46"/>
                  </a:cubicBezTo>
                  <a:cubicBezTo>
                    <a:pt x="24" y="46"/>
                    <a:pt x="24" y="46"/>
                    <a:pt x="25" y="46"/>
                  </a:cubicBezTo>
                  <a:cubicBezTo>
                    <a:pt x="26" y="46"/>
                    <a:pt x="25" y="47"/>
                    <a:pt x="25" y="47"/>
                  </a:cubicBezTo>
                  <a:cubicBezTo>
                    <a:pt x="25" y="48"/>
                    <a:pt x="25" y="48"/>
                    <a:pt x="26" y="48"/>
                  </a:cubicBezTo>
                  <a:cubicBezTo>
                    <a:pt x="26" y="48"/>
                    <a:pt x="26" y="48"/>
                    <a:pt x="27" y="48"/>
                  </a:cubicBezTo>
                  <a:cubicBezTo>
                    <a:pt x="27" y="48"/>
                    <a:pt x="27" y="48"/>
                    <a:pt x="28" y="47"/>
                  </a:cubicBezTo>
                  <a:cubicBezTo>
                    <a:pt x="28" y="47"/>
                    <a:pt x="28" y="47"/>
                    <a:pt x="29" y="47"/>
                  </a:cubicBezTo>
                  <a:cubicBezTo>
                    <a:pt x="30" y="48"/>
                    <a:pt x="30" y="48"/>
                    <a:pt x="30" y="48"/>
                  </a:cubicBezTo>
                  <a:cubicBezTo>
                    <a:pt x="31" y="48"/>
                    <a:pt x="31" y="48"/>
                    <a:pt x="32" y="48"/>
                  </a:cubicBezTo>
                  <a:cubicBezTo>
                    <a:pt x="32" y="49"/>
                    <a:pt x="32" y="49"/>
                    <a:pt x="33" y="49"/>
                  </a:cubicBezTo>
                  <a:cubicBezTo>
                    <a:pt x="34" y="49"/>
                    <a:pt x="34" y="50"/>
                    <a:pt x="34" y="50"/>
                  </a:cubicBezTo>
                  <a:cubicBezTo>
                    <a:pt x="34" y="50"/>
                    <a:pt x="35" y="51"/>
                    <a:pt x="35" y="51"/>
                  </a:cubicBezTo>
                  <a:cubicBezTo>
                    <a:pt x="36" y="51"/>
                    <a:pt x="36" y="51"/>
                    <a:pt x="37" y="51"/>
                  </a:cubicBezTo>
                  <a:cubicBezTo>
                    <a:pt x="37" y="51"/>
                    <a:pt x="38" y="52"/>
                    <a:pt x="38" y="52"/>
                  </a:cubicBezTo>
                  <a:cubicBezTo>
                    <a:pt x="39" y="53"/>
                    <a:pt x="37" y="54"/>
                    <a:pt x="37" y="54"/>
                  </a:cubicBezTo>
                  <a:close/>
                  <a:moveTo>
                    <a:pt x="30" y="46"/>
                  </a:moveTo>
                  <a:cubicBezTo>
                    <a:pt x="29" y="45"/>
                    <a:pt x="29" y="45"/>
                    <a:pt x="29" y="45"/>
                  </a:cubicBezTo>
                  <a:cubicBezTo>
                    <a:pt x="29" y="46"/>
                    <a:pt x="29" y="46"/>
                    <a:pt x="28" y="46"/>
                  </a:cubicBezTo>
                  <a:cubicBezTo>
                    <a:pt x="28" y="45"/>
                    <a:pt x="28" y="45"/>
                    <a:pt x="28" y="45"/>
                  </a:cubicBezTo>
                  <a:cubicBezTo>
                    <a:pt x="27" y="45"/>
                    <a:pt x="27" y="45"/>
                    <a:pt x="27" y="45"/>
                  </a:cubicBezTo>
                  <a:cubicBezTo>
                    <a:pt x="27" y="45"/>
                    <a:pt x="27" y="45"/>
                    <a:pt x="26" y="45"/>
                  </a:cubicBezTo>
                  <a:cubicBezTo>
                    <a:pt x="26" y="44"/>
                    <a:pt x="26" y="44"/>
                    <a:pt x="25" y="44"/>
                  </a:cubicBezTo>
                  <a:cubicBezTo>
                    <a:pt x="25" y="45"/>
                    <a:pt x="25" y="45"/>
                    <a:pt x="25" y="44"/>
                  </a:cubicBezTo>
                  <a:cubicBezTo>
                    <a:pt x="25" y="44"/>
                    <a:pt x="26" y="44"/>
                    <a:pt x="26" y="44"/>
                  </a:cubicBezTo>
                  <a:cubicBezTo>
                    <a:pt x="27" y="44"/>
                    <a:pt x="27" y="45"/>
                    <a:pt x="27" y="45"/>
                  </a:cubicBezTo>
                  <a:cubicBezTo>
                    <a:pt x="28" y="45"/>
                    <a:pt x="28" y="45"/>
                    <a:pt x="28" y="45"/>
                  </a:cubicBezTo>
                  <a:cubicBezTo>
                    <a:pt x="28" y="45"/>
                    <a:pt x="29" y="45"/>
                    <a:pt x="29" y="45"/>
                  </a:cubicBezTo>
                  <a:cubicBezTo>
                    <a:pt x="29" y="45"/>
                    <a:pt x="29" y="45"/>
                    <a:pt x="29" y="45"/>
                  </a:cubicBezTo>
                  <a:cubicBezTo>
                    <a:pt x="29" y="45"/>
                    <a:pt x="30" y="45"/>
                    <a:pt x="30" y="45"/>
                  </a:cubicBezTo>
                  <a:cubicBezTo>
                    <a:pt x="30" y="45"/>
                    <a:pt x="30" y="46"/>
                    <a:pt x="30" y="46"/>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76" name="Group 75"/>
          <p:cNvGrpSpPr>
            <a:grpSpLocks noChangeAspect="1"/>
          </p:cNvGrpSpPr>
          <p:nvPr/>
        </p:nvGrpSpPr>
        <p:grpSpPr>
          <a:xfrm>
            <a:off x="11494795" y="6141079"/>
            <a:ext cx="718215" cy="735817"/>
            <a:chOff x="4415388" y="3933886"/>
            <a:chExt cx="431802" cy="442385"/>
          </a:xfrm>
        </p:grpSpPr>
        <p:sp>
          <p:nvSpPr>
            <p:cNvPr id="77" name="Rectangle 304"/>
            <p:cNvSpPr>
              <a:spLocks noChangeArrowheads="1"/>
            </p:cNvSpPr>
            <p:nvPr/>
          </p:nvSpPr>
          <p:spPr bwMode="auto">
            <a:xfrm>
              <a:off x="4415388" y="3933886"/>
              <a:ext cx="431802" cy="442385"/>
            </a:xfrm>
            <a:prstGeom prst="rect">
              <a:avLst/>
            </a:prstGeom>
            <a:solidFill>
              <a:schemeClr val="accent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8" name="Freeform 305"/>
            <p:cNvSpPr>
              <a:spLocks/>
            </p:cNvSpPr>
            <p:nvPr/>
          </p:nvSpPr>
          <p:spPr bwMode="auto">
            <a:xfrm>
              <a:off x="4502172" y="4069353"/>
              <a:ext cx="345018" cy="306918"/>
            </a:xfrm>
            <a:custGeom>
              <a:avLst/>
              <a:gdLst/>
              <a:ahLst/>
              <a:cxnLst>
                <a:cxn ang="0">
                  <a:pos x="163" y="40"/>
                </a:cxn>
                <a:cxn ang="0">
                  <a:pos x="126" y="0"/>
                </a:cxn>
                <a:cxn ang="0">
                  <a:pos x="117" y="89"/>
                </a:cxn>
                <a:cxn ang="0">
                  <a:pos x="0" y="87"/>
                </a:cxn>
                <a:cxn ang="0">
                  <a:pos x="55" y="145"/>
                </a:cxn>
                <a:cxn ang="0">
                  <a:pos x="163" y="145"/>
                </a:cxn>
                <a:cxn ang="0">
                  <a:pos x="163" y="40"/>
                </a:cxn>
              </a:cxnLst>
              <a:rect l="0" t="0" r="r" b="b"/>
              <a:pathLst>
                <a:path w="163" h="145">
                  <a:moveTo>
                    <a:pt x="163" y="40"/>
                  </a:moveTo>
                  <a:lnTo>
                    <a:pt x="126" y="0"/>
                  </a:lnTo>
                  <a:lnTo>
                    <a:pt x="117" y="89"/>
                  </a:lnTo>
                  <a:lnTo>
                    <a:pt x="0" y="87"/>
                  </a:lnTo>
                  <a:lnTo>
                    <a:pt x="55" y="145"/>
                  </a:lnTo>
                  <a:lnTo>
                    <a:pt x="163" y="145"/>
                  </a:lnTo>
                  <a:lnTo>
                    <a:pt x="163" y="4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9" name="Freeform 306"/>
            <p:cNvSpPr>
              <a:spLocks noEditPoints="1"/>
            </p:cNvSpPr>
            <p:nvPr/>
          </p:nvSpPr>
          <p:spPr bwMode="auto">
            <a:xfrm>
              <a:off x="4493705" y="4046070"/>
              <a:ext cx="283635" cy="218017"/>
            </a:xfrm>
            <a:custGeom>
              <a:avLst/>
              <a:gdLst/>
              <a:ahLst/>
              <a:cxnLst>
                <a:cxn ang="0">
                  <a:pos x="66" y="4"/>
                </a:cxn>
                <a:cxn ang="0">
                  <a:pos x="50" y="4"/>
                </a:cxn>
                <a:cxn ang="0">
                  <a:pos x="46" y="0"/>
                </a:cxn>
                <a:cxn ang="0">
                  <a:pos x="28" y="0"/>
                </a:cxn>
                <a:cxn ang="0">
                  <a:pos x="23" y="4"/>
                </a:cxn>
                <a:cxn ang="0">
                  <a:pos x="6" y="4"/>
                </a:cxn>
                <a:cxn ang="0">
                  <a:pos x="0" y="10"/>
                </a:cxn>
                <a:cxn ang="0">
                  <a:pos x="0" y="48"/>
                </a:cxn>
                <a:cxn ang="0">
                  <a:pos x="6" y="55"/>
                </a:cxn>
                <a:cxn ang="0">
                  <a:pos x="66" y="55"/>
                </a:cxn>
                <a:cxn ang="0">
                  <a:pos x="72" y="48"/>
                </a:cxn>
                <a:cxn ang="0">
                  <a:pos x="72" y="10"/>
                </a:cxn>
                <a:cxn ang="0">
                  <a:pos x="66" y="4"/>
                </a:cxn>
                <a:cxn ang="0">
                  <a:pos x="36" y="51"/>
                </a:cxn>
                <a:cxn ang="0">
                  <a:pos x="17" y="31"/>
                </a:cxn>
                <a:cxn ang="0">
                  <a:pos x="36" y="12"/>
                </a:cxn>
                <a:cxn ang="0">
                  <a:pos x="56" y="31"/>
                </a:cxn>
                <a:cxn ang="0">
                  <a:pos x="36" y="51"/>
                </a:cxn>
                <a:cxn ang="0">
                  <a:pos x="65" y="13"/>
                </a:cxn>
                <a:cxn ang="0">
                  <a:pos x="56" y="13"/>
                </a:cxn>
                <a:cxn ang="0">
                  <a:pos x="54" y="11"/>
                </a:cxn>
                <a:cxn ang="0">
                  <a:pos x="56" y="9"/>
                </a:cxn>
                <a:cxn ang="0">
                  <a:pos x="65" y="9"/>
                </a:cxn>
                <a:cxn ang="0">
                  <a:pos x="67" y="11"/>
                </a:cxn>
                <a:cxn ang="0">
                  <a:pos x="65" y="13"/>
                </a:cxn>
                <a:cxn ang="0">
                  <a:pos x="18" y="3"/>
                </a:cxn>
                <a:cxn ang="0">
                  <a:pos x="4" y="3"/>
                </a:cxn>
                <a:cxn ang="0">
                  <a:pos x="4" y="0"/>
                </a:cxn>
                <a:cxn ang="0">
                  <a:pos x="18" y="0"/>
                </a:cxn>
                <a:cxn ang="0">
                  <a:pos x="18" y="3"/>
                </a:cxn>
                <a:cxn ang="0">
                  <a:pos x="36" y="16"/>
                </a:cxn>
                <a:cxn ang="0">
                  <a:pos x="21" y="31"/>
                </a:cxn>
                <a:cxn ang="0">
                  <a:pos x="36" y="47"/>
                </a:cxn>
                <a:cxn ang="0">
                  <a:pos x="52" y="31"/>
                </a:cxn>
                <a:cxn ang="0">
                  <a:pos x="36" y="16"/>
                </a:cxn>
                <a:cxn ang="0">
                  <a:pos x="43" y="24"/>
                </a:cxn>
                <a:cxn ang="0">
                  <a:pos x="30" y="37"/>
                </a:cxn>
                <a:cxn ang="0">
                  <a:pos x="32" y="44"/>
                </a:cxn>
                <a:cxn ang="0">
                  <a:pos x="23" y="31"/>
                </a:cxn>
                <a:cxn ang="0">
                  <a:pos x="36" y="18"/>
                </a:cxn>
                <a:cxn ang="0">
                  <a:pos x="48" y="25"/>
                </a:cxn>
                <a:cxn ang="0">
                  <a:pos x="43" y="24"/>
                </a:cxn>
              </a:cxnLst>
              <a:rect l="0" t="0" r="r" b="b"/>
              <a:pathLst>
                <a:path w="72" h="55">
                  <a:moveTo>
                    <a:pt x="66" y="4"/>
                  </a:moveTo>
                  <a:cubicBezTo>
                    <a:pt x="50" y="4"/>
                    <a:pt x="50" y="4"/>
                    <a:pt x="50" y="4"/>
                  </a:cubicBezTo>
                  <a:cubicBezTo>
                    <a:pt x="46" y="0"/>
                    <a:pt x="46" y="0"/>
                    <a:pt x="46" y="0"/>
                  </a:cubicBezTo>
                  <a:cubicBezTo>
                    <a:pt x="28" y="0"/>
                    <a:pt x="28" y="0"/>
                    <a:pt x="28" y="0"/>
                  </a:cubicBezTo>
                  <a:cubicBezTo>
                    <a:pt x="23" y="4"/>
                    <a:pt x="23" y="4"/>
                    <a:pt x="23" y="4"/>
                  </a:cubicBezTo>
                  <a:cubicBezTo>
                    <a:pt x="6" y="4"/>
                    <a:pt x="6" y="4"/>
                    <a:pt x="6" y="4"/>
                  </a:cubicBezTo>
                  <a:cubicBezTo>
                    <a:pt x="3" y="4"/>
                    <a:pt x="0" y="7"/>
                    <a:pt x="0" y="10"/>
                  </a:cubicBezTo>
                  <a:cubicBezTo>
                    <a:pt x="0" y="48"/>
                    <a:pt x="0" y="48"/>
                    <a:pt x="0" y="48"/>
                  </a:cubicBezTo>
                  <a:cubicBezTo>
                    <a:pt x="0" y="52"/>
                    <a:pt x="3" y="55"/>
                    <a:pt x="6" y="55"/>
                  </a:cubicBezTo>
                  <a:cubicBezTo>
                    <a:pt x="66" y="55"/>
                    <a:pt x="66" y="55"/>
                    <a:pt x="66" y="55"/>
                  </a:cubicBezTo>
                  <a:cubicBezTo>
                    <a:pt x="69" y="55"/>
                    <a:pt x="72" y="52"/>
                    <a:pt x="72" y="48"/>
                  </a:cubicBezTo>
                  <a:cubicBezTo>
                    <a:pt x="72" y="10"/>
                    <a:pt x="72" y="10"/>
                    <a:pt x="72" y="10"/>
                  </a:cubicBezTo>
                  <a:cubicBezTo>
                    <a:pt x="72" y="7"/>
                    <a:pt x="69" y="4"/>
                    <a:pt x="66" y="4"/>
                  </a:cubicBezTo>
                  <a:close/>
                  <a:moveTo>
                    <a:pt x="36" y="51"/>
                  </a:moveTo>
                  <a:cubicBezTo>
                    <a:pt x="25" y="51"/>
                    <a:pt x="17" y="42"/>
                    <a:pt x="17" y="31"/>
                  </a:cubicBezTo>
                  <a:cubicBezTo>
                    <a:pt x="17" y="21"/>
                    <a:pt x="25" y="12"/>
                    <a:pt x="36" y="12"/>
                  </a:cubicBezTo>
                  <a:cubicBezTo>
                    <a:pt x="47" y="12"/>
                    <a:pt x="56" y="21"/>
                    <a:pt x="56" y="31"/>
                  </a:cubicBezTo>
                  <a:cubicBezTo>
                    <a:pt x="56" y="42"/>
                    <a:pt x="47" y="51"/>
                    <a:pt x="36" y="51"/>
                  </a:cubicBezTo>
                  <a:close/>
                  <a:moveTo>
                    <a:pt x="65" y="13"/>
                  </a:moveTo>
                  <a:cubicBezTo>
                    <a:pt x="56" y="13"/>
                    <a:pt x="56" y="13"/>
                    <a:pt x="56" y="13"/>
                  </a:cubicBezTo>
                  <a:cubicBezTo>
                    <a:pt x="55" y="13"/>
                    <a:pt x="54" y="12"/>
                    <a:pt x="54" y="11"/>
                  </a:cubicBezTo>
                  <a:cubicBezTo>
                    <a:pt x="54" y="10"/>
                    <a:pt x="55" y="9"/>
                    <a:pt x="56" y="9"/>
                  </a:cubicBezTo>
                  <a:cubicBezTo>
                    <a:pt x="65" y="9"/>
                    <a:pt x="65" y="9"/>
                    <a:pt x="65" y="9"/>
                  </a:cubicBezTo>
                  <a:cubicBezTo>
                    <a:pt x="66" y="9"/>
                    <a:pt x="67" y="10"/>
                    <a:pt x="67" y="11"/>
                  </a:cubicBezTo>
                  <a:cubicBezTo>
                    <a:pt x="67" y="12"/>
                    <a:pt x="66" y="13"/>
                    <a:pt x="65" y="13"/>
                  </a:cubicBezTo>
                  <a:close/>
                  <a:moveTo>
                    <a:pt x="18" y="3"/>
                  </a:moveTo>
                  <a:cubicBezTo>
                    <a:pt x="4" y="3"/>
                    <a:pt x="4" y="3"/>
                    <a:pt x="4" y="3"/>
                  </a:cubicBezTo>
                  <a:cubicBezTo>
                    <a:pt x="4" y="0"/>
                    <a:pt x="4" y="0"/>
                    <a:pt x="4" y="0"/>
                  </a:cubicBezTo>
                  <a:cubicBezTo>
                    <a:pt x="18" y="0"/>
                    <a:pt x="18" y="0"/>
                    <a:pt x="18" y="0"/>
                  </a:cubicBezTo>
                  <a:lnTo>
                    <a:pt x="18" y="3"/>
                  </a:lnTo>
                  <a:close/>
                  <a:moveTo>
                    <a:pt x="36" y="16"/>
                  </a:moveTo>
                  <a:cubicBezTo>
                    <a:pt x="28" y="16"/>
                    <a:pt x="21" y="23"/>
                    <a:pt x="21" y="31"/>
                  </a:cubicBezTo>
                  <a:cubicBezTo>
                    <a:pt x="21" y="40"/>
                    <a:pt x="28" y="47"/>
                    <a:pt x="36" y="47"/>
                  </a:cubicBezTo>
                  <a:cubicBezTo>
                    <a:pt x="45" y="47"/>
                    <a:pt x="52" y="40"/>
                    <a:pt x="52" y="31"/>
                  </a:cubicBezTo>
                  <a:cubicBezTo>
                    <a:pt x="52" y="23"/>
                    <a:pt x="45" y="16"/>
                    <a:pt x="36" y="16"/>
                  </a:cubicBezTo>
                  <a:close/>
                  <a:moveTo>
                    <a:pt x="43" y="24"/>
                  </a:moveTo>
                  <a:cubicBezTo>
                    <a:pt x="36" y="24"/>
                    <a:pt x="30" y="30"/>
                    <a:pt x="30" y="37"/>
                  </a:cubicBezTo>
                  <a:cubicBezTo>
                    <a:pt x="30" y="40"/>
                    <a:pt x="31" y="42"/>
                    <a:pt x="32" y="44"/>
                  </a:cubicBezTo>
                  <a:cubicBezTo>
                    <a:pt x="27" y="42"/>
                    <a:pt x="23" y="37"/>
                    <a:pt x="23" y="31"/>
                  </a:cubicBezTo>
                  <a:cubicBezTo>
                    <a:pt x="23" y="24"/>
                    <a:pt x="29" y="18"/>
                    <a:pt x="36" y="18"/>
                  </a:cubicBezTo>
                  <a:cubicBezTo>
                    <a:pt x="41" y="18"/>
                    <a:pt x="46" y="21"/>
                    <a:pt x="48" y="25"/>
                  </a:cubicBezTo>
                  <a:cubicBezTo>
                    <a:pt x="46" y="24"/>
                    <a:pt x="45" y="24"/>
                    <a:pt x="43" y="24"/>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80" name="Group 79"/>
          <p:cNvGrpSpPr>
            <a:grpSpLocks noChangeAspect="1"/>
          </p:cNvGrpSpPr>
          <p:nvPr/>
        </p:nvGrpSpPr>
        <p:grpSpPr>
          <a:xfrm>
            <a:off x="8557293" y="6141079"/>
            <a:ext cx="720127" cy="734177"/>
            <a:chOff x="11262836" y="3238498"/>
            <a:chExt cx="433919" cy="442385"/>
          </a:xfrm>
        </p:grpSpPr>
        <p:sp>
          <p:nvSpPr>
            <p:cNvPr id="81" name="Rectangle 260"/>
            <p:cNvSpPr>
              <a:spLocks noChangeArrowheads="1"/>
            </p:cNvSpPr>
            <p:nvPr/>
          </p:nvSpPr>
          <p:spPr bwMode="auto">
            <a:xfrm>
              <a:off x="11262836" y="3238498"/>
              <a:ext cx="433919" cy="442385"/>
            </a:xfrm>
            <a:prstGeom prst="rect">
              <a:avLst/>
            </a:prstGeom>
            <a:solidFill>
              <a:schemeClr val="accent5"/>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2" name="Freeform 261"/>
            <p:cNvSpPr>
              <a:spLocks/>
            </p:cNvSpPr>
            <p:nvPr/>
          </p:nvSpPr>
          <p:spPr bwMode="auto">
            <a:xfrm>
              <a:off x="11510487" y="3346448"/>
              <a:ext cx="35983" cy="59267"/>
            </a:xfrm>
            <a:custGeom>
              <a:avLst/>
              <a:gdLst/>
              <a:ahLst/>
              <a:cxnLst>
                <a:cxn ang="0">
                  <a:pos x="7" y="15"/>
                </a:cxn>
                <a:cxn ang="0">
                  <a:pos x="7" y="12"/>
                </a:cxn>
                <a:cxn ang="0">
                  <a:pos x="9" y="9"/>
                </a:cxn>
                <a:cxn ang="0">
                  <a:pos x="0" y="0"/>
                </a:cxn>
                <a:cxn ang="0">
                  <a:pos x="0" y="7"/>
                </a:cxn>
                <a:cxn ang="0">
                  <a:pos x="7" y="15"/>
                </a:cxn>
              </a:cxnLst>
              <a:rect l="0" t="0" r="r" b="b"/>
              <a:pathLst>
                <a:path w="9" h="15">
                  <a:moveTo>
                    <a:pt x="7" y="15"/>
                  </a:moveTo>
                  <a:cubicBezTo>
                    <a:pt x="7" y="12"/>
                    <a:pt x="7" y="12"/>
                    <a:pt x="7" y="12"/>
                  </a:cubicBezTo>
                  <a:cubicBezTo>
                    <a:pt x="7" y="11"/>
                    <a:pt x="8" y="10"/>
                    <a:pt x="9" y="9"/>
                  </a:cubicBezTo>
                  <a:cubicBezTo>
                    <a:pt x="0" y="0"/>
                    <a:pt x="0" y="0"/>
                    <a:pt x="0" y="0"/>
                  </a:cubicBezTo>
                  <a:cubicBezTo>
                    <a:pt x="0" y="7"/>
                    <a:pt x="0" y="7"/>
                    <a:pt x="0" y="7"/>
                  </a:cubicBezTo>
                  <a:lnTo>
                    <a:pt x="7" y="15"/>
                  </a:lnTo>
                  <a:close/>
                </a:path>
              </a:pathLst>
            </a:custGeom>
            <a:solidFill>
              <a:srgbClr val="16A18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3" name="Freeform 262"/>
            <p:cNvSpPr>
              <a:spLocks/>
            </p:cNvSpPr>
            <p:nvPr/>
          </p:nvSpPr>
          <p:spPr bwMode="auto">
            <a:xfrm>
              <a:off x="11353853" y="3378198"/>
              <a:ext cx="342902" cy="302684"/>
            </a:xfrm>
            <a:custGeom>
              <a:avLst/>
              <a:gdLst/>
              <a:ahLst/>
              <a:cxnLst>
                <a:cxn ang="0">
                  <a:pos x="65" y="0"/>
                </a:cxn>
                <a:cxn ang="0">
                  <a:pos x="60" y="5"/>
                </a:cxn>
                <a:cxn ang="0">
                  <a:pos x="60" y="23"/>
                </a:cxn>
                <a:cxn ang="0">
                  <a:pos x="57" y="28"/>
                </a:cxn>
                <a:cxn ang="0">
                  <a:pos x="61" y="45"/>
                </a:cxn>
                <a:cxn ang="0">
                  <a:pos x="6" y="45"/>
                </a:cxn>
                <a:cxn ang="0">
                  <a:pos x="0" y="43"/>
                </a:cxn>
                <a:cxn ang="0">
                  <a:pos x="33" y="76"/>
                </a:cxn>
                <a:cxn ang="0">
                  <a:pos x="87" y="76"/>
                </a:cxn>
                <a:cxn ang="0">
                  <a:pos x="87" y="22"/>
                </a:cxn>
                <a:cxn ang="0">
                  <a:pos x="65" y="0"/>
                </a:cxn>
              </a:cxnLst>
              <a:rect l="0" t="0" r="r" b="b"/>
              <a:pathLst>
                <a:path w="87" h="76">
                  <a:moveTo>
                    <a:pt x="65" y="0"/>
                  </a:moveTo>
                  <a:cubicBezTo>
                    <a:pt x="60" y="5"/>
                    <a:pt x="60" y="5"/>
                    <a:pt x="60" y="5"/>
                  </a:cubicBezTo>
                  <a:cubicBezTo>
                    <a:pt x="60" y="23"/>
                    <a:pt x="60" y="23"/>
                    <a:pt x="60" y="23"/>
                  </a:cubicBezTo>
                  <a:cubicBezTo>
                    <a:pt x="60" y="26"/>
                    <a:pt x="59" y="28"/>
                    <a:pt x="57" y="28"/>
                  </a:cubicBezTo>
                  <a:cubicBezTo>
                    <a:pt x="61" y="45"/>
                    <a:pt x="61" y="45"/>
                    <a:pt x="61" y="45"/>
                  </a:cubicBezTo>
                  <a:cubicBezTo>
                    <a:pt x="6" y="45"/>
                    <a:pt x="6" y="45"/>
                    <a:pt x="6" y="45"/>
                  </a:cubicBezTo>
                  <a:cubicBezTo>
                    <a:pt x="0" y="43"/>
                    <a:pt x="0" y="43"/>
                    <a:pt x="0" y="43"/>
                  </a:cubicBezTo>
                  <a:cubicBezTo>
                    <a:pt x="33" y="76"/>
                    <a:pt x="33" y="76"/>
                    <a:pt x="33" y="76"/>
                  </a:cubicBezTo>
                  <a:cubicBezTo>
                    <a:pt x="87" y="76"/>
                    <a:pt x="87" y="76"/>
                    <a:pt x="87" y="76"/>
                  </a:cubicBezTo>
                  <a:cubicBezTo>
                    <a:pt x="87" y="22"/>
                    <a:pt x="87" y="22"/>
                    <a:pt x="87" y="22"/>
                  </a:cubicBezTo>
                  <a:lnTo>
                    <a:pt x="65" y="0"/>
                  </a:lnTo>
                  <a:close/>
                </a:path>
              </a:pathLst>
            </a:custGeom>
            <a:solidFill>
              <a:schemeClr val="accent5">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4" name="Freeform 263"/>
            <p:cNvSpPr>
              <a:spLocks noEditPoints="1"/>
            </p:cNvSpPr>
            <p:nvPr/>
          </p:nvSpPr>
          <p:spPr bwMode="auto">
            <a:xfrm>
              <a:off x="11349620" y="3346448"/>
              <a:ext cx="266701" cy="218017"/>
            </a:xfrm>
            <a:custGeom>
              <a:avLst/>
              <a:gdLst/>
              <a:ahLst/>
              <a:cxnLst>
                <a:cxn ang="0">
                  <a:pos x="12" y="7"/>
                </a:cxn>
                <a:cxn ang="0">
                  <a:pos x="9" y="53"/>
                </a:cxn>
                <a:cxn ang="0">
                  <a:pos x="7" y="55"/>
                </a:cxn>
                <a:cxn ang="0">
                  <a:pos x="6" y="53"/>
                </a:cxn>
                <a:cxn ang="0">
                  <a:pos x="0" y="49"/>
                </a:cxn>
                <a:cxn ang="0">
                  <a:pos x="4" y="7"/>
                </a:cxn>
                <a:cxn ang="0">
                  <a:pos x="57" y="7"/>
                </a:cxn>
                <a:cxn ang="0">
                  <a:pos x="59" y="53"/>
                </a:cxn>
                <a:cxn ang="0">
                  <a:pos x="61" y="55"/>
                </a:cxn>
                <a:cxn ang="0">
                  <a:pos x="62" y="53"/>
                </a:cxn>
                <a:cxn ang="0">
                  <a:pos x="68" y="49"/>
                </a:cxn>
                <a:cxn ang="0">
                  <a:pos x="64" y="7"/>
                </a:cxn>
                <a:cxn ang="0">
                  <a:pos x="54" y="7"/>
                </a:cxn>
                <a:cxn ang="0">
                  <a:pos x="14" y="53"/>
                </a:cxn>
                <a:cxn ang="0">
                  <a:pos x="24" y="7"/>
                </a:cxn>
                <a:cxn ang="0">
                  <a:pos x="25" y="6"/>
                </a:cxn>
                <a:cxn ang="0">
                  <a:pos x="24" y="3"/>
                </a:cxn>
                <a:cxn ang="0">
                  <a:pos x="39" y="0"/>
                </a:cxn>
                <a:cxn ang="0">
                  <a:pos x="42" y="6"/>
                </a:cxn>
                <a:cxn ang="0">
                  <a:pos x="44" y="7"/>
                </a:cxn>
                <a:cxn ang="0">
                  <a:pos x="29" y="7"/>
                </a:cxn>
                <a:cxn ang="0">
                  <a:pos x="39" y="7"/>
                </a:cxn>
                <a:cxn ang="0">
                  <a:pos x="40" y="6"/>
                </a:cxn>
                <a:cxn ang="0">
                  <a:pos x="39" y="3"/>
                </a:cxn>
                <a:cxn ang="0">
                  <a:pos x="27" y="3"/>
                </a:cxn>
                <a:cxn ang="0">
                  <a:pos x="28" y="6"/>
                </a:cxn>
                <a:cxn ang="0">
                  <a:pos x="30" y="39"/>
                </a:cxn>
                <a:cxn ang="0">
                  <a:pos x="22" y="39"/>
                </a:cxn>
                <a:cxn ang="0">
                  <a:pos x="30" y="39"/>
                </a:cxn>
                <a:cxn ang="0">
                  <a:pos x="26" y="14"/>
                </a:cxn>
                <a:cxn ang="0">
                  <a:pos x="24" y="29"/>
                </a:cxn>
                <a:cxn ang="0">
                  <a:pos x="50" y="27"/>
                </a:cxn>
                <a:cxn ang="0">
                  <a:pos x="33" y="36"/>
                </a:cxn>
                <a:cxn ang="0">
                  <a:pos x="50" y="27"/>
                </a:cxn>
              </a:cxnLst>
              <a:rect l="0" t="0" r="r" b="b"/>
              <a:pathLst>
                <a:path w="68" h="55">
                  <a:moveTo>
                    <a:pt x="4" y="7"/>
                  </a:moveTo>
                  <a:cubicBezTo>
                    <a:pt x="12" y="7"/>
                    <a:pt x="12" y="7"/>
                    <a:pt x="12" y="7"/>
                  </a:cubicBezTo>
                  <a:cubicBezTo>
                    <a:pt x="12" y="53"/>
                    <a:pt x="12" y="53"/>
                    <a:pt x="12" y="53"/>
                  </a:cubicBezTo>
                  <a:cubicBezTo>
                    <a:pt x="9" y="53"/>
                    <a:pt x="9" y="53"/>
                    <a:pt x="9" y="53"/>
                  </a:cubicBezTo>
                  <a:cubicBezTo>
                    <a:pt x="9" y="54"/>
                    <a:pt x="9" y="54"/>
                    <a:pt x="9" y="54"/>
                  </a:cubicBezTo>
                  <a:cubicBezTo>
                    <a:pt x="9" y="55"/>
                    <a:pt x="8" y="55"/>
                    <a:pt x="7" y="55"/>
                  </a:cubicBezTo>
                  <a:cubicBezTo>
                    <a:pt x="6" y="55"/>
                    <a:pt x="6" y="55"/>
                    <a:pt x="6" y="54"/>
                  </a:cubicBezTo>
                  <a:cubicBezTo>
                    <a:pt x="6" y="53"/>
                    <a:pt x="6" y="53"/>
                    <a:pt x="6" y="53"/>
                  </a:cubicBezTo>
                  <a:cubicBezTo>
                    <a:pt x="4" y="53"/>
                    <a:pt x="4" y="53"/>
                    <a:pt x="4" y="53"/>
                  </a:cubicBezTo>
                  <a:cubicBezTo>
                    <a:pt x="2" y="53"/>
                    <a:pt x="0" y="51"/>
                    <a:pt x="0" y="49"/>
                  </a:cubicBezTo>
                  <a:cubicBezTo>
                    <a:pt x="0" y="11"/>
                    <a:pt x="0" y="11"/>
                    <a:pt x="0" y="11"/>
                  </a:cubicBezTo>
                  <a:cubicBezTo>
                    <a:pt x="0" y="9"/>
                    <a:pt x="2" y="7"/>
                    <a:pt x="4" y="7"/>
                  </a:cubicBezTo>
                  <a:close/>
                  <a:moveTo>
                    <a:pt x="64" y="7"/>
                  </a:moveTo>
                  <a:cubicBezTo>
                    <a:pt x="57" y="7"/>
                    <a:pt x="57" y="7"/>
                    <a:pt x="57" y="7"/>
                  </a:cubicBezTo>
                  <a:cubicBezTo>
                    <a:pt x="57" y="53"/>
                    <a:pt x="57" y="53"/>
                    <a:pt x="57" y="53"/>
                  </a:cubicBezTo>
                  <a:cubicBezTo>
                    <a:pt x="59" y="53"/>
                    <a:pt x="59" y="53"/>
                    <a:pt x="59" y="53"/>
                  </a:cubicBezTo>
                  <a:cubicBezTo>
                    <a:pt x="59" y="54"/>
                    <a:pt x="59" y="54"/>
                    <a:pt x="59" y="54"/>
                  </a:cubicBezTo>
                  <a:cubicBezTo>
                    <a:pt x="59" y="55"/>
                    <a:pt x="60" y="55"/>
                    <a:pt x="61" y="55"/>
                  </a:cubicBezTo>
                  <a:cubicBezTo>
                    <a:pt x="62" y="55"/>
                    <a:pt x="62" y="55"/>
                    <a:pt x="62" y="54"/>
                  </a:cubicBezTo>
                  <a:cubicBezTo>
                    <a:pt x="62" y="53"/>
                    <a:pt x="62" y="53"/>
                    <a:pt x="62" y="53"/>
                  </a:cubicBezTo>
                  <a:cubicBezTo>
                    <a:pt x="64" y="53"/>
                    <a:pt x="64" y="53"/>
                    <a:pt x="64" y="53"/>
                  </a:cubicBezTo>
                  <a:cubicBezTo>
                    <a:pt x="66" y="53"/>
                    <a:pt x="68" y="51"/>
                    <a:pt x="68" y="49"/>
                  </a:cubicBezTo>
                  <a:cubicBezTo>
                    <a:pt x="68" y="11"/>
                    <a:pt x="68" y="11"/>
                    <a:pt x="68" y="11"/>
                  </a:cubicBezTo>
                  <a:cubicBezTo>
                    <a:pt x="68" y="9"/>
                    <a:pt x="66" y="7"/>
                    <a:pt x="64" y="7"/>
                  </a:cubicBezTo>
                  <a:close/>
                  <a:moveTo>
                    <a:pt x="44" y="7"/>
                  </a:moveTo>
                  <a:cubicBezTo>
                    <a:pt x="54" y="7"/>
                    <a:pt x="54" y="7"/>
                    <a:pt x="54" y="7"/>
                  </a:cubicBezTo>
                  <a:cubicBezTo>
                    <a:pt x="54" y="53"/>
                    <a:pt x="54" y="53"/>
                    <a:pt x="54" y="53"/>
                  </a:cubicBezTo>
                  <a:cubicBezTo>
                    <a:pt x="14" y="53"/>
                    <a:pt x="14" y="53"/>
                    <a:pt x="14" y="53"/>
                  </a:cubicBezTo>
                  <a:cubicBezTo>
                    <a:pt x="14" y="7"/>
                    <a:pt x="14" y="7"/>
                    <a:pt x="14" y="7"/>
                  </a:cubicBezTo>
                  <a:cubicBezTo>
                    <a:pt x="24" y="7"/>
                    <a:pt x="24" y="7"/>
                    <a:pt x="24" y="7"/>
                  </a:cubicBezTo>
                  <a:cubicBezTo>
                    <a:pt x="24" y="7"/>
                    <a:pt x="24" y="7"/>
                    <a:pt x="24" y="7"/>
                  </a:cubicBezTo>
                  <a:cubicBezTo>
                    <a:pt x="24" y="7"/>
                    <a:pt x="24" y="6"/>
                    <a:pt x="25" y="6"/>
                  </a:cubicBezTo>
                  <a:cubicBezTo>
                    <a:pt x="24" y="6"/>
                    <a:pt x="24" y="6"/>
                    <a:pt x="24" y="6"/>
                  </a:cubicBezTo>
                  <a:cubicBezTo>
                    <a:pt x="24" y="3"/>
                    <a:pt x="24" y="3"/>
                    <a:pt x="24" y="3"/>
                  </a:cubicBezTo>
                  <a:cubicBezTo>
                    <a:pt x="24" y="1"/>
                    <a:pt x="27" y="0"/>
                    <a:pt x="29" y="0"/>
                  </a:cubicBezTo>
                  <a:cubicBezTo>
                    <a:pt x="39" y="0"/>
                    <a:pt x="39" y="0"/>
                    <a:pt x="39" y="0"/>
                  </a:cubicBezTo>
                  <a:cubicBezTo>
                    <a:pt x="41" y="0"/>
                    <a:pt x="42" y="1"/>
                    <a:pt x="42" y="3"/>
                  </a:cubicBezTo>
                  <a:cubicBezTo>
                    <a:pt x="42" y="6"/>
                    <a:pt x="42" y="6"/>
                    <a:pt x="42" y="6"/>
                  </a:cubicBezTo>
                  <a:cubicBezTo>
                    <a:pt x="43" y="6"/>
                    <a:pt x="43" y="6"/>
                    <a:pt x="43" y="6"/>
                  </a:cubicBezTo>
                  <a:cubicBezTo>
                    <a:pt x="44" y="6"/>
                    <a:pt x="44" y="7"/>
                    <a:pt x="44" y="7"/>
                  </a:cubicBezTo>
                  <a:close/>
                  <a:moveTo>
                    <a:pt x="29" y="7"/>
                  </a:moveTo>
                  <a:cubicBezTo>
                    <a:pt x="29" y="7"/>
                    <a:pt x="29" y="7"/>
                    <a:pt x="29" y="7"/>
                  </a:cubicBezTo>
                  <a:cubicBezTo>
                    <a:pt x="39" y="7"/>
                    <a:pt x="39" y="7"/>
                    <a:pt x="39" y="7"/>
                  </a:cubicBezTo>
                  <a:cubicBezTo>
                    <a:pt x="39" y="7"/>
                    <a:pt x="39" y="7"/>
                    <a:pt x="39" y="7"/>
                  </a:cubicBezTo>
                  <a:cubicBezTo>
                    <a:pt x="39" y="7"/>
                    <a:pt x="40" y="6"/>
                    <a:pt x="40" y="6"/>
                  </a:cubicBezTo>
                  <a:cubicBezTo>
                    <a:pt x="40" y="6"/>
                    <a:pt x="40" y="6"/>
                    <a:pt x="40" y="6"/>
                  </a:cubicBezTo>
                  <a:cubicBezTo>
                    <a:pt x="40" y="3"/>
                    <a:pt x="40" y="3"/>
                    <a:pt x="40" y="3"/>
                  </a:cubicBezTo>
                  <a:cubicBezTo>
                    <a:pt x="40" y="3"/>
                    <a:pt x="39" y="3"/>
                    <a:pt x="39" y="3"/>
                  </a:cubicBezTo>
                  <a:cubicBezTo>
                    <a:pt x="29" y="3"/>
                    <a:pt x="29" y="3"/>
                    <a:pt x="29" y="3"/>
                  </a:cubicBezTo>
                  <a:cubicBezTo>
                    <a:pt x="28" y="3"/>
                    <a:pt x="27" y="3"/>
                    <a:pt x="27" y="3"/>
                  </a:cubicBezTo>
                  <a:cubicBezTo>
                    <a:pt x="27" y="6"/>
                    <a:pt x="27" y="6"/>
                    <a:pt x="27" y="6"/>
                  </a:cubicBezTo>
                  <a:cubicBezTo>
                    <a:pt x="28" y="6"/>
                    <a:pt x="28" y="6"/>
                    <a:pt x="28" y="6"/>
                  </a:cubicBezTo>
                  <a:cubicBezTo>
                    <a:pt x="28" y="6"/>
                    <a:pt x="29" y="7"/>
                    <a:pt x="29" y="7"/>
                  </a:cubicBezTo>
                  <a:close/>
                  <a:moveTo>
                    <a:pt x="30" y="39"/>
                  </a:moveTo>
                  <a:cubicBezTo>
                    <a:pt x="30" y="37"/>
                    <a:pt x="28" y="35"/>
                    <a:pt x="26" y="35"/>
                  </a:cubicBezTo>
                  <a:cubicBezTo>
                    <a:pt x="24" y="35"/>
                    <a:pt x="22" y="37"/>
                    <a:pt x="22" y="39"/>
                  </a:cubicBezTo>
                  <a:cubicBezTo>
                    <a:pt x="22" y="41"/>
                    <a:pt x="24" y="43"/>
                    <a:pt x="26" y="43"/>
                  </a:cubicBezTo>
                  <a:cubicBezTo>
                    <a:pt x="28" y="43"/>
                    <a:pt x="30" y="41"/>
                    <a:pt x="30" y="39"/>
                  </a:cubicBezTo>
                  <a:close/>
                  <a:moveTo>
                    <a:pt x="32" y="25"/>
                  </a:moveTo>
                  <a:cubicBezTo>
                    <a:pt x="26" y="14"/>
                    <a:pt x="26" y="14"/>
                    <a:pt x="26" y="14"/>
                  </a:cubicBezTo>
                  <a:cubicBezTo>
                    <a:pt x="19" y="18"/>
                    <a:pt x="19" y="18"/>
                    <a:pt x="19" y="18"/>
                  </a:cubicBezTo>
                  <a:cubicBezTo>
                    <a:pt x="24" y="29"/>
                    <a:pt x="24" y="29"/>
                    <a:pt x="24" y="29"/>
                  </a:cubicBezTo>
                  <a:lnTo>
                    <a:pt x="32" y="25"/>
                  </a:lnTo>
                  <a:close/>
                  <a:moveTo>
                    <a:pt x="50" y="27"/>
                  </a:moveTo>
                  <a:cubicBezTo>
                    <a:pt x="41" y="22"/>
                    <a:pt x="41" y="22"/>
                    <a:pt x="41" y="22"/>
                  </a:cubicBezTo>
                  <a:cubicBezTo>
                    <a:pt x="33" y="36"/>
                    <a:pt x="33" y="36"/>
                    <a:pt x="33" y="36"/>
                  </a:cubicBezTo>
                  <a:cubicBezTo>
                    <a:pt x="42" y="40"/>
                    <a:pt x="42" y="40"/>
                    <a:pt x="42" y="40"/>
                  </a:cubicBezTo>
                  <a:lnTo>
                    <a:pt x="50" y="2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85" name="Group 84"/>
          <p:cNvGrpSpPr/>
          <p:nvPr/>
        </p:nvGrpSpPr>
        <p:grpSpPr>
          <a:xfrm>
            <a:off x="11298277" y="2298210"/>
            <a:ext cx="555625" cy="800100"/>
            <a:chOff x="3329130" y="788218"/>
            <a:chExt cx="555625" cy="800100"/>
          </a:xfrm>
          <a:solidFill>
            <a:schemeClr val="accent2">
              <a:lumMod val="75000"/>
            </a:schemeClr>
          </a:solidFill>
        </p:grpSpPr>
        <p:sp>
          <p:nvSpPr>
            <p:cNvPr id="86" name="Freeform 85"/>
            <p:cNvSpPr>
              <a:spLocks noEditPoints="1"/>
            </p:cNvSpPr>
            <p:nvPr/>
          </p:nvSpPr>
          <p:spPr bwMode="auto">
            <a:xfrm>
              <a:off x="3514868" y="810443"/>
              <a:ext cx="184150" cy="182563"/>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86"/>
            <p:cNvSpPr>
              <a:spLocks noEditPoints="1"/>
            </p:cNvSpPr>
            <p:nvPr/>
          </p:nvSpPr>
          <p:spPr bwMode="auto">
            <a:xfrm>
              <a:off x="3329130" y="788218"/>
              <a:ext cx="555625" cy="800100"/>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8" name="Content Placeholder 2"/>
          <p:cNvSpPr txBox="1">
            <a:spLocks/>
          </p:cNvSpPr>
          <p:nvPr/>
        </p:nvSpPr>
        <p:spPr>
          <a:xfrm>
            <a:off x="7861015" y="4829904"/>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tx2"/>
                </a:solidFill>
              </a:rPr>
              <a:t>Step 1</a:t>
            </a:r>
            <a:endParaRPr lang="en-US" sz="1100" dirty="0">
              <a:solidFill>
                <a:schemeClr val="tx2"/>
              </a:solidFill>
            </a:endParaRPr>
          </a:p>
        </p:txBody>
      </p:sp>
      <p:sp>
        <p:nvSpPr>
          <p:cNvPr id="89" name="Content Placeholder 2"/>
          <p:cNvSpPr txBox="1">
            <a:spLocks/>
          </p:cNvSpPr>
          <p:nvPr/>
        </p:nvSpPr>
        <p:spPr>
          <a:xfrm>
            <a:off x="8643265" y="4348919"/>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tx2"/>
                </a:solidFill>
              </a:rPr>
              <a:t>Step 2</a:t>
            </a:r>
            <a:endParaRPr lang="en-US" sz="1100" dirty="0">
              <a:solidFill>
                <a:schemeClr val="tx2"/>
              </a:solidFill>
            </a:endParaRPr>
          </a:p>
        </p:txBody>
      </p:sp>
      <p:sp>
        <p:nvSpPr>
          <p:cNvPr id="90" name="Content Placeholder 2"/>
          <p:cNvSpPr txBox="1">
            <a:spLocks/>
          </p:cNvSpPr>
          <p:nvPr/>
        </p:nvSpPr>
        <p:spPr>
          <a:xfrm>
            <a:off x="9399452" y="3960574"/>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tx2"/>
                </a:solidFill>
              </a:rPr>
              <a:t>Step 3</a:t>
            </a:r>
            <a:endParaRPr lang="en-US" sz="1100" dirty="0">
              <a:solidFill>
                <a:schemeClr val="tx2"/>
              </a:solidFill>
            </a:endParaRPr>
          </a:p>
        </p:txBody>
      </p:sp>
      <p:sp>
        <p:nvSpPr>
          <p:cNvPr id="91" name="Content Placeholder 2"/>
          <p:cNvSpPr txBox="1">
            <a:spLocks/>
          </p:cNvSpPr>
          <p:nvPr/>
        </p:nvSpPr>
        <p:spPr>
          <a:xfrm>
            <a:off x="10184394" y="3542676"/>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tx2"/>
                </a:solidFill>
              </a:rPr>
              <a:t>Step 4</a:t>
            </a:r>
            <a:endParaRPr lang="en-US" sz="1100" dirty="0">
              <a:solidFill>
                <a:schemeClr val="tx2"/>
              </a:solidFill>
            </a:endParaRPr>
          </a:p>
        </p:txBody>
      </p:sp>
      <p:sp>
        <p:nvSpPr>
          <p:cNvPr id="92" name="Content Placeholder 2"/>
          <p:cNvSpPr txBox="1">
            <a:spLocks/>
          </p:cNvSpPr>
          <p:nvPr/>
        </p:nvSpPr>
        <p:spPr>
          <a:xfrm>
            <a:off x="10875305" y="3094981"/>
            <a:ext cx="1238980" cy="3192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tx2"/>
                </a:solidFill>
              </a:rPr>
              <a:t>Goal</a:t>
            </a:r>
            <a:endParaRPr lang="en-US" sz="1100" dirty="0">
              <a:solidFill>
                <a:schemeClr val="tx2"/>
              </a:solidFill>
            </a:endParaRPr>
          </a:p>
        </p:txBody>
      </p:sp>
      <p:grpSp>
        <p:nvGrpSpPr>
          <p:cNvPr id="72" name="Group 71"/>
          <p:cNvGrpSpPr/>
          <p:nvPr/>
        </p:nvGrpSpPr>
        <p:grpSpPr>
          <a:xfrm rot="1415772">
            <a:off x="9028008" y="2730328"/>
            <a:ext cx="1288301" cy="1532882"/>
            <a:chOff x="3673983" y="1987248"/>
            <a:chExt cx="1949452" cy="1628776"/>
          </a:xfr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5400000" scaled="1"/>
            <a:tileRect/>
          </a:gradFill>
        </p:grpSpPr>
        <p:sp>
          <p:nvSpPr>
            <p:cNvPr id="93" name="Freeform 21"/>
            <p:cNvSpPr>
              <a:spLocks/>
            </p:cNvSpPr>
            <p:nvPr/>
          </p:nvSpPr>
          <p:spPr bwMode="auto">
            <a:xfrm rot="10800000">
              <a:off x="5115434" y="1987248"/>
              <a:ext cx="508001" cy="446088"/>
            </a:xfrm>
            <a:custGeom>
              <a:avLst/>
              <a:gdLst>
                <a:gd name="T0" fmla="*/ 11 w 320"/>
                <a:gd name="T1" fmla="*/ 0 h 281"/>
                <a:gd name="T2" fmla="*/ 320 w 320"/>
                <a:gd name="T3" fmla="*/ 281 h 281"/>
                <a:gd name="T4" fmla="*/ 0 w 320"/>
                <a:gd name="T5" fmla="*/ 281 h 281"/>
                <a:gd name="T6" fmla="*/ 11 w 320"/>
                <a:gd name="T7" fmla="*/ 0 h 281"/>
              </a:gdLst>
              <a:ahLst/>
              <a:cxnLst>
                <a:cxn ang="0">
                  <a:pos x="T0" y="T1"/>
                </a:cxn>
                <a:cxn ang="0">
                  <a:pos x="T2" y="T3"/>
                </a:cxn>
                <a:cxn ang="0">
                  <a:pos x="T4" y="T5"/>
                </a:cxn>
                <a:cxn ang="0">
                  <a:pos x="T6" y="T7"/>
                </a:cxn>
              </a:cxnLst>
              <a:rect l="0" t="0" r="r" b="b"/>
              <a:pathLst>
                <a:path w="320" h="281">
                  <a:moveTo>
                    <a:pt x="11" y="0"/>
                  </a:moveTo>
                  <a:lnTo>
                    <a:pt x="320" y="281"/>
                  </a:lnTo>
                  <a:lnTo>
                    <a:pt x="0" y="281"/>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sp>
          <p:nvSpPr>
            <p:cNvPr id="94" name="Freeform 22"/>
            <p:cNvSpPr>
              <a:spLocks/>
            </p:cNvSpPr>
            <p:nvPr/>
          </p:nvSpPr>
          <p:spPr bwMode="auto">
            <a:xfrm rot="10800000">
              <a:off x="3673983" y="2072973"/>
              <a:ext cx="1824039" cy="1543051"/>
            </a:xfrm>
            <a:custGeom>
              <a:avLst/>
              <a:gdLst>
                <a:gd name="T0" fmla="*/ 851 w 1149"/>
                <a:gd name="T1" fmla="*/ 0 h 972"/>
                <a:gd name="T2" fmla="*/ 0 w 1149"/>
                <a:gd name="T3" fmla="*/ 822 h 972"/>
                <a:gd name="T4" fmla="*/ 156 w 1149"/>
                <a:gd name="T5" fmla="*/ 972 h 972"/>
                <a:gd name="T6" fmla="*/ 1149 w 1149"/>
                <a:gd name="T7" fmla="*/ 134 h 972"/>
                <a:gd name="T8" fmla="*/ 851 w 1149"/>
                <a:gd name="T9" fmla="*/ 0 h 972"/>
              </a:gdLst>
              <a:ahLst/>
              <a:cxnLst>
                <a:cxn ang="0">
                  <a:pos x="T0" y="T1"/>
                </a:cxn>
                <a:cxn ang="0">
                  <a:pos x="T2" y="T3"/>
                </a:cxn>
                <a:cxn ang="0">
                  <a:pos x="T4" y="T5"/>
                </a:cxn>
                <a:cxn ang="0">
                  <a:pos x="T6" y="T7"/>
                </a:cxn>
                <a:cxn ang="0">
                  <a:pos x="T8" y="T9"/>
                </a:cxn>
              </a:cxnLst>
              <a:rect l="0" t="0" r="r" b="b"/>
              <a:pathLst>
                <a:path w="1149" h="972">
                  <a:moveTo>
                    <a:pt x="851" y="0"/>
                  </a:moveTo>
                  <a:lnTo>
                    <a:pt x="0" y="822"/>
                  </a:lnTo>
                  <a:lnTo>
                    <a:pt x="156" y="972"/>
                  </a:lnTo>
                  <a:lnTo>
                    <a:pt x="1149" y="134"/>
                  </a:lnTo>
                  <a:lnTo>
                    <a:pt x="8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1"/>
            </a:p>
          </p:txBody>
        </p:sp>
      </p:grpSp>
    </p:spTree>
    <p:extLst>
      <p:ext uri="{BB962C8B-B14F-4D97-AF65-F5344CB8AC3E}">
        <p14:creationId xmlns:p14="http://schemas.microsoft.com/office/powerpoint/2010/main" val="386884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6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302963" y="1417918"/>
            <a:ext cx="9457765" cy="2937434"/>
            <a:chOff x="1219200" y="1846195"/>
            <a:chExt cx="6705600" cy="1736698"/>
          </a:xfrm>
        </p:grpSpPr>
        <p:sp>
          <p:nvSpPr>
            <p:cNvPr id="12" name="Parallelogram 11"/>
            <p:cNvSpPr/>
            <p:nvPr/>
          </p:nvSpPr>
          <p:spPr>
            <a:xfrm flipH="1">
              <a:off x="2325755" y="2943226"/>
              <a:ext cx="645414" cy="186030"/>
            </a:xfrm>
            <a:prstGeom prst="parallelogram">
              <a:avLst>
                <a:gd name="adj" fmla="val 69944"/>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219200" y="3125693"/>
              <a:ext cx="17526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Parallelogram 13"/>
            <p:cNvSpPr/>
            <p:nvPr/>
          </p:nvSpPr>
          <p:spPr>
            <a:xfrm flipH="1">
              <a:off x="3432310" y="2303395"/>
              <a:ext cx="645414" cy="186030"/>
            </a:xfrm>
            <a:prstGeom prst="parallelogram">
              <a:avLst>
                <a:gd name="adj" fmla="val 69944"/>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2325755" y="2485862"/>
              <a:ext cx="17526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3432310" y="1846195"/>
              <a:ext cx="2282690" cy="457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p:nvSpPr>
          <p:spPr>
            <a:xfrm>
              <a:off x="5069586" y="2303395"/>
              <a:ext cx="645414" cy="186030"/>
            </a:xfrm>
            <a:prstGeom prst="parallelogram">
              <a:avLst>
                <a:gd name="adj" fmla="val 69944"/>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5069586" y="2485862"/>
              <a:ext cx="1752600" cy="457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Parallelogram 18"/>
            <p:cNvSpPr/>
            <p:nvPr/>
          </p:nvSpPr>
          <p:spPr>
            <a:xfrm>
              <a:off x="6172200" y="2943226"/>
              <a:ext cx="645414" cy="186030"/>
            </a:xfrm>
            <a:prstGeom prst="parallelogram">
              <a:avLst>
                <a:gd name="adj" fmla="val 69944"/>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6172200" y="3125693"/>
              <a:ext cx="1752600" cy="457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Parallelogram 20"/>
          <p:cNvSpPr/>
          <p:nvPr/>
        </p:nvSpPr>
        <p:spPr>
          <a:xfrm flipH="1">
            <a:off x="1289516" y="4340662"/>
            <a:ext cx="910310" cy="314649"/>
          </a:xfrm>
          <a:prstGeom prst="parallelogram">
            <a:avLst>
              <a:gd name="adj" fmla="val 69944"/>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Parallelogram 21"/>
          <p:cNvSpPr/>
          <p:nvPr/>
        </p:nvSpPr>
        <p:spPr>
          <a:xfrm>
            <a:off x="9850418" y="4349326"/>
            <a:ext cx="910310" cy="314649"/>
          </a:xfrm>
          <a:prstGeom prst="parallelogram">
            <a:avLst>
              <a:gd name="adj" fmla="val 69944"/>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850418" y="4663975"/>
            <a:ext cx="2341582" cy="77330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2728" y="4655311"/>
            <a:ext cx="2202554" cy="7733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p:cNvCxnSpPr/>
          <p:nvPr/>
        </p:nvCxnSpPr>
        <p:spPr>
          <a:xfrm>
            <a:off x="5674659" y="2886584"/>
            <a:ext cx="806823" cy="0"/>
          </a:xfrm>
          <a:prstGeom prst="line">
            <a:avLst/>
          </a:prstGeom>
          <a:ln>
            <a:solidFill>
              <a:schemeClr val="bg2">
                <a:lumMod val="9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303059" y="3986306"/>
            <a:ext cx="3482788" cy="0"/>
          </a:xfrm>
          <a:prstGeom prst="line">
            <a:avLst/>
          </a:prstGeom>
          <a:ln>
            <a:solidFill>
              <a:schemeClr val="bg2">
                <a:lumMod val="9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95282" y="5102412"/>
            <a:ext cx="6610289" cy="0"/>
          </a:xfrm>
          <a:prstGeom prst="line">
            <a:avLst/>
          </a:prstGeom>
          <a:ln>
            <a:solidFill>
              <a:schemeClr val="bg2">
                <a:lumMod val="9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099637" y="4727884"/>
            <a:ext cx="3523080" cy="276999"/>
          </a:xfrm>
          <a:prstGeom prst="rect">
            <a:avLst/>
          </a:prstGeom>
        </p:spPr>
        <p:txBody>
          <a:bodyPr wrap="none">
            <a:spAutoFit/>
          </a:bodyPr>
          <a:lstStyle/>
          <a:p>
            <a:r>
              <a:rPr lang="en-US" sz="1200" b="1">
                <a:solidFill>
                  <a:schemeClr val="bg1">
                    <a:lumMod val="65000"/>
                  </a:schemeClr>
                </a:solidFill>
              </a:rPr>
              <a:t>Lorem ipsum </a:t>
            </a:r>
            <a:r>
              <a:rPr lang="ms-MY" sz="1200">
                <a:solidFill>
                  <a:schemeClr val="bg1">
                    <a:lumMod val="65000"/>
                  </a:schemeClr>
                </a:solidFill>
              </a:rPr>
              <a:t>odio </a:t>
            </a:r>
            <a:r>
              <a:rPr lang="ms-MY" sz="1200" dirty="0">
                <a:solidFill>
                  <a:schemeClr val="bg1">
                    <a:lumMod val="65000"/>
                  </a:schemeClr>
                </a:solidFill>
              </a:rPr>
              <a:t>sit amet odio tristique quis tempus</a:t>
            </a:r>
            <a:endParaRPr lang="en-US" sz="1200" dirty="0">
              <a:solidFill>
                <a:schemeClr val="bg1">
                  <a:lumMod val="65000"/>
                </a:schemeClr>
              </a:solidFill>
              <a:ea typeface="Open Sans" pitchFamily="34" charset="0"/>
              <a:cs typeface="Open Sans" pitchFamily="34" charset="0"/>
            </a:endParaRPr>
          </a:p>
        </p:txBody>
      </p:sp>
      <p:sp>
        <p:nvSpPr>
          <p:cNvPr id="32" name="Rectangle 31"/>
          <p:cNvSpPr/>
          <p:nvPr/>
        </p:nvSpPr>
        <p:spPr>
          <a:xfrm>
            <a:off x="4249446" y="3614684"/>
            <a:ext cx="3523080" cy="276999"/>
          </a:xfrm>
          <a:prstGeom prst="rect">
            <a:avLst/>
          </a:prstGeom>
        </p:spPr>
        <p:txBody>
          <a:bodyPr wrap="none">
            <a:spAutoFit/>
          </a:bodyPr>
          <a:lstStyle/>
          <a:p>
            <a:r>
              <a:rPr lang="en-US" sz="1200" b="1">
                <a:solidFill>
                  <a:schemeClr val="bg1">
                    <a:lumMod val="65000"/>
                  </a:schemeClr>
                </a:solidFill>
              </a:rPr>
              <a:t>Lorem ipsum </a:t>
            </a:r>
            <a:r>
              <a:rPr lang="ms-MY" sz="1200">
                <a:solidFill>
                  <a:schemeClr val="bg1">
                    <a:lumMod val="65000"/>
                  </a:schemeClr>
                </a:solidFill>
              </a:rPr>
              <a:t>odio </a:t>
            </a:r>
            <a:r>
              <a:rPr lang="ms-MY" sz="1200" dirty="0">
                <a:solidFill>
                  <a:schemeClr val="bg1">
                    <a:lumMod val="65000"/>
                  </a:schemeClr>
                </a:solidFill>
              </a:rPr>
              <a:t>sit amet odio tristique quis tempus</a:t>
            </a:r>
            <a:endParaRPr lang="en-US" sz="1200" dirty="0">
              <a:solidFill>
                <a:schemeClr val="bg1">
                  <a:lumMod val="65000"/>
                </a:schemeClr>
              </a:solidFill>
              <a:ea typeface="Open Sans" pitchFamily="34" charset="0"/>
              <a:cs typeface="Open Sans" pitchFamily="34" charset="0"/>
            </a:endParaRPr>
          </a:p>
        </p:txBody>
      </p:sp>
      <p:sp>
        <p:nvSpPr>
          <p:cNvPr id="33" name="Content Placeholder 2"/>
          <p:cNvSpPr txBox="1">
            <a:spLocks/>
          </p:cNvSpPr>
          <p:nvPr/>
        </p:nvSpPr>
        <p:spPr>
          <a:xfrm>
            <a:off x="4879550" y="1472172"/>
            <a:ext cx="2479688" cy="6526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34" name="Content Placeholder 2"/>
          <p:cNvSpPr txBox="1">
            <a:spLocks/>
          </p:cNvSpPr>
          <p:nvPr/>
        </p:nvSpPr>
        <p:spPr>
          <a:xfrm>
            <a:off x="2956245" y="2542078"/>
            <a:ext cx="2220873" cy="6607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35" name="Content Placeholder 2"/>
          <p:cNvSpPr txBox="1">
            <a:spLocks/>
          </p:cNvSpPr>
          <p:nvPr/>
        </p:nvSpPr>
        <p:spPr>
          <a:xfrm>
            <a:off x="6863234" y="2547086"/>
            <a:ext cx="2220873" cy="6607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36" name="Content Placeholder 2"/>
          <p:cNvSpPr txBox="1">
            <a:spLocks/>
          </p:cNvSpPr>
          <p:nvPr/>
        </p:nvSpPr>
        <p:spPr>
          <a:xfrm>
            <a:off x="1428484" y="3613107"/>
            <a:ext cx="2220873" cy="6607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37" name="Content Placeholder 2"/>
          <p:cNvSpPr txBox="1">
            <a:spLocks/>
          </p:cNvSpPr>
          <p:nvPr/>
        </p:nvSpPr>
        <p:spPr>
          <a:xfrm>
            <a:off x="8414333" y="3635478"/>
            <a:ext cx="2220873" cy="6607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38" name="Content Placeholder 2"/>
          <p:cNvSpPr txBox="1">
            <a:spLocks/>
          </p:cNvSpPr>
          <p:nvPr/>
        </p:nvSpPr>
        <p:spPr>
          <a:xfrm>
            <a:off x="-21047" y="4720271"/>
            <a:ext cx="2220873" cy="6607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39" name="Content Placeholder 2"/>
          <p:cNvSpPr txBox="1">
            <a:spLocks/>
          </p:cNvSpPr>
          <p:nvPr/>
        </p:nvSpPr>
        <p:spPr>
          <a:xfrm>
            <a:off x="9937666" y="4723130"/>
            <a:ext cx="2220873" cy="6607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b="1">
                <a:solidFill>
                  <a:schemeClr val="bg1"/>
                </a:solidFill>
              </a:rPr>
              <a:t>Your Title</a:t>
            </a:r>
            <a:r>
              <a:rPr lang="en-US" b="1" dirty="0">
                <a:solidFill>
                  <a:schemeClr val="bg1"/>
                </a:solidFill>
              </a:rPr>
              <a:t/>
            </a:r>
            <a:br>
              <a:rPr lang="en-US" b="1" dirty="0">
                <a:solidFill>
                  <a:schemeClr val="bg1"/>
                </a:solidFill>
              </a:rPr>
            </a:br>
            <a:r>
              <a:rPr lang="en-US" sz="1100" dirty="0">
                <a:solidFill>
                  <a:schemeClr val="bg1"/>
                </a:solidFill>
              </a:rPr>
              <a:t>Lorem ipsum dolor sit amet, consectetur adipiscing elit</a:t>
            </a:r>
            <a:r>
              <a:rPr lang="en-US" sz="1100">
                <a:solidFill>
                  <a:schemeClr val="bg1"/>
                </a:solidFill>
              </a:rPr>
              <a:t>. </a:t>
            </a:r>
            <a:endParaRPr lang="en-US" sz="1100" dirty="0">
              <a:solidFill>
                <a:schemeClr val="bg1"/>
              </a:solidFill>
            </a:endParaRPr>
          </a:p>
        </p:txBody>
      </p:sp>
      <p:sp>
        <p:nvSpPr>
          <p:cNvPr id="41" name="Arc 40"/>
          <p:cNvSpPr/>
          <p:nvPr/>
        </p:nvSpPr>
        <p:spPr>
          <a:xfrm>
            <a:off x="7371218" y="1647214"/>
            <a:ext cx="1196789" cy="1071645"/>
          </a:xfrm>
          <a:prstGeom prst="arc">
            <a:avLst/>
          </a:prstGeom>
          <a:ln>
            <a:solidFill>
              <a:schemeClr val="bg2">
                <a:lumMod val="90000"/>
              </a:schemeClr>
            </a:solidFill>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Arc 42"/>
          <p:cNvSpPr/>
          <p:nvPr/>
        </p:nvSpPr>
        <p:spPr>
          <a:xfrm>
            <a:off x="8988677" y="2818858"/>
            <a:ext cx="1196789" cy="1071645"/>
          </a:xfrm>
          <a:prstGeom prst="arc">
            <a:avLst/>
          </a:prstGeom>
          <a:ln>
            <a:solidFill>
              <a:schemeClr val="bg2">
                <a:lumMod val="90000"/>
              </a:schemeClr>
            </a:solidFill>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p:cNvSpPr/>
          <p:nvPr/>
        </p:nvSpPr>
        <p:spPr>
          <a:xfrm>
            <a:off x="10449707" y="3949699"/>
            <a:ext cx="1196789" cy="1071645"/>
          </a:xfrm>
          <a:prstGeom prst="arc">
            <a:avLst/>
          </a:prstGeom>
          <a:ln>
            <a:solidFill>
              <a:schemeClr val="bg2">
                <a:lumMod val="90000"/>
              </a:schemeClr>
            </a:solidFill>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Arc 44"/>
          <p:cNvSpPr/>
          <p:nvPr/>
        </p:nvSpPr>
        <p:spPr>
          <a:xfrm flipH="1">
            <a:off x="3539967" y="1678501"/>
            <a:ext cx="1196789" cy="1071645"/>
          </a:xfrm>
          <a:prstGeom prst="arc">
            <a:avLst/>
          </a:prstGeom>
          <a:ln>
            <a:solidFill>
              <a:schemeClr val="bg2">
                <a:lumMod val="90000"/>
              </a:schemeClr>
            </a:solidFill>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p:cNvSpPr/>
          <p:nvPr/>
        </p:nvSpPr>
        <p:spPr>
          <a:xfrm flipH="1">
            <a:off x="1979251" y="2810284"/>
            <a:ext cx="1196789" cy="1071645"/>
          </a:xfrm>
          <a:prstGeom prst="arc">
            <a:avLst/>
          </a:prstGeom>
          <a:ln>
            <a:solidFill>
              <a:schemeClr val="bg2">
                <a:lumMod val="90000"/>
              </a:schemeClr>
            </a:solidFill>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Arc 46"/>
          <p:cNvSpPr/>
          <p:nvPr/>
        </p:nvSpPr>
        <p:spPr>
          <a:xfrm flipH="1">
            <a:off x="463473" y="3890503"/>
            <a:ext cx="1196789" cy="1071645"/>
          </a:xfrm>
          <a:prstGeom prst="arc">
            <a:avLst/>
          </a:prstGeom>
          <a:ln>
            <a:solidFill>
              <a:schemeClr val="bg2">
                <a:lumMod val="90000"/>
              </a:schemeClr>
            </a:solidFill>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Content Placeholder 2"/>
          <p:cNvSpPr txBox="1">
            <a:spLocks/>
          </p:cNvSpPr>
          <p:nvPr/>
        </p:nvSpPr>
        <p:spPr>
          <a:xfrm>
            <a:off x="8494088" y="1271447"/>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
        <p:nvSpPr>
          <p:cNvPr id="56" name="Content Placeholder 2"/>
          <p:cNvSpPr txBox="1">
            <a:spLocks/>
          </p:cNvSpPr>
          <p:nvPr/>
        </p:nvSpPr>
        <p:spPr>
          <a:xfrm>
            <a:off x="10165743" y="249595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
        <p:nvSpPr>
          <p:cNvPr id="57" name="Content Placeholder 2"/>
          <p:cNvSpPr txBox="1">
            <a:spLocks/>
          </p:cNvSpPr>
          <p:nvPr/>
        </p:nvSpPr>
        <p:spPr>
          <a:xfrm>
            <a:off x="1832552" y="1341858"/>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
        <p:nvSpPr>
          <p:cNvPr id="58" name="Content Placeholder 2"/>
          <p:cNvSpPr txBox="1">
            <a:spLocks/>
          </p:cNvSpPr>
          <p:nvPr/>
        </p:nvSpPr>
        <p:spPr>
          <a:xfrm>
            <a:off x="372895" y="2447167"/>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Tree>
    <p:extLst>
      <p:ext uri="{BB962C8B-B14F-4D97-AF65-F5344CB8AC3E}">
        <p14:creationId xmlns:p14="http://schemas.microsoft.com/office/powerpoint/2010/main" val="16206866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8"/>
          <p:cNvGrpSpPr>
            <a:grpSpLocks noChangeAspect="1"/>
          </p:cNvGrpSpPr>
          <p:nvPr/>
        </p:nvGrpSpPr>
        <p:grpSpPr bwMode="auto">
          <a:xfrm>
            <a:off x="3552265" y="524973"/>
            <a:ext cx="4852148" cy="5670298"/>
            <a:chOff x="2814" y="962"/>
            <a:chExt cx="2052" cy="2398"/>
          </a:xfrm>
        </p:grpSpPr>
        <p:sp>
          <p:nvSpPr>
            <p:cNvPr id="12" name="Freeform 19"/>
            <p:cNvSpPr>
              <a:spLocks/>
            </p:cNvSpPr>
            <p:nvPr/>
          </p:nvSpPr>
          <p:spPr bwMode="auto">
            <a:xfrm>
              <a:off x="4415" y="1626"/>
              <a:ext cx="128" cy="168"/>
            </a:xfrm>
            <a:custGeom>
              <a:avLst/>
              <a:gdLst>
                <a:gd name="T0" fmla="*/ 5 w 54"/>
                <a:gd name="T1" fmla="*/ 33 h 71"/>
                <a:gd name="T2" fmla="*/ 14 w 54"/>
                <a:gd name="T3" fmla="*/ 71 h 71"/>
                <a:gd name="T4" fmla="*/ 48 w 54"/>
                <a:gd name="T5" fmla="*/ 48 h 71"/>
                <a:gd name="T6" fmla="*/ 43 w 54"/>
                <a:gd name="T7" fmla="*/ 0 h 71"/>
                <a:gd name="T8" fmla="*/ 5 w 54"/>
                <a:gd name="T9" fmla="*/ 33 h 71"/>
              </a:gdLst>
              <a:ahLst/>
              <a:cxnLst>
                <a:cxn ang="0">
                  <a:pos x="T0" y="T1"/>
                </a:cxn>
                <a:cxn ang="0">
                  <a:pos x="T2" y="T3"/>
                </a:cxn>
                <a:cxn ang="0">
                  <a:pos x="T4" y="T5"/>
                </a:cxn>
                <a:cxn ang="0">
                  <a:pos x="T6" y="T7"/>
                </a:cxn>
                <a:cxn ang="0">
                  <a:pos x="T8" y="T9"/>
                </a:cxn>
              </a:cxnLst>
              <a:rect l="0" t="0" r="r" b="b"/>
              <a:pathLst>
                <a:path w="54" h="71">
                  <a:moveTo>
                    <a:pt x="5" y="33"/>
                  </a:moveTo>
                  <a:cubicBezTo>
                    <a:pt x="0" y="46"/>
                    <a:pt x="4" y="60"/>
                    <a:pt x="14" y="71"/>
                  </a:cubicBezTo>
                  <a:cubicBezTo>
                    <a:pt x="29" y="69"/>
                    <a:pt x="43" y="61"/>
                    <a:pt x="48" y="48"/>
                  </a:cubicBezTo>
                  <a:cubicBezTo>
                    <a:pt x="54" y="35"/>
                    <a:pt x="53" y="10"/>
                    <a:pt x="43" y="0"/>
                  </a:cubicBezTo>
                  <a:cubicBezTo>
                    <a:pt x="27" y="1"/>
                    <a:pt x="10" y="19"/>
                    <a:pt x="5" y="33"/>
                  </a:cubicBezTo>
                  <a:close/>
                </a:path>
              </a:pathLst>
            </a:custGeom>
            <a:solidFill>
              <a:srgbClr val="B3B0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0"/>
            <p:cNvSpPr>
              <a:spLocks/>
            </p:cNvSpPr>
            <p:nvPr/>
          </p:nvSpPr>
          <p:spPr bwMode="auto">
            <a:xfrm>
              <a:off x="4261" y="1218"/>
              <a:ext cx="130" cy="166"/>
            </a:xfrm>
            <a:custGeom>
              <a:avLst/>
              <a:gdLst>
                <a:gd name="T0" fmla="*/ 6 w 55"/>
                <a:gd name="T1" fmla="*/ 48 h 70"/>
                <a:gd name="T2" fmla="*/ 41 w 55"/>
                <a:gd name="T3" fmla="*/ 70 h 70"/>
                <a:gd name="T4" fmla="*/ 49 w 55"/>
                <a:gd name="T5" fmla="*/ 32 h 70"/>
                <a:gd name="T6" fmla="*/ 10 w 55"/>
                <a:gd name="T7" fmla="*/ 0 h 70"/>
                <a:gd name="T8" fmla="*/ 6 w 55"/>
                <a:gd name="T9" fmla="*/ 48 h 70"/>
              </a:gdLst>
              <a:ahLst/>
              <a:cxnLst>
                <a:cxn ang="0">
                  <a:pos x="T0" y="T1"/>
                </a:cxn>
                <a:cxn ang="0">
                  <a:pos x="T2" y="T3"/>
                </a:cxn>
                <a:cxn ang="0">
                  <a:pos x="T4" y="T5"/>
                </a:cxn>
                <a:cxn ang="0">
                  <a:pos x="T6" y="T7"/>
                </a:cxn>
                <a:cxn ang="0">
                  <a:pos x="T8" y="T9"/>
                </a:cxn>
              </a:cxnLst>
              <a:rect l="0" t="0" r="r" b="b"/>
              <a:pathLst>
                <a:path w="55" h="70">
                  <a:moveTo>
                    <a:pt x="6" y="48"/>
                  </a:moveTo>
                  <a:cubicBezTo>
                    <a:pt x="12" y="61"/>
                    <a:pt x="25" y="69"/>
                    <a:pt x="41" y="70"/>
                  </a:cubicBezTo>
                  <a:cubicBezTo>
                    <a:pt x="51" y="60"/>
                    <a:pt x="55" y="45"/>
                    <a:pt x="49" y="32"/>
                  </a:cubicBezTo>
                  <a:cubicBezTo>
                    <a:pt x="43" y="19"/>
                    <a:pt x="25" y="1"/>
                    <a:pt x="10" y="0"/>
                  </a:cubicBezTo>
                  <a:cubicBezTo>
                    <a:pt x="0" y="11"/>
                    <a:pt x="1" y="35"/>
                    <a:pt x="6" y="48"/>
                  </a:cubicBezTo>
                  <a:close/>
                </a:path>
              </a:pathLst>
            </a:custGeom>
            <a:solidFill>
              <a:srgbClr val="858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
            <p:cNvSpPr>
              <a:spLocks/>
            </p:cNvSpPr>
            <p:nvPr/>
          </p:nvSpPr>
          <p:spPr bwMode="auto">
            <a:xfrm>
              <a:off x="3452" y="1220"/>
              <a:ext cx="121" cy="178"/>
            </a:xfrm>
            <a:custGeom>
              <a:avLst/>
              <a:gdLst>
                <a:gd name="T0" fmla="*/ 3 w 51"/>
                <a:gd name="T1" fmla="*/ 39 h 75"/>
                <a:gd name="T2" fmla="*/ 19 w 51"/>
                <a:gd name="T3" fmla="*/ 75 h 75"/>
                <a:gd name="T4" fmla="*/ 48 w 51"/>
                <a:gd name="T5" fmla="*/ 47 h 75"/>
                <a:gd name="T6" fmla="*/ 34 w 51"/>
                <a:gd name="T7" fmla="*/ 0 h 75"/>
                <a:gd name="T8" fmla="*/ 3 w 51"/>
                <a:gd name="T9" fmla="*/ 39 h 75"/>
              </a:gdLst>
              <a:ahLst/>
              <a:cxnLst>
                <a:cxn ang="0">
                  <a:pos x="T0" y="T1"/>
                </a:cxn>
                <a:cxn ang="0">
                  <a:pos x="T2" y="T3"/>
                </a:cxn>
                <a:cxn ang="0">
                  <a:pos x="T4" y="T5"/>
                </a:cxn>
                <a:cxn ang="0">
                  <a:pos x="T6" y="T7"/>
                </a:cxn>
                <a:cxn ang="0">
                  <a:pos x="T8" y="T9"/>
                </a:cxn>
              </a:cxnLst>
              <a:rect l="0" t="0" r="r" b="b"/>
              <a:pathLst>
                <a:path w="51" h="75">
                  <a:moveTo>
                    <a:pt x="3" y="39"/>
                  </a:moveTo>
                  <a:cubicBezTo>
                    <a:pt x="0" y="53"/>
                    <a:pt x="7" y="66"/>
                    <a:pt x="19" y="75"/>
                  </a:cubicBezTo>
                  <a:cubicBezTo>
                    <a:pt x="34" y="71"/>
                    <a:pt x="45" y="61"/>
                    <a:pt x="48" y="47"/>
                  </a:cubicBezTo>
                  <a:cubicBezTo>
                    <a:pt x="51" y="33"/>
                    <a:pt x="46" y="9"/>
                    <a:pt x="34" y="0"/>
                  </a:cubicBezTo>
                  <a:cubicBezTo>
                    <a:pt x="19" y="4"/>
                    <a:pt x="6" y="25"/>
                    <a:pt x="3" y="39"/>
                  </a:cubicBezTo>
                  <a:close/>
                </a:path>
              </a:pathLst>
            </a:custGeom>
            <a:solidFill>
              <a:srgbClr val="A2A1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2"/>
            <p:cNvSpPr>
              <a:spLocks/>
            </p:cNvSpPr>
            <p:nvPr/>
          </p:nvSpPr>
          <p:spPr bwMode="auto">
            <a:xfrm>
              <a:off x="2912" y="1465"/>
              <a:ext cx="187" cy="113"/>
            </a:xfrm>
            <a:custGeom>
              <a:avLst/>
              <a:gdLst>
                <a:gd name="T0" fmla="*/ 50 w 79"/>
                <a:gd name="T1" fmla="*/ 45 h 48"/>
                <a:gd name="T2" fmla="*/ 79 w 79"/>
                <a:gd name="T3" fmla="*/ 17 h 48"/>
                <a:gd name="T4" fmla="*/ 39 w 79"/>
                <a:gd name="T5" fmla="*/ 3 h 48"/>
                <a:gd name="T6" fmla="*/ 0 w 79"/>
                <a:gd name="T7" fmla="*/ 34 h 48"/>
                <a:gd name="T8" fmla="*/ 50 w 79"/>
                <a:gd name="T9" fmla="*/ 45 h 48"/>
              </a:gdLst>
              <a:ahLst/>
              <a:cxnLst>
                <a:cxn ang="0">
                  <a:pos x="T0" y="T1"/>
                </a:cxn>
                <a:cxn ang="0">
                  <a:pos x="T2" y="T3"/>
                </a:cxn>
                <a:cxn ang="0">
                  <a:pos x="T4" y="T5"/>
                </a:cxn>
                <a:cxn ang="0">
                  <a:pos x="T6" y="T7"/>
                </a:cxn>
                <a:cxn ang="0">
                  <a:pos x="T8" y="T9"/>
                </a:cxn>
              </a:cxnLst>
              <a:rect l="0" t="0" r="r" b="b"/>
              <a:pathLst>
                <a:path w="79" h="48">
                  <a:moveTo>
                    <a:pt x="50" y="45"/>
                  </a:moveTo>
                  <a:cubicBezTo>
                    <a:pt x="65" y="42"/>
                    <a:pt x="75" y="31"/>
                    <a:pt x="79" y="17"/>
                  </a:cubicBezTo>
                  <a:cubicBezTo>
                    <a:pt x="69" y="6"/>
                    <a:pt x="54" y="0"/>
                    <a:pt x="39" y="3"/>
                  </a:cubicBezTo>
                  <a:cubicBezTo>
                    <a:pt x="25" y="6"/>
                    <a:pt x="3" y="20"/>
                    <a:pt x="0" y="34"/>
                  </a:cubicBezTo>
                  <a:cubicBezTo>
                    <a:pt x="10" y="45"/>
                    <a:pt x="35" y="48"/>
                    <a:pt x="50" y="45"/>
                  </a:cubicBezTo>
                  <a:close/>
                </a:path>
              </a:pathLst>
            </a:custGeom>
            <a:solidFill>
              <a:srgbClr val="9B9A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3"/>
            <p:cNvSpPr>
              <a:spLocks/>
            </p:cNvSpPr>
            <p:nvPr/>
          </p:nvSpPr>
          <p:spPr bwMode="auto">
            <a:xfrm>
              <a:off x="3659" y="1071"/>
              <a:ext cx="173" cy="123"/>
            </a:xfrm>
            <a:custGeom>
              <a:avLst/>
              <a:gdLst>
                <a:gd name="T0" fmla="*/ 31 w 73"/>
                <a:gd name="T1" fmla="*/ 46 h 52"/>
                <a:gd name="T2" fmla="*/ 73 w 73"/>
                <a:gd name="T3" fmla="*/ 41 h 52"/>
                <a:gd name="T4" fmla="*/ 51 w 73"/>
                <a:gd name="T5" fmla="*/ 8 h 52"/>
                <a:gd name="T6" fmla="*/ 0 w 73"/>
                <a:gd name="T7" fmla="*/ 8 h 52"/>
                <a:gd name="T8" fmla="*/ 31 w 73"/>
                <a:gd name="T9" fmla="*/ 46 h 52"/>
              </a:gdLst>
              <a:ahLst/>
              <a:cxnLst>
                <a:cxn ang="0">
                  <a:pos x="T0" y="T1"/>
                </a:cxn>
                <a:cxn ang="0">
                  <a:pos x="T2" y="T3"/>
                </a:cxn>
                <a:cxn ang="0">
                  <a:pos x="T4" y="T5"/>
                </a:cxn>
                <a:cxn ang="0">
                  <a:pos x="T6" y="T7"/>
                </a:cxn>
                <a:cxn ang="0">
                  <a:pos x="T8" y="T9"/>
                </a:cxn>
              </a:cxnLst>
              <a:rect l="0" t="0" r="r" b="b"/>
              <a:pathLst>
                <a:path w="73" h="52">
                  <a:moveTo>
                    <a:pt x="31" y="46"/>
                  </a:moveTo>
                  <a:cubicBezTo>
                    <a:pt x="45" y="52"/>
                    <a:pt x="61" y="50"/>
                    <a:pt x="73" y="41"/>
                  </a:cubicBezTo>
                  <a:cubicBezTo>
                    <a:pt x="73" y="27"/>
                    <a:pt x="65" y="14"/>
                    <a:pt x="51" y="8"/>
                  </a:cubicBezTo>
                  <a:cubicBezTo>
                    <a:pt x="38" y="2"/>
                    <a:pt x="12" y="0"/>
                    <a:pt x="0" y="8"/>
                  </a:cubicBezTo>
                  <a:cubicBezTo>
                    <a:pt x="0" y="23"/>
                    <a:pt x="18" y="40"/>
                    <a:pt x="31" y="46"/>
                  </a:cubicBezTo>
                  <a:close/>
                </a:path>
              </a:pathLst>
            </a:custGeom>
            <a:solidFill>
              <a:srgbClr val="908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4"/>
            <p:cNvSpPr>
              <a:spLocks/>
            </p:cNvSpPr>
            <p:nvPr/>
          </p:nvSpPr>
          <p:spPr bwMode="auto">
            <a:xfrm>
              <a:off x="4702" y="1626"/>
              <a:ext cx="130" cy="168"/>
            </a:xfrm>
            <a:custGeom>
              <a:avLst/>
              <a:gdLst>
                <a:gd name="T0" fmla="*/ 7 w 55"/>
                <a:gd name="T1" fmla="*/ 48 h 71"/>
                <a:gd name="T2" fmla="*/ 41 w 55"/>
                <a:gd name="T3" fmla="*/ 71 h 71"/>
                <a:gd name="T4" fmla="*/ 50 w 55"/>
                <a:gd name="T5" fmla="*/ 32 h 71"/>
                <a:gd name="T6" fmla="*/ 11 w 55"/>
                <a:gd name="T7" fmla="*/ 0 h 71"/>
                <a:gd name="T8" fmla="*/ 7 w 55"/>
                <a:gd name="T9" fmla="*/ 48 h 71"/>
              </a:gdLst>
              <a:ahLst/>
              <a:cxnLst>
                <a:cxn ang="0">
                  <a:pos x="T0" y="T1"/>
                </a:cxn>
                <a:cxn ang="0">
                  <a:pos x="T2" y="T3"/>
                </a:cxn>
                <a:cxn ang="0">
                  <a:pos x="T4" y="T5"/>
                </a:cxn>
                <a:cxn ang="0">
                  <a:pos x="T6" y="T7"/>
                </a:cxn>
                <a:cxn ang="0">
                  <a:pos x="T8" y="T9"/>
                </a:cxn>
              </a:cxnLst>
              <a:rect l="0" t="0" r="r" b="b"/>
              <a:pathLst>
                <a:path w="55" h="71">
                  <a:moveTo>
                    <a:pt x="7" y="48"/>
                  </a:moveTo>
                  <a:cubicBezTo>
                    <a:pt x="12" y="61"/>
                    <a:pt x="26" y="69"/>
                    <a:pt x="41" y="71"/>
                  </a:cubicBezTo>
                  <a:cubicBezTo>
                    <a:pt x="51" y="60"/>
                    <a:pt x="55" y="45"/>
                    <a:pt x="50" y="32"/>
                  </a:cubicBezTo>
                  <a:cubicBezTo>
                    <a:pt x="44" y="19"/>
                    <a:pt x="26" y="1"/>
                    <a:pt x="11" y="0"/>
                  </a:cubicBezTo>
                  <a:cubicBezTo>
                    <a:pt x="0" y="11"/>
                    <a:pt x="1" y="35"/>
                    <a:pt x="7" y="48"/>
                  </a:cubicBezTo>
                  <a:close/>
                </a:path>
              </a:pathLst>
            </a:custGeom>
            <a:solidFill>
              <a:srgbClr val="C7C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p:cNvSpPr>
            <p:nvPr/>
          </p:nvSpPr>
          <p:spPr bwMode="auto">
            <a:xfrm>
              <a:off x="3194" y="1908"/>
              <a:ext cx="154" cy="151"/>
            </a:xfrm>
            <a:custGeom>
              <a:avLst/>
              <a:gdLst>
                <a:gd name="T0" fmla="*/ 53 w 65"/>
                <a:gd name="T1" fmla="*/ 43 h 64"/>
                <a:gd name="T2" fmla="*/ 59 w 65"/>
                <a:gd name="T3" fmla="*/ 4 h 64"/>
                <a:gd name="T4" fmla="*/ 18 w 65"/>
                <a:gd name="T5" fmla="*/ 14 h 64"/>
                <a:gd name="T6" fmla="*/ 5 w 65"/>
                <a:gd name="T7" fmla="*/ 61 h 64"/>
                <a:gd name="T8" fmla="*/ 53 w 65"/>
                <a:gd name="T9" fmla="*/ 43 h 64"/>
              </a:gdLst>
              <a:ahLst/>
              <a:cxnLst>
                <a:cxn ang="0">
                  <a:pos x="T0" y="T1"/>
                </a:cxn>
                <a:cxn ang="0">
                  <a:pos x="T2" y="T3"/>
                </a:cxn>
                <a:cxn ang="0">
                  <a:pos x="T4" y="T5"/>
                </a:cxn>
                <a:cxn ang="0">
                  <a:pos x="T6" y="T7"/>
                </a:cxn>
                <a:cxn ang="0">
                  <a:pos x="T8" y="T9"/>
                </a:cxn>
              </a:cxnLst>
              <a:rect l="0" t="0" r="r" b="b"/>
              <a:pathLst>
                <a:path w="65" h="64">
                  <a:moveTo>
                    <a:pt x="53" y="43"/>
                  </a:moveTo>
                  <a:cubicBezTo>
                    <a:pt x="63" y="32"/>
                    <a:pt x="65" y="17"/>
                    <a:pt x="59" y="4"/>
                  </a:cubicBezTo>
                  <a:cubicBezTo>
                    <a:pt x="44" y="0"/>
                    <a:pt x="28" y="4"/>
                    <a:pt x="18" y="14"/>
                  </a:cubicBezTo>
                  <a:cubicBezTo>
                    <a:pt x="8" y="24"/>
                    <a:pt x="0" y="47"/>
                    <a:pt x="5" y="61"/>
                  </a:cubicBezTo>
                  <a:cubicBezTo>
                    <a:pt x="20" y="64"/>
                    <a:pt x="43" y="53"/>
                    <a:pt x="53" y="43"/>
                  </a:cubicBezTo>
                  <a:close/>
                </a:path>
              </a:pathLst>
            </a:custGeom>
            <a:solidFill>
              <a:srgbClr val="E2F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auto">
            <a:xfrm>
              <a:off x="2886" y="2505"/>
              <a:ext cx="1837" cy="855"/>
            </a:xfrm>
            <a:custGeom>
              <a:avLst/>
              <a:gdLst>
                <a:gd name="T0" fmla="*/ 388 w 775"/>
                <a:gd name="T1" fmla="*/ 361 h 361"/>
                <a:gd name="T2" fmla="*/ 775 w 775"/>
                <a:gd name="T3" fmla="*/ 0 h 361"/>
                <a:gd name="T4" fmla="*/ 0 w 775"/>
                <a:gd name="T5" fmla="*/ 0 h 361"/>
                <a:gd name="T6" fmla="*/ 388 w 775"/>
                <a:gd name="T7" fmla="*/ 361 h 361"/>
              </a:gdLst>
              <a:ahLst/>
              <a:cxnLst>
                <a:cxn ang="0">
                  <a:pos x="T0" y="T1"/>
                </a:cxn>
                <a:cxn ang="0">
                  <a:pos x="T2" y="T3"/>
                </a:cxn>
                <a:cxn ang="0">
                  <a:pos x="T4" y="T5"/>
                </a:cxn>
                <a:cxn ang="0">
                  <a:pos x="T6" y="T7"/>
                </a:cxn>
              </a:cxnLst>
              <a:rect l="0" t="0" r="r" b="b"/>
              <a:pathLst>
                <a:path w="775" h="361">
                  <a:moveTo>
                    <a:pt x="388" y="361"/>
                  </a:moveTo>
                  <a:cubicBezTo>
                    <a:pt x="602" y="361"/>
                    <a:pt x="775" y="199"/>
                    <a:pt x="775" y="0"/>
                  </a:cubicBezTo>
                  <a:cubicBezTo>
                    <a:pt x="0" y="0"/>
                    <a:pt x="0" y="0"/>
                    <a:pt x="0" y="0"/>
                  </a:cubicBezTo>
                  <a:cubicBezTo>
                    <a:pt x="0" y="199"/>
                    <a:pt x="174" y="361"/>
                    <a:pt x="388" y="361"/>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p:cNvSpPr>
            <p:nvPr/>
          </p:nvSpPr>
          <p:spPr bwMode="auto">
            <a:xfrm>
              <a:off x="3082" y="2505"/>
              <a:ext cx="1447" cy="675"/>
            </a:xfrm>
            <a:custGeom>
              <a:avLst/>
              <a:gdLst>
                <a:gd name="T0" fmla="*/ 305 w 610"/>
                <a:gd name="T1" fmla="*/ 285 h 285"/>
                <a:gd name="T2" fmla="*/ 610 w 610"/>
                <a:gd name="T3" fmla="*/ 0 h 285"/>
                <a:gd name="T4" fmla="*/ 0 w 610"/>
                <a:gd name="T5" fmla="*/ 0 h 285"/>
                <a:gd name="T6" fmla="*/ 305 w 610"/>
                <a:gd name="T7" fmla="*/ 285 h 285"/>
              </a:gdLst>
              <a:ahLst/>
              <a:cxnLst>
                <a:cxn ang="0">
                  <a:pos x="T0" y="T1"/>
                </a:cxn>
                <a:cxn ang="0">
                  <a:pos x="T2" y="T3"/>
                </a:cxn>
                <a:cxn ang="0">
                  <a:pos x="T4" y="T5"/>
                </a:cxn>
                <a:cxn ang="0">
                  <a:pos x="T6" y="T7"/>
                </a:cxn>
              </a:cxnLst>
              <a:rect l="0" t="0" r="r" b="b"/>
              <a:pathLst>
                <a:path w="610" h="285">
                  <a:moveTo>
                    <a:pt x="305" y="285"/>
                  </a:moveTo>
                  <a:cubicBezTo>
                    <a:pt x="474" y="285"/>
                    <a:pt x="610" y="157"/>
                    <a:pt x="610" y="0"/>
                  </a:cubicBezTo>
                  <a:cubicBezTo>
                    <a:pt x="0" y="0"/>
                    <a:pt x="0" y="0"/>
                    <a:pt x="0" y="0"/>
                  </a:cubicBezTo>
                  <a:cubicBezTo>
                    <a:pt x="0" y="157"/>
                    <a:pt x="136" y="285"/>
                    <a:pt x="305" y="28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p:cNvSpPr>
            <p:nvPr/>
          </p:nvSpPr>
          <p:spPr bwMode="auto">
            <a:xfrm>
              <a:off x="3267" y="2505"/>
              <a:ext cx="1077" cy="502"/>
            </a:xfrm>
            <a:custGeom>
              <a:avLst/>
              <a:gdLst>
                <a:gd name="T0" fmla="*/ 227 w 454"/>
                <a:gd name="T1" fmla="*/ 212 h 212"/>
                <a:gd name="T2" fmla="*/ 454 w 454"/>
                <a:gd name="T3" fmla="*/ 0 h 212"/>
                <a:gd name="T4" fmla="*/ 0 w 454"/>
                <a:gd name="T5" fmla="*/ 0 h 212"/>
                <a:gd name="T6" fmla="*/ 227 w 454"/>
                <a:gd name="T7" fmla="*/ 212 h 212"/>
              </a:gdLst>
              <a:ahLst/>
              <a:cxnLst>
                <a:cxn ang="0">
                  <a:pos x="T0" y="T1"/>
                </a:cxn>
                <a:cxn ang="0">
                  <a:pos x="T2" y="T3"/>
                </a:cxn>
                <a:cxn ang="0">
                  <a:pos x="T4" y="T5"/>
                </a:cxn>
                <a:cxn ang="0">
                  <a:pos x="T6" y="T7"/>
                </a:cxn>
              </a:cxnLst>
              <a:rect l="0" t="0" r="r" b="b"/>
              <a:pathLst>
                <a:path w="454" h="212">
                  <a:moveTo>
                    <a:pt x="227" y="212"/>
                  </a:moveTo>
                  <a:cubicBezTo>
                    <a:pt x="352" y="212"/>
                    <a:pt x="454" y="117"/>
                    <a:pt x="454" y="0"/>
                  </a:cubicBezTo>
                  <a:cubicBezTo>
                    <a:pt x="0" y="0"/>
                    <a:pt x="0" y="0"/>
                    <a:pt x="0" y="0"/>
                  </a:cubicBezTo>
                  <a:cubicBezTo>
                    <a:pt x="0" y="117"/>
                    <a:pt x="102" y="212"/>
                    <a:pt x="227" y="21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p:cNvSpPr>
            <p:nvPr/>
          </p:nvSpPr>
          <p:spPr bwMode="auto">
            <a:xfrm>
              <a:off x="2814" y="962"/>
              <a:ext cx="2052" cy="1860"/>
            </a:xfrm>
            <a:custGeom>
              <a:avLst/>
              <a:gdLst>
                <a:gd name="T0" fmla="*/ 861 w 865"/>
                <a:gd name="T1" fmla="*/ 315 h 785"/>
                <a:gd name="T2" fmla="*/ 861 w 865"/>
                <a:gd name="T3" fmla="*/ 317 h 785"/>
                <a:gd name="T4" fmla="*/ 835 w 865"/>
                <a:gd name="T5" fmla="*/ 369 h 785"/>
                <a:gd name="T6" fmla="*/ 708 w 865"/>
                <a:gd name="T7" fmla="*/ 403 h 785"/>
                <a:gd name="T8" fmla="*/ 686 w 865"/>
                <a:gd name="T9" fmla="*/ 380 h 785"/>
                <a:gd name="T10" fmla="*/ 759 w 865"/>
                <a:gd name="T11" fmla="*/ 337 h 785"/>
                <a:gd name="T12" fmla="*/ 731 w 865"/>
                <a:gd name="T13" fmla="*/ 347 h 785"/>
                <a:gd name="T14" fmla="*/ 631 w 865"/>
                <a:gd name="T15" fmla="*/ 386 h 785"/>
                <a:gd name="T16" fmla="*/ 605 w 865"/>
                <a:gd name="T17" fmla="*/ 359 h 785"/>
                <a:gd name="T18" fmla="*/ 670 w 865"/>
                <a:gd name="T19" fmla="*/ 275 h 785"/>
                <a:gd name="T20" fmla="*/ 666 w 865"/>
                <a:gd name="T21" fmla="*/ 267 h 785"/>
                <a:gd name="T22" fmla="*/ 613 w 865"/>
                <a:gd name="T23" fmla="*/ 331 h 785"/>
                <a:gd name="T24" fmla="*/ 565 w 865"/>
                <a:gd name="T25" fmla="*/ 420 h 785"/>
                <a:gd name="T26" fmla="*/ 443 w 865"/>
                <a:gd name="T27" fmla="*/ 453 h 785"/>
                <a:gd name="T28" fmla="*/ 455 w 865"/>
                <a:gd name="T29" fmla="*/ 399 h 785"/>
                <a:gd name="T30" fmla="*/ 583 w 865"/>
                <a:gd name="T31" fmla="*/ 253 h 785"/>
                <a:gd name="T32" fmla="*/ 636 w 865"/>
                <a:gd name="T33" fmla="*/ 230 h 785"/>
                <a:gd name="T34" fmla="*/ 651 w 865"/>
                <a:gd name="T35" fmla="*/ 206 h 785"/>
                <a:gd name="T36" fmla="*/ 580 w 865"/>
                <a:gd name="T37" fmla="*/ 242 h 785"/>
                <a:gd name="T38" fmla="*/ 539 w 865"/>
                <a:gd name="T39" fmla="*/ 238 h 785"/>
                <a:gd name="T40" fmla="*/ 607 w 865"/>
                <a:gd name="T41" fmla="*/ 104 h 785"/>
                <a:gd name="T42" fmla="*/ 592 w 865"/>
                <a:gd name="T43" fmla="*/ 0 h 785"/>
                <a:gd name="T44" fmla="*/ 605 w 865"/>
                <a:gd name="T45" fmla="*/ 90 h 785"/>
                <a:gd name="T46" fmla="*/ 517 w 865"/>
                <a:gd name="T47" fmla="*/ 159 h 785"/>
                <a:gd name="T48" fmla="*/ 453 w 865"/>
                <a:gd name="T49" fmla="*/ 99 h 785"/>
                <a:gd name="T50" fmla="*/ 520 w 865"/>
                <a:gd name="T51" fmla="*/ 204 h 785"/>
                <a:gd name="T52" fmla="*/ 413 w 865"/>
                <a:gd name="T53" fmla="*/ 388 h 785"/>
                <a:gd name="T54" fmla="*/ 387 w 865"/>
                <a:gd name="T55" fmla="*/ 276 h 785"/>
                <a:gd name="T56" fmla="*/ 381 w 865"/>
                <a:gd name="T57" fmla="*/ 193 h 785"/>
                <a:gd name="T58" fmla="*/ 385 w 865"/>
                <a:gd name="T59" fmla="*/ 253 h 785"/>
                <a:gd name="T60" fmla="*/ 344 w 865"/>
                <a:gd name="T61" fmla="*/ 237 h 785"/>
                <a:gd name="T62" fmla="*/ 247 w 865"/>
                <a:gd name="T63" fmla="*/ 153 h 785"/>
                <a:gd name="T64" fmla="*/ 285 w 865"/>
                <a:gd name="T65" fmla="*/ 212 h 785"/>
                <a:gd name="T66" fmla="*/ 354 w 865"/>
                <a:gd name="T67" fmla="*/ 302 h 785"/>
                <a:gd name="T68" fmla="*/ 359 w 865"/>
                <a:gd name="T69" fmla="*/ 371 h 785"/>
                <a:gd name="T70" fmla="*/ 206 w 865"/>
                <a:gd name="T71" fmla="*/ 247 h 785"/>
                <a:gd name="T72" fmla="*/ 176 w 865"/>
                <a:gd name="T73" fmla="*/ 190 h 785"/>
                <a:gd name="T74" fmla="*/ 166 w 865"/>
                <a:gd name="T75" fmla="*/ 244 h 785"/>
                <a:gd name="T76" fmla="*/ 151 w 865"/>
                <a:gd name="T77" fmla="*/ 242 h 785"/>
                <a:gd name="T78" fmla="*/ 229 w 865"/>
                <a:gd name="T79" fmla="*/ 290 h 785"/>
                <a:gd name="T80" fmla="*/ 353 w 865"/>
                <a:gd name="T81" fmla="*/ 416 h 785"/>
                <a:gd name="T82" fmla="*/ 214 w 865"/>
                <a:gd name="T83" fmla="*/ 354 h 785"/>
                <a:gd name="T84" fmla="*/ 119 w 865"/>
                <a:gd name="T85" fmla="*/ 301 h 785"/>
                <a:gd name="T86" fmla="*/ 21 w 865"/>
                <a:gd name="T87" fmla="*/ 239 h 785"/>
                <a:gd name="T88" fmla="*/ 37 w 865"/>
                <a:gd name="T89" fmla="*/ 271 h 785"/>
                <a:gd name="T90" fmla="*/ 166 w 865"/>
                <a:gd name="T91" fmla="*/ 328 h 785"/>
                <a:gd name="T92" fmla="*/ 89 w 865"/>
                <a:gd name="T93" fmla="*/ 341 h 785"/>
                <a:gd name="T94" fmla="*/ 184 w 865"/>
                <a:gd name="T95" fmla="*/ 355 h 785"/>
                <a:gd name="T96" fmla="*/ 102 w 865"/>
                <a:gd name="T97" fmla="*/ 391 h 785"/>
                <a:gd name="T98" fmla="*/ 0 w 865"/>
                <a:gd name="T99" fmla="*/ 396 h 785"/>
                <a:gd name="T100" fmla="*/ 199 w 865"/>
                <a:gd name="T101" fmla="*/ 390 h 785"/>
                <a:gd name="T102" fmla="*/ 376 w 865"/>
                <a:gd name="T103" fmla="*/ 487 h 785"/>
                <a:gd name="T104" fmla="*/ 378 w 865"/>
                <a:gd name="T105" fmla="*/ 603 h 785"/>
                <a:gd name="T106" fmla="*/ 275 w 865"/>
                <a:gd name="T107" fmla="*/ 651 h 785"/>
                <a:gd name="T108" fmla="*/ 501 w 865"/>
                <a:gd name="T109" fmla="*/ 651 h 785"/>
                <a:gd name="T110" fmla="*/ 453 w 865"/>
                <a:gd name="T111" fmla="*/ 561 h 785"/>
                <a:gd name="T112" fmla="*/ 456 w 865"/>
                <a:gd name="T113" fmla="*/ 493 h 785"/>
                <a:gd name="T114" fmla="*/ 588 w 865"/>
                <a:gd name="T115" fmla="*/ 435 h 785"/>
                <a:gd name="T116" fmla="*/ 684 w 865"/>
                <a:gd name="T117" fmla="*/ 415 h 785"/>
                <a:gd name="T118" fmla="*/ 841 w 865"/>
                <a:gd name="T119" fmla="*/ 37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5" h="785">
                  <a:moveTo>
                    <a:pt x="861" y="315"/>
                  </a:moveTo>
                  <a:cubicBezTo>
                    <a:pt x="862" y="314"/>
                    <a:pt x="862" y="314"/>
                    <a:pt x="861" y="315"/>
                  </a:cubicBezTo>
                  <a:cubicBezTo>
                    <a:pt x="861" y="315"/>
                    <a:pt x="861" y="315"/>
                    <a:pt x="861" y="315"/>
                  </a:cubicBezTo>
                  <a:cubicBezTo>
                    <a:pt x="861" y="315"/>
                    <a:pt x="861" y="316"/>
                    <a:pt x="861" y="316"/>
                  </a:cubicBezTo>
                  <a:cubicBezTo>
                    <a:pt x="861" y="317"/>
                    <a:pt x="861" y="318"/>
                    <a:pt x="861" y="318"/>
                  </a:cubicBezTo>
                  <a:cubicBezTo>
                    <a:pt x="861" y="318"/>
                    <a:pt x="861" y="318"/>
                    <a:pt x="861" y="317"/>
                  </a:cubicBezTo>
                  <a:cubicBezTo>
                    <a:pt x="858" y="326"/>
                    <a:pt x="855" y="335"/>
                    <a:pt x="852" y="344"/>
                  </a:cubicBezTo>
                  <a:cubicBezTo>
                    <a:pt x="849" y="352"/>
                    <a:pt x="846" y="358"/>
                    <a:pt x="840" y="364"/>
                  </a:cubicBezTo>
                  <a:cubicBezTo>
                    <a:pt x="839" y="366"/>
                    <a:pt x="836" y="368"/>
                    <a:pt x="835" y="369"/>
                  </a:cubicBezTo>
                  <a:cubicBezTo>
                    <a:pt x="824" y="379"/>
                    <a:pt x="811" y="388"/>
                    <a:pt x="799" y="395"/>
                  </a:cubicBezTo>
                  <a:cubicBezTo>
                    <a:pt x="788" y="401"/>
                    <a:pt x="776" y="404"/>
                    <a:pt x="764" y="404"/>
                  </a:cubicBezTo>
                  <a:cubicBezTo>
                    <a:pt x="746" y="405"/>
                    <a:pt x="727" y="403"/>
                    <a:pt x="708" y="403"/>
                  </a:cubicBezTo>
                  <a:cubicBezTo>
                    <a:pt x="684" y="402"/>
                    <a:pt x="659" y="402"/>
                    <a:pt x="635" y="401"/>
                  </a:cubicBezTo>
                  <a:cubicBezTo>
                    <a:pt x="641" y="396"/>
                    <a:pt x="651" y="394"/>
                    <a:pt x="658" y="392"/>
                  </a:cubicBezTo>
                  <a:cubicBezTo>
                    <a:pt x="668" y="388"/>
                    <a:pt x="678" y="385"/>
                    <a:pt x="686" y="380"/>
                  </a:cubicBezTo>
                  <a:cubicBezTo>
                    <a:pt x="700" y="373"/>
                    <a:pt x="713" y="365"/>
                    <a:pt x="726" y="357"/>
                  </a:cubicBezTo>
                  <a:cubicBezTo>
                    <a:pt x="732" y="354"/>
                    <a:pt x="738" y="350"/>
                    <a:pt x="744" y="347"/>
                  </a:cubicBezTo>
                  <a:cubicBezTo>
                    <a:pt x="749" y="344"/>
                    <a:pt x="755" y="341"/>
                    <a:pt x="759" y="337"/>
                  </a:cubicBezTo>
                  <a:cubicBezTo>
                    <a:pt x="771" y="326"/>
                    <a:pt x="777" y="312"/>
                    <a:pt x="783" y="297"/>
                  </a:cubicBezTo>
                  <a:cubicBezTo>
                    <a:pt x="775" y="310"/>
                    <a:pt x="769" y="324"/>
                    <a:pt x="756" y="334"/>
                  </a:cubicBezTo>
                  <a:cubicBezTo>
                    <a:pt x="750" y="340"/>
                    <a:pt x="738" y="343"/>
                    <a:pt x="731" y="347"/>
                  </a:cubicBezTo>
                  <a:cubicBezTo>
                    <a:pt x="724" y="351"/>
                    <a:pt x="717" y="354"/>
                    <a:pt x="709" y="357"/>
                  </a:cubicBezTo>
                  <a:cubicBezTo>
                    <a:pt x="696" y="362"/>
                    <a:pt x="685" y="369"/>
                    <a:pt x="672" y="373"/>
                  </a:cubicBezTo>
                  <a:cubicBezTo>
                    <a:pt x="659" y="378"/>
                    <a:pt x="644" y="381"/>
                    <a:pt x="631" y="386"/>
                  </a:cubicBezTo>
                  <a:cubicBezTo>
                    <a:pt x="616" y="392"/>
                    <a:pt x="604" y="401"/>
                    <a:pt x="591" y="409"/>
                  </a:cubicBezTo>
                  <a:cubicBezTo>
                    <a:pt x="593" y="400"/>
                    <a:pt x="595" y="385"/>
                    <a:pt x="597" y="378"/>
                  </a:cubicBezTo>
                  <a:cubicBezTo>
                    <a:pt x="599" y="371"/>
                    <a:pt x="602" y="365"/>
                    <a:pt x="605" y="359"/>
                  </a:cubicBezTo>
                  <a:cubicBezTo>
                    <a:pt x="614" y="348"/>
                    <a:pt x="625" y="336"/>
                    <a:pt x="637" y="328"/>
                  </a:cubicBezTo>
                  <a:cubicBezTo>
                    <a:pt x="650" y="320"/>
                    <a:pt x="659" y="311"/>
                    <a:pt x="666" y="299"/>
                  </a:cubicBezTo>
                  <a:cubicBezTo>
                    <a:pt x="668" y="291"/>
                    <a:pt x="670" y="283"/>
                    <a:pt x="670" y="275"/>
                  </a:cubicBezTo>
                  <a:cubicBezTo>
                    <a:pt x="670" y="272"/>
                    <a:pt x="670" y="269"/>
                    <a:pt x="670" y="266"/>
                  </a:cubicBezTo>
                  <a:cubicBezTo>
                    <a:pt x="668" y="255"/>
                    <a:pt x="665" y="243"/>
                    <a:pt x="663" y="231"/>
                  </a:cubicBezTo>
                  <a:cubicBezTo>
                    <a:pt x="664" y="243"/>
                    <a:pt x="665" y="255"/>
                    <a:pt x="666" y="267"/>
                  </a:cubicBezTo>
                  <a:cubicBezTo>
                    <a:pt x="666" y="269"/>
                    <a:pt x="666" y="272"/>
                    <a:pt x="666" y="275"/>
                  </a:cubicBezTo>
                  <a:cubicBezTo>
                    <a:pt x="665" y="289"/>
                    <a:pt x="657" y="301"/>
                    <a:pt x="645" y="311"/>
                  </a:cubicBezTo>
                  <a:cubicBezTo>
                    <a:pt x="635" y="318"/>
                    <a:pt x="624" y="324"/>
                    <a:pt x="613" y="331"/>
                  </a:cubicBezTo>
                  <a:cubicBezTo>
                    <a:pt x="600" y="341"/>
                    <a:pt x="589" y="354"/>
                    <a:pt x="582" y="368"/>
                  </a:cubicBezTo>
                  <a:cubicBezTo>
                    <a:pt x="578" y="376"/>
                    <a:pt x="576" y="384"/>
                    <a:pt x="574" y="392"/>
                  </a:cubicBezTo>
                  <a:cubicBezTo>
                    <a:pt x="572" y="401"/>
                    <a:pt x="568" y="411"/>
                    <a:pt x="565" y="420"/>
                  </a:cubicBezTo>
                  <a:cubicBezTo>
                    <a:pt x="536" y="429"/>
                    <a:pt x="506" y="439"/>
                    <a:pt x="477" y="448"/>
                  </a:cubicBezTo>
                  <a:cubicBezTo>
                    <a:pt x="471" y="450"/>
                    <a:pt x="465" y="452"/>
                    <a:pt x="458" y="454"/>
                  </a:cubicBezTo>
                  <a:cubicBezTo>
                    <a:pt x="453" y="456"/>
                    <a:pt x="447" y="458"/>
                    <a:pt x="443" y="453"/>
                  </a:cubicBezTo>
                  <a:cubicBezTo>
                    <a:pt x="440" y="448"/>
                    <a:pt x="438" y="442"/>
                    <a:pt x="436" y="436"/>
                  </a:cubicBezTo>
                  <a:cubicBezTo>
                    <a:pt x="433" y="429"/>
                    <a:pt x="431" y="423"/>
                    <a:pt x="438" y="416"/>
                  </a:cubicBezTo>
                  <a:cubicBezTo>
                    <a:pt x="443" y="410"/>
                    <a:pt x="449" y="405"/>
                    <a:pt x="455" y="399"/>
                  </a:cubicBezTo>
                  <a:cubicBezTo>
                    <a:pt x="473" y="380"/>
                    <a:pt x="495" y="362"/>
                    <a:pt x="511" y="341"/>
                  </a:cubicBezTo>
                  <a:cubicBezTo>
                    <a:pt x="519" y="330"/>
                    <a:pt x="523" y="318"/>
                    <a:pt x="526" y="305"/>
                  </a:cubicBezTo>
                  <a:cubicBezTo>
                    <a:pt x="545" y="288"/>
                    <a:pt x="564" y="271"/>
                    <a:pt x="583" y="253"/>
                  </a:cubicBezTo>
                  <a:cubicBezTo>
                    <a:pt x="587" y="250"/>
                    <a:pt x="591" y="246"/>
                    <a:pt x="596" y="244"/>
                  </a:cubicBezTo>
                  <a:cubicBezTo>
                    <a:pt x="602" y="241"/>
                    <a:pt x="609" y="240"/>
                    <a:pt x="615" y="239"/>
                  </a:cubicBezTo>
                  <a:cubicBezTo>
                    <a:pt x="622" y="237"/>
                    <a:pt x="629" y="234"/>
                    <a:pt x="636" y="230"/>
                  </a:cubicBezTo>
                  <a:cubicBezTo>
                    <a:pt x="649" y="221"/>
                    <a:pt x="656" y="209"/>
                    <a:pt x="664" y="195"/>
                  </a:cubicBezTo>
                  <a:cubicBezTo>
                    <a:pt x="674" y="176"/>
                    <a:pt x="685" y="157"/>
                    <a:pt x="696" y="138"/>
                  </a:cubicBezTo>
                  <a:cubicBezTo>
                    <a:pt x="681" y="161"/>
                    <a:pt x="667" y="184"/>
                    <a:pt x="651" y="206"/>
                  </a:cubicBezTo>
                  <a:cubicBezTo>
                    <a:pt x="641" y="221"/>
                    <a:pt x="625" y="228"/>
                    <a:pt x="607" y="231"/>
                  </a:cubicBezTo>
                  <a:cubicBezTo>
                    <a:pt x="598" y="233"/>
                    <a:pt x="587" y="236"/>
                    <a:pt x="580" y="241"/>
                  </a:cubicBezTo>
                  <a:cubicBezTo>
                    <a:pt x="580" y="241"/>
                    <a:pt x="580" y="241"/>
                    <a:pt x="580" y="242"/>
                  </a:cubicBezTo>
                  <a:cubicBezTo>
                    <a:pt x="577" y="243"/>
                    <a:pt x="573" y="246"/>
                    <a:pt x="571" y="248"/>
                  </a:cubicBezTo>
                  <a:cubicBezTo>
                    <a:pt x="559" y="257"/>
                    <a:pt x="544" y="275"/>
                    <a:pt x="531" y="278"/>
                  </a:cubicBezTo>
                  <a:cubicBezTo>
                    <a:pt x="533" y="265"/>
                    <a:pt x="539" y="252"/>
                    <a:pt x="539" y="238"/>
                  </a:cubicBezTo>
                  <a:cubicBezTo>
                    <a:pt x="540" y="221"/>
                    <a:pt x="538" y="205"/>
                    <a:pt x="531" y="190"/>
                  </a:cubicBezTo>
                  <a:cubicBezTo>
                    <a:pt x="546" y="174"/>
                    <a:pt x="560" y="159"/>
                    <a:pt x="574" y="144"/>
                  </a:cubicBezTo>
                  <a:cubicBezTo>
                    <a:pt x="586" y="132"/>
                    <a:pt x="599" y="119"/>
                    <a:pt x="607" y="104"/>
                  </a:cubicBezTo>
                  <a:cubicBezTo>
                    <a:pt x="611" y="97"/>
                    <a:pt x="613" y="90"/>
                    <a:pt x="614" y="83"/>
                  </a:cubicBezTo>
                  <a:cubicBezTo>
                    <a:pt x="615" y="70"/>
                    <a:pt x="611" y="60"/>
                    <a:pt x="607" y="48"/>
                  </a:cubicBezTo>
                  <a:cubicBezTo>
                    <a:pt x="602" y="32"/>
                    <a:pt x="597" y="16"/>
                    <a:pt x="592" y="0"/>
                  </a:cubicBezTo>
                  <a:cubicBezTo>
                    <a:pt x="594" y="11"/>
                    <a:pt x="597" y="22"/>
                    <a:pt x="599" y="33"/>
                  </a:cubicBezTo>
                  <a:cubicBezTo>
                    <a:pt x="604" y="52"/>
                    <a:pt x="611" y="70"/>
                    <a:pt x="605" y="89"/>
                  </a:cubicBezTo>
                  <a:cubicBezTo>
                    <a:pt x="605" y="89"/>
                    <a:pt x="605" y="90"/>
                    <a:pt x="605" y="90"/>
                  </a:cubicBezTo>
                  <a:cubicBezTo>
                    <a:pt x="599" y="103"/>
                    <a:pt x="590" y="113"/>
                    <a:pt x="580" y="122"/>
                  </a:cubicBezTo>
                  <a:cubicBezTo>
                    <a:pt x="561" y="139"/>
                    <a:pt x="542" y="156"/>
                    <a:pt x="524" y="173"/>
                  </a:cubicBezTo>
                  <a:cubicBezTo>
                    <a:pt x="522" y="169"/>
                    <a:pt x="519" y="164"/>
                    <a:pt x="517" y="159"/>
                  </a:cubicBezTo>
                  <a:cubicBezTo>
                    <a:pt x="502" y="132"/>
                    <a:pt x="468" y="118"/>
                    <a:pt x="455" y="89"/>
                  </a:cubicBezTo>
                  <a:cubicBezTo>
                    <a:pt x="444" y="66"/>
                    <a:pt x="433" y="43"/>
                    <a:pt x="422" y="19"/>
                  </a:cubicBezTo>
                  <a:cubicBezTo>
                    <a:pt x="432" y="46"/>
                    <a:pt x="441" y="73"/>
                    <a:pt x="453" y="99"/>
                  </a:cubicBezTo>
                  <a:cubicBezTo>
                    <a:pt x="453" y="100"/>
                    <a:pt x="454" y="101"/>
                    <a:pt x="454" y="102"/>
                  </a:cubicBezTo>
                  <a:cubicBezTo>
                    <a:pt x="468" y="125"/>
                    <a:pt x="494" y="140"/>
                    <a:pt x="505" y="164"/>
                  </a:cubicBezTo>
                  <a:cubicBezTo>
                    <a:pt x="510" y="178"/>
                    <a:pt x="515" y="191"/>
                    <a:pt x="520" y="204"/>
                  </a:cubicBezTo>
                  <a:cubicBezTo>
                    <a:pt x="528" y="239"/>
                    <a:pt x="515" y="276"/>
                    <a:pt x="498" y="307"/>
                  </a:cubicBezTo>
                  <a:cubicBezTo>
                    <a:pt x="481" y="339"/>
                    <a:pt x="453" y="363"/>
                    <a:pt x="423" y="385"/>
                  </a:cubicBezTo>
                  <a:cubicBezTo>
                    <a:pt x="420" y="387"/>
                    <a:pt x="417" y="389"/>
                    <a:pt x="413" y="388"/>
                  </a:cubicBezTo>
                  <a:cubicBezTo>
                    <a:pt x="409" y="387"/>
                    <a:pt x="406" y="384"/>
                    <a:pt x="404" y="382"/>
                  </a:cubicBezTo>
                  <a:cubicBezTo>
                    <a:pt x="384" y="360"/>
                    <a:pt x="366" y="340"/>
                    <a:pt x="373" y="311"/>
                  </a:cubicBezTo>
                  <a:cubicBezTo>
                    <a:pt x="375" y="298"/>
                    <a:pt x="381" y="287"/>
                    <a:pt x="387" y="276"/>
                  </a:cubicBezTo>
                  <a:cubicBezTo>
                    <a:pt x="393" y="266"/>
                    <a:pt x="395" y="257"/>
                    <a:pt x="395" y="245"/>
                  </a:cubicBezTo>
                  <a:cubicBezTo>
                    <a:pt x="395" y="233"/>
                    <a:pt x="390" y="220"/>
                    <a:pt x="386" y="208"/>
                  </a:cubicBezTo>
                  <a:cubicBezTo>
                    <a:pt x="384" y="203"/>
                    <a:pt x="382" y="198"/>
                    <a:pt x="381" y="193"/>
                  </a:cubicBezTo>
                  <a:cubicBezTo>
                    <a:pt x="381" y="197"/>
                    <a:pt x="382" y="202"/>
                    <a:pt x="383" y="207"/>
                  </a:cubicBezTo>
                  <a:cubicBezTo>
                    <a:pt x="385" y="219"/>
                    <a:pt x="389" y="232"/>
                    <a:pt x="387" y="245"/>
                  </a:cubicBezTo>
                  <a:cubicBezTo>
                    <a:pt x="386" y="248"/>
                    <a:pt x="385" y="250"/>
                    <a:pt x="385" y="253"/>
                  </a:cubicBezTo>
                  <a:cubicBezTo>
                    <a:pt x="382" y="263"/>
                    <a:pt x="375" y="272"/>
                    <a:pt x="369" y="281"/>
                  </a:cubicBezTo>
                  <a:cubicBezTo>
                    <a:pt x="368" y="283"/>
                    <a:pt x="356" y="262"/>
                    <a:pt x="356" y="260"/>
                  </a:cubicBezTo>
                  <a:cubicBezTo>
                    <a:pt x="352" y="253"/>
                    <a:pt x="349" y="243"/>
                    <a:pt x="344" y="237"/>
                  </a:cubicBezTo>
                  <a:cubicBezTo>
                    <a:pt x="331" y="220"/>
                    <a:pt x="309" y="214"/>
                    <a:pt x="290" y="205"/>
                  </a:cubicBezTo>
                  <a:cubicBezTo>
                    <a:pt x="281" y="200"/>
                    <a:pt x="274" y="195"/>
                    <a:pt x="268" y="187"/>
                  </a:cubicBezTo>
                  <a:cubicBezTo>
                    <a:pt x="260" y="177"/>
                    <a:pt x="254" y="164"/>
                    <a:pt x="247" y="153"/>
                  </a:cubicBezTo>
                  <a:cubicBezTo>
                    <a:pt x="237" y="137"/>
                    <a:pt x="228" y="121"/>
                    <a:pt x="218" y="106"/>
                  </a:cubicBezTo>
                  <a:cubicBezTo>
                    <a:pt x="232" y="132"/>
                    <a:pt x="246" y="159"/>
                    <a:pt x="259" y="186"/>
                  </a:cubicBezTo>
                  <a:cubicBezTo>
                    <a:pt x="266" y="197"/>
                    <a:pt x="273" y="205"/>
                    <a:pt x="285" y="212"/>
                  </a:cubicBezTo>
                  <a:cubicBezTo>
                    <a:pt x="304" y="222"/>
                    <a:pt x="327" y="230"/>
                    <a:pt x="337" y="250"/>
                  </a:cubicBezTo>
                  <a:cubicBezTo>
                    <a:pt x="342" y="258"/>
                    <a:pt x="343" y="267"/>
                    <a:pt x="346" y="276"/>
                  </a:cubicBezTo>
                  <a:cubicBezTo>
                    <a:pt x="349" y="285"/>
                    <a:pt x="355" y="293"/>
                    <a:pt x="354" y="302"/>
                  </a:cubicBezTo>
                  <a:cubicBezTo>
                    <a:pt x="354" y="309"/>
                    <a:pt x="349" y="316"/>
                    <a:pt x="348" y="323"/>
                  </a:cubicBezTo>
                  <a:cubicBezTo>
                    <a:pt x="346" y="330"/>
                    <a:pt x="346" y="338"/>
                    <a:pt x="348" y="345"/>
                  </a:cubicBezTo>
                  <a:cubicBezTo>
                    <a:pt x="350" y="354"/>
                    <a:pt x="353" y="363"/>
                    <a:pt x="359" y="371"/>
                  </a:cubicBezTo>
                  <a:cubicBezTo>
                    <a:pt x="338" y="356"/>
                    <a:pt x="318" y="342"/>
                    <a:pt x="298" y="326"/>
                  </a:cubicBezTo>
                  <a:cubicBezTo>
                    <a:pt x="282" y="312"/>
                    <a:pt x="265" y="298"/>
                    <a:pt x="249" y="285"/>
                  </a:cubicBezTo>
                  <a:cubicBezTo>
                    <a:pt x="234" y="273"/>
                    <a:pt x="215" y="262"/>
                    <a:pt x="206" y="247"/>
                  </a:cubicBezTo>
                  <a:cubicBezTo>
                    <a:pt x="197" y="234"/>
                    <a:pt x="193" y="218"/>
                    <a:pt x="187" y="205"/>
                  </a:cubicBezTo>
                  <a:cubicBezTo>
                    <a:pt x="179" y="187"/>
                    <a:pt x="172" y="169"/>
                    <a:pt x="164" y="152"/>
                  </a:cubicBezTo>
                  <a:cubicBezTo>
                    <a:pt x="168" y="165"/>
                    <a:pt x="172" y="178"/>
                    <a:pt x="176" y="190"/>
                  </a:cubicBezTo>
                  <a:cubicBezTo>
                    <a:pt x="179" y="201"/>
                    <a:pt x="183" y="213"/>
                    <a:pt x="186" y="224"/>
                  </a:cubicBezTo>
                  <a:cubicBezTo>
                    <a:pt x="190" y="236"/>
                    <a:pt x="192" y="248"/>
                    <a:pt x="199" y="258"/>
                  </a:cubicBezTo>
                  <a:cubicBezTo>
                    <a:pt x="188" y="253"/>
                    <a:pt x="177" y="248"/>
                    <a:pt x="166" y="244"/>
                  </a:cubicBezTo>
                  <a:cubicBezTo>
                    <a:pt x="165" y="243"/>
                    <a:pt x="160" y="240"/>
                    <a:pt x="157" y="239"/>
                  </a:cubicBezTo>
                  <a:cubicBezTo>
                    <a:pt x="142" y="226"/>
                    <a:pt x="129" y="212"/>
                    <a:pt x="115" y="199"/>
                  </a:cubicBezTo>
                  <a:cubicBezTo>
                    <a:pt x="126" y="213"/>
                    <a:pt x="137" y="229"/>
                    <a:pt x="151" y="242"/>
                  </a:cubicBezTo>
                  <a:cubicBezTo>
                    <a:pt x="153" y="244"/>
                    <a:pt x="155" y="245"/>
                    <a:pt x="156" y="247"/>
                  </a:cubicBezTo>
                  <a:cubicBezTo>
                    <a:pt x="167" y="254"/>
                    <a:pt x="178" y="260"/>
                    <a:pt x="189" y="267"/>
                  </a:cubicBezTo>
                  <a:cubicBezTo>
                    <a:pt x="203" y="275"/>
                    <a:pt x="216" y="282"/>
                    <a:pt x="229" y="290"/>
                  </a:cubicBezTo>
                  <a:cubicBezTo>
                    <a:pt x="261" y="323"/>
                    <a:pt x="294" y="355"/>
                    <a:pt x="328" y="386"/>
                  </a:cubicBezTo>
                  <a:cubicBezTo>
                    <a:pt x="335" y="391"/>
                    <a:pt x="344" y="398"/>
                    <a:pt x="348" y="405"/>
                  </a:cubicBezTo>
                  <a:cubicBezTo>
                    <a:pt x="350" y="408"/>
                    <a:pt x="351" y="412"/>
                    <a:pt x="353" y="416"/>
                  </a:cubicBezTo>
                  <a:cubicBezTo>
                    <a:pt x="356" y="424"/>
                    <a:pt x="359" y="433"/>
                    <a:pt x="362" y="442"/>
                  </a:cubicBezTo>
                  <a:cubicBezTo>
                    <a:pt x="316" y="418"/>
                    <a:pt x="270" y="395"/>
                    <a:pt x="227" y="369"/>
                  </a:cubicBezTo>
                  <a:cubicBezTo>
                    <a:pt x="221" y="365"/>
                    <a:pt x="217" y="359"/>
                    <a:pt x="214" y="354"/>
                  </a:cubicBezTo>
                  <a:cubicBezTo>
                    <a:pt x="209" y="347"/>
                    <a:pt x="204" y="341"/>
                    <a:pt x="199" y="336"/>
                  </a:cubicBezTo>
                  <a:cubicBezTo>
                    <a:pt x="189" y="327"/>
                    <a:pt x="177" y="319"/>
                    <a:pt x="164" y="314"/>
                  </a:cubicBezTo>
                  <a:cubicBezTo>
                    <a:pt x="150" y="309"/>
                    <a:pt x="134" y="306"/>
                    <a:pt x="119" y="301"/>
                  </a:cubicBezTo>
                  <a:cubicBezTo>
                    <a:pt x="103" y="294"/>
                    <a:pt x="86" y="289"/>
                    <a:pt x="70" y="283"/>
                  </a:cubicBezTo>
                  <a:cubicBezTo>
                    <a:pt x="59" y="280"/>
                    <a:pt x="48" y="277"/>
                    <a:pt x="41" y="269"/>
                  </a:cubicBezTo>
                  <a:cubicBezTo>
                    <a:pt x="33" y="260"/>
                    <a:pt x="27" y="249"/>
                    <a:pt x="21" y="239"/>
                  </a:cubicBezTo>
                  <a:cubicBezTo>
                    <a:pt x="14" y="228"/>
                    <a:pt x="6" y="217"/>
                    <a:pt x="0" y="205"/>
                  </a:cubicBezTo>
                  <a:cubicBezTo>
                    <a:pt x="5" y="216"/>
                    <a:pt x="11" y="226"/>
                    <a:pt x="17" y="236"/>
                  </a:cubicBezTo>
                  <a:cubicBezTo>
                    <a:pt x="23" y="247"/>
                    <a:pt x="28" y="260"/>
                    <a:pt x="37" y="271"/>
                  </a:cubicBezTo>
                  <a:cubicBezTo>
                    <a:pt x="48" y="284"/>
                    <a:pt x="64" y="288"/>
                    <a:pt x="80" y="294"/>
                  </a:cubicBezTo>
                  <a:cubicBezTo>
                    <a:pt x="95" y="300"/>
                    <a:pt x="109" y="306"/>
                    <a:pt x="124" y="312"/>
                  </a:cubicBezTo>
                  <a:cubicBezTo>
                    <a:pt x="138" y="317"/>
                    <a:pt x="152" y="323"/>
                    <a:pt x="166" y="328"/>
                  </a:cubicBezTo>
                  <a:cubicBezTo>
                    <a:pt x="175" y="332"/>
                    <a:pt x="181" y="338"/>
                    <a:pt x="187" y="345"/>
                  </a:cubicBezTo>
                  <a:cubicBezTo>
                    <a:pt x="168" y="336"/>
                    <a:pt x="149" y="338"/>
                    <a:pt x="129" y="339"/>
                  </a:cubicBezTo>
                  <a:cubicBezTo>
                    <a:pt x="116" y="339"/>
                    <a:pt x="102" y="340"/>
                    <a:pt x="89" y="341"/>
                  </a:cubicBezTo>
                  <a:cubicBezTo>
                    <a:pt x="104" y="341"/>
                    <a:pt x="119" y="342"/>
                    <a:pt x="134" y="343"/>
                  </a:cubicBezTo>
                  <a:cubicBezTo>
                    <a:pt x="146" y="343"/>
                    <a:pt x="159" y="343"/>
                    <a:pt x="171" y="348"/>
                  </a:cubicBezTo>
                  <a:cubicBezTo>
                    <a:pt x="176" y="350"/>
                    <a:pt x="180" y="352"/>
                    <a:pt x="184" y="355"/>
                  </a:cubicBezTo>
                  <a:cubicBezTo>
                    <a:pt x="192" y="360"/>
                    <a:pt x="201" y="367"/>
                    <a:pt x="209" y="373"/>
                  </a:cubicBezTo>
                  <a:cubicBezTo>
                    <a:pt x="209" y="373"/>
                    <a:pt x="209" y="373"/>
                    <a:pt x="209" y="373"/>
                  </a:cubicBezTo>
                  <a:cubicBezTo>
                    <a:pt x="173" y="379"/>
                    <a:pt x="138" y="386"/>
                    <a:pt x="102" y="391"/>
                  </a:cubicBezTo>
                  <a:cubicBezTo>
                    <a:pt x="92" y="392"/>
                    <a:pt x="82" y="394"/>
                    <a:pt x="72" y="395"/>
                  </a:cubicBezTo>
                  <a:cubicBezTo>
                    <a:pt x="62" y="397"/>
                    <a:pt x="54" y="400"/>
                    <a:pt x="44" y="402"/>
                  </a:cubicBezTo>
                  <a:cubicBezTo>
                    <a:pt x="29" y="406"/>
                    <a:pt x="14" y="403"/>
                    <a:pt x="0" y="396"/>
                  </a:cubicBezTo>
                  <a:cubicBezTo>
                    <a:pt x="16" y="406"/>
                    <a:pt x="32" y="408"/>
                    <a:pt x="50" y="405"/>
                  </a:cubicBezTo>
                  <a:cubicBezTo>
                    <a:pt x="76" y="401"/>
                    <a:pt x="101" y="398"/>
                    <a:pt x="127" y="395"/>
                  </a:cubicBezTo>
                  <a:cubicBezTo>
                    <a:pt x="151" y="394"/>
                    <a:pt x="175" y="392"/>
                    <a:pt x="199" y="390"/>
                  </a:cubicBezTo>
                  <a:cubicBezTo>
                    <a:pt x="206" y="389"/>
                    <a:pt x="213" y="389"/>
                    <a:pt x="220" y="388"/>
                  </a:cubicBezTo>
                  <a:cubicBezTo>
                    <a:pt x="222" y="388"/>
                    <a:pt x="227" y="388"/>
                    <a:pt x="227" y="387"/>
                  </a:cubicBezTo>
                  <a:cubicBezTo>
                    <a:pt x="275" y="422"/>
                    <a:pt x="326" y="454"/>
                    <a:pt x="376" y="487"/>
                  </a:cubicBezTo>
                  <a:cubicBezTo>
                    <a:pt x="387" y="494"/>
                    <a:pt x="384" y="508"/>
                    <a:pt x="383" y="519"/>
                  </a:cubicBezTo>
                  <a:cubicBezTo>
                    <a:pt x="382" y="535"/>
                    <a:pt x="381" y="551"/>
                    <a:pt x="380" y="567"/>
                  </a:cubicBezTo>
                  <a:cubicBezTo>
                    <a:pt x="379" y="579"/>
                    <a:pt x="379" y="591"/>
                    <a:pt x="378" y="603"/>
                  </a:cubicBezTo>
                  <a:cubicBezTo>
                    <a:pt x="377" y="611"/>
                    <a:pt x="375" y="618"/>
                    <a:pt x="372" y="624"/>
                  </a:cubicBezTo>
                  <a:cubicBezTo>
                    <a:pt x="364" y="641"/>
                    <a:pt x="345" y="651"/>
                    <a:pt x="326" y="651"/>
                  </a:cubicBezTo>
                  <a:cubicBezTo>
                    <a:pt x="275" y="651"/>
                    <a:pt x="275" y="651"/>
                    <a:pt x="275" y="651"/>
                  </a:cubicBezTo>
                  <a:cubicBezTo>
                    <a:pt x="275" y="725"/>
                    <a:pt x="339" y="785"/>
                    <a:pt x="418" y="785"/>
                  </a:cubicBezTo>
                  <a:cubicBezTo>
                    <a:pt x="497" y="785"/>
                    <a:pt x="561" y="725"/>
                    <a:pt x="561" y="651"/>
                  </a:cubicBezTo>
                  <a:cubicBezTo>
                    <a:pt x="501" y="651"/>
                    <a:pt x="501" y="651"/>
                    <a:pt x="501" y="651"/>
                  </a:cubicBezTo>
                  <a:cubicBezTo>
                    <a:pt x="474" y="651"/>
                    <a:pt x="451" y="631"/>
                    <a:pt x="450" y="606"/>
                  </a:cubicBezTo>
                  <a:cubicBezTo>
                    <a:pt x="450" y="604"/>
                    <a:pt x="450" y="603"/>
                    <a:pt x="450" y="601"/>
                  </a:cubicBezTo>
                  <a:cubicBezTo>
                    <a:pt x="451" y="588"/>
                    <a:pt x="452" y="574"/>
                    <a:pt x="453" y="561"/>
                  </a:cubicBezTo>
                  <a:cubicBezTo>
                    <a:pt x="454" y="546"/>
                    <a:pt x="455" y="532"/>
                    <a:pt x="456" y="518"/>
                  </a:cubicBezTo>
                  <a:cubicBezTo>
                    <a:pt x="456" y="515"/>
                    <a:pt x="456" y="512"/>
                    <a:pt x="456" y="509"/>
                  </a:cubicBezTo>
                  <a:cubicBezTo>
                    <a:pt x="457" y="504"/>
                    <a:pt x="455" y="498"/>
                    <a:pt x="456" y="493"/>
                  </a:cubicBezTo>
                  <a:cubicBezTo>
                    <a:pt x="458" y="487"/>
                    <a:pt x="466" y="485"/>
                    <a:pt x="471" y="483"/>
                  </a:cubicBezTo>
                  <a:cubicBezTo>
                    <a:pt x="503" y="470"/>
                    <a:pt x="535" y="457"/>
                    <a:pt x="567" y="444"/>
                  </a:cubicBezTo>
                  <a:cubicBezTo>
                    <a:pt x="574" y="441"/>
                    <a:pt x="581" y="438"/>
                    <a:pt x="588" y="435"/>
                  </a:cubicBezTo>
                  <a:cubicBezTo>
                    <a:pt x="595" y="431"/>
                    <a:pt x="601" y="426"/>
                    <a:pt x="607" y="422"/>
                  </a:cubicBezTo>
                  <a:cubicBezTo>
                    <a:pt x="619" y="414"/>
                    <a:pt x="632" y="417"/>
                    <a:pt x="645" y="416"/>
                  </a:cubicBezTo>
                  <a:cubicBezTo>
                    <a:pt x="658" y="416"/>
                    <a:pt x="671" y="416"/>
                    <a:pt x="684" y="415"/>
                  </a:cubicBezTo>
                  <a:cubicBezTo>
                    <a:pt x="710" y="415"/>
                    <a:pt x="735" y="414"/>
                    <a:pt x="761" y="413"/>
                  </a:cubicBezTo>
                  <a:cubicBezTo>
                    <a:pt x="774" y="413"/>
                    <a:pt x="788" y="411"/>
                    <a:pt x="799" y="403"/>
                  </a:cubicBezTo>
                  <a:cubicBezTo>
                    <a:pt x="813" y="393"/>
                    <a:pt x="828" y="382"/>
                    <a:pt x="841" y="370"/>
                  </a:cubicBezTo>
                  <a:cubicBezTo>
                    <a:pt x="856" y="352"/>
                    <a:pt x="859" y="327"/>
                    <a:pt x="865" y="305"/>
                  </a:cubicBezTo>
                  <a:cubicBezTo>
                    <a:pt x="864" y="308"/>
                    <a:pt x="863" y="312"/>
                    <a:pt x="861" y="3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3" name="Content Placeholder 2"/>
          <p:cNvSpPr txBox="1">
            <a:spLocks/>
          </p:cNvSpPr>
          <p:nvPr/>
        </p:nvSpPr>
        <p:spPr>
          <a:xfrm>
            <a:off x="7526456" y="782714"/>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
        <p:nvSpPr>
          <p:cNvPr id="24" name="Content Placeholder 2"/>
          <p:cNvSpPr txBox="1">
            <a:spLocks/>
          </p:cNvSpPr>
          <p:nvPr/>
        </p:nvSpPr>
        <p:spPr>
          <a:xfrm>
            <a:off x="8636143" y="1981563"/>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
        <p:nvSpPr>
          <p:cNvPr id="25" name="Content Placeholder 2"/>
          <p:cNvSpPr txBox="1">
            <a:spLocks/>
          </p:cNvSpPr>
          <p:nvPr/>
        </p:nvSpPr>
        <p:spPr>
          <a:xfrm>
            <a:off x="2760693" y="851565"/>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sp>
        <p:nvSpPr>
          <p:cNvPr id="26" name="Content Placeholder 2"/>
          <p:cNvSpPr txBox="1">
            <a:spLocks/>
          </p:cNvSpPr>
          <p:nvPr/>
        </p:nvSpPr>
        <p:spPr>
          <a:xfrm>
            <a:off x="1712264" y="2483136"/>
            <a:ext cx="1691378" cy="557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800" dirty="0">
                <a:solidFill>
                  <a:schemeClr val="bg1">
                    <a:lumMod val="50000"/>
                  </a:schemeClr>
                </a:solidFill>
              </a:rPr>
              <a:t>Lorem ipsum dolor sit amet, consectetur adipiscing elit. Sed imperdiet tincidunt.</a:t>
            </a:r>
            <a:endParaRPr lang="en-US" sz="700" dirty="0">
              <a:solidFill>
                <a:schemeClr val="bg1">
                  <a:lumMod val="50000"/>
                </a:schemeClr>
              </a:solidFill>
            </a:endParaRPr>
          </a:p>
        </p:txBody>
      </p:sp>
      <p:grpSp>
        <p:nvGrpSpPr>
          <p:cNvPr id="49" name="Group 48"/>
          <p:cNvGrpSpPr/>
          <p:nvPr/>
        </p:nvGrpSpPr>
        <p:grpSpPr>
          <a:xfrm>
            <a:off x="441333" y="4132712"/>
            <a:ext cx="2731758" cy="1579024"/>
            <a:chOff x="441333" y="4655226"/>
            <a:chExt cx="2731758" cy="1579024"/>
          </a:xfrm>
        </p:grpSpPr>
        <p:sp>
          <p:nvSpPr>
            <p:cNvPr id="45" name="Oval 2564"/>
            <p:cNvSpPr>
              <a:spLocks noChangeAspect="1" noChangeArrowheads="1"/>
            </p:cNvSpPr>
            <p:nvPr/>
          </p:nvSpPr>
          <p:spPr bwMode="auto">
            <a:xfrm>
              <a:off x="3014813" y="4796096"/>
              <a:ext cx="158278" cy="162701"/>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pPr algn="r"/>
              <a:endParaRPr lang="en-US"/>
            </a:p>
          </p:txBody>
        </p:sp>
        <p:sp>
          <p:nvSpPr>
            <p:cNvPr id="46" name="Content Placeholder 2"/>
            <p:cNvSpPr txBox="1">
              <a:spLocks/>
            </p:cNvSpPr>
            <p:nvPr/>
          </p:nvSpPr>
          <p:spPr>
            <a:xfrm>
              <a:off x="441333" y="4655226"/>
              <a:ext cx="2479689" cy="6526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id-ID" b="1">
                  <a:solidFill>
                    <a:schemeClr val="tx2"/>
                  </a:solidFill>
                </a:rPr>
                <a:t>Your Title</a:t>
              </a:r>
              <a:r>
                <a:rPr lang="en-US" b="1" dirty="0">
                  <a:solidFill>
                    <a:schemeClr val="tx2"/>
                  </a:solidFill>
                </a:rPr>
                <a:t/>
              </a:r>
              <a:br>
                <a:rPr lang="en-US" b="1" dirty="0">
                  <a:solidFill>
                    <a:schemeClr val="tx2"/>
                  </a:solidFill>
                </a:rPr>
              </a:br>
              <a:r>
                <a:rPr lang="en-US" sz="1100" dirty="0">
                  <a:solidFill>
                    <a:schemeClr val="tx2"/>
                  </a:solidFill>
                </a:rPr>
                <a:t>Lorem ipsum dolor sit amet, consectetur adipiscing elit</a:t>
              </a:r>
              <a:r>
                <a:rPr lang="en-US" sz="1100">
                  <a:solidFill>
                    <a:schemeClr val="tx2"/>
                  </a:solidFill>
                </a:rPr>
                <a:t>. </a:t>
              </a:r>
              <a:endParaRPr lang="en-US" sz="1100" dirty="0">
                <a:solidFill>
                  <a:schemeClr val="tx2"/>
                </a:solidFill>
              </a:endParaRPr>
            </a:p>
          </p:txBody>
        </p:sp>
        <p:sp>
          <p:nvSpPr>
            <p:cNvPr id="47" name="Oval 2564"/>
            <p:cNvSpPr>
              <a:spLocks noChangeAspect="1" noChangeArrowheads="1"/>
            </p:cNvSpPr>
            <p:nvPr/>
          </p:nvSpPr>
          <p:spPr bwMode="auto">
            <a:xfrm>
              <a:off x="3014813" y="5722514"/>
              <a:ext cx="158278" cy="162701"/>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algn="r"/>
              <a:endParaRPr lang="en-US"/>
            </a:p>
          </p:txBody>
        </p:sp>
        <p:sp>
          <p:nvSpPr>
            <p:cNvPr id="48" name="Content Placeholder 2"/>
            <p:cNvSpPr txBox="1">
              <a:spLocks/>
            </p:cNvSpPr>
            <p:nvPr/>
          </p:nvSpPr>
          <p:spPr>
            <a:xfrm>
              <a:off x="441333" y="5581644"/>
              <a:ext cx="2479689" cy="6526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id-ID" b="1">
                  <a:solidFill>
                    <a:schemeClr val="tx2"/>
                  </a:solidFill>
                </a:rPr>
                <a:t>Your Title</a:t>
              </a:r>
              <a:r>
                <a:rPr lang="en-US" b="1" dirty="0">
                  <a:solidFill>
                    <a:schemeClr val="tx2"/>
                  </a:solidFill>
                </a:rPr>
                <a:t/>
              </a:r>
              <a:br>
                <a:rPr lang="en-US" b="1" dirty="0">
                  <a:solidFill>
                    <a:schemeClr val="tx2"/>
                  </a:solidFill>
                </a:rPr>
              </a:br>
              <a:r>
                <a:rPr lang="en-US" sz="1100" dirty="0">
                  <a:solidFill>
                    <a:schemeClr val="tx2"/>
                  </a:solidFill>
                </a:rPr>
                <a:t>Lorem ipsum dolor sit amet, consectetur adipiscing elit</a:t>
              </a:r>
              <a:r>
                <a:rPr lang="en-US" sz="1100">
                  <a:solidFill>
                    <a:schemeClr val="tx2"/>
                  </a:solidFill>
                </a:rPr>
                <a:t>. </a:t>
              </a:r>
              <a:endParaRPr lang="en-US" sz="1100" dirty="0">
                <a:solidFill>
                  <a:schemeClr val="tx2"/>
                </a:solidFill>
              </a:endParaRPr>
            </a:p>
          </p:txBody>
        </p:sp>
      </p:grpSp>
      <p:grpSp>
        <p:nvGrpSpPr>
          <p:cNvPr id="54" name="Group 53"/>
          <p:cNvGrpSpPr/>
          <p:nvPr/>
        </p:nvGrpSpPr>
        <p:grpSpPr>
          <a:xfrm>
            <a:off x="8867770" y="4132712"/>
            <a:ext cx="2703193" cy="1579024"/>
            <a:chOff x="9175209" y="3982177"/>
            <a:chExt cx="2703193" cy="1579024"/>
          </a:xfrm>
        </p:grpSpPr>
        <p:sp>
          <p:nvSpPr>
            <p:cNvPr id="50" name="Oval 2564"/>
            <p:cNvSpPr>
              <a:spLocks noChangeAspect="1" noChangeArrowheads="1"/>
            </p:cNvSpPr>
            <p:nvPr/>
          </p:nvSpPr>
          <p:spPr bwMode="auto">
            <a:xfrm>
              <a:off x="9175209" y="4123047"/>
              <a:ext cx="158278" cy="162701"/>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Content Placeholder 2"/>
            <p:cNvSpPr txBox="1">
              <a:spLocks/>
            </p:cNvSpPr>
            <p:nvPr/>
          </p:nvSpPr>
          <p:spPr>
            <a:xfrm>
              <a:off x="9398714" y="3982177"/>
              <a:ext cx="2479688" cy="6526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a:solidFill>
                    <a:schemeClr val="tx2"/>
                  </a:solidFill>
                </a:rPr>
                <a:t>Your Title</a:t>
              </a:r>
              <a:r>
                <a:rPr lang="en-US" b="1" dirty="0">
                  <a:solidFill>
                    <a:schemeClr val="tx2"/>
                  </a:solidFill>
                </a:rPr>
                <a:t/>
              </a:r>
              <a:br>
                <a:rPr lang="en-US" b="1" dirty="0">
                  <a:solidFill>
                    <a:schemeClr val="tx2"/>
                  </a:solidFill>
                </a:rPr>
              </a:br>
              <a:r>
                <a:rPr lang="en-US" sz="1100" dirty="0">
                  <a:solidFill>
                    <a:schemeClr val="tx2"/>
                  </a:solidFill>
                </a:rPr>
                <a:t>Lorem ipsum dolor sit amet, consectetur adipiscing elit</a:t>
              </a:r>
              <a:r>
                <a:rPr lang="en-US" sz="1100">
                  <a:solidFill>
                    <a:schemeClr val="tx2"/>
                  </a:solidFill>
                </a:rPr>
                <a:t>. </a:t>
              </a:r>
              <a:endParaRPr lang="en-US" sz="1100" dirty="0">
                <a:solidFill>
                  <a:schemeClr val="tx2"/>
                </a:solidFill>
              </a:endParaRPr>
            </a:p>
          </p:txBody>
        </p:sp>
        <p:sp>
          <p:nvSpPr>
            <p:cNvPr id="52" name="Oval 2564"/>
            <p:cNvSpPr>
              <a:spLocks noChangeAspect="1" noChangeArrowheads="1"/>
            </p:cNvSpPr>
            <p:nvPr/>
          </p:nvSpPr>
          <p:spPr bwMode="auto">
            <a:xfrm>
              <a:off x="9175209" y="5049465"/>
              <a:ext cx="158278" cy="162701"/>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Content Placeholder 2"/>
            <p:cNvSpPr txBox="1">
              <a:spLocks/>
            </p:cNvSpPr>
            <p:nvPr/>
          </p:nvSpPr>
          <p:spPr>
            <a:xfrm>
              <a:off x="9398714" y="4908595"/>
              <a:ext cx="2479688" cy="6526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a:solidFill>
                    <a:schemeClr val="tx2"/>
                  </a:solidFill>
                </a:rPr>
                <a:t>Your Title</a:t>
              </a:r>
              <a:r>
                <a:rPr lang="en-US" b="1" dirty="0">
                  <a:solidFill>
                    <a:schemeClr val="tx2"/>
                  </a:solidFill>
                </a:rPr>
                <a:t/>
              </a:r>
              <a:br>
                <a:rPr lang="en-US" b="1" dirty="0">
                  <a:solidFill>
                    <a:schemeClr val="tx2"/>
                  </a:solidFill>
                </a:rPr>
              </a:br>
              <a:r>
                <a:rPr lang="en-US" sz="1100" dirty="0">
                  <a:solidFill>
                    <a:schemeClr val="tx2"/>
                  </a:solidFill>
                </a:rPr>
                <a:t>Lorem ipsum dolor sit amet, consectetur adipiscing elit</a:t>
              </a:r>
              <a:r>
                <a:rPr lang="en-US" sz="1100">
                  <a:solidFill>
                    <a:schemeClr val="tx2"/>
                  </a:solidFill>
                </a:rPr>
                <a:t>. </a:t>
              </a:r>
              <a:endParaRPr lang="en-US" sz="1100" dirty="0">
                <a:solidFill>
                  <a:schemeClr val="tx2"/>
                </a:solidFill>
              </a:endParaRPr>
            </a:p>
          </p:txBody>
        </p:sp>
      </p:grpSp>
    </p:spTree>
    <p:extLst>
      <p:ext uri="{BB962C8B-B14F-4D97-AF65-F5344CB8AC3E}">
        <p14:creationId xmlns:p14="http://schemas.microsoft.com/office/powerpoint/2010/main" val="16495432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Cube 37"/>
          <p:cNvSpPr/>
          <p:nvPr/>
        </p:nvSpPr>
        <p:spPr>
          <a:xfrm>
            <a:off x="1523999" y="4051745"/>
            <a:ext cx="1711102" cy="1807945"/>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1" name="Cube 40"/>
          <p:cNvSpPr/>
          <p:nvPr/>
        </p:nvSpPr>
        <p:spPr>
          <a:xfrm>
            <a:off x="3086268" y="3767545"/>
            <a:ext cx="1992744" cy="2092144"/>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Cube 50"/>
          <p:cNvSpPr/>
          <p:nvPr/>
        </p:nvSpPr>
        <p:spPr>
          <a:xfrm>
            <a:off x="4946381" y="3302515"/>
            <a:ext cx="1992744" cy="2573230"/>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Cube 59"/>
          <p:cNvSpPr/>
          <p:nvPr/>
        </p:nvSpPr>
        <p:spPr>
          <a:xfrm>
            <a:off x="6858287" y="2819389"/>
            <a:ext cx="1992744" cy="3018117"/>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1" name="Cube 60"/>
          <p:cNvSpPr/>
          <p:nvPr/>
        </p:nvSpPr>
        <p:spPr>
          <a:xfrm>
            <a:off x="8770147" y="2474331"/>
            <a:ext cx="1992744" cy="3401414"/>
          </a:xfrm>
          <a:prstGeom prst="cube">
            <a:avLst>
              <a:gd name="adj" fmla="val 440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TextBox 61"/>
          <p:cNvSpPr txBox="1"/>
          <p:nvPr/>
        </p:nvSpPr>
        <p:spPr>
          <a:xfrm>
            <a:off x="2087899" y="4357074"/>
            <a:ext cx="449161" cy="253916"/>
          </a:xfrm>
          <a:prstGeom prst="rect">
            <a:avLst/>
          </a:prstGeom>
          <a:noFill/>
        </p:spPr>
        <p:txBody>
          <a:bodyPr wrap="none" rtlCol="0">
            <a:spAutoFit/>
          </a:bodyPr>
          <a:lstStyle/>
          <a:p>
            <a:pPr algn="ctr"/>
            <a:r>
              <a:rPr lang="id-ID" sz="1050" b="1" dirty="0">
                <a:solidFill>
                  <a:schemeClr val="bg1"/>
                </a:solidFill>
                <a:latin typeface="Raleway" panose="020B0003030101060003" pitchFamily="34" charset="0"/>
              </a:rPr>
              <a:t>Idea</a:t>
            </a:r>
          </a:p>
        </p:txBody>
      </p:sp>
      <p:cxnSp>
        <p:nvCxnSpPr>
          <p:cNvPr id="63" name="Straight Connector 62"/>
          <p:cNvCxnSpPr/>
          <p:nvPr/>
        </p:nvCxnSpPr>
        <p:spPr>
          <a:xfrm>
            <a:off x="1731977" y="4587907"/>
            <a:ext cx="1161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1592086" y="4605184"/>
            <a:ext cx="1440782" cy="507831"/>
          </a:xfrm>
          <a:prstGeom prst="rect">
            <a:avLst/>
          </a:prstGeom>
        </p:spPr>
        <p:txBody>
          <a:bodyPr wrap="square">
            <a:spAutoFit/>
          </a:bodyPr>
          <a:lstStyle/>
          <a:p>
            <a:pPr algn="ctr"/>
            <a:r>
              <a:rPr lang="id-ID" sz="900" dirty="0">
                <a:solidFill>
                  <a:schemeClr val="bg1"/>
                </a:solidFill>
              </a:rPr>
              <a:t>Suitable for all categories business and personal presentation</a:t>
            </a:r>
          </a:p>
        </p:txBody>
      </p:sp>
      <p:sp>
        <p:nvSpPr>
          <p:cNvPr id="65" name="TextBox 64"/>
          <p:cNvSpPr txBox="1"/>
          <p:nvPr/>
        </p:nvSpPr>
        <p:spPr>
          <a:xfrm>
            <a:off x="3480691" y="4126241"/>
            <a:ext cx="1016624" cy="253916"/>
          </a:xfrm>
          <a:prstGeom prst="rect">
            <a:avLst/>
          </a:prstGeom>
          <a:noFill/>
        </p:spPr>
        <p:txBody>
          <a:bodyPr wrap="none" rtlCol="0">
            <a:spAutoFit/>
          </a:bodyPr>
          <a:lstStyle/>
          <a:p>
            <a:pPr algn="ctr"/>
            <a:r>
              <a:rPr lang="id-ID" sz="1050" b="1" dirty="0">
                <a:solidFill>
                  <a:schemeClr val="bg1"/>
                </a:solidFill>
                <a:latin typeface="Raleway" panose="020B0003030101060003" pitchFamily="34" charset="0"/>
              </a:rPr>
              <a:t>Development</a:t>
            </a:r>
          </a:p>
        </p:txBody>
      </p:sp>
      <p:cxnSp>
        <p:nvCxnSpPr>
          <p:cNvPr id="66" name="Straight Connector 65"/>
          <p:cNvCxnSpPr/>
          <p:nvPr/>
        </p:nvCxnSpPr>
        <p:spPr>
          <a:xfrm>
            <a:off x="3408502" y="4357074"/>
            <a:ext cx="1161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3268611" y="4374351"/>
            <a:ext cx="1440782" cy="507831"/>
          </a:xfrm>
          <a:prstGeom prst="rect">
            <a:avLst/>
          </a:prstGeom>
        </p:spPr>
        <p:txBody>
          <a:bodyPr wrap="square">
            <a:spAutoFit/>
          </a:bodyPr>
          <a:lstStyle/>
          <a:p>
            <a:pPr algn="ctr"/>
            <a:r>
              <a:rPr lang="id-ID" sz="900" dirty="0">
                <a:solidFill>
                  <a:schemeClr val="bg1"/>
                </a:solidFill>
              </a:rPr>
              <a:t>Suitable for all categories business and personal presentation</a:t>
            </a:r>
          </a:p>
        </p:txBody>
      </p:sp>
      <p:sp>
        <p:nvSpPr>
          <p:cNvPr id="68" name="TextBox 67"/>
          <p:cNvSpPr txBox="1"/>
          <p:nvPr/>
        </p:nvSpPr>
        <p:spPr>
          <a:xfrm>
            <a:off x="5409871" y="3652128"/>
            <a:ext cx="1010213" cy="253916"/>
          </a:xfrm>
          <a:prstGeom prst="rect">
            <a:avLst/>
          </a:prstGeom>
          <a:noFill/>
        </p:spPr>
        <p:txBody>
          <a:bodyPr wrap="none" rtlCol="0">
            <a:spAutoFit/>
          </a:bodyPr>
          <a:lstStyle/>
          <a:p>
            <a:pPr algn="ctr"/>
            <a:r>
              <a:rPr lang="id-ID" sz="1050" b="1" dirty="0">
                <a:solidFill>
                  <a:schemeClr val="bg1"/>
                </a:solidFill>
                <a:latin typeface="Raleway" panose="020B0003030101060003" pitchFamily="34" charset="0"/>
              </a:rPr>
              <a:t>Presentation</a:t>
            </a:r>
          </a:p>
        </p:txBody>
      </p:sp>
      <p:cxnSp>
        <p:nvCxnSpPr>
          <p:cNvPr id="69" name="Straight Connector 68"/>
          <p:cNvCxnSpPr/>
          <p:nvPr/>
        </p:nvCxnSpPr>
        <p:spPr>
          <a:xfrm>
            <a:off x="5334474" y="3882961"/>
            <a:ext cx="1161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5194583" y="3900238"/>
            <a:ext cx="1440782" cy="507831"/>
          </a:xfrm>
          <a:prstGeom prst="rect">
            <a:avLst/>
          </a:prstGeom>
        </p:spPr>
        <p:txBody>
          <a:bodyPr wrap="square">
            <a:spAutoFit/>
          </a:bodyPr>
          <a:lstStyle/>
          <a:p>
            <a:pPr algn="ctr"/>
            <a:r>
              <a:rPr lang="id-ID" sz="900" dirty="0">
                <a:solidFill>
                  <a:schemeClr val="bg1"/>
                </a:solidFill>
              </a:rPr>
              <a:t>Suitable for all categories business and personal presentation</a:t>
            </a:r>
          </a:p>
        </p:txBody>
      </p:sp>
      <p:sp>
        <p:nvSpPr>
          <p:cNvPr id="71" name="TextBox 70"/>
          <p:cNvSpPr txBox="1"/>
          <p:nvPr/>
        </p:nvSpPr>
        <p:spPr>
          <a:xfrm>
            <a:off x="7625569" y="3171522"/>
            <a:ext cx="460382" cy="253916"/>
          </a:xfrm>
          <a:prstGeom prst="rect">
            <a:avLst/>
          </a:prstGeom>
          <a:noFill/>
        </p:spPr>
        <p:txBody>
          <a:bodyPr wrap="none" rtlCol="0">
            <a:spAutoFit/>
          </a:bodyPr>
          <a:lstStyle/>
          <a:p>
            <a:pPr algn="ctr"/>
            <a:r>
              <a:rPr lang="id-ID" sz="1050" b="1" dirty="0">
                <a:solidFill>
                  <a:schemeClr val="bg1"/>
                </a:solidFill>
                <a:latin typeface="Raleway" panose="020B0003030101060003" pitchFamily="34" charset="0"/>
              </a:rPr>
              <a:t>Deal</a:t>
            </a:r>
          </a:p>
        </p:txBody>
      </p:sp>
      <p:cxnSp>
        <p:nvCxnSpPr>
          <p:cNvPr id="72" name="Straight Connector 71"/>
          <p:cNvCxnSpPr/>
          <p:nvPr/>
        </p:nvCxnSpPr>
        <p:spPr>
          <a:xfrm>
            <a:off x="7275260" y="3402355"/>
            <a:ext cx="1161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7135369" y="3419632"/>
            <a:ext cx="1440782" cy="507831"/>
          </a:xfrm>
          <a:prstGeom prst="rect">
            <a:avLst/>
          </a:prstGeom>
        </p:spPr>
        <p:txBody>
          <a:bodyPr wrap="square">
            <a:spAutoFit/>
          </a:bodyPr>
          <a:lstStyle/>
          <a:p>
            <a:pPr algn="ctr"/>
            <a:r>
              <a:rPr lang="id-ID" sz="900" dirty="0">
                <a:solidFill>
                  <a:schemeClr val="bg1"/>
                </a:solidFill>
              </a:rPr>
              <a:t>Suitable for all categories business and personal presentation</a:t>
            </a:r>
          </a:p>
        </p:txBody>
      </p:sp>
      <p:sp>
        <p:nvSpPr>
          <p:cNvPr id="74" name="TextBox 73"/>
          <p:cNvSpPr txBox="1"/>
          <p:nvPr/>
        </p:nvSpPr>
        <p:spPr>
          <a:xfrm>
            <a:off x="9469331" y="2828755"/>
            <a:ext cx="590226" cy="253916"/>
          </a:xfrm>
          <a:prstGeom prst="rect">
            <a:avLst/>
          </a:prstGeom>
          <a:noFill/>
        </p:spPr>
        <p:txBody>
          <a:bodyPr wrap="none" rtlCol="0">
            <a:spAutoFit/>
          </a:bodyPr>
          <a:lstStyle/>
          <a:p>
            <a:pPr algn="ctr"/>
            <a:r>
              <a:rPr lang="id-ID" sz="1050" b="1" dirty="0">
                <a:solidFill>
                  <a:schemeClr val="bg1"/>
                </a:solidFill>
                <a:latin typeface="Raleway" panose="020B0003030101060003" pitchFamily="34" charset="0"/>
              </a:rPr>
              <a:t>Enjoy!</a:t>
            </a:r>
          </a:p>
        </p:txBody>
      </p:sp>
      <p:cxnSp>
        <p:nvCxnSpPr>
          <p:cNvPr id="75" name="Straight Connector 74"/>
          <p:cNvCxnSpPr/>
          <p:nvPr/>
        </p:nvCxnSpPr>
        <p:spPr>
          <a:xfrm>
            <a:off x="9183943" y="3059587"/>
            <a:ext cx="1161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9044052" y="3076865"/>
            <a:ext cx="1440782" cy="507831"/>
          </a:xfrm>
          <a:prstGeom prst="rect">
            <a:avLst/>
          </a:prstGeom>
        </p:spPr>
        <p:txBody>
          <a:bodyPr wrap="square">
            <a:spAutoFit/>
          </a:bodyPr>
          <a:lstStyle/>
          <a:p>
            <a:pPr algn="ctr"/>
            <a:r>
              <a:rPr lang="id-ID" sz="900" dirty="0">
                <a:solidFill>
                  <a:schemeClr val="bg1"/>
                </a:solidFill>
              </a:rPr>
              <a:t>Suitable for all categories business and personal presentation</a:t>
            </a:r>
          </a:p>
        </p:txBody>
      </p:sp>
      <p:grpSp>
        <p:nvGrpSpPr>
          <p:cNvPr id="18" name="Group 17"/>
          <p:cNvGrpSpPr/>
          <p:nvPr/>
        </p:nvGrpSpPr>
        <p:grpSpPr>
          <a:xfrm flipH="1">
            <a:off x="5420701" y="2662774"/>
            <a:ext cx="997916" cy="685586"/>
            <a:chOff x="950913" y="2233613"/>
            <a:chExt cx="2262188" cy="1554162"/>
          </a:xfrm>
          <a:solidFill>
            <a:schemeClr val="tx2"/>
          </a:solidFill>
          <a:effectLst/>
        </p:grpSpPr>
        <p:sp>
          <p:nvSpPr>
            <p:cNvPr id="8" name="Freeform 5"/>
            <p:cNvSpPr>
              <a:spLocks/>
            </p:cNvSpPr>
            <p:nvPr/>
          </p:nvSpPr>
          <p:spPr bwMode="auto">
            <a:xfrm>
              <a:off x="2611438" y="2925763"/>
              <a:ext cx="601663" cy="862012"/>
            </a:xfrm>
            <a:custGeom>
              <a:avLst/>
              <a:gdLst>
                <a:gd name="T0" fmla="*/ 135 w 333"/>
                <a:gd name="T1" fmla="*/ 444 h 476"/>
                <a:gd name="T2" fmla="*/ 168 w 333"/>
                <a:gd name="T3" fmla="*/ 476 h 476"/>
                <a:gd name="T4" fmla="*/ 200 w 333"/>
                <a:gd name="T5" fmla="*/ 444 h 476"/>
                <a:gd name="T6" fmla="*/ 179 w 333"/>
                <a:gd name="T7" fmla="*/ 413 h 476"/>
                <a:gd name="T8" fmla="*/ 183 w 333"/>
                <a:gd name="T9" fmla="*/ 368 h 476"/>
                <a:gd name="T10" fmla="*/ 267 w 333"/>
                <a:gd name="T11" fmla="*/ 388 h 476"/>
                <a:gd name="T12" fmla="*/ 285 w 333"/>
                <a:gd name="T13" fmla="*/ 400 h 476"/>
                <a:gd name="T14" fmla="*/ 287 w 333"/>
                <a:gd name="T15" fmla="*/ 402 h 476"/>
                <a:gd name="T16" fmla="*/ 287 w 333"/>
                <a:gd name="T17" fmla="*/ 415 h 476"/>
                <a:gd name="T18" fmla="*/ 268 w 333"/>
                <a:gd name="T19" fmla="*/ 444 h 476"/>
                <a:gd name="T20" fmla="*/ 301 w 333"/>
                <a:gd name="T21" fmla="*/ 476 h 476"/>
                <a:gd name="T22" fmla="*/ 333 w 333"/>
                <a:gd name="T23" fmla="*/ 444 h 476"/>
                <a:gd name="T24" fmla="*/ 311 w 333"/>
                <a:gd name="T25" fmla="*/ 413 h 476"/>
                <a:gd name="T26" fmla="*/ 311 w 333"/>
                <a:gd name="T27" fmla="*/ 395 h 476"/>
                <a:gd name="T28" fmla="*/ 309 w 333"/>
                <a:gd name="T29" fmla="*/ 392 h 476"/>
                <a:gd name="T30" fmla="*/ 186 w 333"/>
                <a:gd name="T31" fmla="*/ 344 h 476"/>
                <a:gd name="T32" fmla="*/ 190 w 333"/>
                <a:gd name="T33" fmla="*/ 296 h 476"/>
                <a:gd name="T34" fmla="*/ 284 w 333"/>
                <a:gd name="T35" fmla="*/ 296 h 476"/>
                <a:gd name="T36" fmla="*/ 314 w 333"/>
                <a:gd name="T37" fmla="*/ 268 h 476"/>
                <a:gd name="T38" fmla="*/ 328 w 333"/>
                <a:gd name="T39" fmla="*/ 33 h 476"/>
                <a:gd name="T40" fmla="*/ 300 w 333"/>
                <a:gd name="T41" fmla="*/ 1 h 476"/>
                <a:gd name="T42" fmla="*/ 268 w 333"/>
                <a:gd name="T43" fmla="*/ 29 h 476"/>
                <a:gd name="T44" fmla="*/ 268 w 333"/>
                <a:gd name="T45" fmla="*/ 29 h 476"/>
                <a:gd name="T46" fmla="*/ 256 w 333"/>
                <a:gd name="T47" fmla="*/ 236 h 476"/>
                <a:gd name="T48" fmla="*/ 48 w 333"/>
                <a:gd name="T49" fmla="*/ 236 h 476"/>
                <a:gd name="T50" fmla="*/ 18 w 333"/>
                <a:gd name="T51" fmla="*/ 266 h 476"/>
                <a:gd name="T52" fmla="*/ 48 w 333"/>
                <a:gd name="T53" fmla="*/ 296 h 476"/>
                <a:gd name="T54" fmla="*/ 141 w 333"/>
                <a:gd name="T55" fmla="*/ 296 h 476"/>
                <a:gd name="T56" fmla="*/ 146 w 333"/>
                <a:gd name="T57" fmla="*/ 344 h 476"/>
                <a:gd name="T58" fmla="*/ 23 w 333"/>
                <a:gd name="T59" fmla="*/ 392 h 476"/>
                <a:gd name="T60" fmla="*/ 21 w 333"/>
                <a:gd name="T61" fmla="*/ 395 h 476"/>
                <a:gd name="T62" fmla="*/ 21 w 333"/>
                <a:gd name="T63" fmla="*/ 413 h 476"/>
                <a:gd name="T64" fmla="*/ 0 w 333"/>
                <a:gd name="T65" fmla="*/ 444 h 476"/>
                <a:gd name="T66" fmla="*/ 32 w 333"/>
                <a:gd name="T67" fmla="*/ 476 h 476"/>
                <a:gd name="T68" fmla="*/ 64 w 333"/>
                <a:gd name="T69" fmla="*/ 444 h 476"/>
                <a:gd name="T70" fmla="*/ 45 w 333"/>
                <a:gd name="T71" fmla="*/ 414 h 476"/>
                <a:gd name="T72" fmla="*/ 45 w 333"/>
                <a:gd name="T73" fmla="*/ 402 h 476"/>
                <a:gd name="T74" fmla="*/ 148 w 333"/>
                <a:gd name="T75" fmla="*/ 368 h 476"/>
                <a:gd name="T76" fmla="*/ 153 w 333"/>
                <a:gd name="T77" fmla="*/ 415 h 476"/>
                <a:gd name="T78" fmla="*/ 135 w 333"/>
                <a:gd name="T79" fmla="*/ 44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3" h="476">
                  <a:moveTo>
                    <a:pt x="135" y="444"/>
                  </a:moveTo>
                  <a:cubicBezTo>
                    <a:pt x="135" y="462"/>
                    <a:pt x="150" y="476"/>
                    <a:pt x="168" y="476"/>
                  </a:cubicBezTo>
                  <a:cubicBezTo>
                    <a:pt x="186" y="476"/>
                    <a:pt x="200" y="462"/>
                    <a:pt x="200" y="444"/>
                  </a:cubicBezTo>
                  <a:cubicBezTo>
                    <a:pt x="200" y="430"/>
                    <a:pt x="191" y="418"/>
                    <a:pt x="179" y="413"/>
                  </a:cubicBezTo>
                  <a:cubicBezTo>
                    <a:pt x="183" y="368"/>
                    <a:pt x="183" y="368"/>
                    <a:pt x="183" y="368"/>
                  </a:cubicBezTo>
                  <a:cubicBezTo>
                    <a:pt x="225" y="370"/>
                    <a:pt x="251" y="379"/>
                    <a:pt x="267" y="388"/>
                  </a:cubicBezTo>
                  <a:cubicBezTo>
                    <a:pt x="276" y="392"/>
                    <a:pt x="281" y="397"/>
                    <a:pt x="285" y="400"/>
                  </a:cubicBezTo>
                  <a:cubicBezTo>
                    <a:pt x="285" y="401"/>
                    <a:pt x="286" y="402"/>
                    <a:pt x="287" y="402"/>
                  </a:cubicBezTo>
                  <a:cubicBezTo>
                    <a:pt x="287" y="415"/>
                    <a:pt x="287" y="415"/>
                    <a:pt x="287" y="415"/>
                  </a:cubicBezTo>
                  <a:cubicBezTo>
                    <a:pt x="276" y="420"/>
                    <a:pt x="268" y="431"/>
                    <a:pt x="268" y="444"/>
                  </a:cubicBezTo>
                  <a:cubicBezTo>
                    <a:pt x="268" y="462"/>
                    <a:pt x="283" y="476"/>
                    <a:pt x="301" y="476"/>
                  </a:cubicBezTo>
                  <a:cubicBezTo>
                    <a:pt x="319" y="476"/>
                    <a:pt x="333" y="462"/>
                    <a:pt x="333" y="444"/>
                  </a:cubicBezTo>
                  <a:cubicBezTo>
                    <a:pt x="333" y="429"/>
                    <a:pt x="324" y="417"/>
                    <a:pt x="311" y="413"/>
                  </a:cubicBezTo>
                  <a:cubicBezTo>
                    <a:pt x="311" y="395"/>
                    <a:pt x="311" y="395"/>
                    <a:pt x="311" y="395"/>
                  </a:cubicBezTo>
                  <a:cubicBezTo>
                    <a:pt x="309" y="392"/>
                    <a:pt x="309" y="392"/>
                    <a:pt x="309" y="392"/>
                  </a:cubicBezTo>
                  <a:cubicBezTo>
                    <a:pt x="307" y="389"/>
                    <a:pt x="280" y="349"/>
                    <a:pt x="186" y="344"/>
                  </a:cubicBezTo>
                  <a:cubicBezTo>
                    <a:pt x="190" y="296"/>
                    <a:pt x="190" y="296"/>
                    <a:pt x="190" y="296"/>
                  </a:cubicBezTo>
                  <a:cubicBezTo>
                    <a:pt x="284" y="296"/>
                    <a:pt x="284" y="296"/>
                    <a:pt x="284" y="296"/>
                  </a:cubicBezTo>
                  <a:cubicBezTo>
                    <a:pt x="300" y="296"/>
                    <a:pt x="313" y="283"/>
                    <a:pt x="314" y="268"/>
                  </a:cubicBezTo>
                  <a:cubicBezTo>
                    <a:pt x="328" y="33"/>
                    <a:pt x="328" y="33"/>
                    <a:pt x="328" y="33"/>
                  </a:cubicBezTo>
                  <a:cubicBezTo>
                    <a:pt x="329" y="16"/>
                    <a:pt x="317" y="2"/>
                    <a:pt x="300" y="1"/>
                  </a:cubicBezTo>
                  <a:cubicBezTo>
                    <a:pt x="284" y="0"/>
                    <a:pt x="269" y="13"/>
                    <a:pt x="268" y="29"/>
                  </a:cubicBezTo>
                  <a:cubicBezTo>
                    <a:pt x="268" y="29"/>
                    <a:pt x="268" y="29"/>
                    <a:pt x="268" y="29"/>
                  </a:cubicBezTo>
                  <a:cubicBezTo>
                    <a:pt x="256" y="236"/>
                    <a:pt x="256" y="236"/>
                    <a:pt x="256" y="236"/>
                  </a:cubicBezTo>
                  <a:cubicBezTo>
                    <a:pt x="48" y="236"/>
                    <a:pt x="48" y="236"/>
                    <a:pt x="48" y="236"/>
                  </a:cubicBezTo>
                  <a:cubicBezTo>
                    <a:pt x="32" y="236"/>
                    <a:pt x="18" y="249"/>
                    <a:pt x="18" y="266"/>
                  </a:cubicBezTo>
                  <a:cubicBezTo>
                    <a:pt x="18" y="282"/>
                    <a:pt x="32" y="296"/>
                    <a:pt x="48" y="296"/>
                  </a:cubicBezTo>
                  <a:cubicBezTo>
                    <a:pt x="141" y="296"/>
                    <a:pt x="141" y="296"/>
                    <a:pt x="141" y="296"/>
                  </a:cubicBezTo>
                  <a:cubicBezTo>
                    <a:pt x="146" y="344"/>
                    <a:pt x="146" y="344"/>
                    <a:pt x="146" y="344"/>
                  </a:cubicBezTo>
                  <a:cubicBezTo>
                    <a:pt x="51" y="349"/>
                    <a:pt x="24" y="389"/>
                    <a:pt x="23" y="392"/>
                  </a:cubicBezTo>
                  <a:cubicBezTo>
                    <a:pt x="21" y="395"/>
                    <a:pt x="21" y="395"/>
                    <a:pt x="21" y="395"/>
                  </a:cubicBezTo>
                  <a:cubicBezTo>
                    <a:pt x="21" y="413"/>
                    <a:pt x="21" y="413"/>
                    <a:pt x="21" y="413"/>
                  </a:cubicBezTo>
                  <a:cubicBezTo>
                    <a:pt x="8" y="418"/>
                    <a:pt x="0" y="430"/>
                    <a:pt x="0" y="444"/>
                  </a:cubicBezTo>
                  <a:cubicBezTo>
                    <a:pt x="0" y="462"/>
                    <a:pt x="14" y="476"/>
                    <a:pt x="32" y="476"/>
                  </a:cubicBezTo>
                  <a:cubicBezTo>
                    <a:pt x="50" y="476"/>
                    <a:pt x="64" y="462"/>
                    <a:pt x="64" y="444"/>
                  </a:cubicBezTo>
                  <a:cubicBezTo>
                    <a:pt x="64" y="430"/>
                    <a:pt x="56" y="419"/>
                    <a:pt x="45" y="414"/>
                  </a:cubicBezTo>
                  <a:cubicBezTo>
                    <a:pt x="45" y="402"/>
                    <a:pt x="45" y="402"/>
                    <a:pt x="45" y="402"/>
                  </a:cubicBezTo>
                  <a:cubicBezTo>
                    <a:pt x="51" y="395"/>
                    <a:pt x="77" y="372"/>
                    <a:pt x="148" y="368"/>
                  </a:cubicBezTo>
                  <a:cubicBezTo>
                    <a:pt x="153" y="415"/>
                    <a:pt x="153" y="415"/>
                    <a:pt x="153" y="415"/>
                  </a:cubicBezTo>
                  <a:cubicBezTo>
                    <a:pt x="142" y="420"/>
                    <a:pt x="135" y="431"/>
                    <a:pt x="135" y="4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 name="Freeform 6"/>
            <p:cNvSpPr>
              <a:spLocks/>
            </p:cNvSpPr>
            <p:nvPr/>
          </p:nvSpPr>
          <p:spPr bwMode="auto">
            <a:xfrm>
              <a:off x="2743200" y="2233613"/>
              <a:ext cx="338138" cy="338137"/>
            </a:xfrm>
            <a:custGeom>
              <a:avLst/>
              <a:gdLst>
                <a:gd name="T0" fmla="*/ 183 w 187"/>
                <a:gd name="T1" fmla="*/ 100 h 187"/>
                <a:gd name="T2" fmla="*/ 100 w 187"/>
                <a:gd name="T3" fmla="*/ 4 h 187"/>
                <a:gd name="T4" fmla="*/ 3 w 187"/>
                <a:gd name="T5" fmla="*/ 86 h 187"/>
                <a:gd name="T6" fmla="*/ 86 w 187"/>
                <a:gd name="T7" fmla="*/ 183 h 187"/>
                <a:gd name="T8" fmla="*/ 183 w 187"/>
                <a:gd name="T9" fmla="*/ 100 h 187"/>
              </a:gdLst>
              <a:ahLst/>
              <a:cxnLst>
                <a:cxn ang="0">
                  <a:pos x="T0" y="T1"/>
                </a:cxn>
                <a:cxn ang="0">
                  <a:pos x="T2" y="T3"/>
                </a:cxn>
                <a:cxn ang="0">
                  <a:pos x="T4" y="T5"/>
                </a:cxn>
                <a:cxn ang="0">
                  <a:pos x="T6" y="T7"/>
                </a:cxn>
                <a:cxn ang="0">
                  <a:pos x="T8" y="T9"/>
                </a:cxn>
              </a:cxnLst>
              <a:rect l="0" t="0" r="r" b="b"/>
              <a:pathLst>
                <a:path w="187" h="187">
                  <a:moveTo>
                    <a:pt x="183" y="100"/>
                  </a:moveTo>
                  <a:cubicBezTo>
                    <a:pt x="187" y="51"/>
                    <a:pt x="150" y="7"/>
                    <a:pt x="100" y="4"/>
                  </a:cubicBezTo>
                  <a:cubicBezTo>
                    <a:pt x="50" y="0"/>
                    <a:pt x="7" y="37"/>
                    <a:pt x="3" y="86"/>
                  </a:cubicBezTo>
                  <a:cubicBezTo>
                    <a:pt x="0" y="136"/>
                    <a:pt x="37" y="179"/>
                    <a:pt x="86" y="183"/>
                  </a:cubicBezTo>
                  <a:cubicBezTo>
                    <a:pt x="136" y="187"/>
                    <a:pt x="179" y="150"/>
                    <a:pt x="18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 name="Freeform 7"/>
            <p:cNvSpPr>
              <a:spLocks/>
            </p:cNvSpPr>
            <p:nvPr/>
          </p:nvSpPr>
          <p:spPr bwMode="auto">
            <a:xfrm>
              <a:off x="2235200" y="2571750"/>
              <a:ext cx="835025" cy="1184275"/>
            </a:xfrm>
            <a:custGeom>
              <a:avLst/>
              <a:gdLst>
                <a:gd name="T0" fmla="*/ 365 w 462"/>
                <a:gd name="T1" fmla="*/ 404 h 654"/>
                <a:gd name="T2" fmla="*/ 420 w 462"/>
                <a:gd name="T3" fmla="*/ 343 h 654"/>
                <a:gd name="T4" fmla="*/ 458 w 462"/>
                <a:gd name="T5" fmla="*/ 106 h 654"/>
                <a:gd name="T6" fmla="*/ 364 w 462"/>
                <a:gd name="T7" fmla="*/ 12 h 654"/>
                <a:gd name="T8" fmla="*/ 312 w 462"/>
                <a:gd name="T9" fmla="*/ 57 h 654"/>
                <a:gd name="T10" fmla="*/ 244 w 462"/>
                <a:gd name="T11" fmla="*/ 204 h 654"/>
                <a:gd name="T12" fmla="*/ 251 w 462"/>
                <a:gd name="T13" fmla="*/ 233 h 654"/>
                <a:gd name="T14" fmla="*/ 257 w 462"/>
                <a:gd name="T15" fmla="*/ 228 h 654"/>
                <a:gd name="T16" fmla="*/ 283 w 462"/>
                <a:gd name="T17" fmla="*/ 201 h 654"/>
                <a:gd name="T18" fmla="*/ 299 w 462"/>
                <a:gd name="T19" fmla="*/ 133 h 654"/>
                <a:gd name="T20" fmla="*/ 296 w 462"/>
                <a:gd name="T21" fmla="*/ 182 h 654"/>
                <a:gd name="T22" fmla="*/ 304 w 462"/>
                <a:gd name="T23" fmla="*/ 169 h 654"/>
                <a:gd name="T24" fmla="*/ 337 w 462"/>
                <a:gd name="T25" fmla="*/ 76 h 654"/>
                <a:gd name="T26" fmla="*/ 376 w 462"/>
                <a:gd name="T27" fmla="*/ 42 h 654"/>
                <a:gd name="T28" fmla="*/ 383 w 462"/>
                <a:gd name="T29" fmla="*/ 43 h 654"/>
                <a:gd name="T30" fmla="*/ 409 w 462"/>
                <a:gd name="T31" fmla="*/ 59 h 654"/>
                <a:gd name="T32" fmla="*/ 416 w 462"/>
                <a:gd name="T33" fmla="*/ 89 h 654"/>
                <a:gd name="T34" fmla="*/ 396 w 462"/>
                <a:gd name="T35" fmla="*/ 160 h 654"/>
                <a:gd name="T36" fmla="*/ 312 w 462"/>
                <a:gd name="T37" fmla="*/ 287 h 654"/>
                <a:gd name="T38" fmla="*/ 197 w 462"/>
                <a:gd name="T39" fmla="*/ 338 h 654"/>
                <a:gd name="T40" fmla="*/ 192 w 462"/>
                <a:gd name="T41" fmla="*/ 339 h 654"/>
                <a:gd name="T42" fmla="*/ 155 w 462"/>
                <a:gd name="T43" fmla="*/ 313 h 654"/>
                <a:gd name="T44" fmla="*/ 148 w 462"/>
                <a:gd name="T45" fmla="*/ 313 h 654"/>
                <a:gd name="T46" fmla="*/ 102 w 462"/>
                <a:gd name="T47" fmla="*/ 345 h 654"/>
                <a:gd name="T48" fmla="*/ 10 w 462"/>
                <a:gd name="T49" fmla="*/ 586 h 654"/>
                <a:gd name="T50" fmla="*/ 39 w 462"/>
                <a:gd name="T51" fmla="*/ 651 h 654"/>
                <a:gd name="T52" fmla="*/ 56 w 462"/>
                <a:gd name="T53" fmla="*/ 654 h 654"/>
                <a:gd name="T54" fmla="*/ 103 w 462"/>
                <a:gd name="T55" fmla="*/ 622 h 654"/>
                <a:gd name="T56" fmla="*/ 183 w 462"/>
                <a:gd name="T57" fmla="*/ 412 h 654"/>
                <a:gd name="T58" fmla="*/ 337 w 462"/>
                <a:gd name="T59" fmla="*/ 412 h 654"/>
                <a:gd name="T60" fmla="*/ 365 w 462"/>
                <a:gd name="T61" fmla="*/ 404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654">
                  <a:moveTo>
                    <a:pt x="365" y="404"/>
                  </a:moveTo>
                  <a:cubicBezTo>
                    <a:pt x="387" y="394"/>
                    <a:pt x="408" y="373"/>
                    <a:pt x="420" y="343"/>
                  </a:cubicBezTo>
                  <a:cubicBezTo>
                    <a:pt x="449" y="267"/>
                    <a:pt x="462" y="187"/>
                    <a:pt x="458" y="106"/>
                  </a:cubicBezTo>
                  <a:cubicBezTo>
                    <a:pt x="455" y="41"/>
                    <a:pt x="406" y="0"/>
                    <a:pt x="364" y="12"/>
                  </a:cubicBezTo>
                  <a:cubicBezTo>
                    <a:pt x="341" y="19"/>
                    <a:pt x="323" y="36"/>
                    <a:pt x="312" y="57"/>
                  </a:cubicBezTo>
                  <a:cubicBezTo>
                    <a:pt x="287" y="95"/>
                    <a:pt x="256" y="165"/>
                    <a:pt x="244" y="204"/>
                  </a:cubicBezTo>
                  <a:cubicBezTo>
                    <a:pt x="246" y="214"/>
                    <a:pt x="248" y="224"/>
                    <a:pt x="251" y="233"/>
                  </a:cubicBezTo>
                  <a:cubicBezTo>
                    <a:pt x="253" y="232"/>
                    <a:pt x="255" y="230"/>
                    <a:pt x="257" y="228"/>
                  </a:cubicBezTo>
                  <a:cubicBezTo>
                    <a:pt x="266" y="221"/>
                    <a:pt x="275" y="211"/>
                    <a:pt x="283" y="201"/>
                  </a:cubicBezTo>
                  <a:cubicBezTo>
                    <a:pt x="287" y="178"/>
                    <a:pt x="292" y="155"/>
                    <a:pt x="299" y="133"/>
                  </a:cubicBezTo>
                  <a:cubicBezTo>
                    <a:pt x="299" y="150"/>
                    <a:pt x="298" y="166"/>
                    <a:pt x="296" y="182"/>
                  </a:cubicBezTo>
                  <a:cubicBezTo>
                    <a:pt x="299" y="178"/>
                    <a:pt x="301" y="174"/>
                    <a:pt x="304" y="169"/>
                  </a:cubicBezTo>
                  <a:cubicBezTo>
                    <a:pt x="329" y="124"/>
                    <a:pt x="337" y="77"/>
                    <a:pt x="337" y="76"/>
                  </a:cubicBezTo>
                  <a:cubicBezTo>
                    <a:pt x="340" y="57"/>
                    <a:pt x="357" y="42"/>
                    <a:pt x="376" y="42"/>
                  </a:cubicBezTo>
                  <a:cubicBezTo>
                    <a:pt x="379" y="42"/>
                    <a:pt x="381" y="43"/>
                    <a:pt x="383" y="43"/>
                  </a:cubicBezTo>
                  <a:cubicBezTo>
                    <a:pt x="393" y="45"/>
                    <a:pt x="403" y="50"/>
                    <a:pt x="409" y="59"/>
                  </a:cubicBezTo>
                  <a:cubicBezTo>
                    <a:pt x="415" y="68"/>
                    <a:pt x="418" y="78"/>
                    <a:pt x="416" y="89"/>
                  </a:cubicBezTo>
                  <a:cubicBezTo>
                    <a:pt x="415" y="97"/>
                    <a:pt x="409" y="125"/>
                    <a:pt x="396" y="160"/>
                  </a:cubicBezTo>
                  <a:cubicBezTo>
                    <a:pt x="375" y="214"/>
                    <a:pt x="347" y="256"/>
                    <a:pt x="312" y="287"/>
                  </a:cubicBezTo>
                  <a:cubicBezTo>
                    <a:pt x="279" y="316"/>
                    <a:pt x="239" y="333"/>
                    <a:pt x="197" y="338"/>
                  </a:cubicBezTo>
                  <a:cubicBezTo>
                    <a:pt x="196" y="339"/>
                    <a:pt x="194" y="339"/>
                    <a:pt x="192" y="339"/>
                  </a:cubicBezTo>
                  <a:cubicBezTo>
                    <a:pt x="175" y="339"/>
                    <a:pt x="161" y="328"/>
                    <a:pt x="155" y="313"/>
                  </a:cubicBezTo>
                  <a:cubicBezTo>
                    <a:pt x="148" y="313"/>
                    <a:pt x="148" y="313"/>
                    <a:pt x="148" y="313"/>
                  </a:cubicBezTo>
                  <a:cubicBezTo>
                    <a:pt x="128" y="313"/>
                    <a:pt x="109" y="325"/>
                    <a:pt x="102" y="345"/>
                  </a:cubicBezTo>
                  <a:cubicBezTo>
                    <a:pt x="10" y="586"/>
                    <a:pt x="10" y="586"/>
                    <a:pt x="10" y="586"/>
                  </a:cubicBezTo>
                  <a:cubicBezTo>
                    <a:pt x="0" y="612"/>
                    <a:pt x="13" y="641"/>
                    <a:pt x="39" y="651"/>
                  </a:cubicBezTo>
                  <a:cubicBezTo>
                    <a:pt x="45" y="653"/>
                    <a:pt x="51" y="654"/>
                    <a:pt x="56" y="654"/>
                  </a:cubicBezTo>
                  <a:cubicBezTo>
                    <a:pt x="77" y="654"/>
                    <a:pt x="96" y="642"/>
                    <a:pt x="103" y="622"/>
                  </a:cubicBezTo>
                  <a:cubicBezTo>
                    <a:pt x="183" y="412"/>
                    <a:pt x="183" y="412"/>
                    <a:pt x="183" y="412"/>
                  </a:cubicBezTo>
                  <a:cubicBezTo>
                    <a:pt x="337" y="412"/>
                    <a:pt x="337" y="412"/>
                    <a:pt x="337" y="412"/>
                  </a:cubicBezTo>
                  <a:cubicBezTo>
                    <a:pt x="347" y="412"/>
                    <a:pt x="357" y="409"/>
                    <a:pt x="365"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 name="Freeform 8"/>
            <p:cNvSpPr>
              <a:spLocks/>
            </p:cNvSpPr>
            <p:nvPr/>
          </p:nvSpPr>
          <p:spPr bwMode="auto">
            <a:xfrm>
              <a:off x="950913" y="2925763"/>
              <a:ext cx="603250" cy="862012"/>
            </a:xfrm>
            <a:custGeom>
              <a:avLst/>
              <a:gdLst>
                <a:gd name="T0" fmla="*/ 24 w 334"/>
                <a:gd name="T1" fmla="*/ 392 h 476"/>
                <a:gd name="T2" fmla="*/ 22 w 334"/>
                <a:gd name="T3" fmla="*/ 395 h 476"/>
                <a:gd name="T4" fmla="*/ 22 w 334"/>
                <a:gd name="T5" fmla="*/ 413 h 476"/>
                <a:gd name="T6" fmla="*/ 0 w 334"/>
                <a:gd name="T7" fmla="*/ 444 h 476"/>
                <a:gd name="T8" fmla="*/ 32 w 334"/>
                <a:gd name="T9" fmla="*/ 476 h 476"/>
                <a:gd name="T10" fmla="*/ 65 w 334"/>
                <a:gd name="T11" fmla="*/ 444 h 476"/>
                <a:gd name="T12" fmla="*/ 47 w 334"/>
                <a:gd name="T13" fmla="*/ 415 h 476"/>
                <a:gd name="T14" fmla="*/ 47 w 334"/>
                <a:gd name="T15" fmla="*/ 402 h 476"/>
                <a:gd name="T16" fmla="*/ 150 w 334"/>
                <a:gd name="T17" fmla="*/ 368 h 476"/>
                <a:gd name="T18" fmla="*/ 154 w 334"/>
                <a:gd name="T19" fmla="*/ 413 h 476"/>
                <a:gd name="T20" fmla="*/ 133 w 334"/>
                <a:gd name="T21" fmla="*/ 444 h 476"/>
                <a:gd name="T22" fmla="*/ 165 w 334"/>
                <a:gd name="T23" fmla="*/ 476 h 476"/>
                <a:gd name="T24" fmla="*/ 198 w 334"/>
                <a:gd name="T25" fmla="*/ 444 h 476"/>
                <a:gd name="T26" fmla="*/ 180 w 334"/>
                <a:gd name="T27" fmla="*/ 415 h 476"/>
                <a:gd name="T28" fmla="*/ 185 w 334"/>
                <a:gd name="T29" fmla="*/ 368 h 476"/>
                <a:gd name="T30" fmla="*/ 268 w 334"/>
                <a:gd name="T31" fmla="*/ 388 h 476"/>
                <a:gd name="T32" fmla="*/ 286 w 334"/>
                <a:gd name="T33" fmla="*/ 400 h 476"/>
                <a:gd name="T34" fmla="*/ 288 w 334"/>
                <a:gd name="T35" fmla="*/ 402 h 476"/>
                <a:gd name="T36" fmla="*/ 288 w 334"/>
                <a:gd name="T37" fmla="*/ 414 h 476"/>
                <a:gd name="T38" fmla="*/ 269 w 334"/>
                <a:gd name="T39" fmla="*/ 444 h 476"/>
                <a:gd name="T40" fmla="*/ 301 w 334"/>
                <a:gd name="T41" fmla="*/ 476 h 476"/>
                <a:gd name="T42" fmla="*/ 334 w 334"/>
                <a:gd name="T43" fmla="*/ 444 h 476"/>
                <a:gd name="T44" fmla="*/ 312 w 334"/>
                <a:gd name="T45" fmla="*/ 413 h 476"/>
                <a:gd name="T46" fmla="*/ 312 w 334"/>
                <a:gd name="T47" fmla="*/ 395 h 476"/>
                <a:gd name="T48" fmla="*/ 310 w 334"/>
                <a:gd name="T49" fmla="*/ 392 h 476"/>
                <a:gd name="T50" fmla="*/ 187 w 334"/>
                <a:gd name="T51" fmla="*/ 344 h 476"/>
                <a:gd name="T52" fmla="*/ 192 w 334"/>
                <a:gd name="T53" fmla="*/ 296 h 476"/>
                <a:gd name="T54" fmla="*/ 285 w 334"/>
                <a:gd name="T55" fmla="*/ 296 h 476"/>
                <a:gd name="T56" fmla="*/ 315 w 334"/>
                <a:gd name="T57" fmla="*/ 266 h 476"/>
                <a:gd name="T58" fmla="*/ 285 w 334"/>
                <a:gd name="T59" fmla="*/ 236 h 476"/>
                <a:gd name="T60" fmla="*/ 77 w 334"/>
                <a:gd name="T61" fmla="*/ 236 h 476"/>
                <a:gd name="T62" fmla="*/ 65 w 334"/>
                <a:gd name="T63" fmla="*/ 29 h 476"/>
                <a:gd name="T64" fmla="*/ 33 w 334"/>
                <a:gd name="T65" fmla="*/ 1 h 476"/>
                <a:gd name="T66" fmla="*/ 5 w 334"/>
                <a:gd name="T67" fmla="*/ 33 h 476"/>
                <a:gd name="T68" fmla="*/ 5 w 334"/>
                <a:gd name="T69" fmla="*/ 33 h 476"/>
                <a:gd name="T70" fmla="*/ 19 w 334"/>
                <a:gd name="T71" fmla="*/ 268 h 476"/>
                <a:gd name="T72" fmla="*/ 49 w 334"/>
                <a:gd name="T73" fmla="*/ 296 h 476"/>
                <a:gd name="T74" fmla="*/ 143 w 334"/>
                <a:gd name="T75" fmla="*/ 296 h 476"/>
                <a:gd name="T76" fmla="*/ 147 w 334"/>
                <a:gd name="T77" fmla="*/ 344 h 476"/>
                <a:gd name="T78" fmla="*/ 24 w 334"/>
                <a:gd name="T79" fmla="*/ 39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4" h="476">
                  <a:moveTo>
                    <a:pt x="24" y="392"/>
                  </a:moveTo>
                  <a:cubicBezTo>
                    <a:pt x="22" y="395"/>
                    <a:pt x="22" y="395"/>
                    <a:pt x="22" y="395"/>
                  </a:cubicBezTo>
                  <a:cubicBezTo>
                    <a:pt x="22" y="413"/>
                    <a:pt x="22" y="413"/>
                    <a:pt x="22" y="413"/>
                  </a:cubicBezTo>
                  <a:cubicBezTo>
                    <a:pt x="9" y="417"/>
                    <a:pt x="0" y="429"/>
                    <a:pt x="0" y="444"/>
                  </a:cubicBezTo>
                  <a:cubicBezTo>
                    <a:pt x="0" y="462"/>
                    <a:pt x="14" y="476"/>
                    <a:pt x="32" y="476"/>
                  </a:cubicBezTo>
                  <a:cubicBezTo>
                    <a:pt x="50" y="476"/>
                    <a:pt x="65" y="462"/>
                    <a:pt x="65" y="444"/>
                  </a:cubicBezTo>
                  <a:cubicBezTo>
                    <a:pt x="65" y="431"/>
                    <a:pt x="57" y="420"/>
                    <a:pt x="47" y="415"/>
                  </a:cubicBezTo>
                  <a:cubicBezTo>
                    <a:pt x="47" y="402"/>
                    <a:pt x="47" y="402"/>
                    <a:pt x="47" y="402"/>
                  </a:cubicBezTo>
                  <a:cubicBezTo>
                    <a:pt x="53" y="395"/>
                    <a:pt x="78" y="372"/>
                    <a:pt x="150" y="368"/>
                  </a:cubicBezTo>
                  <a:cubicBezTo>
                    <a:pt x="154" y="413"/>
                    <a:pt x="154" y="413"/>
                    <a:pt x="154" y="413"/>
                  </a:cubicBezTo>
                  <a:cubicBezTo>
                    <a:pt x="142" y="418"/>
                    <a:pt x="133" y="430"/>
                    <a:pt x="133" y="444"/>
                  </a:cubicBezTo>
                  <a:cubicBezTo>
                    <a:pt x="133" y="462"/>
                    <a:pt x="147" y="476"/>
                    <a:pt x="165" y="476"/>
                  </a:cubicBezTo>
                  <a:cubicBezTo>
                    <a:pt x="183" y="476"/>
                    <a:pt x="198" y="462"/>
                    <a:pt x="198" y="444"/>
                  </a:cubicBezTo>
                  <a:cubicBezTo>
                    <a:pt x="198" y="431"/>
                    <a:pt x="191" y="420"/>
                    <a:pt x="180" y="415"/>
                  </a:cubicBezTo>
                  <a:cubicBezTo>
                    <a:pt x="185" y="368"/>
                    <a:pt x="185" y="368"/>
                    <a:pt x="185" y="368"/>
                  </a:cubicBezTo>
                  <a:cubicBezTo>
                    <a:pt x="227" y="370"/>
                    <a:pt x="253" y="379"/>
                    <a:pt x="268" y="388"/>
                  </a:cubicBezTo>
                  <a:cubicBezTo>
                    <a:pt x="277" y="392"/>
                    <a:pt x="283" y="397"/>
                    <a:pt x="286" y="400"/>
                  </a:cubicBezTo>
                  <a:cubicBezTo>
                    <a:pt x="287" y="401"/>
                    <a:pt x="288" y="402"/>
                    <a:pt x="288" y="402"/>
                  </a:cubicBezTo>
                  <a:cubicBezTo>
                    <a:pt x="288" y="414"/>
                    <a:pt x="288" y="414"/>
                    <a:pt x="288" y="414"/>
                  </a:cubicBezTo>
                  <a:cubicBezTo>
                    <a:pt x="277" y="419"/>
                    <a:pt x="269" y="430"/>
                    <a:pt x="269" y="444"/>
                  </a:cubicBezTo>
                  <a:cubicBezTo>
                    <a:pt x="269" y="462"/>
                    <a:pt x="283" y="476"/>
                    <a:pt x="301" y="476"/>
                  </a:cubicBezTo>
                  <a:cubicBezTo>
                    <a:pt x="319" y="476"/>
                    <a:pt x="334" y="462"/>
                    <a:pt x="334" y="444"/>
                  </a:cubicBezTo>
                  <a:cubicBezTo>
                    <a:pt x="334" y="430"/>
                    <a:pt x="325" y="418"/>
                    <a:pt x="312" y="413"/>
                  </a:cubicBezTo>
                  <a:cubicBezTo>
                    <a:pt x="312" y="395"/>
                    <a:pt x="312" y="395"/>
                    <a:pt x="312" y="395"/>
                  </a:cubicBezTo>
                  <a:cubicBezTo>
                    <a:pt x="310" y="392"/>
                    <a:pt x="310" y="392"/>
                    <a:pt x="310" y="392"/>
                  </a:cubicBezTo>
                  <a:cubicBezTo>
                    <a:pt x="309" y="389"/>
                    <a:pt x="282" y="349"/>
                    <a:pt x="187" y="344"/>
                  </a:cubicBezTo>
                  <a:cubicBezTo>
                    <a:pt x="192" y="296"/>
                    <a:pt x="192" y="296"/>
                    <a:pt x="192" y="296"/>
                  </a:cubicBezTo>
                  <a:cubicBezTo>
                    <a:pt x="285" y="296"/>
                    <a:pt x="285" y="296"/>
                    <a:pt x="285" y="296"/>
                  </a:cubicBezTo>
                  <a:cubicBezTo>
                    <a:pt x="301" y="296"/>
                    <a:pt x="315" y="282"/>
                    <a:pt x="315" y="266"/>
                  </a:cubicBezTo>
                  <a:cubicBezTo>
                    <a:pt x="315" y="249"/>
                    <a:pt x="301" y="236"/>
                    <a:pt x="285" y="236"/>
                  </a:cubicBezTo>
                  <a:cubicBezTo>
                    <a:pt x="77" y="236"/>
                    <a:pt x="77" y="236"/>
                    <a:pt x="77" y="236"/>
                  </a:cubicBezTo>
                  <a:cubicBezTo>
                    <a:pt x="65" y="29"/>
                    <a:pt x="65" y="29"/>
                    <a:pt x="65" y="29"/>
                  </a:cubicBezTo>
                  <a:cubicBezTo>
                    <a:pt x="64" y="13"/>
                    <a:pt x="50" y="0"/>
                    <a:pt x="33" y="1"/>
                  </a:cubicBezTo>
                  <a:cubicBezTo>
                    <a:pt x="16" y="2"/>
                    <a:pt x="4" y="16"/>
                    <a:pt x="5" y="33"/>
                  </a:cubicBezTo>
                  <a:cubicBezTo>
                    <a:pt x="5" y="33"/>
                    <a:pt x="5" y="33"/>
                    <a:pt x="5" y="33"/>
                  </a:cubicBezTo>
                  <a:cubicBezTo>
                    <a:pt x="19" y="268"/>
                    <a:pt x="19" y="268"/>
                    <a:pt x="19" y="268"/>
                  </a:cubicBezTo>
                  <a:cubicBezTo>
                    <a:pt x="20" y="283"/>
                    <a:pt x="33" y="296"/>
                    <a:pt x="49" y="296"/>
                  </a:cubicBezTo>
                  <a:cubicBezTo>
                    <a:pt x="143" y="296"/>
                    <a:pt x="143" y="296"/>
                    <a:pt x="143" y="296"/>
                  </a:cubicBezTo>
                  <a:cubicBezTo>
                    <a:pt x="147" y="344"/>
                    <a:pt x="147" y="344"/>
                    <a:pt x="147" y="344"/>
                  </a:cubicBezTo>
                  <a:cubicBezTo>
                    <a:pt x="53" y="349"/>
                    <a:pt x="26" y="389"/>
                    <a:pt x="24"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 name="Freeform 9"/>
            <p:cNvSpPr>
              <a:spLocks/>
            </p:cNvSpPr>
            <p:nvPr/>
          </p:nvSpPr>
          <p:spPr bwMode="auto">
            <a:xfrm>
              <a:off x="1198563" y="2252663"/>
              <a:ext cx="325438" cy="325437"/>
            </a:xfrm>
            <a:custGeom>
              <a:avLst/>
              <a:gdLst>
                <a:gd name="T0" fmla="*/ 90 w 180"/>
                <a:gd name="T1" fmla="*/ 180 h 180"/>
                <a:gd name="T2" fmla="*/ 180 w 180"/>
                <a:gd name="T3" fmla="*/ 90 h 180"/>
                <a:gd name="T4" fmla="*/ 90 w 180"/>
                <a:gd name="T5" fmla="*/ 0 h 180"/>
                <a:gd name="T6" fmla="*/ 0 w 180"/>
                <a:gd name="T7" fmla="*/ 90 h 180"/>
                <a:gd name="T8" fmla="*/ 90 w 180"/>
                <a:gd name="T9" fmla="*/ 180 h 180"/>
              </a:gdLst>
              <a:ahLst/>
              <a:cxnLst>
                <a:cxn ang="0">
                  <a:pos x="T0" y="T1"/>
                </a:cxn>
                <a:cxn ang="0">
                  <a:pos x="T2" y="T3"/>
                </a:cxn>
                <a:cxn ang="0">
                  <a:pos x="T4" y="T5"/>
                </a:cxn>
                <a:cxn ang="0">
                  <a:pos x="T6" y="T7"/>
                </a:cxn>
                <a:cxn ang="0">
                  <a:pos x="T8" y="T9"/>
                </a:cxn>
              </a:cxnLst>
              <a:rect l="0" t="0" r="r" b="b"/>
              <a:pathLst>
                <a:path w="180" h="180">
                  <a:moveTo>
                    <a:pt x="90" y="180"/>
                  </a:moveTo>
                  <a:cubicBezTo>
                    <a:pt x="139" y="180"/>
                    <a:pt x="180" y="140"/>
                    <a:pt x="180" y="90"/>
                  </a:cubicBezTo>
                  <a:cubicBezTo>
                    <a:pt x="180" y="40"/>
                    <a:pt x="140" y="0"/>
                    <a:pt x="90" y="0"/>
                  </a:cubicBezTo>
                  <a:cubicBezTo>
                    <a:pt x="40" y="0"/>
                    <a:pt x="0" y="40"/>
                    <a:pt x="0" y="90"/>
                  </a:cubicBezTo>
                  <a:cubicBezTo>
                    <a:pt x="0" y="139"/>
                    <a:pt x="40" y="180"/>
                    <a:pt x="9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 name="Freeform 10"/>
            <p:cNvSpPr>
              <a:spLocks/>
            </p:cNvSpPr>
            <p:nvPr/>
          </p:nvSpPr>
          <p:spPr bwMode="auto">
            <a:xfrm>
              <a:off x="1090613" y="2563813"/>
              <a:ext cx="749300" cy="1173162"/>
            </a:xfrm>
            <a:custGeom>
              <a:avLst/>
              <a:gdLst>
                <a:gd name="T0" fmla="*/ 145 w 415"/>
                <a:gd name="T1" fmla="*/ 131 h 648"/>
                <a:gd name="T2" fmla="*/ 145 w 415"/>
                <a:gd name="T3" fmla="*/ 131 h 648"/>
                <a:gd name="T4" fmla="*/ 81 w 415"/>
                <a:gd name="T5" fmla="*/ 123 h 648"/>
                <a:gd name="T6" fmla="*/ 58 w 415"/>
                <a:gd name="T7" fmla="*/ 103 h 648"/>
                <a:gd name="T8" fmla="*/ 56 w 415"/>
                <a:gd name="T9" fmla="*/ 72 h 648"/>
                <a:gd name="T10" fmla="*/ 94 w 415"/>
                <a:gd name="T11" fmla="*/ 45 h 648"/>
                <a:gd name="T12" fmla="*/ 107 w 415"/>
                <a:gd name="T13" fmla="*/ 47 h 648"/>
                <a:gd name="T14" fmla="*/ 108 w 415"/>
                <a:gd name="T15" fmla="*/ 47 h 648"/>
                <a:gd name="T16" fmla="*/ 114 w 415"/>
                <a:gd name="T17" fmla="*/ 49 h 648"/>
                <a:gd name="T18" fmla="*/ 145 w 415"/>
                <a:gd name="T19" fmla="*/ 51 h 648"/>
                <a:gd name="T20" fmla="*/ 157 w 415"/>
                <a:gd name="T21" fmla="*/ 51 h 648"/>
                <a:gd name="T22" fmla="*/ 148 w 415"/>
                <a:gd name="T23" fmla="*/ 43 h 648"/>
                <a:gd name="T24" fmla="*/ 148 w 415"/>
                <a:gd name="T25" fmla="*/ 43 h 648"/>
                <a:gd name="T26" fmla="*/ 132 w 415"/>
                <a:gd name="T27" fmla="*/ 27 h 648"/>
                <a:gd name="T28" fmla="*/ 129 w 415"/>
                <a:gd name="T29" fmla="*/ 25 h 648"/>
                <a:gd name="T30" fmla="*/ 112 w 415"/>
                <a:gd name="T31" fmla="*/ 16 h 648"/>
                <a:gd name="T32" fmla="*/ 11 w 415"/>
                <a:gd name="T33" fmla="*/ 102 h 648"/>
                <a:gd name="T34" fmla="*/ 31 w 415"/>
                <a:gd name="T35" fmla="*/ 341 h 648"/>
                <a:gd name="T36" fmla="*/ 109 w 415"/>
                <a:gd name="T37" fmla="*/ 416 h 648"/>
                <a:gd name="T38" fmla="*/ 111 w 415"/>
                <a:gd name="T39" fmla="*/ 416 h 648"/>
                <a:gd name="T40" fmla="*/ 118 w 415"/>
                <a:gd name="T41" fmla="*/ 417 h 648"/>
                <a:gd name="T42" fmla="*/ 279 w 415"/>
                <a:gd name="T43" fmla="*/ 417 h 648"/>
                <a:gd name="T44" fmla="*/ 308 w 415"/>
                <a:gd name="T45" fmla="*/ 606 h 648"/>
                <a:gd name="T46" fmla="*/ 358 w 415"/>
                <a:gd name="T47" fmla="*/ 648 h 648"/>
                <a:gd name="T48" fmla="*/ 365 w 415"/>
                <a:gd name="T49" fmla="*/ 647 h 648"/>
                <a:gd name="T50" fmla="*/ 407 w 415"/>
                <a:gd name="T51" fmla="*/ 590 h 648"/>
                <a:gd name="T52" fmla="*/ 371 w 415"/>
                <a:gd name="T53" fmla="*/ 359 h 648"/>
                <a:gd name="T54" fmla="*/ 322 w 415"/>
                <a:gd name="T55" fmla="*/ 317 h 648"/>
                <a:gd name="T56" fmla="*/ 188 w 415"/>
                <a:gd name="T57" fmla="*/ 317 h 648"/>
                <a:gd name="T58" fmla="*/ 184 w 415"/>
                <a:gd name="T59" fmla="*/ 295 h 648"/>
                <a:gd name="T60" fmla="*/ 168 w 415"/>
                <a:gd name="T61" fmla="*/ 137 h 648"/>
                <a:gd name="T62" fmla="*/ 170 w 415"/>
                <a:gd name="T63" fmla="*/ 138 h 648"/>
                <a:gd name="T64" fmla="*/ 187 w 415"/>
                <a:gd name="T65" fmla="*/ 217 h 648"/>
                <a:gd name="T66" fmla="*/ 213 w 415"/>
                <a:gd name="T67" fmla="*/ 255 h 648"/>
                <a:gd name="T68" fmla="*/ 224 w 415"/>
                <a:gd name="T69" fmla="*/ 208 h 648"/>
                <a:gd name="T70" fmla="*/ 205 w 415"/>
                <a:gd name="T71" fmla="*/ 156 h 648"/>
                <a:gd name="T72" fmla="*/ 298 w 415"/>
                <a:gd name="T73" fmla="*/ 175 h 648"/>
                <a:gd name="T74" fmla="*/ 298 w 415"/>
                <a:gd name="T75" fmla="*/ 175 h 648"/>
                <a:gd name="T76" fmla="*/ 392 w 415"/>
                <a:gd name="T77" fmla="*/ 154 h 648"/>
                <a:gd name="T78" fmla="*/ 407 w 415"/>
                <a:gd name="T79" fmla="*/ 112 h 648"/>
                <a:gd name="T80" fmla="*/ 365 w 415"/>
                <a:gd name="T81" fmla="*/ 96 h 648"/>
                <a:gd name="T82" fmla="*/ 298 w 415"/>
                <a:gd name="T83" fmla="*/ 111 h 648"/>
                <a:gd name="T84" fmla="*/ 272 w 415"/>
                <a:gd name="T85" fmla="*/ 109 h 648"/>
                <a:gd name="T86" fmla="*/ 145 w 415"/>
                <a:gd name="T87" fmla="*/ 131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5" h="648">
                  <a:moveTo>
                    <a:pt x="145" y="131"/>
                  </a:moveTo>
                  <a:cubicBezTo>
                    <a:pt x="145" y="131"/>
                    <a:pt x="145" y="131"/>
                    <a:pt x="145" y="131"/>
                  </a:cubicBezTo>
                  <a:cubicBezTo>
                    <a:pt x="107" y="131"/>
                    <a:pt x="85" y="124"/>
                    <a:pt x="81" y="123"/>
                  </a:cubicBezTo>
                  <a:cubicBezTo>
                    <a:pt x="71" y="119"/>
                    <a:pt x="63" y="112"/>
                    <a:pt x="58" y="103"/>
                  </a:cubicBezTo>
                  <a:cubicBezTo>
                    <a:pt x="53" y="93"/>
                    <a:pt x="53" y="82"/>
                    <a:pt x="56" y="72"/>
                  </a:cubicBezTo>
                  <a:cubicBezTo>
                    <a:pt x="62" y="56"/>
                    <a:pt x="77" y="45"/>
                    <a:pt x="94" y="45"/>
                  </a:cubicBezTo>
                  <a:cubicBezTo>
                    <a:pt x="98" y="45"/>
                    <a:pt x="103" y="46"/>
                    <a:pt x="107" y="47"/>
                  </a:cubicBezTo>
                  <a:cubicBezTo>
                    <a:pt x="108" y="47"/>
                    <a:pt x="108" y="47"/>
                    <a:pt x="108" y="47"/>
                  </a:cubicBezTo>
                  <a:cubicBezTo>
                    <a:pt x="108" y="48"/>
                    <a:pt x="111" y="48"/>
                    <a:pt x="114" y="49"/>
                  </a:cubicBezTo>
                  <a:cubicBezTo>
                    <a:pt x="120" y="50"/>
                    <a:pt x="131" y="51"/>
                    <a:pt x="145" y="51"/>
                  </a:cubicBezTo>
                  <a:cubicBezTo>
                    <a:pt x="148" y="51"/>
                    <a:pt x="152" y="51"/>
                    <a:pt x="157" y="51"/>
                  </a:cubicBezTo>
                  <a:cubicBezTo>
                    <a:pt x="154" y="48"/>
                    <a:pt x="151" y="46"/>
                    <a:pt x="148" y="43"/>
                  </a:cubicBezTo>
                  <a:cubicBezTo>
                    <a:pt x="148" y="43"/>
                    <a:pt x="148" y="43"/>
                    <a:pt x="148" y="43"/>
                  </a:cubicBezTo>
                  <a:cubicBezTo>
                    <a:pt x="143" y="37"/>
                    <a:pt x="138" y="32"/>
                    <a:pt x="132" y="27"/>
                  </a:cubicBezTo>
                  <a:cubicBezTo>
                    <a:pt x="131" y="27"/>
                    <a:pt x="130" y="26"/>
                    <a:pt x="129" y="25"/>
                  </a:cubicBezTo>
                  <a:cubicBezTo>
                    <a:pt x="124" y="22"/>
                    <a:pt x="118" y="18"/>
                    <a:pt x="112" y="16"/>
                  </a:cubicBezTo>
                  <a:cubicBezTo>
                    <a:pt x="71" y="0"/>
                    <a:pt x="19" y="38"/>
                    <a:pt x="11" y="102"/>
                  </a:cubicBezTo>
                  <a:cubicBezTo>
                    <a:pt x="0" y="182"/>
                    <a:pt x="7" y="264"/>
                    <a:pt x="31" y="341"/>
                  </a:cubicBezTo>
                  <a:cubicBezTo>
                    <a:pt x="44" y="385"/>
                    <a:pt x="77" y="412"/>
                    <a:pt x="109" y="416"/>
                  </a:cubicBezTo>
                  <a:cubicBezTo>
                    <a:pt x="110" y="416"/>
                    <a:pt x="111" y="416"/>
                    <a:pt x="111" y="416"/>
                  </a:cubicBezTo>
                  <a:cubicBezTo>
                    <a:pt x="114" y="417"/>
                    <a:pt x="116" y="417"/>
                    <a:pt x="118" y="417"/>
                  </a:cubicBezTo>
                  <a:cubicBezTo>
                    <a:pt x="279" y="417"/>
                    <a:pt x="279" y="417"/>
                    <a:pt x="279" y="417"/>
                  </a:cubicBezTo>
                  <a:cubicBezTo>
                    <a:pt x="308" y="606"/>
                    <a:pt x="308" y="606"/>
                    <a:pt x="308" y="606"/>
                  </a:cubicBezTo>
                  <a:cubicBezTo>
                    <a:pt x="312" y="630"/>
                    <a:pt x="333" y="648"/>
                    <a:pt x="358" y="648"/>
                  </a:cubicBezTo>
                  <a:cubicBezTo>
                    <a:pt x="360" y="648"/>
                    <a:pt x="363" y="648"/>
                    <a:pt x="365" y="647"/>
                  </a:cubicBezTo>
                  <a:cubicBezTo>
                    <a:pt x="393" y="643"/>
                    <a:pt x="411" y="617"/>
                    <a:pt x="407" y="590"/>
                  </a:cubicBezTo>
                  <a:cubicBezTo>
                    <a:pt x="371" y="359"/>
                    <a:pt x="371" y="359"/>
                    <a:pt x="371" y="359"/>
                  </a:cubicBezTo>
                  <a:cubicBezTo>
                    <a:pt x="367" y="335"/>
                    <a:pt x="346" y="317"/>
                    <a:pt x="322" y="317"/>
                  </a:cubicBezTo>
                  <a:cubicBezTo>
                    <a:pt x="188" y="317"/>
                    <a:pt x="188" y="317"/>
                    <a:pt x="188" y="317"/>
                  </a:cubicBezTo>
                  <a:cubicBezTo>
                    <a:pt x="187" y="309"/>
                    <a:pt x="186" y="302"/>
                    <a:pt x="184" y="295"/>
                  </a:cubicBezTo>
                  <a:cubicBezTo>
                    <a:pt x="168" y="244"/>
                    <a:pt x="163" y="190"/>
                    <a:pt x="168" y="137"/>
                  </a:cubicBezTo>
                  <a:cubicBezTo>
                    <a:pt x="168" y="138"/>
                    <a:pt x="169" y="138"/>
                    <a:pt x="170" y="138"/>
                  </a:cubicBezTo>
                  <a:cubicBezTo>
                    <a:pt x="177" y="164"/>
                    <a:pt x="183" y="190"/>
                    <a:pt x="187" y="217"/>
                  </a:cubicBezTo>
                  <a:cubicBezTo>
                    <a:pt x="196" y="229"/>
                    <a:pt x="204" y="242"/>
                    <a:pt x="213" y="255"/>
                  </a:cubicBezTo>
                  <a:cubicBezTo>
                    <a:pt x="217" y="240"/>
                    <a:pt x="221" y="224"/>
                    <a:pt x="224" y="208"/>
                  </a:cubicBezTo>
                  <a:cubicBezTo>
                    <a:pt x="220" y="194"/>
                    <a:pt x="213" y="175"/>
                    <a:pt x="205" y="156"/>
                  </a:cubicBezTo>
                  <a:cubicBezTo>
                    <a:pt x="232" y="167"/>
                    <a:pt x="264" y="175"/>
                    <a:pt x="298" y="175"/>
                  </a:cubicBezTo>
                  <a:cubicBezTo>
                    <a:pt x="298" y="175"/>
                    <a:pt x="298" y="175"/>
                    <a:pt x="298" y="175"/>
                  </a:cubicBezTo>
                  <a:cubicBezTo>
                    <a:pt x="328" y="175"/>
                    <a:pt x="360" y="169"/>
                    <a:pt x="392" y="154"/>
                  </a:cubicBezTo>
                  <a:cubicBezTo>
                    <a:pt x="408" y="147"/>
                    <a:pt x="415" y="128"/>
                    <a:pt x="407" y="112"/>
                  </a:cubicBezTo>
                  <a:cubicBezTo>
                    <a:pt x="400" y="96"/>
                    <a:pt x="381" y="89"/>
                    <a:pt x="365" y="96"/>
                  </a:cubicBezTo>
                  <a:cubicBezTo>
                    <a:pt x="341" y="107"/>
                    <a:pt x="319" y="111"/>
                    <a:pt x="298" y="111"/>
                  </a:cubicBezTo>
                  <a:cubicBezTo>
                    <a:pt x="289" y="111"/>
                    <a:pt x="280" y="111"/>
                    <a:pt x="272" y="109"/>
                  </a:cubicBezTo>
                  <a:cubicBezTo>
                    <a:pt x="219" y="126"/>
                    <a:pt x="176" y="131"/>
                    <a:pt x="145"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 name="Freeform 11"/>
            <p:cNvSpPr>
              <a:spLocks/>
            </p:cNvSpPr>
            <p:nvPr/>
          </p:nvSpPr>
          <p:spPr bwMode="auto">
            <a:xfrm>
              <a:off x="1611313" y="2905125"/>
              <a:ext cx="869950" cy="869950"/>
            </a:xfrm>
            <a:custGeom>
              <a:avLst/>
              <a:gdLst>
                <a:gd name="T0" fmla="*/ 0 w 481"/>
                <a:gd name="T1" fmla="*/ 20 h 481"/>
                <a:gd name="T2" fmla="*/ 0 w 481"/>
                <a:gd name="T3" fmla="*/ 23 h 481"/>
                <a:gd name="T4" fmla="*/ 20 w 481"/>
                <a:gd name="T5" fmla="*/ 43 h 481"/>
                <a:gd name="T6" fmla="*/ 153 w 481"/>
                <a:gd name="T7" fmla="*/ 43 h 481"/>
                <a:gd name="T8" fmla="*/ 153 w 481"/>
                <a:gd name="T9" fmla="*/ 481 h 481"/>
                <a:gd name="T10" fmla="*/ 328 w 481"/>
                <a:gd name="T11" fmla="*/ 481 h 481"/>
                <a:gd name="T12" fmla="*/ 328 w 481"/>
                <a:gd name="T13" fmla="*/ 43 h 481"/>
                <a:gd name="T14" fmla="*/ 461 w 481"/>
                <a:gd name="T15" fmla="*/ 43 h 481"/>
                <a:gd name="T16" fmla="*/ 481 w 481"/>
                <a:gd name="T17" fmla="*/ 23 h 481"/>
                <a:gd name="T18" fmla="*/ 481 w 481"/>
                <a:gd name="T19" fmla="*/ 20 h 481"/>
                <a:gd name="T20" fmla="*/ 461 w 481"/>
                <a:gd name="T21" fmla="*/ 0 h 481"/>
                <a:gd name="T22" fmla="*/ 20 w 481"/>
                <a:gd name="T23" fmla="*/ 0 h 481"/>
                <a:gd name="T24" fmla="*/ 0 w 481"/>
                <a:gd name="T25" fmla="*/ 2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1" h="481">
                  <a:moveTo>
                    <a:pt x="0" y="20"/>
                  </a:moveTo>
                  <a:cubicBezTo>
                    <a:pt x="0" y="23"/>
                    <a:pt x="0" y="23"/>
                    <a:pt x="0" y="23"/>
                  </a:cubicBezTo>
                  <a:cubicBezTo>
                    <a:pt x="0" y="34"/>
                    <a:pt x="9" y="43"/>
                    <a:pt x="20" y="43"/>
                  </a:cubicBezTo>
                  <a:cubicBezTo>
                    <a:pt x="153" y="43"/>
                    <a:pt x="153" y="43"/>
                    <a:pt x="153" y="43"/>
                  </a:cubicBezTo>
                  <a:cubicBezTo>
                    <a:pt x="153" y="481"/>
                    <a:pt x="153" y="481"/>
                    <a:pt x="153" y="481"/>
                  </a:cubicBezTo>
                  <a:cubicBezTo>
                    <a:pt x="328" y="481"/>
                    <a:pt x="328" y="481"/>
                    <a:pt x="328" y="481"/>
                  </a:cubicBezTo>
                  <a:cubicBezTo>
                    <a:pt x="328" y="43"/>
                    <a:pt x="328" y="43"/>
                    <a:pt x="328" y="43"/>
                  </a:cubicBezTo>
                  <a:cubicBezTo>
                    <a:pt x="461" y="43"/>
                    <a:pt x="461" y="43"/>
                    <a:pt x="461" y="43"/>
                  </a:cubicBezTo>
                  <a:cubicBezTo>
                    <a:pt x="472" y="43"/>
                    <a:pt x="481" y="34"/>
                    <a:pt x="481" y="23"/>
                  </a:cubicBezTo>
                  <a:cubicBezTo>
                    <a:pt x="481" y="20"/>
                    <a:pt x="481" y="20"/>
                    <a:pt x="481" y="20"/>
                  </a:cubicBezTo>
                  <a:cubicBezTo>
                    <a:pt x="481" y="9"/>
                    <a:pt x="472" y="0"/>
                    <a:pt x="461" y="0"/>
                  </a:cubicBezTo>
                  <a:cubicBezTo>
                    <a:pt x="20" y="0"/>
                    <a:pt x="20" y="0"/>
                    <a:pt x="20" y="0"/>
                  </a:cubicBezTo>
                  <a:cubicBezTo>
                    <a:pt x="9" y="0"/>
                    <a:pt x="0"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5" name="Freeform 12"/>
            <p:cNvSpPr>
              <a:spLocks/>
            </p:cNvSpPr>
            <p:nvPr/>
          </p:nvSpPr>
          <p:spPr bwMode="auto">
            <a:xfrm>
              <a:off x="2522538" y="2659063"/>
              <a:ext cx="455613" cy="511175"/>
            </a:xfrm>
            <a:custGeom>
              <a:avLst/>
              <a:gdLst>
                <a:gd name="T0" fmla="*/ 33 w 252"/>
                <a:gd name="T1" fmla="*/ 283 h 283"/>
                <a:gd name="T2" fmla="*/ 37 w 252"/>
                <a:gd name="T3" fmla="*/ 282 h 283"/>
                <a:gd name="T4" fmla="*/ 147 w 252"/>
                <a:gd name="T5" fmla="*/ 233 h 283"/>
                <a:gd name="T6" fmla="*/ 229 w 252"/>
                <a:gd name="T7" fmla="*/ 109 h 283"/>
                <a:gd name="T8" fmla="*/ 249 w 252"/>
                <a:gd name="T9" fmla="*/ 40 h 283"/>
                <a:gd name="T10" fmla="*/ 223 w 252"/>
                <a:gd name="T11" fmla="*/ 3 h 283"/>
                <a:gd name="T12" fmla="*/ 186 w 252"/>
                <a:gd name="T13" fmla="*/ 29 h 283"/>
                <a:gd name="T14" fmla="*/ 186 w 252"/>
                <a:gd name="T15" fmla="*/ 29 h 283"/>
                <a:gd name="T16" fmla="*/ 186 w 252"/>
                <a:gd name="T17" fmla="*/ 30 h 283"/>
                <a:gd name="T18" fmla="*/ 152 w 252"/>
                <a:gd name="T19" fmla="*/ 125 h 283"/>
                <a:gd name="T20" fmla="*/ 103 w 252"/>
                <a:gd name="T21" fmla="*/ 186 h 283"/>
                <a:gd name="T22" fmla="*/ 30 w 252"/>
                <a:gd name="T23" fmla="*/ 219 h 283"/>
                <a:gd name="T24" fmla="*/ 2 w 252"/>
                <a:gd name="T25" fmla="*/ 255 h 283"/>
                <a:gd name="T26" fmla="*/ 33 w 252"/>
                <a:gd name="T27"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2" h="283">
                  <a:moveTo>
                    <a:pt x="33" y="283"/>
                  </a:moveTo>
                  <a:cubicBezTo>
                    <a:pt x="35" y="283"/>
                    <a:pt x="36" y="283"/>
                    <a:pt x="37" y="282"/>
                  </a:cubicBezTo>
                  <a:cubicBezTo>
                    <a:pt x="82" y="277"/>
                    <a:pt x="119" y="258"/>
                    <a:pt x="147" y="233"/>
                  </a:cubicBezTo>
                  <a:cubicBezTo>
                    <a:pt x="190" y="196"/>
                    <a:pt x="214" y="148"/>
                    <a:pt x="229" y="109"/>
                  </a:cubicBezTo>
                  <a:cubicBezTo>
                    <a:pt x="244" y="71"/>
                    <a:pt x="249" y="41"/>
                    <a:pt x="249" y="40"/>
                  </a:cubicBezTo>
                  <a:cubicBezTo>
                    <a:pt x="252" y="22"/>
                    <a:pt x="240" y="6"/>
                    <a:pt x="223" y="3"/>
                  </a:cubicBezTo>
                  <a:cubicBezTo>
                    <a:pt x="205" y="0"/>
                    <a:pt x="189" y="12"/>
                    <a:pt x="186" y="29"/>
                  </a:cubicBezTo>
                  <a:cubicBezTo>
                    <a:pt x="186" y="29"/>
                    <a:pt x="186" y="29"/>
                    <a:pt x="186" y="29"/>
                  </a:cubicBezTo>
                  <a:cubicBezTo>
                    <a:pt x="186" y="29"/>
                    <a:pt x="186" y="29"/>
                    <a:pt x="186" y="30"/>
                  </a:cubicBezTo>
                  <a:cubicBezTo>
                    <a:pt x="185" y="33"/>
                    <a:pt x="176" y="80"/>
                    <a:pt x="152" y="125"/>
                  </a:cubicBezTo>
                  <a:cubicBezTo>
                    <a:pt x="139" y="148"/>
                    <a:pt x="123" y="170"/>
                    <a:pt x="103" y="186"/>
                  </a:cubicBezTo>
                  <a:cubicBezTo>
                    <a:pt x="83" y="203"/>
                    <a:pt x="60" y="215"/>
                    <a:pt x="30" y="219"/>
                  </a:cubicBezTo>
                  <a:cubicBezTo>
                    <a:pt x="12" y="221"/>
                    <a:pt x="0" y="237"/>
                    <a:pt x="2" y="255"/>
                  </a:cubicBezTo>
                  <a:cubicBezTo>
                    <a:pt x="4" y="271"/>
                    <a:pt x="17" y="283"/>
                    <a:pt x="33" y="2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6" name="Freeform 13"/>
            <p:cNvSpPr>
              <a:spLocks/>
            </p:cNvSpPr>
            <p:nvPr/>
          </p:nvSpPr>
          <p:spPr bwMode="auto">
            <a:xfrm>
              <a:off x="1801813" y="2643188"/>
              <a:ext cx="125413" cy="230187"/>
            </a:xfrm>
            <a:custGeom>
              <a:avLst/>
              <a:gdLst>
                <a:gd name="T0" fmla="*/ 6 w 69"/>
                <a:gd name="T1" fmla="*/ 5 h 127"/>
                <a:gd name="T2" fmla="*/ 0 w 69"/>
                <a:gd name="T3" fmla="*/ 9 h 127"/>
                <a:gd name="T4" fmla="*/ 54 w 69"/>
                <a:gd name="T5" fmla="*/ 127 h 127"/>
                <a:gd name="T6" fmla="*/ 69 w 69"/>
                <a:gd name="T7" fmla="*/ 120 h 127"/>
                <a:gd name="T8" fmla="*/ 13 w 69"/>
                <a:gd name="T9" fmla="*/ 0 h 127"/>
                <a:gd name="T10" fmla="*/ 6 w 69"/>
                <a:gd name="T11" fmla="*/ 5 h 127"/>
              </a:gdLst>
              <a:ahLst/>
              <a:cxnLst>
                <a:cxn ang="0">
                  <a:pos x="T0" y="T1"/>
                </a:cxn>
                <a:cxn ang="0">
                  <a:pos x="T2" y="T3"/>
                </a:cxn>
                <a:cxn ang="0">
                  <a:pos x="T4" y="T5"/>
                </a:cxn>
                <a:cxn ang="0">
                  <a:pos x="T6" y="T7"/>
                </a:cxn>
                <a:cxn ang="0">
                  <a:pos x="T8" y="T9"/>
                </a:cxn>
                <a:cxn ang="0">
                  <a:pos x="T10" y="T11"/>
                </a:cxn>
              </a:cxnLst>
              <a:rect l="0" t="0" r="r" b="b"/>
              <a:pathLst>
                <a:path w="69" h="127">
                  <a:moveTo>
                    <a:pt x="6" y="5"/>
                  </a:moveTo>
                  <a:cubicBezTo>
                    <a:pt x="4" y="6"/>
                    <a:pt x="2" y="7"/>
                    <a:pt x="0" y="9"/>
                  </a:cubicBezTo>
                  <a:cubicBezTo>
                    <a:pt x="54" y="127"/>
                    <a:pt x="54" y="127"/>
                    <a:pt x="54" y="127"/>
                  </a:cubicBezTo>
                  <a:cubicBezTo>
                    <a:pt x="69" y="120"/>
                    <a:pt x="69" y="120"/>
                    <a:pt x="69" y="120"/>
                  </a:cubicBezTo>
                  <a:cubicBezTo>
                    <a:pt x="13" y="0"/>
                    <a:pt x="13" y="0"/>
                    <a:pt x="13" y="0"/>
                  </a:cubicBezTo>
                  <a:cubicBezTo>
                    <a:pt x="11" y="2"/>
                    <a:pt x="9"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7" name="Freeform 14"/>
            <p:cNvSpPr>
              <a:spLocks/>
            </p:cNvSpPr>
            <p:nvPr/>
          </p:nvSpPr>
          <p:spPr bwMode="auto">
            <a:xfrm>
              <a:off x="1195388" y="2524125"/>
              <a:ext cx="646113" cy="261937"/>
            </a:xfrm>
            <a:custGeom>
              <a:avLst/>
              <a:gdLst>
                <a:gd name="T0" fmla="*/ 87 w 358"/>
                <a:gd name="T1" fmla="*/ 81 h 145"/>
                <a:gd name="T2" fmla="*/ 55 w 358"/>
                <a:gd name="T3" fmla="*/ 79 h 145"/>
                <a:gd name="T4" fmla="*/ 47 w 358"/>
                <a:gd name="T5" fmla="*/ 77 h 145"/>
                <a:gd name="T6" fmla="*/ 46 w 358"/>
                <a:gd name="T7" fmla="*/ 77 h 145"/>
                <a:gd name="T8" fmla="*/ 46 w 358"/>
                <a:gd name="T9" fmla="*/ 77 h 145"/>
                <a:gd name="T10" fmla="*/ 6 w 358"/>
                <a:gd name="T11" fmla="*/ 97 h 145"/>
                <a:gd name="T12" fmla="*/ 26 w 358"/>
                <a:gd name="T13" fmla="*/ 137 h 145"/>
                <a:gd name="T14" fmla="*/ 26 w 358"/>
                <a:gd name="T15" fmla="*/ 137 h 145"/>
                <a:gd name="T16" fmla="*/ 87 w 358"/>
                <a:gd name="T17" fmla="*/ 145 h 145"/>
                <a:gd name="T18" fmla="*/ 87 w 358"/>
                <a:gd name="T19" fmla="*/ 145 h 145"/>
                <a:gd name="T20" fmla="*/ 338 w 358"/>
                <a:gd name="T21" fmla="*/ 64 h 145"/>
                <a:gd name="T22" fmla="*/ 349 w 358"/>
                <a:gd name="T23" fmla="*/ 20 h 145"/>
                <a:gd name="T24" fmla="*/ 305 w 358"/>
                <a:gd name="T25" fmla="*/ 9 h 145"/>
                <a:gd name="T26" fmla="*/ 87 w 358"/>
                <a:gd name="T27"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8" h="145">
                  <a:moveTo>
                    <a:pt x="87" y="81"/>
                  </a:moveTo>
                  <a:cubicBezTo>
                    <a:pt x="72" y="81"/>
                    <a:pt x="61" y="80"/>
                    <a:pt x="55" y="79"/>
                  </a:cubicBezTo>
                  <a:cubicBezTo>
                    <a:pt x="51" y="78"/>
                    <a:pt x="49" y="78"/>
                    <a:pt x="47" y="77"/>
                  </a:cubicBezTo>
                  <a:cubicBezTo>
                    <a:pt x="47" y="77"/>
                    <a:pt x="47" y="77"/>
                    <a:pt x="46" y="77"/>
                  </a:cubicBezTo>
                  <a:cubicBezTo>
                    <a:pt x="46" y="77"/>
                    <a:pt x="46" y="77"/>
                    <a:pt x="46" y="77"/>
                  </a:cubicBezTo>
                  <a:cubicBezTo>
                    <a:pt x="30" y="71"/>
                    <a:pt x="12" y="80"/>
                    <a:pt x="6" y="97"/>
                  </a:cubicBezTo>
                  <a:cubicBezTo>
                    <a:pt x="0" y="113"/>
                    <a:pt x="9" y="132"/>
                    <a:pt x="26" y="137"/>
                  </a:cubicBezTo>
                  <a:cubicBezTo>
                    <a:pt x="26" y="137"/>
                    <a:pt x="26" y="137"/>
                    <a:pt x="26" y="137"/>
                  </a:cubicBezTo>
                  <a:cubicBezTo>
                    <a:pt x="28" y="138"/>
                    <a:pt x="50" y="145"/>
                    <a:pt x="87" y="145"/>
                  </a:cubicBezTo>
                  <a:cubicBezTo>
                    <a:pt x="87" y="145"/>
                    <a:pt x="87" y="145"/>
                    <a:pt x="87" y="145"/>
                  </a:cubicBezTo>
                  <a:cubicBezTo>
                    <a:pt x="141" y="145"/>
                    <a:pt x="228" y="130"/>
                    <a:pt x="338" y="64"/>
                  </a:cubicBezTo>
                  <a:cubicBezTo>
                    <a:pt x="353" y="55"/>
                    <a:pt x="358" y="35"/>
                    <a:pt x="349" y="20"/>
                  </a:cubicBezTo>
                  <a:cubicBezTo>
                    <a:pt x="340" y="5"/>
                    <a:pt x="320" y="0"/>
                    <a:pt x="305" y="9"/>
                  </a:cubicBezTo>
                  <a:cubicBezTo>
                    <a:pt x="203" y="70"/>
                    <a:pt x="129" y="81"/>
                    <a:pt x="8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nvGrpSpPr>
          <p:cNvPr id="119" name="Group 118"/>
          <p:cNvGrpSpPr/>
          <p:nvPr/>
        </p:nvGrpSpPr>
        <p:grpSpPr>
          <a:xfrm>
            <a:off x="7493267" y="1939168"/>
            <a:ext cx="677426" cy="928781"/>
            <a:chOff x="1495425" y="1035050"/>
            <a:chExt cx="2609851" cy="3578225"/>
          </a:xfrm>
          <a:solidFill>
            <a:schemeClr val="tx2"/>
          </a:solidFill>
        </p:grpSpPr>
        <p:sp>
          <p:nvSpPr>
            <p:cNvPr id="22" name="Freeform 18"/>
            <p:cNvSpPr>
              <a:spLocks noEditPoints="1"/>
            </p:cNvSpPr>
            <p:nvPr/>
          </p:nvSpPr>
          <p:spPr bwMode="auto">
            <a:xfrm>
              <a:off x="1679575" y="1768475"/>
              <a:ext cx="1193800" cy="1477963"/>
            </a:xfrm>
            <a:custGeom>
              <a:avLst/>
              <a:gdLst>
                <a:gd name="T0" fmla="*/ 290 w 317"/>
                <a:gd name="T1" fmla="*/ 271 h 393"/>
                <a:gd name="T2" fmla="*/ 301 w 317"/>
                <a:gd name="T3" fmla="*/ 242 h 393"/>
                <a:gd name="T4" fmla="*/ 317 w 317"/>
                <a:gd name="T5" fmla="*/ 232 h 393"/>
                <a:gd name="T6" fmla="*/ 229 w 317"/>
                <a:gd name="T7" fmla="*/ 207 h 393"/>
                <a:gd name="T8" fmla="*/ 202 w 317"/>
                <a:gd name="T9" fmla="*/ 182 h 393"/>
                <a:gd name="T10" fmla="*/ 182 w 317"/>
                <a:gd name="T11" fmla="*/ 52 h 393"/>
                <a:gd name="T12" fmla="*/ 147 w 317"/>
                <a:gd name="T13" fmla="*/ 10 h 393"/>
                <a:gd name="T14" fmla="*/ 40 w 317"/>
                <a:gd name="T15" fmla="*/ 73 h 393"/>
                <a:gd name="T16" fmla="*/ 5 w 317"/>
                <a:gd name="T17" fmla="*/ 294 h 393"/>
                <a:gd name="T18" fmla="*/ 34 w 317"/>
                <a:gd name="T19" fmla="*/ 352 h 393"/>
                <a:gd name="T20" fmla="*/ 41 w 317"/>
                <a:gd name="T21" fmla="*/ 352 h 393"/>
                <a:gd name="T22" fmla="*/ 41 w 317"/>
                <a:gd name="T23" fmla="*/ 348 h 393"/>
                <a:gd name="T24" fmla="*/ 39 w 317"/>
                <a:gd name="T25" fmla="*/ 297 h 393"/>
                <a:gd name="T26" fmla="*/ 87 w 317"/>
                <a:gd name="T27" fmla="*/ 50 h 393"/>
                <a:gd name="T28" fmla="*/ 121 w 317"/>
                <a:gd name="T29" fmla="*/ 30 h 393"/>
                <a:gd name="T30" fmla="*/ 142 w 317"/>
                <a:gd name="T31" fmla="*/ 36 h 393"/>
                <a:gd name="T32" fmla="*/ 160 w 317"/>
                <a:gd name="T33" fmla="*/ 60 h 393"/>
                <a:gd name="T34" fmla="*/ 156 w 317"/>
                <a:gd name="T35" fmla="*/ 90 h 393"/>
                <a:gd name="T36" fmla="*/ 156 w 317"/>
                <a:gd name="T37" fmla="*/ 90 h 393"/>
                <a:gd name="T38" fmla="*/ 119 w 317"/>
                <a:gd name="T39" fmla="*/ 297 h 393"/>
                <a:gd name="T40" fmla="*/ 120 w 317"/>
                <a:gd name="T41" fmla="*/ 344 h 393"/>
                <a:gd name="T42" fmla="*/ 120 w 317"/>
                <a:gd name="T43" fmla="*/ 352 h 393"/>
                <a:gd name="T44" fmla="*/ 139 w 317"/>
                <a:gd name="T45" fmla="*/ 352 h 393"/>
                <a:gd name="T46" fmla="*/ 147 w 317"/>
                <a:gd name="T47" fmla="*/ 352 h 393"/>
                <a:gd name="T48" fmla="*/ 147 w 317"/>
                <a:gd name="T49" fmla="*/ 360 h 393"/>
                <a:gd name="T50" fmla="*/ 147 w 317"/>
                <a:gd name="T51" fmla="*/ 393 h 393"/>
                <a:gd name="T52" fmla="*/ 150 w 317"/>
                <a:gd name="T53" fmla="*/ 393 h 393"/>
                <a:gd name="T54" fmla="*/ 150 w 317"/>
                <a:gd name="T55" fmla="*/ 277 h 393"/>
                <a:gd name="T56" fmla="*/ 157 w 317"/>
                <a:gd name="T57" fmla="*/ 228 h 393"/>
                <a:gd name="T58" fmla="*/ 165 w 317"/>
                <a:gd name="T59" fmla="*/ 237 h 393"/>
                <a:gd name="T60" fmla="*/ 175 w 317"/>
                <a:gd name="T61" fmla="*/ 295 h 393"/>
                <a:gd name="T62" fmla="*/ 192 w 317"/>
                <a:gd name="T63" fmla="*/ 259 h 393"/>
                <a:gd name="T64" fmla="*/ 193 w 317"/>
                <a:gd name="T65" fmla="*/ 260 h 393"/>
                <a:gd name="T66" fmla="*/ 299 w 317"/>
                <a:gd name="T67" fmla="*/ 295 h 393"/>
                <a:gd name="T68" fmla="*/ 290 w 317"/>
                <a:gd name="T69" fmla="*/ 271 h 393"/>
                <a:gd name="T70" fmla="*/ 175 w 317"/>
                <a:gd name="T71" fmla="*/ 126 h 393"/>
                <a:gd name="T72" fmla="*/ 175 w 317"/>
                <a:gd name="T73" fmla="*/ 137 h 393"/>
                <a:gd name="T74" fmla="*/ 174 w 317"/>
                <a:gd name="T75" fmla="*/ 133 h 393"/>
                <a:gd name="T76" fmla="*/ 175 w 317"/>
                <a:gd name="T77" fmla="*/ 12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7" h="393">
                  <a:moveTo>
                    <a:pt x="290" y="271"/>
                  </a:moveTo>
                  <a:cubicBezTo>
                    <a:pt x="290" y="260"/>
                    <a:pt x="294" y="250"/>
                    <a:pt x="301" y="242"/>
                  </a:cubicBezTo>
                  <a:cubicBezTo>
                    <a:pt x="306" y="237"/>
                    <a:pt x="311" y="234"/>
                    <a:pt x="317" y="232"/>
                  </a:cubicBezTo>
                  <a:cubicBezTo>
                    <a:pt x="278" y="232"/>
                    <a:pt x="250" y="221"/>
                    <a:pt x="229" y="207"/>
                  </a:cubicBezTo>
                  <a:cubicBezTo>
                    <a:pt x="219" y="200"/>
                    <a:pt x="210" y="191"/>
                    <a:pt x="202" y="182"/>
                  </a:cubicBezTo>
                  <a:cubicBezTo>
                    <a:pt x="200" y="132"/>
                    <a:pt x="192" y="74"/>
                    <a:pt x="182" y="52"/>
                  </a:cubicBezTo>
                  <a:cubicBezTo>
                    <a:pt x="177" y="32"/>
                    <a:pt x="165" y="16"/>
                    <a:pt x="147" y="10"/>
                  </a:cubicBezTo>
                  <a:cubicBezTo>
                    <a:pt x="114" y="0"/>
                    <a:pt x="63" y="16"/>
                    <a:pt x="40" y="73"/>
                  </a:cubicBezTo>
                  <a:cubicBezTo>
                    <a:pt x="8" y="152"/>
                    <a:pt x="0" y="204"/>
                    <a:pt x="5" y="294"/>
                  </a:cubicBezTo>
                  <a:cubicBezTo>
                    <a:pt x="9" y="323"/>
                    <a:pt x="20" y="341"/>
                    <a:pt x="34" y="352"/>
                  </a:cubicBezTo>
                  <a:cubicBezTo>
                    <a:pt x="41" y="352"/>
                    <a:pt x="41" y="352"/>
                    <a:pt x="41" y="352"/>
                  </a:cubicBezTo>
                  <a:cubicBezTo>
                    <a:pt x="41" y="350"/>
                    <a:pt x="41" y="349"/>
                    <a:pt x="41" y="348"/>
                  </a:cubicBezTo>
                  <a:cubicBezTo>
                    <a:pt x="40" y="331"/>
                    <a:pt x="39" y="314"/>
                    <a:pt x="39" y="297"/>
                  </a:cubicBezTo>
                  <a:cubicBezTo>
                    <a:pt x="39" y="130"/>
                    <a:pt x="85" y="53"/>
                    <a:pt x="87" y="50"/>
                  </a:cubicBezTo>
                  <a:cubicBezTo>
                    <a:pt x="94" y="38"/>
                    <a:pt x="107" y="30"/>
                    <a:pt x="121" y="30"/>
                  </a:cubicBezTo>
                  <a:cubicBezTo>
                    <a:pt x="128" y="30"/>
                    <a:pt x="135" y="32"/>
                    <a:pt x="142" y="36"/>
                  </a:cubicBezTo>
                  <a:cubicBezTo>
                    <a:pt x="151" y="41"/>
                    <a:pt x="157" y="50"/>
                    <a:pt x="160" y="60"/>
                  </a:cubicBezTo>
                  <a:cubicBezTo>
                    <a:pt x="163" y="70"/>
                    <a:pt x="161" y="81"/>
                    <a:pt x="156" y="90"/>
                  </a:cubicBezTo>
                  <a:cubicBezTo>
                    <a:pt x="156" y="90"/>
                    <a:pt x="156" y="90"/>
                    <a:pt x="156" y="90"/>
                  </a:cubicBezTo>
                  <a:cubicBezTo>
                    <a:pt x="152" y="97"/>
                    <a:pt x="119" y="163"/>
                    <a:pt x="119" y="297"/>
                  </a:cubicBezTo>
                  <a:cubicBezTo>
                    <a:pt x="119" y="312"/>
                    <a:pt x="120" y="328"/>
                    <a:pt x="120" y="344"/>
                  </a:cubicBezTo>
                  <a:cubicBezTo>
                    <a:pt x="121" y="347"/>
                    <a:pt x="120" y="349"/>
                    <a:pt x="120" y="352"/>
                  </a:cubicBezTo>
                  <a:cubicBezTo>
                    <a:pt x="139" y="352"/>
                    <a:pt x="139" y="352"/>
                    <a:pt x="139" y="352"/>
                  </a:cubicBezTo>
                  <a:cubicBezTo>
                    <a:pt x="147" y="352"/>
                    <a:pt x="147" y="352"/>
                    <a:pt x="147" y="352"/>
                  </a:cubicBezTo>
                  <a:cubicBezTo>
                    <a:pt x="147" y="360"/>
                    <a:pt x="147" y="360"/>
                    <a:pt x="147" y="360"/>
                  </a:cubicBezTo>
                  <a:cubicBezTo>
                    <a:pt x="147" y="393"/>
                    <a:pt x="147" y="393"/>
                    <a:pt x="147" y="393"/>
                  </a:cubicBezTo>
                  <a:cubicBezTo>
                    <a:pt x="150" y="393"/>
                    <a:pt x="150" y="393"/>
                    <a:pt x="150" y="393"/>
                  </a:cubicBezTo>
                  <a:cubicBezTo>
                    <a:pt x="150" y="277"/>
                    <a:pt x="150" y="277"/>
                    <a:pt x="150" y="277"/>
                  </a:cubicBezTo>
                  <a:cubicBezTo>
                    <a:pt x="151" y="262"/>
                    <a:pt x="154" y="245"/>
                    <a:pt x="157" y="228"/>
                  </a:cubicBezTo>
                  <a:cubicBezTo>
                    <a:pt x="159" y="231"/>
                    <a:pt x="162" y="234"/>
                    <a:pt x="165" y="237"/>
                  </a:cubicBezTo>
                  <a:cubicBezTo>
                    <a:pt x="169" y="252"/>
                    <a:pt x="172" y="281"/>
                    <a:pt x="175" y="295"/>
                  </a:cubicBezTo>
                  <a:cubicBezTo>
                    <a:pt x="181" y="287"/>
                    <a:pt x="187" y="272"/>
                    <a:pt x="192" y="259"/>
                  </a:cubicBezTo>
                  <a:cubicBezTo>
                    <a:pt x="192" y="259"/>
                    <a:pt x="193" y="260"/>
                    <a:pt x="193" y="260"/>
                  </a:cubicBezTo>
                  <a:cubicBezTo>
                    <a:pt x="221" y="279"/>
                    <a:pt x="256" y="292"/>
                    <a:pt x="299" y="295"/>
                  </a:cubicBezTo>
                  <a:cubicBezTo>
                    <a:pt x="293" y="289"/>
                    <a:pt x="290" y="280"/>
                    <a:pt x="290" y="271"/>
                  </a:cubicBezTo>
                  <a:close/>
                  <a:moveTo>
                    <a:pt x="175" y="126"/>
                  </a:moveTo>
                  <a:cubicBezTo>
                    <a:pt x="176" y="130"/>
                    <a:pt x="175" y="133"/>
                    <a:pt x="175" y="137"/>
                  </a:cubicBezTo>
                  <a:cubicBezTo>
                    <a:pt x="175" y="136"/>
                    <a:pt x="174" y="135"/>
                    <a:pt x="174" y="133"/>
                  </a:cubicBezTo>
                  <a:cubicBezTo>
                    <a:pt x="174" y="131"/>
                    <a:pt x="175" y="129"/>
                    <a:pt x="17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3" name="Freeform 19"/>
            <p:cNvSpPr>
              <a:spLocks/>
            </p:cNvSpPr>
            <p:nvPr/>
          </p:nvSpPr>
          <p:spPr bwMode="auto">
            <a:xfrm>
              <a:off x="3016250" y="1035050"/>
              <a:ext cx="757238" cy="755650"/>
            </a:xfrm>
            <a:custGeom>
              <a:avLst/>
              <a:gdLst>
                <a:gd name="T0" fmla="*/ 126 w 201"/>
                <a:gd name="T1" fmla="*/ 187 h 201"/>
                <a:gd name="T2" fmla="*/ 187 w 201"/>
                <a:gd name="T3" fmla="*/ 76 h 201"/>
                <a:gd name="T4" fmla="*/ 76 w 201"/>
                <a:gd name="T5" fmla="*/ 14 h 201"/>
                <a:gd name="T6" fmla="*/ 14 w 201"/>
                <a:gd name="T7" fmla="*/ 126 h 201"/>
                <a:gd name="T8" fmla="*/ 126 w 201"/>
                <a:gd name="T9" fmla="*/ 187 h 201"/>
              </a:gdLst>
              <a:ahLst/>
              <a:cxnLst>
                <a:cxn ang="0">
                  <a:pos x="T0" y="T1"/>
                </a:cxn>
                <a:cxn ang="0">
                  <a:pos x="T2" y="T3"/>
                </a:cxn>
                <a:cxn ang="0">
                  <a:pos x="T4" y="T5"/>
                </a:cxn>
                <a:cxn ang="0">
                  <a:pos x="T6" y="T7"/>
                </a:cxn>
                <a:cxn ang="0">
                  <a:pos x="T8" y="T9"/>
                </a:cxn>
              </a:cxnLst>
              <a:rect l="0" t="0" r="r" b="b"/>
              <a:pathLst>
                <a:path w="201" h="201">
                  <a:moveTo>
                    <a:pt x="126" y="187"/>
                  </a:moveTo>
                  <a:cubicBezTo>
                    <a:pt x="174" y="173"/>
                    <a:pt x="201" y="123"/>
                    <a:pt x="187" y="76"/>
                  </a:cubicBezTo>
                  <a:cubicBezTo>
                    <a:pt x="173" y="28"/>
                    <a:pt x="123" y="0"/>
                    <a:pt x="76" y="14"/>
                  </a:cubicBezTo>
                  <a:cubicBezTo>
                    <a:pt x="28" y="28"/>
                    <a:pt x="0" y="78"/>
                    <a:pt x="14" y="126"/>
                  </a:cubicBezTo>
                  <a:cubicBezTo>
                    <a:pt x="28" y="174"/>
                    <a:pt x="78" y="201"/>
                    <a:pt x="126"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4" name="Freeform 20"/>
            <p:cNvSpPr>
              <a:spLocks/>
            </p:cNvSpPr>
            <p:nvPr/>
          </p:nvSpPr>
          <p:spPr bwMode="auto">
            <a:xfrm>
              <a:off x="3344863" y="1768475"/>
              <a:ext cx="760413" cy="2844800"/>
            </a:xfrm>
            <a:custGeom>
              <a:avLst/>
              <a:gdLst>
                <a:gd name="T0" fmla="*/ 196 w 202"/>
                <a:gd name="T1" fmla="*/ 294 h 756"/>
                <a:gd name="T2" fmla="*/ 162 w 202"/>
                <a:gd name="T3" fmla="*/ 73 h 756"/>
                <a:gd name="T4" fmla="*/ 54 w 202"/>
                <a:gd name="T5" fmla="*/ 10 h 756"/>
                <a:gd name="T6" fmla="*/ 19 w 202"/>
                <a:gd name="T7" fmla="*/ 52 h 756"/>
                <a:gd name="T8" fmla="*/ 0 w 202"/>
                <a:gd name="T9" fmla="*/ 185 h 756"/>
                <a:gd name="T10" fmla="*/ 26 w 202"/>
                <a:gd name="T11" fmla="*/ 141 h 756"/>
                <a:gd name="T12" fmla="*/ 26 w 202"/>
                <a:gd name="T13" fmla="*/ 126 h 756"/>
                <a:gd name="T14" fmla="*/ 28 w 202"/>
                <a:gd name="T15" fmla="*/ 136 h 756"/>
                <a:gd name="T16" fmla="*/ 32 w 202"/>
                <a:gd name="T17" fmla="*/ 124 h 756"/>
                <a:gd name="T18" fmla="*/ 41 w 202"/>
                <a:gd name="T19" fmla="*/ 87 h 756"/>
                <a:gd name="T20" fmla="*/ 42 w 202"/>
                <a:gd name="T21" fmla="*/ 76 h 756"/>
                <a:gd name="T22" fmla="*/ 42 w 202"/>
                <a:gd name="T23" fmla="*/ 74 h 756"/>
                <a:gd name="T24" fmla="*/ 42 w 202"/>
                <a:gd name="T25" fmla="*/ 73 h 756"/>
                <a:gd name="T26" fmla="*/ 82 w 202"/>
                <a:gd name="T27" fmla="*/ 34 h 756"/>
                <a:gd name="T28" fmla="*/ 84 w 202"/>
                <a:gd name="T29" fmla="*/ 34 h 756"/>
                <a:gd name="T30" fmla="*/ 111 w 202"/>
                <a:gd name="T31" fmla="*/ 47 h 756"/>
                <a:gd name="T32" fmla="*/ 122 w 202"/>
                <a:gd name="T33" fmla="*/ 76 h 756"/>
                <a:gd name="T34" fmla="*/ 122 w 202"/>
                <a:gd name="T35" fmla="*/ 76 h 756"/>
                <a:gd name="T36" fmla="*/ 122 w 202"/>
                <a:gd name="T37" fmla="*/ 76 h 756"/>
                <a:gd name="T38" fmla="*/ 122 w 202"/>
                <a:gd name="T39" fmla="*/ 77 h 756"/>
                <a:gd name="T40" fmla="*/ 92 w 202"/>
                <a:gd name="T41" fmla="*/ 190 h 756"/>
                <a:gd name="T42" fmla="*/ 48 w 202"/>
                <a:gd name="T43" fmla="*/ 250 h 756"/>
                <a:gd name="T44" fmla="*/ 52 w 202"/>
                <a:gd name="T45" fmla="*/ 277 h 756"/>
                <a:gd name="T46" fmla="*/ 52 w 202"/>
                <a:gd name="T47" fmla="*/ 706 h 756"/>
                <a:gd name="T48" fmla="*/ 102 w 202"/>
                <a:gd name="T49" fmla="*/ 756 h 756"/>
                <a:gd name="T50" fmla="*/ 152 w 202"/>
                <a:gd name="T51" fmla="*/ 706 h 756"/>
                <a:gd name="T52" fmla="*/ 152 w 202"/>
                <a:gd name="T53" fmla="*/ 361 h 756"/>
                <a:gd name="T54" fmla="*/ 196 w 202"/>
                <a:gd name="T55" fmla="*/ 29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2" h="756">
                  <a:moveTo>
                    <a:pt x="196" y="294"/>
                  </a:moveTo>
                  <a:cubicBezTo>
                    <a:pt x="202" y="204"/>
                    <a:pt x="193" y="152"/>
                    <a:pt x="162" y="73"/>
                  </a:cubicBezTo>
                  <a:cubicBezTo>
                    <a:pt x="138" y="16"/>
                    <a:pt x="88" y="0"/>
                    <a:pt x="54" y="10"/>
                  </a:cubicBezTo>
                  <a:cubicBezTo>
                    <a:pt x="36" y="16"/>
                    <a:pt x="25" y="32"/>
                    <a:pt x="19" y="52"/>
                  </a:cubicBezTo>
                  <a:cubicBezTo>
                    <a:pt x="9" y="74"/>
                    <a:pt x="2" y="134"/>
                    <a:pt x="0" y="185"/>
                  </a:cubicBezTo>
                  <a:cubicBezTo>
                    <a:pt x="12" y="171"/>
                    <a:pt x="20" y="155"/>
                    <a:pt x="26" y="141"/>
                  </a:cubicBezTo>
                  <a:cubicBezTo>
                    <a:pt x="26" y="136"/>
                    <a:pt x="26" y="131"/>
                    <a:pt x="26" y="126"/>
                  </a:cubicBezTo>
                  <a:cubicBezTo>
                    <a:pt x="27" y="129"/>
                    <a:pt x="28" y="133"/>
                    <a:pt x="28" y="136"/>
                  </a:cubicBezTo>
                  <a:cubicBezTo>
                    <a:pt x="30" y="132"/>
                    <a:pt x="31" y="128"/>
                    <a:pt x="32" y="124"/>
                  </a:cubicBezTo>
                  <a:cubicBezTo>
                    <a:pt x="37" y="109"/>
                    <a:pt x="40" y="95"/>
                    <a:pt x="41" y="87"/>
                  </a:cubicBezTo>
                  <a:cubicBezTo>
                    <a:pt x="42" y="82"/>
                    <a:pt x="42" y="78"/>
                    <a:pt x="42" y="76"/>
                  </a:cubicBezTo>
                  <a:cubicBezTo>
                    <a:pt x="42" y="75"/>
                    <a:pt x="42" y="74"/>
                    <a:pt x="42" y="74"/>
                  </a:cubicBezTo>
                  <a:cubicBezTo>
                    <a:pt x="42" y="73"/>
                    <a:pt x="42" y="73"/>
                    <a:pt x="42" y="73"/>
                  </a:cubicBezTo>
                  <a:cubicBezTo>
                    <a:pt x="43" y="51"/>
                    <a:pt x="61" y="34"/>
                    <a:pt x="82" y="34"/>
                  </a:cubicBezTo>
                  <a:cubicBezTo>
                    <a:pt x="83" y="34"/>
                    <a:pt x="83" y="34"/>
                    <a:pt x="84" y="34"/>
                  </a:cubicBezTo>
                  <a:cubicBezTo>
                    <a:pt x="94" y="35"/>
                    <a:pt x="104" y="39"/>
                    <a:pt x="111" y="47"/>
                  </a:cubicBezTo>
                  <a:cubicBezTo>
                    <a:pt x="119" y="55"/>
                    <a:pt x="123" y="65"/>
                    <a:pt x="122" y="76"/>
                  </a:cubicBezTo>
                  <a:cubicBezTo>
                    <a:pt x="122" y="76"/>
                    <a:pt x="122" y="76"/>
                    <a:pt x="122" y="76"/>
                  </a:cubicBezTo>
                  <a:cubicBezTo>
                    <a:pt x="122" y="76"/>
                    <a:pt x="122" y="76"/>
                    <a:pt x="122" y="76"/>
                  </a:cubicBezTo>
                  <a:cubicBezTo>
                    <a:pt x="122" y="77"/>
                    <a:pt x="122" y="77"/>
                    <a:pt x="122" y="77"/>
                  </a:cubicBezTo>
                  <a:cubicBezTo>
                    <a:pt x="121" y="94"/>
                    <a:pt x="116" y="141"/>
                    <a:pt x="92" y="190"/>
                  </a:cubicBezTo>
                  <a:cubicBezTo>
                    <a:pt x="80" y="213"/>
                    <a:pt x="65" y="233"/>
                    <a:pt x="48" y="250"/>
                  </a:cubicBezTo>
                  <a:cubicBezTo>
                    <a:pt x="50" y="259"/>
                    <a:pt x="51" y="269"/>
                    <a:pt x="52" y="277"/>
                  </a:cubicBezTo>
                  <a:cubicBezTo>
                    <a:pt x="52" y="706"/>
                    <a:pt x="52" y="706"/>
                    <a:pt x="52" y="706"/>
                  </a:cubicBezTo>
                  <a:cubicBezTo>
                    <a:pt x="52" y="733"/>
                    <a:pt x="74" y="756"/>
                    <a:pt x="102" y="756"/>
                  </a:cubicBezTo>
                  <a:cubicBezTo>
                    <a:pt x="129" y="756"/>
                    <a:pt x="152" y="733"/>
                    <a:pt x="152" y="706"/>
                  </a:cubicBezTo>
                  <a:cubicBezTo>
                    <a:pt x="152" y="361"/>
                    <a:pt x="152" y="361"/>
                    <a:pt x="152" y="361"/>
                  </a:cubicBezTo>
                  <a:cubicBezTo>
                    <a:pt x="173" y="352"/>
                    <a:pt x="191" y="333"/>
                    <a:pt x="196"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2" name="Freeform 21"/>
            <p:cNvSpPr>
              <a:spLocks/>
            </p:cNvSpPr>
            <p:nvPr/>
          </p:nvSpPr>
          <p:spPr bwMode="auto">
            <a:xfrm>
              <a:off x="3405188" y="2765425"/>
              <a:ext cx="55563" cy="112713"/>
            </a:xfrm>
            <a:custGeom>
              <a:avLst/>
              <a:gdLst>
                <a:gd name="T0" fmla="*/ 15 w 15"/>
                <a:gd name="T1" fmla="*/ 0 h 30"/>
                <a:gd name="T2" fmla="*/ 5 w 15"/>
                <a:gd name="T3" fmla="*/ 8 h 30"/>
                <a:gd name="T4" fmla="*/ 0 w 15"/>
                <a:gd name="T5" fmla="*/ 11 h 30"/>
                <a:gd name="T6" fmla="*/ 10 w 15"/>
                <a:gd name="T7" fmla="*/ 30 h 30"/>
                <a:gd name="T8" fmla="*/ 15 w 15"/>
                <a:gd name="T9" fmla="*/ 0 h 30"/>
              </a:gdLst>
              <a:ahLst/>
              <a:cxnLst>
                <a:cxn ang="0">
                  <a:pos x="T0" y="T1"/>
                </a:cxn>
                <a:cxn ang="0">
                  <a:pos x="T2" y="T3"/>
                </a:cxn>
                <a:cxn ang="0">
                  <a:pos x="T4" y="T5"/>
                </a:cxn>
                <a:cxn ang="0">
                  <a:pos x="T6" y="T7"/>
                </a:cxn>
                <a:cxn ang="0">
                  <a:pos x="T8" y="T9"/>
                </a:cxn>
              </a:cxnLst>
              <a:rect l="0" t="0" r="r" b="b"/>
              <a:pathLst>
                <a:path w="15" h="30">
                  <a:moveTo>
                    <a:pt x="15" y="0"/>
                  </a:moveTo>
                  <a:cubicBezTo>
                    <a:pt x="12" y="3"/>
                    <a:pt x="8" y="5"/>
                    <a:pt x="5" y="8"/>
                  </a:cubicBezTo>
                  <a:cubicBezTo>
                    <a:pt x="3" y="9"/>
                    <a:pt x="2" y="10"/>
                    <a:pt x="0" y="11"/>
                  </a:cubicBezTo>
                  <a:cubicBezTo>
                    <a:pt x="4" y="18"/>
                    <a:pt x="7" y="25"/>
                    <a:pt x="10" y="30"/>
                  </a:cubicBezTo>
                  <a:cubicBezTo>
                    <a:pt x="12" y="22"/>
                    <a:pt x="14" y="1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3" name="Freeform 22"/>
            <p:cNvSpPr>
              <a:spLocks/>
            </p:cNvSpPr>
            <p:nvPr/>
          </p:nvSpPr>
          <p:spPr bwMode="auto">
            <a:xfrm>
              <a:off x="2798763" y="1927225"/>
              <a:ext cx="979488" cy="977900"/>
            </a:xfrm>
            <a:custGeom>
              <a:avLst/>
              <a:gdLst>
                <a:gd name="T0" fmla="*/ 161 w 260"/>
                <a:gd name="T1" fmla="*/ 224 h 260"/>
                <a:gd name="T2" fmla="*/ 229 w 260"/>
                <a:gd name="T3" fmla="*/ 145 h 260"/>
                <a:gd name="T4" fmla="*/ 259 w 260"/>
                <a:gd name="T5" fmla="*/ 33 h 260"/>
                <a:gd name="T6" fmla="*/ 228 w 260"/>
                <a:gd name="T7" fmla="*/ 0 h 260"/>
                <a:gd name="T8" fmla="*/ 195 w 260"/>
                <a:gd name="T9" fmla="*/ 31 h 260"/>
                <a:gd name="T10" fmla="*/ 195 w 260"/>
                <a:gd name="T11" fmla="*/ 32 h 260"/>
                <a:gd name="T12" fmla="*/ 195 w 260"/>
                <a:gd name="T13" fmla="*/ 35 h 260"/>
                <a:gd name="T14" fmla="*/ 194 w 260"/>
                <a:gd name="T15" fmla="*/ 46 h 260"/>
                <a:gd name="T16" fmla="*/ 185 w 260"/>
                <a:gd name="T17" fmla="*/ 85 h 260"/>
                <a:gd name="T18" fmla="*/ 125 w 260"/>
                <a:gd name="T19" fmla="*/ 171 h 260"/>
                <a:gd name="T20" fmla="*/ 34 w 260"/>
                <a:gd name="T21" fmla="*/ 196 h 260"/>
                <a:gd name="T22" fmla="*/ 32 w 260"/>
                <a:gd name="T23" fmla="*/ 196 h 260"/>
                <a:gd name="T24" fmla="*/ 1 w 260"/>
                <a:gd name="T25" fmla="*/ 229 h 260"/>
                <a:gd name="T26" fmla="*/ 33 w 260"/>
                <a:gd name="T27" fmla="*/ 260 h 260"/>
                <a:gd name="T28" fmla="*/ 33 w 260"/>
                <a:gd name="T29" fmla="*/ 260 h 260"/>
                <a:gd name="T30" fmla="*/ 34 w 260"/>
                <a:gd name="T31" fmla="*/ 260 h 260"/>
                <a:gd name="T32" fmla="*/ 161 w 260"/>
                <a:gd name="T33"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260">
                  <a:moveTo>
                    <a:pt x="161" y="224"/>
                  </a:moveTo>
                  <a:cubicBezTo>
                    <a:pt x="194" y="202"/>
                    <a:pt x="215" y="173"/>
                    <a:pt x="229" y="145"/>
                  </a:cubicBezTo>
                  <a:cubicBezTo>
                    <a:pt x="258" y="88"/>
                    <a:pt x="259" y="36"/>
                    <a:pt x="259" y="33"/>
                  </a:cubicBezTo>
                  <a:cubicBezTo>
                    <a:pt x="260" y="16"/>
                    <a:pt x="246" y="1"/>
                    <a:pt x="228" y="0"/>
                  </a:cubicBezTo>
                  <a:cubicBezTo>
                    <a:pt x="211" y="0"/>
                    <a:pt x="196" y="14"/>
                    <a:pt x="195" y="31"/>
                  </a:cubicBezTo>
                  <a:cubicBezTo>
                    <a:pt x="195" y="31"/>
                    <a:pt x="195" y="31"/>
                    <a:pt x="195" y="32"/>
                  </a:cubicBezTo>
                  <a:cubicBezTo>
                    <a:pt x="195" y="32"/>
                    <a:pt x="195" y="33"/>
                    <a:pt x="195" y="35"/>
                  </a:cubicBezTo>
                  <a:cubicBezTo>
                    <a:pt x="195" y="37"/>
                    <a:pt x="195" y="41"/>
                    <a:pt x="194" y="46"/>
                  </a:cubicBezTo>
                  <a:cubicBezTo>
                    <a:pt x="192" y="56"/>
                    <a:pt x="190" y="69"/>
                    <a:pt x="185" y="85"/>
                  </a:cubicBezTo>
                  <a:cubicBezTo>
                    <a:pt x="175" y="115"/>
                    <a:pt x="157" y="149"/>
                    <a:pt x="125" y="171"/>
                  </a:cubicBezTo>
                  <a:cubicBezTo>
                    <a:pt x="104" y="186"/>
                    <a:pt x="76" y="196"/>
                    <a:pt x="34" y="196"/>
                  </a:cubicBezTo>
                  <a:cubicBezTo>
                    <a:pt x="34" y="196"/>
                    <a:pt x="33" y="196"/>
                    <a:pt x="32" y="196"/>
                  </a:cubicBezTo>
                  <a:cubicBezTo>
                    <a:pt x="15" y="196"/>
                    <a:pt x="0" y="211"/>
                    <a:pt x="1" y="229"/>
                  </a:cubicBezTo>
                  <a:cubicBezTo>
                    <a:pt x="1" y="246"/>
                    <a:pt x="15" y="260"/>
                    <a:pt x="33" y="260"/>
                  </a:cubicBezTo>
                  <a:cubicBezTo>
                    <a:pt x="33" y="260"/>
                    <a:pt x="33" y="260"/>
                    <a:pt x="33" y="260"/>
                  </a:cubicBezTo>
                  <a:cubicBezTo>
                    <a:pt x="33" y="260"/>
                    <a:pt x="34" y="260"/>
                    <a:pt x="34" y="260"/>
                  </a:cubicBezTo>
                  <a:cubicBezTo>
                    <a:pt x="87" y="260"/>
                    <a:pt x="129" y="246"/>
                    <a:pt x="161"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4" name="Freeform 23"/>
            <p:cNvSpPr>
              <a:spLocks/>
            </p:cNvSpPr>
            <p:nvPr/>
          </p:nvSpPr>
          <p:spPr bwMode="auto">
            <a:xfrm>
              <a:off x="2011363" y="1035050"/>
              <a:ext cx="752475" cy="755650"/>
            </a:xfrm>
            <a:custGeom>
              <a:avLst/>
              <a:gdLst>
                <a:gd name="T0" fmla="*/ 13 w 200"/>
                <a:gd name="T1" fmla="*/ 76 h 201"/>
                <a:gd name="T2" fmla="*/ 75 w 200"/>
                <a:gd name="T3" fmla="*/ 187 h 201"/>
                <a:gd name="T4" fmla="*/ 186 w 200"/>
                <a:gd name="T5" fmla="*/ 126 h 201"/>
                <a:gd name="T6" fmla="*/ 125 w 200"/>
                <a:gd name="T7" fmla="*/ 14 h 201"/>
                <a:gd name="T8" fmla="*/ 13 w 200"/>
                <a:gd name="T9" fmla="*/ 76 h 201"/>
              </a:gdLst>
              <a:ahLst/>
              <a:cxnLst>
                <a:cxn ang="0">
                  <a:pos x="T0" y="T1"/>
                </a:cxn>
                <a:cxn ang="0">
                  <a:pos x="T2" y="T3"/>
                </a:cxn>
                <a:cxn ang="0">
                  <a:pos x="T4" y="T5"/>
                </a:cxn>
                <a:cxn ang="0">
                  <a:pos x="T6" y="T7"/>
                </a:cxn>
                <a:cxn ang="0">
                  <a:pos x="T8" y="T9"/>
                </a:cxn>
              </a:cxnLst>
              <a:rect l="0" t="0" r="r" b="b"/>
              <a:pathLst>
                <a:path w="200" h="201">
                  <a:moveTo>
                    <a:pt x="13" y="76"/>
                  </a:moveTo>
                  <a:cubicBezTo>
                    <a:pt x="0" y="123"/>
                    <a:pt x="27" y="173"/>
                    <a:pt x="75" y="187"/>
                  </a:cubicBezTo>
                  <a:cubicBezTo>
                    <a:pt x="122" y="201"/>
                    <a:pt x="172" y="174"/>
                    <a:pt x="186" y="126"/>
                  </a:cubicBezTo>
                  <a:cubicBezTo>
                    <a:pt x="200" y="78"/>
                    <a:pt x="173" y="28"/>
                    <a:pt x="125" y="14"/>
                  </a:cubicBezTo>
                  <a:cubicBezTo>
                    <a:pt x="77" y="0"/>
                    <a:pt x="27" y="28"/>
                    <a:pt x="1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5" name="Freeform 24"/>
            <p:cNvSpPr>
              <a:spLocks/>
            </p:cNvSpPr>
            <p:nvPr/>
          </p:nvSpPr>
          <p:spPr bwMode="auto">
            <a:xfrm>
              <a:off x="1868488" y="3213100"/>
              <a:ext cx="244475" cy="33338"/>
            </a:xfrm>
            <a:custGeom>
              <a:avLst/>
              <a:gdLst>
                <a:gd name="T0" fmla="*/ 0 w 65"/>
                <a:gd name="T1" fmla="*/ 9 h 9"/>
                <a:gd name="T2" fmla="*/ 65 w 65"/>
                <a:gd name="T3" fmla="*/ 9 h 9"/>
                <a:gd name="T4" fmla="*/ 65 w 65"/>
                <a:gd name="T5" fmla="*/ 0 h 9"/>
                <a:gd name="T6" fmla="*/ 44 w 65"/>
                <a:gd name="T7" fmla="*/ 0 h 9"/>
                <a:gd name="T8" fmla="*/ 33 w 65"/>
                <a:gd name="T9" fmla="*/ 2 h 9"/>
                <a:gd name="T10" fmla="*/ 31 w 65"/>
                <a:gd name="T11" fmla="*/ 2 h 9"/>
                <a:gd name="T12" fmla="*/ 17 w 65"/>
                <a:gd name="T13" fmla="*/ 0 h 9"/>
                <a:gd name="T14" fmla="*/ 0 w 65"/>
                <a:gd name="T15" fmla="*/ 0 h 9"/>
                <a:gd name="T16" fmla="*/ 0 w 6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9">
                  <a:moveTo>
                    <a:pt x="0" y="9"/>
                  </a:moveTo>
                  <a:cubicBezTo>
                    <a:pt x="65" y="9"/>
                    <a:pt x="65" y="9"/>
                    <a:pt x="65" y="9"/>
                  </a:cubicBezTo>
                  <a:cubicBezTo>
                    <a:pt x="65" y="0"/>
                    <a:pt x="65" y="0"/>
                    <a:pt x="65" y="0"/>
                  </a:cubicBezTo>
                  <a:cubicBezTo>
                    <a:pt x="44" y="0"/>
                    <a:pt x="44" y="0"/>
                    <a:pt x="44" y="0"/>
                  </a:cubicBezTo>
                  <a:cubicBezTo>
                    <a:pt x="40" y="1"/>
                    <a:pt x="37" y="2"/>
                    <a:pt x="33" y="2"/>
                  </a:cubicBezTo>
                  <a:cubicBezTo>
                    <a:pt x="32" y="2"/>
                    <a:pt x="31" y="2"/>
                    <a:pt x="31" y="2"/>
                  </a:cubicBezTo>
                  <a:cubicBezTo>
                    <a:pt x="26" y="2"/>
                    <a:pt x="21" y="1"/>
                    <a:pt x="17" y="0"/>
                  </a:cubicBezTo>
                  <a:cubicBezTo>
                    <a:pt x="0" y="0"/>
                    <a:pt x="0" y="0"/>
                    <a:pt x="0" y="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6" name="Freeform 25"/>
            <p:cNvSpPr>
              <a:spLocks/>
            </p:cNvSpPr>
            <p:nvPr/>
          </p:nvSpPr>
          <p:spPr bwMode="auto">
            <a:xfrm>
              <a:off x="1868488" y="4025900"/>
              <a:ext cx="376238" cy="587375"/>
            </a:xfrm>
            <a:custGeom>
              <a:avLst/>
              <a:gdLst>
                <a:gd name="T0" fmla="*/ 0 w 100"/>
                <a:gd name="T1" fmla="*/ 0 h 156"/>
                <a:gd name="T2" fmla="*/ 0 w 100"/>
                <a:gd name="T3" fmla="*/ 106 h 156"/>
                <a:gd name="T4" fmla="*/ 50 w 100"/>
                <a:gd name="T5" fmla="*/ 156 h 156"/>
                <a:gd name="T6" fmla="*/ 100 w 100"/>
                <a:gd name="T7" fmla="*/ 106 h 156"/>
                <a:gd name="T8" fmla="*/ 100 w 100"/>
                <a:gd name="T9" fmla="*/ 0 h 156"/>
                <a:gd name="T10" fmla="*/ 0 w 100"/>
                <a:gd name="T11" fmla="*/ 0 h 156"/>
              </a:gdLst>
              <a:ahLst/>
              <a:cxnLst>
                <a:cxn ang="0">
                  <a:pos x="T0" y="T1"/>
                </a:cxn>
                <a:cxn ang="0">
                  <a:pos x="T2" y="T3"/>
                </a:cxn>
                <a:cxn ang="0">
                  <a:pos x="T4" y="T5"/>
                </a:cxn>
                <a:cxn ang="0">
                  <a:pos x="T6" y="T7"/>
                </a:cxn>
                <a:cxn ang="0">
                  <a:pos x="T8" y="T9"/>
                </a:cxn>
                <a:cxn ang="0">
                  <a:pos x="T10" y="T11"/>
                </a:cxn>
              </a:cxnLst>
              <a:rect l="0" t="0" r="r" b="b"/>
              <a:pathLst>
                <a:path w="100" h="156">
                  <a:moveTo>
                    <a:pt x="0" y="0"/>
                  </a:moveTo>
                  <a:cubicBezTo>
                    <a:pt x="0" y="106"/>
                    <a:pt x="0" y="106"/>
                    <a:pt x="0" y="106"/>
                  </a:cubicBezTo>
                  <a:cubicBezTo>
                    <a:pt x="0" y="133"/>
                    <a:pt x="22" y="156"/>
                    <a:pt x="50" y="156"/>
                  </a:cubicBezTo>
                  <a:cubicBezTo>
                    <a:pt x="78" y="156"/>
                    <a:pt x="100" y="133"/>
                    <a:pt x="100" y="106"/>
                  </a:cubicBezTo>
                  <a:cubicBezTo>
                    <a:pt x="100" y="0"/>
                    <a:pt x="100" y="0"/>
                    <a:pt x="10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7" name="Freeform 26"/>
            <p:cNvSpPr>
              <a:spLocks/>
            </p:cNvSpPr>
            <p:nvPr/>
          </p:nvSpPr>
          <p:spPr bwMode="auto">
            <a:xfrm>
              <a:off x="1495425" y="3122613"/>
              <a:ext cx="960438" cy="873125"/>
            </a:xfrm>
            <a:custGeom>
              <a:avLst/>
              <a:gdLst>
                <a:gd name="T0" fmla="*/ 236 w 255"/>
                <a:gd name="T1" fmla="*/ 41 h 232"/>
                <a:gd name="T2" fmla="*/ 188 w 255"/>
                <a:gd name="T3" fmla="*/ 41 h 232"/>
                <a:gd name="T4" fmla="*/ 188 w 255"/>
                <a:gd name="T5" fmla="*/ 0 h 232"/>
                <a:gd name="T6" fmla="*/ 167 w 255"/>
                <a:gd name="T7" fmla="*/ 0 h 232"/>
                <a:gd name="T8" fmla="*/ 156 w 255"/>
                <a:gd name="T9" fmla="*/ 16 h 232"/>
                <a:gd name="T10" fmla="*/ 172 w 255"/>
                <a:gd name="T11" fmla="*/ 16 h 232"/>
                <a:gd name="T12" fmla="*/ 172 w 255"/>
                <a:gd name="T13" fmla="*/ 41 h 232"/>
                <a:gd name="T14" fmla="*/ 84 w 255"/>
                <a:gd name="T15" fmla="*/ 41 h 232"/>
                <a:gd name="T16" fmla="*/ 84 w 255"/>
                <a:gd name="T17" fmla="*/ 16 h 232"/>
                <a:gd name="T18" fmla="*/ 103 w 255"/>
                <a:gd name="T19" fmla="*/ 16 h 232"/>
                <a:gd name="T20" fmla="*/ 92 w 255"/>
                <a:gd name="T21" fmla="*/ 0 h 232"/>
                <a:gd name="T22" fmla="*/ 68 w 255"/>
                <a:gd name="T23" fmla="*/ 0 h 232"/>
                <a:gd name="T24" fmla="*/ 68 w 255"/>
                <a:gd name="T25" fmla="*/ 41 h 232"/>
                <a:gd name="T26" fmla="*/ 20 w 255"/>
                <a:gd name="T27" fmla="*/ 41 h 232"/>
                <a:gd name="T28" fmla="*/ 1 w 255"/>
                <a:gd name="T29" fmla="*/ 60 h 232"/>
                <a:gd name="T30" fmla="*/ 0 w 255"/>
                <a:gd name="T31" fmla="*/ 212 h 232"/>
                <a:gd name="T32" fmla="*/ 19 w 255"/>
                <a:gd name="T33" fmla="*/ 231 h 232"/>
                <a:gd name="T34" fmla="*/ 235 w 255"/>
                <a:gd name="T35" fmla="*/ 232 h 232"/>
                <a:gd name="T36" fmla="*/ 254 w 255"/>
                <a:gd name="T37" fmla="*/ 213 h 232"/>
                <a:gd name="T38" fmla="*/ 255 w 255"/>
                <a:gd name="T39" fmla="*/ 61 h 232"/>
                <a:gd name="T40" fmla="*/ 236 w 255"/>
                <a:gd name="T41" fmla="*/ 4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5" h="232">
                  <a:moveTo>
                    <a:pt x="236" y="41"/>
                  </a:moveTo>
                  <a:cubicBezTo>
                    <a:pt x="188" y="41"/>
                    <a:pt x="188" y="41"/>
                    <a:pt x="188" y="41"/>
                  </a:cubicBezTo>
                  <a:cubicBezTo>
                    <a:pt x="188" y="0"/>
                    <a:pt x="188" y="0"/>
                    <a:pt x="188" y="0"/>
                  </a:cubicBezTo>
                  <a:cubicBezTo>
                    <a:pt x="167" y="0"/>
                    <a:pt x="167" y="0"/>
                    <a:pt x="167" y="0"/>
                  </a:cubicBezTo>
                  <a:cubicBezTo>
                    <a:pt x="165" y="6"/>
                    <a:pt x="161" y="11"/>
                    <a:pt x="156" y="16"/>
                  </a:cubicBezTo>
                  <a:cubicBezTo>
                    <a:pt x="172" y="16"/>
                    <a:pt x="172" y="16"/>
                    <a:pt x="172" y="16"/>
                  </a:cubicBezTo>
                  <a:cubicBezTo>
                    <a:pt x="172" y="41"/>
                    <a:pt x="172" y="41"/>
                    <a:pt x="172" y="41"/>
                  </a:cubicBezTo>
                  <a:cubicBezTo>
                    <a:pt x="84" y="41"/>
                    <a:pt x="84" y="41"/>
                    <a:pt x="84" y="41"/>
                  </a:cubicBezTo>
                  <a:cubicBezTo>
                    <a:pt x="84" y="16"/>
                    <a:pt x="84" y="16"/>
                    <a:pt x="84" y="16"/>
                  </a:cubicBezTo>
                  <a:cubicBezTo>
                    <a:pt x="103" y="16"/>
                    <a:pt x="103" y="16"/>
                    <a:pt x="103" y="16"/>
                  </a:cubicBezTo>
                  <a:cubicBezTo>
                    <a:pt x="98" y="11"/>
                    <a:pt x="94" y="6"/>
                    <a:pt x="92" y="0"/>
                  </a:cubicBezTo>
                  <a:cubicBezTo>
                    <a:pt x="68" y="0"/>
                    <a:pt x="68" y="0"/>
                    <a:pt x="68" y="0"/>
                  </a:cubicBezTo>
                  <a:cubicBezTo>
                    <a:pt x="68" y="41"/>
                    <a:pt x="68" y="41"/>
                    <a:pt x="68" y="41"/>
                  </a:cubicBezTo>
                  <a:cubicBezTo>
                    <a:pt x="20" y="41"/>
                    <a:pt x="20" y="41"/>
                    <a:pt x="20" y="41"/>
                  </a:cubicBezTo>
                  <a:cubicBezTo>
                    <a:pt x="9" y="41"/>
                    <a:pt x="1" y="49"/>
                    <a:pt x="1" y="60"/>
                  </a:cubicBezTo>
                  <a:cubicBezTo>
                    <a:pt x="0" y="212"/>
                    <a:pt x="0" y="212"/>
                    <a:pt x="0" y="212"/>
                  </a:cubicBezTo>
                  <a:cubicBezTo>
                    <a:pt x="0" y="223"/>
                    <a:pt x="9" y="231"/>
                    <a:pt x="19" y="231"/>
                  </a:cubicBezTo>
                  <a:cubicBezTo>
                    <a:pt x="235" y="232"/>
                    <a:pt x="235" y="232"/>
                    <a:pt x="235" y="232"/>
                  </a:cubicBezTo>
                  <a:cubicBezTo>
                    <a:pt x="246" y="232"/>
                    <a:pt x="254" y="224"/>
                    <a:pt x="254" y="213"/>
                  </a:cubicBezTo>
                  <a:cubicBezTo>
                    <a:pt x="255" y="61"/>
                    <a:pt x="255" y="61"/>
                    <a:pt x="255" y="61"/>
                  </a:cubicBezTo>
                  <a:cubicBezTo>
                    <a:pt x="255" y="50"/>
                    <a:pt x="246" y="41"/>
                    <a:pt x="23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8" name="Freeform 27"/>
            <p:cNvSpPr>
              <a:spLocks/>
            </p:cNvSpPr>
            <p:nvPr/>
          </p:nvSpPr>
          <p:spPr bwMode="auto">
            <a:xfrm>
              <a:off x="1857375" y="1897063"/>
              <a:ext cx="417513" cy="1293813"/>
            </a:xfrm>
            <a:custGeom>
              <a:avLst/>
              <a:gdLst>
                <a:gd name="T0" fmla="*/ 34 w 111"/>
                <a:gd name="T1" fmla="*/ 344 h 344"/>
                <a:gd name="T2" fmla="*/ 35 w 111"/>
                <a:gd name="T3" fmla="*/ 344 h 344"/>
                <a:gd name="T4" fmla="*/ 65 w 111"/>
                <a:gd name="T5" fmla="*/ 310 h 344"/>
                <a:gd name="T6" fmla="*/ 64 w 111"/>
                <a:gd name="T7" fmla="*/ 263 h 344"/>
                <a:gd name="T8" fmla="*/ 102 w 111"/>
                <a:gd name="T9" fmla="*/ 52 h 344"/>
                <a:gd name="T10" fmla="*/ 102 w 111"/>
                <a:gd name="T11" fmla="*/ 52 h 344"/>
                <a:gd name="T12" fmla="*/ 102 w 111"/>
                <a:gd name="T13" fmla="*/ 52 h 344"/>
                <a:gd name="T14" fmla="*/ 102 w 111"/>
                <a:gd name="T15" fmla="*/ 52 h 344"/>
                <a:gd name="T16" fmla="*/ 90 w 111"/>
                <a:gd name="T17" fmla="*/ 9 h 344"/>
                <a:gd name="T18" fmla="*/ 47 w 111"/>
                <a:gd name="T19" fmla="*/ 20 h 344"/>
                <a:gd name="T20" fmla="*/ 0 w 111"/>
                <a:gd name="T21" fmla="*/ 263 h 344"/>
                <a:gd name="T22" fmla="*/ 2 w 111"/>
                <a:gd name="T23" fmla="*/ 314 h 344"/>
                <a:gd name="T24" fmla="*/ 34 w 111"/>
                <a:gd name="T25"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344">
                  <a:moveTo>
                    <a:pt x="34" y="344"/>
                  </a:moveTo>
                  <a:cubicBezTo>
                    <a:pt x="34" y="344"/>
                    <a:pt x="35" y="344"/>
                    <a:pt x="35" y="344"/>
                  </a:cubicBezTo>
                  <a:cubicBezTo>
                    <a:pt x="53" y="343"/>
                    <a:pt x="66" y="328"/>
                    <a:pt x="65" y="310"/>
                  </a:cubicBezTo>
                  <a:cubicBezTo>
                    <a:pt x="65" y="294"/>
                    <a:pt x="64" y="278"/>
                    <a:pt x="64" y="263"/>
                  </a:cubicBezTo>
                  <a:cubicBezTo>
                    <a:pt x="64" y="123"/>
                    <a:pt x="100" y="57"/>
                    <a:pt x="102" y="52"/>
                  </a:cubicBezTo>
                  <a:cubicBezTo>
                    <a:pt x="102" y="52"/>
                    <a:pt x="102" y="52"/>
                    <a:pt x="102" y="52"/>
                  </a:cubicBezTo>
                  <a:cubicBezTo>
                    <a:pt x="102" y="52"/>
                    <a:pt x="102" y="52"/>
                    <a:pt x="102" y="52"/>
                  </a:cubicBezTo>
                  <a:cubicBezTo>
                    <a:pt x="102" y="52"/>
                    <a:pt x="102" y="52"/>
                    <a:pt x="102" y="52"/>
                  </a:cubicBezTo>
                  <a:cubicBezTo>
                    <a:pt x="111" y="37"/>
                    <a:pt x="106" y="17"/>
                    <a:pt x="90" y="9"/>
                  </a:cubicBezTo>
                  <a:cubicBezTo>
                    <a:pt x="75" y="0"/>
                    <a:pt x="56" y="5"/>
                    <a:pt x="47" y="20"/>
                  </a:cubicBezTo>
                  <a:cubicBezTo>
                    <a:pt x="44" y="24"/>
                    <a:pt x="0" y="102"/>
                    <a:pt x="0" y="263"/>
                  </a:cubicBezTo>
                  <a:cubicBezTo>
                    <a:pt x="0" y="279"/>
                    <a:pt x="1" y="296"/>
                    <a:pt x="2" y="314"/>
                  </a:cubicBezTo>
                  <a:cubicBezTo>
                    <a:pt x="2" y="331"/>
                    <a:pt x="17" y="344"/>
                    <a:pt x="34" y="3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nvGrpSpPr>
          <p:cNvPr id="133" name="Group 132"/>
          <p:cNvGrpSpPr/>
          <p:nvPr/>
        </p:nvGrpSpPr>
        <p:grpSpPr>
          <a:xfrm>
            <a:off x="3748087" y="3054973"/>
            <a:ext cx="653654" cy="819150"/>
            <a:chOff x="2965450" y="3675063"/>
            <a:chExt cx="871538" cy="1092200"/>
          </a:xfrm>
          <a:solidFill>
            <a:schemeClr val="tx2"/>
          </a:solidFill>
        </p:grpSpPr>
        <p:sp>
          <p:nvSpPr>
            <p:cNvPr id="128" name="Freeform 31"/>
            <p:cNvSpPr>
              <a:spLocks/>
            </p:cNvSpPr>
            <p:nvPr/>
          </p:nvSpPr>
          <p:spPr bwMode="auto">
            <a:xfrm>
              <a:off x="3116263" y="4451350"/>
              <a:ext cx="334962" cy="315913"/>
            </a:xfrm>
            <a:custGeom>
              <a:avLst/>
              <a:gdLst>
                <a:gd name="T0" fmla="*/ 246 w 246"/>
                <a:gd name="T1" fmla="*/ 216 h 232"/>
                <a:gd name="T2" fmla="*/ 246 w 246"/>
                <a:gd name="T3" fmla="*/ 7 h 232"/>
                <a:gd name="T4" fmla="*/ 26 w 246"/>
                <a:gd name="T5" fmla="*/ 7 h 232"/>
                <a:gd name="T6" fmla="*/ 0 w 246"/>
                <a:gd name="T7" fmla="*/ 0 h 232"/>
                <a:gd name="T8" fmla="*/ 0 w 246"/>
                <a:gd name="T9" fmla="*/ 216 h 232"/>
                <a:gd name="T10" fmla="*/ 16 w 246"/>
                <a:gd name="T11" fmla="*/ 232 h 232"/>
                <a:gd name="T12" fmla="*/ 230 w 246"/>
                <a:gd name="T13" fmla="*/ 232 h 232"/>
                <a:gd name="T14" fmla="*/ 246 w 246"/>
                <a:gd name="T15" fmla="*/ 216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32">
                  <a:moveTo>
                    <a:pt x="246" y="216"/>
                  </a:moveTo>
                  <a:cubicBezTo>
                    <a:pt x="246" y="7"/>
                    <a:pt x="246" y="7"/>
                    <a:pt x="246" y="7"/>
                  </a:cubicBezTo>
                  <a:cubicBezTo>
                    <a:pt x="26" y="7"/>
                    <a:pt x="26" y="7"/>
                    <a:pt x="26" y="7"/>
                  </a:cubicBezTo>
                  <a:cubicBezTo>
                    <a:pt x="16" y="7"/>
                    <a:pt x="7" y="4"/>
                    <a:pt x="0" y="0"/>
                  </a:cubicBezTo>
                  <a:cubicBezTo>
                    <a:pt x="0" y="216"/>
                    <a:pt x="0" y="216"/>
                    <a:pt x="0" y="216"/>
                  </a:cubicBezTo>
                  <a:cubicBezTo>
                    <a:pt x="0" y="225"/>
                    <a:pt x="7" y="232"/>
                    <a:pt x="16" y="232"/>
                  </a:cubicBezTo>
                  <a:cubicBezTo>
                    <a:pt x="230" y="232"/>
                    <a:pt x="230" y="232"/>
                    <a:pt x="230" y="232"/>
                  </a:cubicBezTo>
                  <a:cubicBezTo>
                    <a:pt x="239" y="232"/>
                    <a:pt x="246" y="225"/>
                    <a:pt x="246"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9" name="Freeform 32"/>
            <p:cNvSpPr>
              <a:spLocks/>
            </p:cNvSpPr>
            <p:nvPr/>
          </p:nvSpPr>
          <p:spPr bwMode="auto">
            <a:xfrm>
              <a:off x="3475038" y="3997325"/>
              <a:ext cx="334962" cy="239713"/>
            </a:xfrm>
            <a:custGeom>
              <a:avLst/>
              <a:gdLst>
                <a:gd name="T0" fmla="*/ 16 w 246"/>
                <a:gd name="T1" fmla="*/ 99 h 175"/>
                <a:gd name="T2" fmla="*/ 16 w 246"/>
                <a:gd name="T3" fmla="*/ 16 h 175"/>
                <a:gd name="T4" fmla="*/ 218 w 246"/>
                <a:gd name="T5" fmla="*/ 16 h 175"/>
                <a:gd name="T6" fmla="*/ 218 w 246"/>
                <a:gd name="T7" fmla="*/ 144 h 175"/>
                <a:gd name="T8" fmla="*/ 73 w 246"/>
                <a:gd name="T9" fmla="*/ 144 h 175"/>
                <a:gd name="T10" fmla="*/ 64 w 246"/>
                <a:gd name="T11" fmla="*/ 163 h 175"/>
                <a:gd name="T12" fmla="*/ 50 w 246"/>
                <a:gd name="T13" fmla="*/ 175 h 175"/>
                <a:gd name="T14" fmla="*/ 246 w 246"/>
                <a:gd name="T15" fmla="*/ 175 h 175"/>
                <a:gd name="T16" fmla="*/ 246 w 246"/>
                <a:gd name="T17" fmla="*/ 156 h 175"/>
                <a:gd name="T18" fmla="*/ 234 w 246"/>
                <a:gd name="T19" fmla="*/ 156 h 175"/>
                <a:gd name="T20" fmla="*/ 234 w 246"/>
                <a:gd name="T21" fmla="*/ 0 h 175"/>
                <a:gd name="T22" fmla="*/ 0 w 246"/>
                <a:gd name="T23" fmla="*/ 0 h 175"/>
                <a:gd name="T24" fmla="*/ 0 w 246"/>
                <a:gd name="T25" fmla="*/ 98 h 175"/>
                <a:gd name="T26" fmla="*/ 15 w 246"/>
                <a:gd name="T27" fmla="*/ 99 h 175"/>
                <a:gd name="T28" fmla="*/ 16 w 246"/>
                <a:gd name="T29" fmla="*/ 9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75">
                  <a:moveTo>
                    <a:pt x="16" y="99"/>
                  </a:moveTo>
                  <a:cubicBezTo>
                    <a:pt x="16" y="16"/>
                    <a:pt x="16" y="16"/>
                    <a:pt x="16" y="16"/>
                  </a:cubicBezTo>
                  <a:cubicBezTo>
                    <a:pt x="218" y="16"/>
                    <a:pt x="218" y="16"/>
                    <a:pt x="218" y="16"/>
                  </a:cubicBezTo>
                  <a:cubicBezTo>
                    <a:pt x="218" y="144"/>
                    <a:pt x="218" y="144"/>
                    <a:pt x="218" y="144"/>
                  </a:cubicBezTo>
                  <a:cubicBezTo>
                    <a:pt x="73" y="144"/>
                    <a:pt x="73" y="144"/>
                    <a:pt x="73" y="144"/>
                  </a:cubicBezTo>
                  <a:cubicBezTo>
                    <a:pt x="72" y="151"/>
                    <a:pt x="69" y="158"/>
                    <a:pt x="64" y="163"/>
                  </a:cubicBezTo>
                  <a:cubicBezTo>
                    <a:pt x="60" y="168"/>
                    <a:pt x="55" y="172"/>
                    <a:pt x="50" y="175"/>
                  </a:cubicBezTo>
                  <a:cubicBezTo>
                    <a:pt x="246" y="175"/>
                    <a:pt x="246" y="175"/>
                    <a:pt x="246" y="175"/>
                  </a:cubicBezTo>
                  <a:cubicBezTo>
                    <a:pt x="246" y="156"/>
                    <a:pt x="246" y="156"/>
                    <a:pt x="246" y="156"/>
                  </a:cubicBezTo>
                  <a:cubicBezTo>
                    <a:pt x="234" y="156"/>
                    <a:pt x="234" y="156"/>
                    <a:pt x="234" y="156"/>
                  </a:cubicBezTo>
                  <a:cubicBezTo>
                    <a:pt x="234" y="0"/>
                    <a:pt x="234" y="0"/>
                    <a:pt x="234" y="0"/>
                  </a:cubicBezTo>
                  <a:cubicBezTo>
                    <a:pt x="0" y="0"/>
                    <a:pt x="0" y="0"/>
                    <a:pt x="0" y="0"/>
                  </a:cubicBezTo>
                  <a:cubicBezTo>
                    <a:pt x="0" y="98"/>
                    <a:pt x="0" y="98"/>
                    <a:pt x="0" y="98"/>
                  </a:cubicBezTo>
                  <a:cubicBezTo>
                    <a:pt x="5" y="99"/>
                    <a:pt x="10" y="99"/>
                    <a:pt x="15" y="99"/>
                  </a:cubicBezTo>
                  <a:cubicBezTo>
                    <a:pt x="16" y="99"/>
                    <a:pt x="16" y="99"/>
                    <a:pt x="16"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0" name="Freeform 33"/>
            <p:cNvSpPr>
              <a:spLocks/>
            </p:cNvSpPr>
            <p:nvPr/>
          </p:nvSpPr>
          <p:spPr bwMode="auto">
            <a:xfrm>
              <a:off x="3389313" y="4264025"/>
              <a:ext cx="447675" cy="61913"/>
            </a:xfrm>
            <a:custGeom>
              <a:avLst/>
              <a:gdLst>
                <a:gd name="T0" fmla="*/ 122 w 329"/>
                <a:gd name="T1" fmla="*/ 29 h 46"/>
                <a:gd name="T2" fmla="*/ 163 w 329"/>
                <a:gd name="T3" fmla="*/ 46 h 46"/>
                <a:gd name="T4" fmla="*/ 163 w 329"/>
                <a:gd name="T5" fmla="*/ 46 h 46"/>
                <a:gd name="T6" fmla="*/ 329 w 329"/>
                <a:gd name="T7" fmla="*/ 46 h 46"/>
                <a:gd name="T8" fmla="*/ 329 w 329"/>
                <a:gd name="T9" fmla="*/ 0 h 46"/>
                <a:gd name="T10" fmla="*/ 0 w 329"/>
                <a:gd name="T11" fmla="*/ 0 h 46"/>
                <a:gd name="T12" fmla="*/ 0 w 329"/>
                <a:gd name="T13" fmla="*/ 29 h 46"/>
                <a:gd name="T14" fmla="*/ 122 w 329"/>
                <a:gd name="T15" fmla="*/ 29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46">
                  <a:moveTo>
                    <a:pt x="122" y="29"/>
                  </a:moveTo>
                  <a:cubicBezTo>
                    <a:pt x="137" y="29"/>
                    <a:pt x="152" y="35"/>
                    <a:pt x="163" y="46"/>
                  </a:cubicBezTo>
                  <a:cubicBezTo>
                    <a:pt x="163" y="46"/>
                    <a:pt x="163" y="46"/>
                    <a:pt x="163" y="46"/>
                  </a:cubicBezTo>
                  <a:cubicBezTo>
                    <a:pt x="329" y="46"/>
                    <a:pt x="329" y="46"/>
                    <a:pt x="329" y="46"/>
                  </a:cubicBezTo>
                  <a:cubicBezTo>
                    <a:pt x="329" y="0"/>
                    <a:pt x="329" y="0"/>
                    <a:pt x="329" y="0"/>
                  </a:cubicBezTo>
                  <a:cubicBezTo>
                    <a:pt x="0" y="0"/>
                    <a:pt x="0" y="0"/>
                    <a:pt x="0" y="0"/>
                  </a:cubicBezTo>
                  <a:cubicBezTo>
                    <a:pt x="0" y="29"/>
                    <a:pt x="0" y="29"/>
                    <a:pt x="0" y="29"/>
                  </a:cubicBezTo>
                  <a:lnTo>
                    <a:pt x="122"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1" name="Freeform 34"/>
            <p:cNvSpPr>
              <a:spLocks/>
            </p:cNvSpPr>
            <p:nvPr/>
          </p:nvSpPr>
          <p:spPr bwMode="auto">
            <a:xfrm>
              <a:off x="3127375" y="3675063"/>
              <a:ext cx="244475" cy="215900"/>
            </a:xfrm>
            <a:custGeom>
              <a:avLst/>
              <a:gdLst>
                <a:gd name="T0" fmla="*/ 180 w 180"/>
                <a:gd name="T1" fmla="*/ 90 h 159"/>
                <a:gd name="T2" fmla="*/ 90 w 180"/>
                <a:gd name="T3" fmla="*/ 0 h 159"/>
                <a:gd name="T4" fmla="*/ 0 w 180"/>
                <a:gd name="T5" fmla="*/ 90 h 159"/>
                <a:gd name="T6" fmla="*/ 32 w 180"/>
                <a:gd name="T7" fmla="*/ 159 h 159"/>
                <a:gd name="T8" fmla="*/ 148 w 180"/>
                <a:gd name="T9" fmla="*/ 159 h 159"/>
                <a:gd name="T10" fmla="*/ 180 w 180"/>
                <a:gd name="T11" fmla="*/ 90 h 159"/>
              </a:gdLst>
              <a:ahLst/>
              <a:cxnLst>
                <a:cxn ang="0">
                  <a:pos x="T0" y="T1"/>
                </a:cxn>
                <a:cxn ang="0">
                  <a:pos x="T2" y="T3"/>
                </a:cxn>
                <a:cxn ang="0">
                  <a:pos x="T4" y="T5"/>
                </a:cxn>
                <a:cxn ang="0">
                  <a:pos x="T6" y="T7"/>
                </a:cxn>
                <a:cxn ang="0">
                  <a:pos x="T8" y="T9"/>
                </a:cxn>
                <a:cxn ang="0">
                  <a:pos x="T10" y="T11"/>
                </a:cxn>
              </a:cxnLst>
              <a:rect l="0" t="0" r="r" b="b"/>
              <a:pathLst>
                <a:path w="180" h="159">
                  <a:moveTo>
                    <a:pt x="180" y="90"/>
                  </a:moveTo>
                  <a:cubicBezTo>
                    <a:pt x="180" y="41"/>
                    <a:pt x="140" y="0"/>
                    <a:pt x="90" y="0"/>
                  </a:cubicBezTo>
                  <a:cubicBezTo>
                    <a:pt x="40" y="0"/>
                    <a:pt x="0" y="41"/>
                    <a:pt x="0" y="90"/>
                  </a:cubicBezTo>
                  <a:cubicBezTo>
                    <a:pt x="0" y="118"/>
                    <a:pt x="12" y="143"/>
                    <a:pt x="32" y="159"/>
                  </a:cubicBezTo>
                  <a:cubicBezTo>
                    <a:pt x="148" y="159"/>
                    <a:pt x="148" y="159"/>
                    <a:pt x="148" y="159"/>
                  </a:cubicBezTo>
                  <a:cubicBezTo>
                    <a:pt x="167" y="143"/>
                    <a:pt x="180" y="118"/>
                    <a:pt x="18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2" name="Freeform 35"/>
            <p:cNvSpPr>
              <a:spLocks/>
            </p:cNvSpPr>
            <p:nvPr/>
          </p:nvSpPr>
          <p:spPr bwMode="auto">
            <a:xfrm>
              <a:off x="2965450" y="3902075"/>
              <a:ext cx="657225" cy="854075"/>
            </a:xfrm>
            <a:custGeom>
              <a:avLst/>
              <a:gdLst>
                <a:gd name="T0" fmla="*/ 79 w 483"/>
                <a:gd name="T1" fmla="*/ 154 h 626"/>
                <a:gd name="T2" fmla="*/ 66 w 483"/>
                <a:gd name="T3" fmla="*/ 139 h 626"/>
                <a:gd name="T4" fmla="*/ 66 w 483"/>
                <a:gd name="T5" fmla="*/ 139 h 626"/>
                <a:gd name="T6" fmla="*/ 64 w 483"/>
                <a:gd name="T7" fmla="*/ 132 h 626"/>
                <a:gd name="T8" fmla="*/ 64 w 483"/>
                <a:gd name="T9" fmla="*/ 130 h 626"/>
                <a:gd name="T10" fmla="*/ 70 w 483"/>
                <a:gd name="T11" fmla="*/ 109 h 626"/>
                <a:gd name="T12" fmla="*/ 87 w 483"/>
                <a:gd name="T13" fmla="*/ 87 h 626"/>
                <a:gd name="T14" fmla="*/ 87 w 483"/>
                <a:gd name="T15" fmla="*/ 352 h 626"/>
                <a:gd name="T16" fmla="*/ 87 w 483"/>
                <a:gd name="T17" fmla="*/ 352 h 626"/>
                <a:gd name="T18" fmla="*/ 137 w 483"/>
                <a:gd name="T19" fmla="*/ 402 h 626"/>
                <a:gd name="T20" fmla="*/ 383 w 483"/>
                <a:gd name="T21" fmla="*/ 402 h 626"/>
                <a:gd name="T22" fmla="*/ 383 w 483"/>
                <a:gd name="T23" fmla="*/ 576 h 626"/>
                <a:gd name="T24" fmla="*/ 433 w 483"/>
                <a:gd name="T25" fmla="*/ 626 h 626"/>
                <a:gd name="T26" fmla="*/ 483 w 483"/>
                <a:gd name="T27" fmla="*/ 576 h 626"/>
                <a:gd name="T28" fmla="*/ 483 w 483"/>
                <a:gd name="T29" fmla="*/ 352 h 626"/>
                <a:gd name="T30" fmla="*/ 468 w 483"/>
                <a:gd name="T31" fmla="*/ 316 h 626"/>
                <a:gd name="T32" fmla="*/ 433 w 483"/>
                <a:gd name="T33" fmla="*/ 302 h 626"/>
                <a:gd name="T34" fmla="*/ 303 w 483"/>
                <a:gd name="T35" fmla="*/ 302 h 626"/>
                <a:gd name="T36" fmla="*/ 303 w 483"/>
                <a:gd name="T37" fmla="*/ 214 h 626"/>
                <a:gd name="T38" fmla="*/ 347 w 483"/>
                <a:gd name="T39" fmla="*/ 236 h 626"/>
                <a:gd name="T40" fmla="*/ 390 w 483"/>
                <a:gd name="T41" fmla="*/ 241 h 626"/>
                <a:gd name="T42" fmla="*/ 411 w 483"/>
                <a:gd name="T43" fmla="*/ 240 h 626"/>
                <a:gd name="T44" fmla="*/ 439 w 483"/>
                <a:gd name="T45" fmla="*/ 205 h 626"/>
                <a:gd name="T46" fmla="*/ 404 w 483"/>
                <a:gd name="T47" fmla="*/ 176 h 626"/>
                <a:gd name="T48" fmla="*/ 390 w 483"/>
                <a:gd name="T49" fmla="*/ 177 h 626"/>
                <a:gd name="T50" fmla="*/ 362 w 483"/>
                <a:gd name="T51" fmla="*/ 174 h 626"/>
                <a:gd name="T52" fmla="*/ 348 w 483"/>
                <a:gd name="T53" fmla="*/ 168 h 626"/>
                <a:gd name="T54" fmla="*/ 336 w 483"/>
                <a:gd name="T55" fmla="*/ 137 h 626"/>
                <a:gd name="T56" fmla="*/ 332 w 483"/>
                <a:gd name="T57" fmla="*/ 67 h 626"/>
                <a:gd name="T58" fmla="*/ 325 w 483"/>
                <a:gd name="T59" fmla="*/ 30 h 626"/>
                <a:gd name="T60" fmla="*/ 310 w 483"/>
                <a:gd name="T61" fmla="*/ 10 h 626"/>
                <a:gd name="T62" fmla="*/ 282 w 483"/>
                <a:gd name="T63" fmla="*/ 0 h 626"/>
                <a:gd name="T64" fmla="*/ 278 w 483"/>
                <a:gd name="T65" fmla="*/ 1 h 626"/>
                <a:gd name="T66" fmla="*/ 272 w 483"/>
                <a:gd name="T67" fmla="*/ 0 h 626"/>
                <a:gd name="T68" fmla="*/ 118 w 483"/>
                <a:gd name="T69" fmla="*/ 0 h 626"/>
                <a:gd name="T70" fmla="*/ 111 w 483"/>
                <a:gd name="T71" fmla="*/ 1 h 626"/>
                <a:gd name="T72" fmla="*/ 78 w 483"/>
                <a:gd name="T73" fmla="*/ 13 h 626"/>
                <a:gd name="T74" fmla="*/ 27 w 483"/>
                <a:gd name="T75" fmla="*/ 59 h 626"/>
                <a:gd name="T76" fmla="*/ 0 w 483"/>
                <a:gd name="T77" fmla="*/ 130 h 626"/>
                <a:gd name="T78" fmla="*/ 0 w 483"/>
                <a:gd name="T79" fmla="*/ 135 h 626"/>
                <a:gd name="T80" fmla="*/ 6 w 483"/>
                <a:gd name="T81" fmla="*/ 161 h 626"/>
                <a:gd name="T82" fmla="*/ 6 w 483"/>
                <a:gd name="T83" fmla="*/ 162 h 626"/>
                <a:gd name="T84" fmla="*/ 6 w 483"/>
                <a:gd name="T85" fmla="*/ 162 h 626"/>
                <a:gd name="T86" fmla="*/ 53 w 483"/>
                <a:gd name="T87" fmla="*/ 214 h 626"/>
                <a:gd name="T88" fmla="*/ 79 w 483"/>
                <a:gd name="T89" fmla="*/ 227 h 626"/>
                <a:gd name="T90" fmla="*/ 79 w 483"/>
                <a:gd name="T91" fmla="*/ 15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3" h="626">
                  <a:moveTo>
                    <a:pt x="79" y="154"/>
                  </a:moveTo>
                  <a:cubicBezTo>
                    <a:pt x="71" y="148"/>
                    <a:pt x="68" y="143"/>
                    <a:pt x="66" y="139"/>
                  </a:cubicBezTo>
                  <a:cubicBezTo>
                    <a:pt x="66" y="139"/>
                    <a:pt x="66" y="139"/>
                    <a:pt x="66" y="139"/>
                  </a:cubicBezTo>
                  <a:cubicBezTo>
                    <a:pt x="65" y="137"/>
                    <a:pt x="65" y="134"/>
                    <a:pt x="64" y="132"/>
                  </a:cubicBezTo>
                  <a:cubicBezTo>
                    <a:pt x="64" y="131"/>
                    <a:pt x="64" y="131"/>
                    <a:pt x="64" y="130"/>
                  </a:cubicBezTo>
                  <a:cubicBezTo>
                    <a:pt x="64" y="125"/>
                    <a:pt x="66" y="117"/>
                    <a:pt x="70" y="109"/>
                  </a:cubicBezTo>
                  <a:cubicBezTo>
                    <a:pt x="74" y="102"/>
                    <a:pt x="80" y="94"/>
                    <a:pt x="87" y="87"/>
                  </a:cubicBezTo>
                  <a:cubicBezTo>
                    <a:pt x="87" y="352"/>
                    <a:pt x="87" y="352"/>
                    <a:pt x="87" y="352"/>
                  </a:cubicBezTo>
                  <a:cubicBezTo>
                    <a:pt x="87" y="352"/>
                    <a:pt x="87" y="352"/>
                    <a:pt x="87" y="352"/>
                  </a:cubicBezTo>
                  <a:cubicBezTo>
                    <a:pt x="87" y="379"/>
                    <a:pt x="109" y="402"/>
                    <a:pt x="137" y="402"/>
                  </a:cubicBezTo>
                  <a:cubicBezTo>
                    <a:pt x="383" y="402"/>
                    <a:pt x="383" y="402"/>
                    <a:pt x="383" y="402"/>
                  </a:cubicBezTo>
                  <a:cubicBezTo>
                    <a:pt x="383" y="576"/>
                    <a:pt x="383" y="576"/>
                    <a:pt x="383" y="576"/>
                  </a:cubicBezTo>
                  <a:cubicBezTo>
                    <a:pt x="383" y="603"/>
                    <a:pt x="405" y="626"/>
                    <a:pt x="433" y="626"/>
                  </a:cubicBezTo>
                  <a:cubicBezTo>
                    <a:pt x="460" y="626"/>
                    <a:pt x="483" y="603"/>
                    <a:pt x="483" y="576"/>
                  </a:cubicBezTo>
                  <a:cubicBezTo>
                    <a:pt x="483" y="352"/>
                    <a:pt x="483" y="352"/>
                    <a:pt x="483" y="352"/>
                  </a:cubicBezTo>
                  <a:cubicBezTo>
                    <a:pt x="483" y="339"/>
                    <a:pt x="477" y="326"/>
                    <a:pt x="468" y="316"/>
                  </a:cubicBezTo>
                  <a:cubicBezTo>
                    <a:pt x="459" y="307"/>
                    <a:pt x="446" y="302"/>
                    <a:pt x="433" y="302"/>
                  </a:cubicBezTo>
                  <a:cubicBezTo>
                    <a:pt x="303" y="302"/>
                    <a:pt x="303" y="302"/>
                    <a:pt x="303" y="302"/>
                  </a:cubicBezTo>
                  <a:cubicBezTo>
                    <a:pt x="303" y="214"/>
                    <a:pt x="303" y="214"/>
                    <a:pt x="303" y="214"/>
                  </a:cubicBezTo>
                  <a:cubicBezTo>
                    <a:pt x="317" y="227"/>
                    <a:pt x="333" y="233"/>
                    <a:pt x="347" y="236"/>
                  </a:cubicBezTo>
                  <a:cubicBezTo>
                    <a:pt x="363" y="240"/>
                    <a:pt x="378" y="241"/>
                    <a:pt x="390" y="241"/>
                  </a:cubicBezTo>
                  <a:cubicBezTo>
                    <a:pt x="402" y="241"/>
                    <a:pt x="410" y="240"/>
                    <a:pt x="411" y="240"/>
                  </a:cubicBezTo>
                  <a:cubicBezTo>
                    <a:pt x="428" y="238"/>
                    <a:pt x="441" y="222"/>
                    <a:pt x="439" y="205"/>
                  </a:cubicBezTo>
                  <a:cubicBezTo>
                    <a:pt x="437" y="187"/>
                    <a:pt x="421" y="175"/>
                    <a:pt x="404" y="176"/>
                  </a:cubicBezTo>
                  <a:cubicBezTo>
                    <a:pt x="403" y="177"/>
                    <a:pt x="397" y="177"/>
                    <a:pt x="390" y="177"/>
                  </a:cubicBezTo>
                  <a:cubicBezTo>
                    <a:pt x="381" y="177"/>
                    <a:pt x="370" y="176"/>
                    <a:pt x="362" y="174"/>
                  </a:cubicBezTo>
                  <a:cubicBezTo>
                    <a:pt x="353" y="172"/>
                    <a:pt x="348" y="169"/>
                    <a:pt x="348" y="168"/>
                  </a:cubicBezTo>
                  <a:cubicBezTo>
                    <a:pt x="342" y="161"/>
                    <a:pt x="338" y="151"/>
                    <a:pt x="336" y="137"/>
                  </a:cubicBezTo>
                  <a:cubicBezTo>
                    <a:pt x="332" y="116"/>
                    <a:pt x="333" y="90"/>
                    <a:pt x="332" y="67"/>
                  </a:cubicBezTo>
                  <a:cubicBezTo>
                    <a:pt x="331" y="55"/>
                    <a:pt x="331" y="43"/>
                    <a:pt x="325" y="30"/>
                  </a:cubicBezTo>
                  <a:cubicBezTo>
                    <a:pt x="322" y="23"/>
                    <a:pt x="318" y="16"/>
                    <a:pt x="310" y="10"/>
                  </a:cubicBezTo>
                  <a:cubicBezTo>
                    <a:pt x="302" y="3"/>
                    <a:pt x="291" y="0"/>
                    <a:pt x="282" y="0"/>
                  </a:cubicBezTo>
                  <a:cubicBezTo>
                    <a:pt x="281" y="0"/>
                    <a:pt x="279" y="0"/>
                    <a:pt x="278" y="1"/>
                  </a:cubicBezTo>
                  <a:cubicBezTo>
                    <a:pt x="276" y="0"/>
                    <a:pt x="274" y="0"/>
                    <a:pt x="272" y="0"/>
                  </a:cubicBezTo>
                  <a:cubicBezTo>
                    <a:pt x="118" y="0"/>
                    <a:pt x="118" y="0"/>
                    <a:pt x="118" y="0"/>
                  </a:cubicBezTo>
                  <a:cubicBezTo>
                    <a:pt x="115" y="0"/>
                    <a:pt x="113" y="1"/>
                    <a:pt x="111" y="1"/>
                  </a:cubicBezTo>
                  <a:cubicBezTo>
                    <a:pt x="98" y="3"/>
                    <a:pt x="88" y="7"/>
                    <a:pt x="78" y="13"/>
                  </a:cubicBezTo>
                  <a:cubicBezTo>
                    <a:pt x="60" y="24"/>
                    <a:pt x="42" y="39"/>
                    <a:pt x="27" y="59"/>
                  </a:cubicBezTo>
                  <a:cubicBezTo>
                    <a:pt x="13" y="78"/>
                    <a:pt x="1" y="102"/>
                    <a:pt x="0" y="130"/>
                  </a:cubicBezTo>
                  <a:cubicBezTo>
                    <a:pt x="0" y="132"/>
                    <a:pt x="0" y="133"/>
                    <a:pt x="0" y="135"/>
                  </a:cubicBezTo>
                  <a:cubicBezTo>
                    <a:pt x="1" y="143"/>
                    <a:pt x="3" y="152"/>
                    <a:pt x="6" y="161"/>
                  </a:cubicBezTo>
                  <a:cubicBezTo>
                    <a:pt x="6" y="161"/>
                    <a:pt x="6" y="161"/>
                    <a:pt x="6" y="162"/>
                  </a:cubicBezTo>
                  <a:cubicBezTo>
                    <a:pt x="6" y="162"/>
                    <a:pt x="6" y="162"/>
                    <a:pt x="6" y="162"/>
                  </a:cubicBezTo>
                  <a:cubicBezTo>
                    <a:pt x="14" y="183"/>
                    <a:pt x="31" y="201"/>
                    <a:pt x="53" y="214"/>
                  </a:cubicBezTo>
                  <a:cubicBezTo>
                    <a:pt x="61" y="219"/>
                    <a:pt x="69" y="223"/>
                    <a:pt x="79" y="227"/>
                  </a:cubicBezTo>
                  <a:lnTo>
                    <a:pt x="7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nvGrpSpPr>
          <p:cNvPr id="5" name="Group 4"/>
          <p:cNvGrpSpPr/>
          <p:nvPr/>
        </p:nvGrpSpPr>
        <p:grpSpPr>
          <a:xfrm>
            <a:off x="2147889" y="3011505"/>
            <a:ext cx="555297" cy="1111460"/>
            <a:chOff x="831851" y="3744104"/>
            <a:chExt cx="740396" cy="1481947"/>
          </a:xfrm>
        </p:grpSpPr>
        <p:grpSp>
          <p:nvGrpSpPr>
            <p:cNvPr id="139" name="Group 138"/>
            <p:cNvGrpSpPr/>
            <p:nvPr/>
          </p:nvGrpSpPr>
          <p:grpSpPr>
            <a:xfrm>
              <a:off x="831851" y="4159251"/>
              <a:ext cx="577850" cy="1066800"/>
              <a:chOff x="831851" y="4159251"/>
              <a:chExt cx="577850" cy="1066800"/>
            </a:xfrm>
            <a:solidFill>
              <a:schemeClr val="tx2"/>
            </a:solidFill>
          </p:grpSpPr>
          <p:sp>
            <p:nvSpPr>
              <p:cNvPr id="137" name="Oval 39"/>
              <p:cNvSpPr>
                <a:spLocks noChangeArrowheads="1"/>
              </p:cNvSpPr>
              <p:nvPr/>
            </p:nvSpPr>
            <p:spPr bwMode="auto">
              <a:xfrm>
                <a:off x="969963" y="4159251"/>
                <a:ext cx="217488"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8" name="Freeform 40"/>
              <p:cNvSpPr>
                <a:spLocks noEditPoints="1"/>
              </p:cNvSpPr>
              <p:nvPr/>
            </p:nvSpPr>
            <p:spPr bwMode="auto">
              <a:xfrm>
                <a:off x="831851" y="4227513"/>
                <a:ext cx="577850" cy="998538"/>
              </a:xfrm>
              <a:custGeom>
                <a:avLst/>
                <a:gdLst>
                  <a:gd name="T0" fmla="*/ 113 w 117"/>
                  <a:gd name="T1" fmla="*/ 2 h 205"/>
                  <a:gd name="T2" fmla="*/ 112 w 117"/>
                  <a:gd name="T3" fmla="*/ 1 h 205"/>
                  <a:gd name="T4" fmla="*/ 107 w 117"/>
                  <a:gd name="T5" fmla="*/ 0 h 205"/>
                  <a:gd name="T6" fmla="*/ 97 w 117"/>
                  <a:gd name="T7" fmla="*/ 10 h 205"/>
                  <a:gd name="T8" fmla="*/ 97 w 117"/>
                  <a:gd name="T9" fmla="*/ 12 h 205"/>
                  <a:gd name="T10" fmla="*/ 79 w 117"/>
                  <a:gd name="T11" fmla="*/ 32 h 205"/>
                  <a:gd name="T12" fmla="*/ 79 w 117"/>
                  <a:gd name="T13" fmla="*/ 32 h 205"/>
                  <a:gd name="T14" fmla="*/ 77 w 117"/>
                  <a:gd name="T15" fmla="*/ 32 h 205"/>
                  <a:gd name="T16" fmla="*/ 24 w 117"/>
                  <a:gd name="T17" fmla="*/ 32 h 205"/>
                  <a:gd name="T18" fmla="*/ 21 w 117"/>
                  <a:gd name="T19" fmla="*/ 32 h 205"/>
                  <a:gd name="T20" fmla="*/ 21 w 117"/>
                  <a:gd name="T21" fmla="*/ 32 h 205"/>
                  <a:gd name="T22" fmla="*/ 0 w 117"/>
                  <a:gd name="T23" fmla="*/ 56 h 205"/>
                  <a:gd name="T24" fmla="*/ 0 w 117"/>
                  <a:gd name="T25" fmla="*/ 112 h 205"/>
                  <a:gd name="T26" fmla="*/ 0 w 117"/>
                  <a:gd name="T27" fmla="*/ 114 h 205"/>
                  <a:gd name="T28" fmla="*/ 21 w 117"/>
                  <a:gd name="T29" fmla="*/ 113 h 205"/>
                  <a:gd name="T30" fmla="*/ 21 w 117"/>
                  <a:gd name="T31" fmla="*/ 112 h 205"/>
                  <a:gd name="T32" fmla="*/ 21 w 117"/>
                  <a:gd name="T33" fmla="*/ 101 h 205"/>
                  <a:gd name="T34" fmla="*/ 24 w 117"/>
                  <a:gd name="T35" fmla="*/ 53 h 205"/>
                  <a:gd name="T36" fmla="*/ 24 w 117"/>
                  <a:gd name="T37" fmla="*/ 96 h 205"/>
                  <a:gd name="T38" fmla="*/ 36 w 117"/>
                  <a:gd name="T39" fmla="*/ 205 h 205"/>
                  <a:gd name="T40" fmla="*/ 48 w 117"/>
                  <a:gd name="T41" fmla="*/ 123 h 205"/>
                  <a:gd name="T42" fmla="*/ 50 w 117"/>
                  <a:gd name="T43" fmla="*/ 123 h 205"/>
                  <a:gd name="T44" fmla="*/ 53 w 117"/>
                  <a:gd name="T45" fmla="*/ 123 h 205"/>
                  <a:gd name="T46" fmla="*/ 65 w 117"/>
                  <a:gd name="T47" fmla="*/ 205 h 205"/>
                  <a:gd name="T48" fmla="*/ 77 w 117"/>
                  <a:gd name="T49" fmla="*/ 96 h 205"/>
                  <a:gd name="T50" fmla="*/ 77 w 117"/>
                  <a:gd name="T51" fmla="*/ 53 h 205"/>
                  <a:gd name="T52" fmla="*/ 82 w 117"/>
                  <a:gd name="T53" fmla="*/ 53 h 205"/>
                  <a:gd name="T54" fmla="*/ 106 w 117"/>
                  <a:gd name="T55" fmla="*/ 53 h 205"/>
                  <a:gd name="T56" fmla="*/ 117 w 117"/>
                  <a:gd name="T57" fmla="*/ 43 h 205"/>
                  <a:gd name="T58" fmla="*/ 117 w 117"/>
                  <a:gd name="T59" fmla="*/ 12 h 205"/>
                  <a:gd name="T60" fmla="*/ 47 w 117"/>
                  <a:gd name="T61" fmla="*/ 42 h 205"/>
                  <a:gd name="T62" fmla="*/ 54 w 117"/>
                  <a:gd name="T63" fmla="*/ 42 h 205"/>
                  <a:gd name="T64" fmla="*/ 53 w 117"/>
                  <a:gd name="T65" fmla="*/ 52 h 205"/>
                  <a:gd name="T66" fmla="*/ 48 w 117"/>
                  <a:gd name="T67" fmla="*/ 52 h 205"/>
                  <a:gd name="T68" fmla="*/ 47 w 117"/>
                  <a:gd name="T69" fmla="*/ 42 h 205"/>
                  <a:gd name="T70" fmla="*/ 44 w 117"/>
                  <a:gd name="T71" fmla="*/ 83 h 205"/>
                  <a:gd name="T72" fmla="*/ 50 w 117"/>
                  <a:gd name="T73" fmla="*/ 53 h 205"/>
                  <a:gd name="T74" fmla="*/ 53 w 117"/>
                  <a:gd name="T75" fmla="*/ 53 h 205"/>
                  <a:gd name="T76" fmla="*/ 50 w 117"/>
                  <a:gd name="T77" fmla="*/ 9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7" h="205">
                    <a:moveTo>
                      <a:pt x="117" y="10"/>
                    </a:moveTo>
                    <a:cubicBezTo>
                      <a:pt x="117" y="7"/>
                      <a:pt x="115" y="4"/>
                      <a:pt x="113" y="2"/>
                    </a:cubicBezTo>
                    <a:cubicBezTo>
                      <a:pt x="113" y="2"/>
                      <a:pt x="113" y="2"/>
                      <a:pt x="113" y="2"/>
                    </a:cubicBezTo>
                    <a:cubicBezTo>
                      <a:pt x="112" y="2"/>
                      <a:pt x="112" y="1"/>
                      <a:pt x="112" y="1"/>
                    </a:cubicBezTo>
                    <a:cubicBezTo>
                      <a:pt x="111" y="0"/>
                      <a:pt x="109" y="0"/>
                      <a:pt x="107" y="0"/>
                    </a:cubicBezTo>
                    <a:cubicBezTo>
                      <a:pt x="107" y="0"/>
                      <a:pt x="107" y="0"/>
                      <a:pt x="107" y="0"/>
                    </a:cubicBezTo>
                    <a:cubicBezTo>
                      <a:pt x="107" y="0"/>
                      <a:pt x="107" y="0"/>
                      <a:pt x="107" y="0"/>
                    </a:cubicBezTo>
                    <a:cubicBezTo>
                      <a:pt x="101" y="0"/>
                      <a:pt x="97" y="5"/>
                      <a:pt x="97" y="10"/>
                    </a:cubicBezTo>
                    <a:cubicBezTo>
                      <a:pt x="97" y="12"/>
                      <a:pt x="97" y="12"/>
                      <a:pt x="97" y="12"/>
                    </a:cubicBezTo>
                    <a:cubicBezTo>
                      <a:pt x="97" y="12"/>
                      <a:pt x="97" y="12"/>
                      <a:pt x="97" y="12"/>
                    </a:cubicBezTo>
                    <a:cubicBezTo>
                      <a:pt x="97" y="32"/>
                      <a:pt x="97" y="32"/>
                      <a:pt x="97" y="32"/>
                    </a:cubicBezTo>
                    <a:cubicBezTo>
                      <a:pt x="79" y="32"/>
                      <a:pt x="79" y="32"/>
                      <a:pt x="79" y="32"/>
                    </a:cubicBezTo>
                    <a:cubicBezTo>
                      <a:pt x="79" y="32"/>
                      <a:pt x="79" y="32"/>
                      <a:pt x="79" y="32"/>
                    </a:cubicBezTo>
                    <a:cubicBezTo>
                      <a:pt x="79" y="32"/>
                      <a:pt x="79" y="32"/>
                      <a:pt x="79" y="32"/>
                    </a:cubicBezTo>
                    <a:cubicBezTo>
                      <a:pt x="77" y="32"/>
                      <a:pt x="77" y="32"/>
                      <a:pt x="77" y="32"/>
                    </a:cubicBezTo>
                    <a:cubicBezTo>
                      <a:pt x="77" y="32"/>
                      <a:pt x="77" y="32"/>
                      <a:pt x="77" y="32"/>
                    </a:cubicBezTo>
                    <a:cubicBezTo>
                      <a:pt x="24" y="32"/>
                      <a:pt x="24" y="32"/>
                      <a:pt x="24" y="32"/>
                    </a:cubicBezTo>
                    <a:cubicBezTo>
                      <a:pt x="24" y="32"/>
                      <a:pt x="24" y="32"/>
                      <a:pt x="24"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0" y="32"/>
                      <a:pt x="20" y="32"/>
                    </a:cubicBezTo>
                    <a:cubicBezTo>
                      <a:pt x="0" y="32"/>
                      <a:pt x="0" y="56"/>
                      <a:pt x="0" y="56"/>
                    </a:cubicBezTo>
                    <a:cubicBezTo>
                      <a:pt x="0" y="110"/>
                      <a:pt x="0" y="110"/>
                      <a:pt x="0" y="110"/>
                    </a:cubicBezTo>
                    <a:cubicBezTo>
                      <a:pt x="0" y="112"/>
                      <a:pt x="0" y="112"/>
                      <a:pt x="0" y="112"/>
                    </a:cubicBezTo>
                    <a:cubicBezTo>
                      <a:pt x="0" y="112"/>
                      <a:pt x="0" y="112"/>
                      <a:pt x="0" y="112"/>
                    </a:cubicBezTo>
                    <a:cubicBezTo>
                      <a:pt x="0" y="113"/>
                      <a:pt x="0" y="113"/>
                      <a:pt x="0" y="114"/>
                    </a:cubicBezTo>
                    <a:cubicBezTo>
                      <a:pt x="1" y="119"/>
                      <a:pt x="5" y="123"/>
                      <a:pt x="10" y="123"/>
                    </a:cubicBezTo>
                    <a:cubicBezTo>
                      <a:pt x="16" y="123"/>
                      <a:pt x="20" y="119"/>
                      <a:pt x="21" y="113"/>
                    </a:cubicBezTo>
                    <a:cubicBezTo>
                      <a:pt x="21" y="113"/>
                      <a:pt x="21" y="113"/>
                      <a:pt x="21" y="112"/>
                    </a:cubicBezTo>
                    <a:cubicBezTo>
                      <a:pt x="21" y="112"/>
                      <a:pt x="21" y="112"/>
                      <a:pt x="21" y="112"/>
                    </a:cubicBezTo>
                    <a:cubicBezTo>
                      <a:pt x="21" y="110"/>
                      <a:pt x="21" y="110"/>
                      <a:pt x="21" y="110"/>
                    </a:cubicBezTo>
                    <a:cubicBezTo>
                      <a:pt x="21" y="101"/>
                      <a:pt x="21" y="101"/>
                      <a:pt x="21" y="101"/>
                    </a:cubicBezTo>
                    <a:cubicBezTo>
                      <a:pt x="21" y="101"/>
                      <a:pt x="21" y="74"/>
                      <a:pt x="21" y="53"/>
                    </a:cubicBezTo>
                    <a:cubicBezTo>
                      <a:pt x="24" y="53"/>
                      <a:pt x="24" y="53"/>
                      <a:pt x="24" y="53"/>
                    </a:cubicBezTo>
                    <a:cubicBezTo>
                      <a:pt x="24" y="96"/>
                      <a:pt x="24" y="96"/>
                      <a:pt x="24" y="96"/>
                    </a:cubicBezTo>
                    <a:cubicBezTo>
                      <a:pt x="24" y="96"/>
                      <a:pt x="24" y="96"/>
                      <a:pt x="24" y="96"/>
                    </a:cubicBezTo>
                    <a:cubicBezTo>
                      <a:pt x="24" y="193"/>
                      <a:pt x="24" y="193"/>
                      <a:pt x="24" y="193"/>
                    </a:cubicBezTo>
                    <a:cubicBezTo>
                      <a:pt x="24" y="200"/>
                      <a:pt x="30" y="205"/>
                      <a:pt x="36" y="205"/>
                    </a:cubicBezTo>
                    <a:cubicBezTo>
                      <a:pt x="43" y="205"/>
                      <a:pt x="48" y="200"/>
                      <a:pt x="48" y="193"/>
                    </a:cubicBezTo>
                    <a:cubicBezTo>
                      <a:pt x="48" y="123"/>
                      <a:pt x="48" y="123"/>
                      <a:pt x="48" y="123"/>
                    </a:cubicBezTo>
                    <a:cubicBezTo>
                      <a:pt x="48" y="123"/>
                      <a:pt x="48" y="123"/>
                      <a:pt x="48" y="123"/>
                    </a:cubicBezTo>
                    <a:cubicBezTo>
                      <a:pt x="49" y="123"/>
                      <a:pt x="50" y="123"/>
                      <a:pt x="50" y="123"/>
                    </a:cubicBezTo>
                    <a:cubicBezTo>
                      <a:pt x="51" y="123"/>
                      <a:pt x="52" y="123"/>
                      <a:pt x="53" y="123"/>
                    </a:cubicBezTo>
                    <a:cubicBezTo>
                      <a:pt x="53" y="123"/>
                      <a:pt x="53" y="123"/>
                      <a:pt x="53" y="123"/>
                    </a:cubicBezTo>
                    <a:cubicBezTo>
                      <a:pt x="53" y="193"/>
                      <a:pt x="53" y="193"/>
                      <a:pt x="53" y="193"/>
                    </a:cubicBezTo>
                    <a:cubicBezTo>
                      <a:pt x="53" y="200"/>
                      <a:pt x="58" y="205"/>
                      <a:pt x="65" y="205"/>
                    </a:cubicBezTo>
                    <a:cubicBezTo>
                      <a:pt x="71" y="205"/>
                      <a:pt x="77" y="200"/>
                      <a:pt x="77" y="193"/>
                    </a:cubicBezTo>
                    <a:cubicBezTo>
                      <a:pt x="77" y="96"/>
                      <a:pt x="77" y="96"/>
                      <a:pt x="77" y="96"/>
                    </a:cubicBezTo>
                    <a:cubicBezTo>
                      <a:pt x="77" y="96"/>
                      <a:pt x="77" y="96"/>
                      <a:pt x="77" y="96"/>
                    </a:cubicBezTo>
                    <a:cubicBezTo>
                      <a:pt x="77" y="53"/>
                      <a:pt x="77" y="53"/>
                      <a:pt x="77" y="53"/>
                    </a:cubicBezTo>
                    <a:cubicBezTo>
                      <a:pt x="82" y="53"/>
                      <a:pt x="82" y="53"/>
                      <a:pt x="82" y="53"/>
                    </a:cubicBezTo>
                    <a:cubicBezTo>
                      <a:pt x="82" y="53"/>
                      <a:pt x="82" y="53"/>
                      <a:pt x="82" y="53"/>
                    </a:cubicBezTo>
                    <a:cubicBezTo>
                      <a:pt x="106" y="53"/>
                      <a:pt x="106" y="53"/>
                      <a:pt x="106" y="53"/>
                    </a:cubicBezTo>
                    <a:cubicBezTo>
                      <a:pt x="106" y="53"/>
                      <a:pt x="106" y="53"/>
                      <a:pt x="106" y="53"/>
                    </a:cubicBezTo>
                    <a:cubicBezTo>
                      <a:pt x="107" y="53"/>
                      <a:pt x="107" y="53"/>
                      <a:pt x="107" y="53"/>
                    </a:cubicBezTo>
                    <a:cubicBezTo>
                      <a:pt x="113" y="53"/>
                      <a:pt x="117" y="49"/>
                      <a:pt x="117" y="43"/>
                    </a:cubicBezTo>
                    <a:cubicBezTo>
                      <a:pt x="117" y="43"/>
                      <a:pt x="117" y="19"/>
                      <a:pt x="117" y="12"/>
                    </a:cubicBezTo>
                    <a:cubicBezTo>
                      <a:pt x="117" y="12"/>
                      <a:pt x="117" y="12"/>
                      <a:pt x="117" y="12"/>
                    </a:cubicBezTo>
                    <a:lnTo>
                      <a:pt x="117" y="10"/>
                    </a:lnTo>
                    <a:close/>
                    <a:moveTo>
                      <a:pt x="47" y="42"/>
                    </a:moveTo>
                    <a:cubicBezTo>
                      <a:pt x="50" y="42"/>
                      <a:pt x="50" y="42"/>
                      <a:pt x="50" y="42"/>
                    </a:cubicBezTo>
                    <a:cubicBezTo>
                      <a:pt x="54" y="42"/>
                      <a:pt x="54" y="42"/>
                      <a:pt x="54" y="42"/>
                    </a:cubicBezTo>
                    <a:cubicBezTo>
                      <a:pt x="56" y="49"/>
                      <a:pt x="56" y="49"/>
                      <a:pt x="56" y="49"/>
                    </a:cubicBezTo>
                    <a:cubicBezTo>
                      <a:pt x="53" y="52"/>
                      <a:pt x="53" y="52"/>
                      <a:pt x="53" y="52"/>
                    </a:cubicBezTo>
                    <a:cubicBezTo>
                      <a:pt x="50" y="52"/>
                      <a:pt x="50" y="52"/>
                      <a:pt x="50" y="52"/>
                    </a:cubicBezTo>
                    <a:cubicBezTo>
                      <a:pt x="48" y="52"/>
                      <a:pt x="48" y="52"/>
                      <a:pt x="48" y="52"/>
                    </a:cubicBezTo>
                    <a:cubicBezTo>
                      <a:pt x="45" y="49"/>
                      <a:pt x="45" y="49"/>
                      <a:pt x="45" y="49"/>
                    </a:cubicBezTo>
                    <a:lnTo>
                      <a:pt x="47" y="42"/>
                    </a:lnTo>
                    <a:close/>
                    <a:moveTo>
                      <a:pt x="50" y="96"/>
                    </a:moveTo>
                    <a:cubicBezTo>
                      <a:pt x="44" y="83"/>
                      <a:pt x="44" y="83"/>
                      <a:pt x="44" y="83"/>
                    </a:cubicBezTo>
                    <a:cubicBezTo>
                      <a:pt x="48" y="53"/>
                      <a:pt x="48" y="53"/>
                      <a:pt x="48" y="53"/>
                    </a:cubicBezTo>
                    <a:cubicBezTo>
                      <a:pt x="50" y="53"/>
                      <a:pt x="50" y="53"/>
                      <a:pt x="50" y="53"/>
                    </a:cubicBezTo>
                    <a:cubicBezTo>
                      <a:pt x="50" y="53"/>
                      <a:pt x="50" y="53"/>
                      <a:pt x="50" y="53"/>
                    </a:cubicBezTo>
                    <a:cubicBezTo>
                      <a:pt x="53" y="53"/>
                      <a:pt x="53" y="53"/>
                      <a:pt x="53" y="53"/>
                    </a:cubicBezTo>
                    <a:cubicBezTo>
                      <a:pt x="57" y="83"/>
                      <a:pt x="57" y="83"/>
                      <a:pt x="57" y="83"/>
                    </a:cubicBezTo>
                    <a:lnTo>
                      <a:pt x="5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nvGrpSpPr>
            <p:cNvPr id="140" name="Group 139"/>
            <p:cNvGrpSpPr/>
            <p:nvPr/>
          </p:nvGrpSpPr>
          <p:grpSpPr>
            <a:xfrm>
              <a:off x="1149059" y="3744104"/>
              <a:ext cx="423188" cy="423188"/>
              <a:chOff x="5978526" y="4030663"/>
              <a:chExt cx="239713" cy="239713"/>
            </a:xfrm>
            <a:solidFill>
              <a:schemeClr val="tx2"/>
            </a:solidFill>
          </p:grpSpPr>
          <p:sp>
            <p:nvSpPr>
              <p:cNvPr id="141" name="Freeform 424"/>
              <p:cNvSpPr>
                <a:spLocks/>
              </p:cNvSpPr>
              <p:nvPr/>
            </p:nvSpPr>
            <p:spPr bwMode="auto">
              <a:xfrm>
                <a:off x="6015038" y="4056063"/>
                <a:ext cx="26988" cy="26988"/>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2" name="Freeform 425"/>
              <p:cNvSpPr>
                <a:spLocks/>
              </p:cNvSpPr>
              <p:nvPr/>
            </p:nvSpPr>
            <p:spPr bwMode="auto">
              <a:xfrm>
                <a:off x="5978526" y="4135438"/>
                <a:ext cx="28575" cy="14288"/>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3" name="Freeform 426"/>
              <p:cNvSpPr>
                <a:spLocks/>
              </p:cNvSpPr>
              <p:nvPr/>
            </p:nvSpPr>
            <p:spPr bwMode="auto">
              <a:xfrm>
                <a:off x="6188076" y="4149725"/>
                <a:ext cx="30163" cy="15875"/>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4" name="Freeform 427"/>
              <p:cNvSpPr>
                <a:spLocks/>
              </p:cNvSpPr>
              <p:nvPr/>
            </p:nvSpPr>
            <p:spPr bwMode="auto">
              <a:xfrm>
                <a:off x="6165851" y="4067175"/>
                <a:ext cx="25400" cy="26988"/>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5" name="Freeform 428"/>
              <p:cNvSpPr>
                <a:spLocks/>
              </p:cNvSpPr>
              <p:nvPr/>
            </p:nvSpPr>
            <p:spPr bwMode="auto">
              <a:xfrm>
                <a:off x="6097588" y="4030663"/>
                <a:ext cx="15875" cy="28575"/>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6" name="Freeform 429"/>
              <p:cNvSpPr>
                <a:spLocks noEditPoints="1"/>
              </p:cNvSpPr>
              <p:nvPr/>
            </p:nvSpPr>
            <p:spPr bwMode="auto">
              <a:xfrm>
                <a:off x="6037263" y="4089400"/>
                <a:ext cx="120650" cy="136525"/>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47" name="Freeform 430"/>
              <p:cNvSpPr>
                <a:spLocks/>
              </p:cNvSpPr>
              <p:nvPr/>
            </p:nvSpPr>
            <p:spPr bwMode="auto">
              <a:xfrm>
                <a:off x="6067426" y="4240213"/>
                <a:ext cx="60325" cy="30163"/>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grpSp>
        <p:nvGrpSpPr>
          <p:cNvPr id="6" name="Group 5"/>
          <p:cNvGrpSpPr/>
          <p:nvPr/>
        </p:nvGrpSpPr>
        <p:grpSpPr>
          <a:xfrm>
            <a:off x="9410141" y="1623657"/>
            <a:ext cx="799115" cy="909822"/>
            <a:chOff x="10514852" y="1893641"/>
            <a:chExt cx="1065487" cy="1213096"/>
          </a:xfrm>
        </p:grpSpPr>
        <p:grpSp>
          <p:nvGrpSpPr>
            <p:cNvPr id="153" name="Group 152"/>
            <p:cNvGrpSpPr/>
            <p:nvPr/>
          </p:nvGrpSpPr>
          <p:grpSpPr>
            <a:xfrm>
              <a:off x="10514852" y="1938338"/>
              <a:ext cx="904874" cy="1168399"/>
              <a:chOff x="10525126" y="1938338"/>
              <a:chExt cx="904874" cy="1168399"/>
            </a:xfrm>
            <a:solidFill>
              <a:schemeClr val="tx2"/>
            </a:solidFill>
          </p:grpSpPr>
          <p:sp>
            <p:nvSpPr>
              <p:cNvPr id="151" name="Oval 44"/>
              <p:cNvSpPr>
                <a:spLocks noChangeArrowheads="1"/>
              </p:cNvSpPr>
              <p:nvPr/>
            </p:nvSpPr>
            <p:spPr bwMode="auto">
              <a:xfrm>
                <a:off x="10864850" y="1966913"/>
                <a:ext cx="225425" cy="225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52" name="Freeform 45"/>
              <p:cNvSpPr>
                <a:spLocks noEditPoints="1"/>
              </p:cNvSpPr>
              <p:nvPr/>
            </p:nvSpPr>
            <p:spPr bwMode="auto">
              <a:xfrm>
                <a:off x="10525126" y="1938338"/>
                <a:ext cx="904874" cy="1168399"/>
              </a:xfrm>
              <a:custGeom>
                <a:avLst/>
                <a:gdLst>
                  <a:gd name="T0" fmla="*/ 125 w 128"/>
                  <a:gd name="T1" fmla="*/ 4 h 166"/>
                  <a:gd name="T2" fmla="*/ 114 w 128"/>
                  <a:gd name="T3" fmla="*/ 4 h 166"/>
                  <a:gd name="T4" fmla="*/ 103 w 128"/>
                  <a:gd name="T5" fmla="*/ 15 h 166"/>
                  <a:gd name="T6" fmla="*/ 103 w 128"/>
                  <a:gd name="T7" fmla="*/ 15 h 166"/>
                  <a:gd name="T8" fmla="*/ 79 w 128"/>
                  <a:gd name="T9" fmla="*/ 38 h 166"/>
                  <a:gd name="T10" fmla="*/ 49 w 128"/>
                  <a:gd name="T11" fmla="*/ 38 h 166"/>
                  <a:gd name="T12" fmla="*/ 21 w 128"/>
                  <a:gd name="T13" fmla="*/ 11 h 166"/>
                  <a:gd name="T14" fmla="*/ 20 w 128"/>
                  <a:gd name="T15" fmla="*/ 9 h 166"/>
                  <a:gd name="T16" fmla="*/ 14 w 128"/>
                  <a:gd name="T17" fmla="*/ 4 h 166"/>
                  <a:gd name="T18" fmla="*/ 3 w 128"/>
                  <a:gd name="T19" fmla="*/ 4 h 166"/>
                  <a:gd name="T20" fmla="*/ 3 w 128"/>
                  <a:gd name="T21" fmla="*/ 14 h 166"/>
                  <a:gd name="T22" fmla="*/ 5 w 128"/>
                  <a:gd name="T23" fmla="*/ 16 h 166"/>
                  <a:gd name="T24" fmla="*/ 10 w 128"/>
                  <a:gd name="T25" fmla="*/ 22 h 166"/>
                  <a:gd name="T26" fmla="*/ 10 w 128"/>
                  <a:gd name="T27" fmla="*/ 22 h 166"/>
                  <a:gd name="T28" fmla="*/ 44 w 128"/>
                  <a:gd name="T29" fmla="*/ 57 h 166"/>
                  <a:gd name="T30" fmla="*/ 44 w 128"/>
                  <a:gd name="T31" fmla="*/ 86 h 166"/>
                  <a:gd name="T32" fmla="*/ 44 w 128"/>
                  <a:gd name="T33" fmla="*/ 86 h 166"/>
                  <a:gd name="T34" fmla="*/ 45 w 128"/>
                  <a:gd name="T35" fmla="*/ 157 h 166"/>
                  <a:gd name="T36" fmla="*/ 53 w 128"/>
                  <a:gd name="T37" fmla="*/ 166 h 166"/>
                  <a:gd name="T38" fmla="*/ 62 w 128"/>
                  <a:gd name="T39" fmla="*/ 157 h 166"/>
                  <a:gd name="T40" fmla="*/ 62 w 128"/>
                  <a:gd name="T41" fmla="*/ 105 h 166"/>
                  <a:gd name="T42" fmla="*/ 62 w 128"/>
                  <a:gd name="T43" fmla="*/ 105 h 166"/>
                  <a:gd name="T44" fmla="*/ 64 w 128"/>
                  <a:gd name="T45" fmla="*/ 105 h 166"/>
                  <a:gd name="T46" fmla="*/ 66 w 128"/>
                  <a:gd name="T47" fmla="*/ 105 h 166"/>
                  <a:gd name="T48" fmla="*/ 66 w 128"/>
                  <a:gd name="T49" fmla="*/ 105 h 166"/>
                  <a:gd name="T50" fmla="*/ 66 w 128"/>
                  <a:gd name="T51" fmla="*/ 157 h 166"/>
                  <a:gd name="T52" fmla="*/ 74 w 128"/>
                  <a:gd name="T53" fmla="*/ 166 h 166"/>
                  <a:gd name="T54" fmla="*/ 83 w 128"/>
                  <a:gd name="T55" fmla="*/ 157 h 166"/>
                  <a:gd name="T56" fmla="*/ 83 w 128"/>
                  <a:gd name="T57" fmla="*/ 86 h 166"/>
                  <a:gd name="T58" fmla="*/ 83 w 128"/>
                  <a:gd name="T59" fmla="*/ 86 h 166"/>
                  <a:gd name="T60" fmla="*/ 83 w 128"/>
                  <a:gd name="T61" fmla="*/ 57 h 166"/>
                  <a:gd name="T62" fmla="*/ 121 w 128"/>
                  <a:gd name="T63" fmla="*/ 18 h 166"/>
                  <a:gd name="T64" fmla="*/ 122 w 128"/>
                  <a:gd name="T65" fmla="*/ 18 h 166"/>
                  <a:gd name="T66" fmla="*/ 125 w 128"/>
                  <a:gd name="T67" fmla="*/ 14 h 166"/>
                  <a:gd name="T68" fmla="*/ 125 w 128"/>
                  <a:gd name="T69" fmla="*/ 4 h 166"/>
                  <a:gd name="T70" fmla="*/ 62 w 128"/>
                  <a:gd name="T71" fmla="*/ 46 h 166"/>
                  <a:gd name="T72" fmla="*/ 64 w 128"/>
                  <a:gd name="T73" fmla="*/ 46 h 166"/>
                  <a:gd name="T74" fmla="*/ 66 w 128"/>
                  <a:gd name="T75" fmla="*/ 46 h 166"/>
                  <a:gd name="T76" fmla="*/ 68 w 128"/>
                  <a:gd name="T77" fmla="*/ 51 h 166"/>
                  <a:gd name="T78" fmla="*/ 66 w 128"/>
                  <a:gd name="T79" fmla="*/ 53 h 166"/>
                  <a:gd name="T80" fmla="*/ 64 w 128"/>
                  <a:gd name="T81" fmla="*/ 53 h 166"/>
                  <a:gd name="T82" fmla="*/ 62 w 128"/>
                  <a:gd name="T83" fmla="*/ 53 h 166"/>
                  <a:gd name="T84" fmla="*/ 60 w 128"/>
                  <a:gd name="T85" fmla="*/ 51 h 166"/>
                  <a:gd name="T86" fmla="*/ 62 w 128"/>
                  <a:gd name="T87" fmla="*/ 46 h 166"/>
                  <a:gd name="T88" fmla="*/ 59 w 128"/>
                  <a:gd name="T89" fmla="*/ 76 h 166"/>
                  <a:gd name="T90" fmla="*/ 62 w 128"/>
                  <a:gd name="T91" fmla="*/ 54 h 166"/>
                  <a:gd name="T92" fmla="*/ 64 w 128"/>
                  <a:gd name="T93" fmla="*/ 54 h 166"/>
                  <a:gd name="T94" fmla="*/ 64 w 128"/>
                  <a:gd name="T95" fmla="*/ 54 h 166"/>
                  <a:gd name="T96" fmla="*/ 66 w 128"/>
                  <a:gd name="T97" fmla="*/ 54 h 166"/>
                  <a:gd name="T98" fmla="*/ 69 w 128"/>
                  <a:gd name="T99" fmla="*/ 76 h 166"/>
                  <a:gd name="T100" fmla="*/ 64 w 128"/>
                  <a:gd name="T101" fmla="*/ 86 h 166"/>
                  <a:gd name="T102" fmla="*/ 59 w 128"/>
                  <a:gd name="T103" fmla="*/ 7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66">
                    <a:moveTo>
                      <a:pt x="125" y="4"/>
                    </a:moveTo>
                    <a:cubicBezTo>
                      <a:pt x="122" y="0"/>
                      <a:pt x="117" y="0"/>
                      <a:pt x="114" y="4"/>
                    </a:cubicBezTo>
                    <a:cubicBezTo>
                      <a:pt x="103" y="15"/>
                      <a:pt x="103" y="15"/>
                      <a:pt x="103" y="15"/>
                    </a:cubicBezTo>
                    <a:cubicBezTo>
                      <a:pt x="103" y="15"/>
                      <a:pt x="103" y="15"/>
                      <a:pt x="103" y="15"/>
                    </a:cubicBezTo>
                    <a:cubicBezTo>
                      <a:pt x="79" y="38"/>
                      <a:pt x="79" y="38"/>
                      <a:pt x="79" y="38"/>
                    </a:cubicBezTo>
                    <a:cubicBezTo>
                      <a:pt x="49" y="38"/>
                      <a:pt x="49" y="38"/>
                      <a:pt x="49" y="38"/>
                    </a:cubicBezTo>
                    <a:cubicBezTo>
                      <a:pt x="21" y="11"/>
                      <a:pt x="21" y="11"/>
                      <a:pt x="21" y="11"/>
                    </a:cubicBezTo>
                    <a:cubicBezTo>
                      <a:pt x="20" y="9"/>
                      <a:pt x="20" y="9"/>
                      <a:pt x="20" y="9"/>
                    </a:cubicBezTo>
                    <a:cubicBezTo>
                      <a:pt x="14" y="4"/>
                      <a:pt x="14" y="4"/>
                      <a:pt x="14" y="4"/>
                    </a:cubicBezTo>
                    <a:cubicBezTo>
                      <a:pt x="11" y="0"/>
                      <a:pt x="6" y="0"/>
                      <a:pt x="3" y="4"/>
                    </a:cubicBezTo>
                    <a:cubicBezTo>
                      <a:pt x="0" y="7"/>
                      <a:pt x="0" y="11"/>
                      <a:pt x="3" y="14"/>
                    </a:cubicBezTo>
                    <a:cubicBezTo>
                      <a:pt x="5" y="16"/>
                      <a:pt x="5" y="16"/>
                      <a:pt x="5" y="16"/>
                    </a:cubicBezTo>
                    <a:cubicBezTo>
                      <a:pt x="10" y="22"/>
                      <a:pt x="10" y="22"/>
                      <a:pt x="10" y="22"/>
                    </a:cubicBezTo>
                    <a:cubicBezTo>
                      <a:pt x="10" y="22"/>
                      <a:pt x="10" y="22"/>
                      <a:pt x="10" y="22"/>
                    </a:cubicBezTo>
                    <a:cubicBezTo>
                      <a:pt x="44" y="57"/>
                      <a:pt x="44" y="57"/>
                      <a:pt x="44" y="57"/>
                    </a:cubicBezTo>
                    <a:cubicBezTo>
                      <a:pt x="44" y="86"/>
                      <a:pt x="44" y="86"/>
                      <a:pt x="44" y="86"/>
                    </a:cubicBezTo>
                    <a:cubicBezTo>
                      <a:pt x="44" y="86"/>
                      <a:pt x="44" y="86"/>
                      <a:pt x="44" y="86"/>
                    </a:cubicBezTo>
                    <a:cubicBezTo>
                      <a:pt x="45" y="157"/>
                      <a:pt x="45" y="157"/>
                      <a:pt x="45" y="157"/>
                    </a:cubicBezTo>
                    <a:cubicBezTo>
                      <a:pt x="45" y="162"/>
                      <a:pt x="48" y="166"/>
                      <a:pt x="53" y="166"/>
                    </a:cubicBezTo>
                    <a:cubicBezTo>
                      <a:pt x="58" y="166"/>
                      <a:pt x="62" y="162"/>
                      <a:pt x="62" y="157"/>
                    </a:cubicBezTo>
                    <a:cubicBezTo>
                      <a:pt x="62" y="105"/>
                      <a:pt x="62" y="105"/>
                      <a:pt x="62" y="105"/>
                    </a:cubicBezTo>
                    <a:cubicBezTo>
                      <a:pt x="62" y="105"/>
                      <a:pt x="62" y="105"/>
                      <a:pt x="62" y="105"/>
                    </a:cubicBezTo>
                    <a:cubicBezTo>
                      <a:pt x="63" y="105"/>
                      <a:pt x="63" y="105"/>
                      <a:pt x="64" y="105"/>
                    </a:cubicBezTo>
                    <a:cubicBezTo>
                      <a:pt x="65" y="105"/>
                      <a:pt x="65" y="105"/>
                      <a:pt x="66" y="105"/>
                    </a:cubicBezTo>
                    <a:cubicBezTo>
                      <a:pt x="66" y="105"/>
                      <a:pt x="66" y="105"/>
                      <a:pt x="66" y="105"/>
                    </a:cubicBezTo>
                    <a:cubicBezTo>
                      <a:pt x="66" y="157"/>
                      <a:pt x="66" y="157"/>
                      <a:pt x="66" y="157"/>
                    </a:cubicBezTo>
                    <a:cubicBezTo>
                      <a:pt x="66" y="162"/>
                      <a:pt x="70" y="166"/>
                      <a:pt x="74" y="166"/>
                    </a:cubicBezTo>
                    <a:cubicBezTo>
                      <a:pt x="79" y="166"/>
                      <a:pt x="83" y="162"/>
                      <a:pt x="83" y="157"/>
                    </a:cubicBezTo>
                    <a:cubicBezTo>
                      <a:pt x="83" y="86"/>
                      <a:pt x="83" y="86"/>
                      <a:pt x="83" y="86"/>
                    </a:cubicBezTo>
                    <a:cubicBezTo>
                      <a:pt x="83" y="86"/>
                      <a:pt x="83" y="86"/>
                      <a:pt x="83" y="86"/>
                    </a:cubicBezTo>
                    <a:cubicBezTo>
                      <a:pt x="83" y="57"/>
                      <a:pt x="83" y="57"/>
                      <a:pt x="83" y="57"/>
                    </a:cubicBezTo>
                    <a:cubicBezTo>
                      <a:pt x="121" y="18"/>
                      <a:pt x="121" y="18"/>
                      <a:pt x="121" y="18"/>
                    </a:cubicBezTo>
                    <a:cubicBezTo>
                      <a:pt x="122" y="18"/>
                      <a:pt x="122" y="18"/>
                      <a:pt x="122" y="18"/>
                    </a:cubicBezTo>
                    <a:cubicBezTo>
                      <a:pt x="125" y="14"/>
                      <a:pt x="125" y="14"/>
                      <a:pt x="125" y="14"/>
                    </a:cubicBezTo>
                    <a:cubicBezTo>
                      <a:pt x="128" y="11"/>
                      <a:pt x="128" y="7"/>
                      <a:pt x="125" y="4"/>
                    </a:cubicBezTo>
                    <a:close/>
                    <a:moveTo>
                      <a:pt x="62" y="46"/>
                    </a:moveTo>
                    <a:cubicBezTo>
                      <a:pt x="64" y="46"/>
                      <a:pt x="64" y="46"/>
                      <a:pt x="64" y="46"/>
                    </a:cubicBezTo>
                    <a:cubicBezTo>
                      <a:pt x="66" y="46"/>
                      <a:pt x="66" y="46"/>
                      <a:pt x="66" y="46"/>
                    </a:cubicBezTo>
                    <a:cubicBezTo>
                      <a:pt x="68" y="51"/>
                      <a:pt x="68" y="51"/>
                      <a:pt x="68" y="51"/>
                    </a:cubicBezTo>
                    <a:cubicBezTo>
                      <a:pt x="66" y="53"/>
                      <a:pt x="66" y="53"/>
                      <a:pt x="66" y="53"/>
                    </a:cubicBezTo>
                    <a:cubicBezTo>
                      <a:pt x="64" y="53"/>
                      <a:pt x="64" y="53"/>
                      <a:pt x="64" y="53"/>
                    </a:cubicBezTo>
                    <a:cubicBezTo>
                      <a:pt x="62" y="53"/>
                      <a:pt x="62" y="53"/>
                      <a:pt x="62" y="53"/>
                    </a:cubicBezTo>
                    <a:cubicBezTo>
                      <a:pt x="60" y="51"/>
                      <a:pt x="60" y="51"/>
                      <a:pt x="60" y="51"/>
                    </a:cubicBezTo>
                    <a:lnTo>
                      <a:pt x="62" y="46"/>
                    </a:lnTo>
                    <a:close/>
                    <a:moveTo>
                      <a:pt x="59" y="76"/>
                    </a:moveTo>
                    <a:cubicBezTo>
                      <a:pt x="62" y="54"/>
                      <a:pt x="62" y="54"/>
                      <a:pt x="62" y="54"/>
                    </a:cubicBezTo>
                    <a:cubicBezTo>
                      <a:pt x="64" y="54"/>
                      <a:pt x="64" y="54"/>
                      <a:pt x="64" y="54"/>
                    </a:cubicBezTo>
                    <a:cubicBezTo>
                      <a:pt x="64" y="54"/>
                      <a:pt x="64" y="54"/>
                      <a:pt x="64" y="54"/>
                    </a:cubicBezTo>
                    <a:cubicBezTo>
                      <a:pt x="66" y="54"/>
                      <a:pt x="66" y="54"/>
                      <a:pt x="66" y="54"/>
                    </a:cubicBezTo>
                    <a:cubicBezTo>
                      <a:pt x="69" y="76"/>
                      <a:pt x="69" y="76"/>
                      <a:pt x="69" y="76"/>
                    </a:cubicBezTo>
                    <a:cubicBezTo>
                      <a:pt x="64" y="86"/>
                      <a:pt x="64" y="86"/>
                      <a:pt x="64" y="86"/>
                    </a:cubicBezTo>
                    <a:lnTo>
                      <a:pt x="5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154" name="Freeform 5"/>
            <p:cNvSpPr>
              <a:spLocks noEditPoints="1"/>
            </p:cNvSpPr>
            <p:nvPr/>
          </p:nvSpPr>
          <p:spPr bwMode="auto">
            <a:xfrm rot="19766667">
              <a:off x="11165805" y="1893641"/>
              <a:ext cx="414534" cy="450793"/>
            </a:xfrm>
            <a:custGeom>
              <a:avLst/>
              <a:gdLst>
                <a:gd name="T0" fmla="*/ 97 w 176"/>
                <a:gd name="T1" fmla="*/ 151 h 192"/>
                <a:gd name="T2" fmla="*/ 92 w 176"/>
                <a:gd name="T3" fmla="*/ 160 h 192"/>
                <a:gd name="T4" fmla="*/ 84 w 176"/>
                <a:gd name="T5" fmla="*/ 152 h 192"/>
                <a:gd name="T6" fmla="*/ 71 w 176"/>
                <a:gd name="T7" fmla="*/ 147 h 192"/>
                <a:gd name="T8" fmla="*/ 64 w 176"/>
                <a:gd name="T9" fmla="*/ 130 h 192"/>
                <a:gd name="T10" fmla="*/ 73 w 176"/>
                <a:gd name="T11" fmla="*/ 137 h 192"/>
                <a:gd name="T12" fmla="*/ 82 w 176"/>
                <a:gd name="T13" fmla="*/ 144 h 192"/>
                <a:gd name="T14" fmla="*/ 94 w 176"/>
                <a:gd name="T15" fmla="*/ 145 h 192"/>
                <a:gd name="T16" fmla="*/ 103 w 176"/>
                <a:gd name="T17" fmla="*/ 140 h 192"/>
                <a:gd name="T18" fmla="*/ 102 w 176"/>
                <a:gd name="T19" fmla="*/ 129 h 192"/>
                <a:gd name="T20" fmla="*/ 92 w 176"/>
                <a:gd name="T21" fmla="*/ 124 h 192"/>
                <a:gd name="T22" fmla="*/ 78 w 176"/>
                <a:gd name="T23" fmla="*/ 120 h 192"/>
                <a:gd name="T24" fmla="*/ 67 w 176"/>
                <a:gd name="T25" fmla="*/ 113 h 192"/>
                <a:gd name="T26" fmla="*/ 68 w 176"/>
                <a:gd name="T27" fmla="*/ 98 h 192"/>
                <a:gd name="T28" fmla="*/ 80 w 176"/>
                <a:gd name="T29" fmla="*/ 89 h 192"/>
                <a:gd name="T30" fmla="*/ 84 w 176"/>
                <a:gd name="T31" fmla="*/ 80 h 192"/>
                <a:gd name="T32" fmla="*/ 92 w 176"/>
                <a:gd name="T33" fmla="*/ 88 h 192"/>
                <a:gd name="T34" fmla="*/ 103 w 176"/>
                <a:gd name="T35" fmla="*/ 93 h 192"/>
                <a:gd name="T36" fmla="*/ 109 w 176"/>
                <a:gd name="T37" fmla="*/ 107 h 192"/>
                <a:gd name="T38" fmla="*/ 97 w 176"/>
                <a:gd name="T39" fmla="*/ 98 h 192"/>
                <a:gd name="T40" fmla="*/ 82 w 176"/>
                <a:gd name="T41" fmla="*/ 95 h 192"/>
                <a:gd name="T42" fmla="*/ 75 w 176"/>
                <a:gd name="T43" fmla="*/ 100 h 192"/>
                <a:gd name="T44" fmla="*/ 75 w 176"/>
                <a:gd name="T45" fmla="*/ 110 h 192"/>
                <a:gd name="T46" fmla="*/ 86 w 176"/>
                <a:gd name="T47" fmla="*/ 115 h 192"/>
                <a:gd name="T48" fmla="*/ 100 w 176"/>
                <a:gd name="T49" fmla="*/ 118 h 192"/>
                <a:gd name="T50" fmla="*/ 110 w 176"/>
                <a:gd name="T51" fmla="*/ 126 h 192"/>
                <a:gd name="T52" fmla="*/ 110 w 176"/>
                <a:gd name="T53" fmla="*/ 142 h 192"/>
                <a:gd name="T54" fmla="*/ 107 w 176"/>
                <a:gd name="T55" fmla="*/ 56 h 192"/>
                <a:gd name="T56" fmla="*/ 69 w 176"/>
                <a:gd name="T57" fmla="*/ 56 h 192"/>
                <a:gd name="T58" fmla="*/ 43 w 176"/>
                <a:gd name="T59" fmla="*/ 184 h 192"/>
                <a:gd name="T60" fmla="*/ 133 w 176"/>
                <a:gd name="T61" fmla="*/ 184 h 192"/>
                <a:gd name="T62" fmla="*/ 107 w 176"/>
                <a:gd name="T63" fmla="*/ 56 h 192"/>
                <a:gd name="T64" fmla="*/ 107 w 176"/>
                <a:gd name="T65" fmla="*/ 8 h 192"/>
                <a:gd name="T66" fmla="*/ 97 w 176"/>
                <a:gd name="T67" fmla="*/ 12 h 192"/>
                <a:gd name="T68" fmla="*/ 79 w 176"/>
                <a:gd name="T69" fmla="*/ 12 h 192"/>
                <a:gd name="T70" fmla="*/ 69 w 176"/>
                <a:gd name="T71" fmla="*/ 8 h 192"/>
                <a:gd name="T72" fmla="*/ 63 w 176"/>
                <a:gd name="T73" fmla="*/ 41 h 192"/>
                <a:gd name="T74" fmla="*/ 88 w 176"/>
                <a:gd name="T75" fmla="*/ 48 h 192"/>
                <a:gd name="T76" fmla="*/ 113 w 176"/>
                <a:gd name="T77" fmla="*/ 41 h 192"/>
                <a:gd name="T78" fmla="*/ 169 w 176"/>
                <a:gd name="T79" fmla="*/ 126 h 192"/>
                <a:gd name="T80" fmla="*/ 133 w 176"/>
                <a:gd name="T81" fmla="*/ 192 h 192"/>
                <a:gd name="T82" fmla="*/ 43 w 176"/>
                <a:gd name="T83" fmla="*/ 192 h 192"/>
                <a:gd name="T84" fmla="*/ 7 w 176"/>
                <a:gd name="T85" fmla="*/ 126 h 192"/>
                <a:gd name="T86" fmla="*/ 60 w 176"/>
                <a:gd name="T87" fmla="*/ 52 h 192"/>
                <a:gd name="T88" fmla="*/ 52 w 176"/>
                <a:gd name="T89" fmla="*/ 39 h 192"/>
                <a:gd name="T90" fmla="*/ 54 w 176"/>
                <a:gd name="T91" fmla="*/ 2 h 192"/>
                <a:gd name="T92" fmla="*/ 72 w 176"/>
                <a:gd name="T93" fmla="*/ 0 h 192"/>
                <a:gd name="T94" fmla="*/ 82 w 176"/>
                <a:gd name="T95" fmla="*/ 4 h 192"/>
                <a:gd name="T96" fmla="*/ 94 w 176"/>
                <a:gd name="T97" fmla="*/ 4 h 192"/>
                <a:gd name="T98" fmla="*/ 104 w 176"/>
                <a:gd name="T99" fmla="*/ 0 h 192"/>
                <a:gd name="T100" fmla="*/ 122 w 176"/>
                <a:gd name="T101" fmla="*/ 2 h 192"/>
                <a:gd name="T102" fmla="*/ 124 w 176"/>
                <a:gd name="T103" fmla="*/ 39 h 192"/>
                <a:gd name="T104" fmla="*/ 116 w 176"/>
                <a:gd name="T105" fmla="*/ 52 h 192"/>
                <a:gd name="T106" fmla="*/ 169 w 176"/>
                <a:gd name="T107" fmla="*/ 12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2">
                  <a:moveTo>
                    <a:pt x="104" y="148"/>
                  </a:moveTo>
                  <a:cubicBezTo>
                    <a:pt x="102" y="149"/>
                    <a:pt x="100" y="150"/>
                    <a:pt x="97" y="151"/>
                  </a:cubicBezTo>
                  <a:cubicBezTo>
                    <a:pt x="95" y="151"/>
                    <a:pt x="94" y="152"/>
                    <a:pt x="92" y="152"/>
                  </a:cubicBezTo>
                  <a:cubicBezTo>
                    <a:pt x="92" y="160"/>
                    <a:pt x="92" y="160"/>
                    <a:pt x="92" y="160"/>
                  </a:cubicBezTo>
                  <a:cubicBezTo>
                    <a:pt x="84" y="160"/>
                    <a:pt x="84" y="160"/>
                    <a:pt x="84" y="160"/>
                  </a:cubicBezTo>
                  <a:cubicBezTo>
                    <a:pt x="84" y="152"/>
                    <a:pt x="84" y="152"/>
                    <a:pt x="84" y="152"/>
                  </a:cubicBezTo>
                  <a:cubicBezTo>
                    <a:pt x="82" y="151"/>
                    <a:pt x="81" y="151"/>
                    <a:pt x="79" y="151"/>
                  </a:cubicBezTo>
                  <a:cubicBezTo>
                    <a:pt x="76" y="150"/>
                    <a:pt x="74" y="149"/>
                    <a:pt x="71" y="147"/>
                  </a:cubicBezTo>
                  <a:cubicBezTo>
                    <a:pt x="69" y="145"/>
                    <a:pt x="67" y="143"/>
                    <a:pt x="66" y="140"/>
                  </a:cubicBezTo>
                  <a:cubicBezTo>
                    <a:pt x="65" y="137"/>
                    <a:pt x="64" y="134"/>
                    <a:pt x="64" y="130"/>
                  </a:cubicBezTo>
                  <a:cubicBezTo>
                    <a:pt x="72" y="130"/>
                    <a:pt x="72" y="130"/>
                    <a:pt x="72" y="130"/>
                  </a:cubicBezTo>
                  <a:cubicBezTo>
                    <a:pt x="72" y="133"/>
                    <a:pt x="72" y="135"/>
                    <a:pt x="73" y="137"/>
                  </a:cubicBezTo>
                  <a:cubicBezTo>
                    <a:pt x="74" y="139"/>
                    <a:pt x="75" y="140"/>
                    <a:pt x="77" y="142"/>
                  </a:cubicBezTo>
                  <a:cubicBezTo>
                    <a:pt x="78" y="143"/>
                    <a:pt x="80" y="144"/>
                    <a:pt x="82" y="144"/>
                  </a:cubicBezTo>
                  <a:cubicBezTo>
                    <a:pt x="85" y="145"/>
                    <a:pt x="87" y="145"/>
                    <a:pt x="89" y="145"/>
                  </a:cubicBezTo>
                  <a:cubicBezTo>
                    <a:pt x="91" y="145"/>
                    <a:pt x="92" y="145"/>
                    <a:pt x="94" y="145"/>
                  </a:cubicBezTo>
                  <a:cubicBezTo>
                    <a:pt x="96" y="144"/>
                    <a:pt x="98" y="144"/>
                    <a:pt x="99" y="143"/>
                  </a:cubicBezTo>
                  <a:cubicBezTo>
                    <a:pt x="101" y="142"/>
                    <a:pt x="102" y="141"/>
                    <a:pt x="103" y="140"/>
                  </a:cubicBezTo>
                  <a:cubicBezTo>
                    <a:pt x="104" y="138"/>
                    <a:pt x="104" y="136"/>
                    <a:pt x="104" y="134"/>
                  </a:cubicBezTo>
                  <a:cubicBezTo>
                    <a:pt x="104" y="132"/>
                    <a:pt x="103" y="130"/>
                    <a:pt x="102" y="129"/>
                  </a:cubicBezTo>
                  <a:cubicBezTo>
                    <a:pt x="101" y="128"/>
                    <a:pt x="100" y="127"/>
                    <a:pt x="98" y="126"/>
                  </a:cubicBezTo>
                  <a:cubicBezTo>
                    <a:pt x="96" y="125"/>
                    <a:pt x="94" y="124"/>
                    <a:pt x="92" y="124"/>
                  </a:cubicBezTo>
                  <a:cubicBezTo>
                    <a:pt x="85" y="122"/>
                    <a:pt x="85" y="122"/>
                    <a:pt x="85" y="122"/>
                  </a:cubicBezTo>
                  <a:cubicBezTo>
                    <a:pt x="83" y="122"/>
                    <a:pt x="80" y="121"/>
                    <a:pt x="78" y="120"/>
                  </a:cubicBezTo>
                  <a:cubicBezTo>
                    <a:pt x="76" y="120"/>
                    <a:pt x="74" y="119"/>
                    <a:pt x="72" y="117"/>
                  </a:cubicBezTo>
                  <a:cubicBezTo>
                    <a:pt x="70" y="116"/>
                    <a:pt x="69" y="115"/>
                    <a:pt x="67" y="113"/>
                  </a:cubicBezTo>
                  <a:cubicBezTo>
                    <a:pt x="66" y="111"/>
                    <a:pt x="66" y="109"/>
                    <a:pt x="66" y="106"/>
                  </a:cubicBezTo>
                  <a:cubicBezTo>
                    <a:pt x="66" y="103"/>
                    <a:pt x="66" y="100"/>
                    <a:pt x="68" y="98"/>
                  </a:cubicBezTo>
                  <a:cubicBezTo>
                    <a:pt x="69" y="96"/>
                    <a:pt x="71" y="94"/>
                    <a:pt x="73" y="92"/>
                  </a:cubicBezTo>
                  <a:cubicBezTo>
                    <a:pt x="75" y="91"/>
                    <a:pt x="77" y="90"/>
                    <a:pt x="80" y="89"/>
                  </a:cubicBezTo>
                  <a:cubicBezTo>
                    <a:pt x="81" y="89"/>
                    <a:pt x="82" y="88"/>
                    <a:pt x="84" y="88"/>
                  </a:cubicBezTo>
                  <a:cubicBezTo>
                    <a:pt x="84" y="80"/>
                    <a:pt x="84" y="80"/>
                    <a:pt x="84" y="80"/>
                  </a:cubicBezTo>
                  <a:cubicBezTo>
                    <a:pt x="92" y="80"/>
                    <a:pt x="92" y="80"/>
                    <a:pt x="92" y="80"/>
                  </a:cubicBezTo>
                  <a:cubicBezTo>
                    <a:pt x="92" y="88"/>
                    <a:pt x="92" y="88"/>
                    <a:pt x="92" y="88"/>
                  </a:cubicBezTo>
                  <a:cubicBezTo>
                    <a:pt x="93" y="89"/>
                    <a:pt x="95" y="89"/>
                    <a:pt x="96" y="89"/>
                  </a:cubicBezTo>
                  <a:cubicBezTo>
                    <a:pt x="99" y="90"/>
                    <a:pt x="101" y="91"/>
                    <a:pt x="103" y="93"/>
                  </a:cubicBezTo>
                  <a:cubicBezTo>
                    <a:pt x="105" y="94"/>
                    <a:pt x="106" y="96"/>
                    <a:pt x="108" y="99"/>
                  </a:cubicBezTo>
                  <a:cubicBezTo>
                    <a:pt x="109" y="101"/>
                    <a:pt x="109" y="104"/>
                    <a:pt x="109" y="107"/>
                  </a:cubicBezTo>
                  <a:cubicBezTo>
                    <a:pt x="102" y="107"/>
                    <a:pt x="102" y="107"/>
                    <a:pt x="102" y="107"/>
                  </a:cubicBezTo>
                  <a:cubicBezTo>
                    <a:pt x="101" y="103"/>
                    <a:pt x="100" y="100"/>
                    <a:pt x="97" y="98"/>
                  </a:cubicBezTo>
                  <a:cubicBezTo>
                    <a:pt x="95" y="96"/>
                    <a:pt x="91" y="95"/>
                    <a:pt x="87" y="95"/>
                  </a:cubicBezTo>
                  <a:cubicBezTo>
                    <a:pt x="85" y="95"/>
                    <a:pt x="84" y="95"/>
                    <a:pt x="82" y="95"/>
                  </a:cubicBezTo>
                  <a:cubicBezTo>
                    <a:pt x="81" y="96"/>
                    <a:pt x="79" y="96"/>
                    <a:pt x="78" y="97"/>
                  </a:cubicBezTo>
                  <a:cubicBezTo>
                    <a:pt x="77" y="98"/>
                    <a:pt x="76" y="99"/>
                    <a:pt x="75" y="100"/>
                  </a:cubicBezTo>
                  <a:cubicBezTo>
                    <a:pt x="74" y="102"/>
                    <a:pt x="74" y="103"/>
                    <a:pt x="74" y="105"/>
                  </a:cubicBezTo>
                  <a:cubicBezTo>
                    <a:pt x="74" y="107"/>
                    <a:pt x="74" y="109"/>
                    <a:pt x="75" y="110"/>
                  </a:cubicBezTo>
                  <a:cubicBezTo>
                    <a:pt x="77" y="111"/>
                    <a:pt x="78" y="112"/>
                    <a:pt x="80" y="113"/>
                  </a:cubicBezTo>
                  <a:cubicBezTo>
                    <a:pt x="82" y="114"/>
                    <a:pt x="84" y="114"/>
                    <a:pt x="86" y="115"/>
                  </a:cubicBezTo>
                  <a:cubicBezTo>
                    <a:pt x="88" y="115"/>
                    <a:pt x="91" y="116"/>
                    <a:pt x="93" y="116"/>
                  </a:cubicBezTo>
                  <a:cubicBezTo>
                    <a:pt x="95" y="117"/>
                    <a:pt x="98" y="117"/>
                    <a:pt x="100" y="118"/>
                  </a:cubicBezTo>
                  <a:cubicBezTo>
                    <a:pt x="102" y="119"/>
                    <a:pt x="104" y="120"/>
                    <a:pt x="106" y="121"/>
                  </a:cubicBezTo>
                  <a:cubicBezTo>
                    <a:pt x="108" y="123"/>
                    <a:pt x="109" y="124"/>
                    <a:pt x="110" y="126"/>
                  </a:cubicBezTo>
                  <a:cubicBezTo>
                    <a:pt x="111" y="128"/>
                    <a:pt x="112" y="131"/>
                    <a:pt x="112" y="134"/>
                  </a:cubicBezTo>
                  <a:cubicBezTo>
                    <a:pt x="112" y="137"/>
                    <a:pt x="111" y="140"/>
                    <a:pt x="110" y="142"/>
                  </a:cubicBezTo>
                  <a:cubicBezTo>
                    <a:pt x="108" y="144"/>
                    <a:pt x="107" y="146"/>
                    <a:pt x="104" y="148"/>
                  </a:cubicBezTo>
                  <a:close/>
                  <a:moveTo>
                    <a:pt x="107" y="56"/>
                  </a:moveTo>
                  <a:cubicBezTo>
                    <a:pt x="88" y="56"/>
                    <a:pt x="88" y="56"/>
                    <a:pt x="88" y="56"/>
                  </a:cubicBezTo>
                  <a:cubicBezTo>
                    <a:pt x="69" y="56"/>
                    <a:pt x="69" y="56"/>
                    <a:pt x="69" y="56"/>
                  </a:cubicBezTo>
                  <a:cubicBezTo>
                    <a:pt x="47" y="71"/>
                    <a:pt x="26" y="101"/>
                    <a:pt x="14" y="129"/>
                  </a:cubicBezTo>
                  <a:cubicBezTo>
                    <a:pt x="3" y="157"/>
                    <a:pt x="17" y="184"/>
                    <a:pt x="43" y="184"/>
                  </a:cubicBezTo>
                  <a:cubicBezTo>
                    <a:pt x="88" y="184"/>
                    <a:pt x="88" y="184"/>
                    <a:pt x="88" y="184"/>
                  </a:cubicBezTo>
                  <a:cubicBezTo>
                    <a:pt x="133" y="184"/>
                    <a:pt x="133" y="184"/>
                    <a:pt x="133" y="184"/>
                  </a:cubicBezTo>
                  <a:cubicBezTo>
                    <a:pt x="159" y="184"/>
                    <a:pt x="173" y="157"/>
                    <a:pt x="162" y="129"/>
                  </a:cubicBezTo>
                  <a:cubicBezTo>
                    <a:pt x="150" y="101"/>
                    <a:pt x="129" y="71"/>
                    <a:pt x="107" y="56"/>
                  </a:cubicBezTo>
                  <a:close/>
                  <a:moveTo>
                    <a:pt x="120" y="10"/>
                  </a:moveTo>
                  <a:cubicBezTo>
                    <a:pt x="118" y="9"/>
                    <a:pt x="111" y="8"/>
                    <a:pt x="107" y="8"/>
                  </a:cubicBezTo>
                  <a:cubicBezTo>
                    <a:pt x="107" y="8"/>
                    <a:pt x="106" y="8"/>
                    <a:pt x="106" y="8"/>
                  </a:cubicBezTo>
                  <a:cubicBezTo>
                    <a:pt x="103" y="9"/>
                    <a:pt x="100" y="11"/>
                    <a:pt x="97" y="12"/>
                  </a:cubicBezTo>
                  <a:cubicBezTo>
                    <a:pt x="94" y="13"/>
                    <a:pt x="91" y="13"/>
                    <a:pt x="88" y="14"/>
                  </a:cubicBezTo>
                  <a:cubicBezTo>
                    <a:pt x="85" y="13"/>
                    <a:pt x="82" y="13"/>
                    <a:pt x="79" y="12"/>
                  </a:cubicBezTo>
                  <a:cubicBezTo>
                    <a:pt x="76" y="11"/>
                    <a:pt x="73" y="9"/>
                    <a:pt x="70" y="8"/>
                  </a:cubicBezTo>
                  <a:cubicBezTo>
                    <a:pt x="70" y="8"/>
                    <a:pt x="69" y="8"/>
                    <a:pt x="69" y="8"/>
                  </a:cubicBezTo>
                  <a:cubicBezTo>
                    <a:pt x="65" y="8"/>
                    <a:pt x="58" y="9"/>
                    <a:pt x="56" y="10"/>
                  </a:cubicBezTo>
                  <a:cubicBezTo>
                    <a:pt x="42" y="12"/>
                    <a:pt x="52" y="24"/>
                    <a:pt x="63" y="41"/>
                  </a:cubicBezTo>
                  <a:cubicBezTo>
                    <a:pt x="67" y="48"/>
                    <a:pt x="67" y="48"/>
                    <a:pt x="67" y="48"/>
                  </a:cubicBezTo>
                  <a:cubicBezTo>
                    <a:pt x="88" y="48"/>
                    <a:pt x="88" y="48"/>
                    <a:pt x="88" y="48"/>
                  </a:cubicBezTo>
                  <a:cubicBezTo>
                    <a:pt x="109" y="48"/>
                    <a:pt x="109" y="48"/>
                    <a:pt x="109" y="48"/>
                  </a:cubicBezTo>
                  <a:cubicBezTo>
                    <a:pt x="113" y="41"/>
                    <a:pt x="113" y="41"/>
                    <a:pt x="113" y="41"/>
                  </a:cubicBezTo>
                  <a:cubicBezTo>
                    <a:pt x="124" y="24"/>
                    <a:pt x="134" y="12"/>
                    <a:pt x="120" y="10"/>
                  </a:cubicBezTo>
                  <a:close/>
                  <a:moveTo>
                    <a:pt x="169" y="126"/>
                  </a:moveTo>
                  <a:cubicBezTo>
                    <a:pt x="176" y="143"/>
                    <a:pt x="175" y="161"/>
                    <a:pt x="166" y="174"/>
                  </a:cubicBezTo>
                  <a:cubicBezTo>
                    <a:pt x="159" y="186"/>
                    <a:pt x="147" y="192"/>
                    <a:pt x="133" y="192"/>
                  </a:cubicBezTo>
                  <a:cubicBezTo>
                    <a:pt x="88" y="192"/>
                    <a:pt x="88" y="192"/>
                    <a:pt x="88" y="192"/>
                  </a:cubicBezTo>
                  <a:cubicBezTo>
                    <a:pt x="43" y="192"/>
                    <a:pt x="43" y="192"/>
                    <a:pt x="43" y="192"/>
                  </a:cubicBezTo>
                  <a:cubicBezTo>
                    <a:pt x="29" y="192"/>
                    <a:pt x="17" y="186"/>
                    <a:pt x="10" y="174"/>
                  </a:cubicBezTo>
                  <a:cubicBezTo>
                    <a:pt x="1" y="161"/>
                    <a:pt x="0" y="143"/>
                    <a:pt x="7" y="126"/>
                  </a:cubicBezTo>
                  <a:cubicBezTo>
                    <a:pt x="20" y="96"/>
                    <a:pt x="40" y="68"/>
                    <a:pt x="60" y="52"/>
                  </a:cubicBezTo>
                  <a:cubicBezTo>
                    <a:pt x="60" y="52"/>
                    <a:pt x="60" y="52"/>
                    <a:pt x="60" y="52"/>
                  </a:cubicBezTo>
                  <a:cubicBezTo>
                    <a:pt x="56" y="46"/>
                    <a:pt x="56" y="46"/>
                    <a:pt x="56" y="46"/>
                  </a:cubicBezTo>
                  <a:cubicBezTo>
                    <a:pt x="55" y="43"/>
                    <a:pt x="53" y="41"/>
                    <a:pt x="52" y="39"/>
                  </a:cubicBezTo>
                  <a:cubicBezTo>
                    <a:pt x="44" y="27"/>
                    <a:pt x="39" y="18"/>
                    <a:pt x="42" y="10"/>
                  </a:cubicBezTo>
                  <a:cubicBezTo>
                    <a:pt x="44" y="6"/>
                    <a:pt x="48" y="3"/>
                    <a:pt x="54" y="2"/>
                  </a:cubicBezTo>
                  <a:cubicBezTo>
                    <a:pt x="56" y="2"/>
                    <a:pt x="64" y="0"/>
                    <a:pt x="69" y="0"/>
                  </a:cubicBezTo>
                  <a:cubicBezTo>
                    <a:pt x="70" y="0"/>
                    <a:pt x="71" y="0"/>
                    <a:pt x="72" y="0"/>
                  </a:cubicBezTo>
                  <a:cubicBezTo>
                    <a:pt x="75" y="1"/>
                    <a:pt x="77" y="2"/>
                    <a:pt x="80" y="3"/>
                  </a:cubicBezTo>
                  <a:cubicBezTo>
                    <a:pt x="81" y="4"/>
                    <a:pt x="81" y="4"/>
                    <a:pt x="82" y="4"/>
                  </a:cubicBezTo>
                  <a:cubicBezTo>
                    <a:pt x="84" y="5"/>
                    <a:pt x="86" y="5"/>
                    <a:pt x="88" y="6"/>
                  </a:cubicBezTo>
                  <a:cubicBezTo>
                    <a:pt x="90" y="5"/>
                    <a:pt x="92" y="5"/>
                    <a:pt x="94" y="4"/>
                  </a:cubicBezTo>
                  <a:cubicBezTo>
                    <a:pt x="95" y="4"/>
                    <a:pt x="95" y="4"/>
                    <a:pt x="96" y="3"/>
                  </a:cubicBezTo>
                  <a:cubicBezTo>
                    <a:pt x="99" y="2"/>
                    <a:pt x="101" y="1"/>
                    <a:pt x="104" y="0"/>
                  </a:cubicBezTo>
                  <a:cubicBezTo>
                    <a:pt x="105" y="0"/>
                    <a:pt x="106" y="0"/>
                    <a:pt x="107" y="0"/>
                  </a:cubicBezTo>
                  <a:cubicBezTo>
                    <a:pt x="112" y="0"/>
                    <a:pt x="120" y="2"/>
                    <a:pt x="122" y="2"/>
                  </a:cubicBezTo>
                  <a:cubicBezTo>
                    <a:pt x="128" y="3"/>
                    <a:pt x="132" y="6"/>
                    <a:pt x="134" y="10"/>
                  </a:cubicBezTo>
                  <a:cubicBezTo>
                    <a:pt x="137" y="18"/>
                    <a:pt x="132" y="27"/>
                    <a:pt x="124" y="39"/>
                  </a:cubicBezTo>
                  <a:cubicBezTo>
                    <a:pt x="123" y="41"/>
                    <a:pt x="121" y="43"/>
                    <a:pt x="120" y="46"/>
                  </a:cubicBezTo>
                  <a:cubicBezTo>
                    <a:pt x="116" y="52"/>
                    <a:pt x="116" y="52"/>
                    <a:pt x="116" y="52"/>
                  </a:cubicBezTo>
                  <a:cubicBezTo>
                    <a:pt x="116" y="52"/>
                    <a:pt x="116" y="52"/>
                    <a:pt x="116" y="52"/>
                  </a:cubicBezTo>
                  <a:cubicBezTo>
                    <a:pt x="136" y="68"/>
                    <a:pt x="156" y="96"/>
                    <a:pt x="169" y="126"/>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2486553540"/>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75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25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125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500"/>
                                  </p:stCondLst>
                                  <p:childTnLst>
                                    <p:set>
                                      <p:cBhvr>
                                        <p:cTn id="31" dur="1" fill="hold">
                                          <p:stCondLst>
                                            <p:cond delay="0"/>
                                          </p:stCondLst>
                                        </p:cTn>
                                        <p:tgtEl>
                                          <p:spTgt spid="133"/>
                                        </p:tgtEl>
                                        <p:attrNameLst>
                                          <p:attrName>style.visibility</p:attrName>
                                        </p:attrNameLst>
                                      </p:cBhvr>
                                      <p:to>
                                        <p:strVal val="visible"/>
                                      </p:to>
                                    </p:set>
                                    <p:animEffect transition="in" filter="fade">
                                      <p:cBhvr>
                                        <p:cTn id="32" dur="1000"/>
                                        <p:tgtEl>
                                          <p:spTgt spid="133"/>
                                        </p:tgtEl>
                                      </p:cBhvr>
                                    </p:animEffect>
                                    <p:anim calcmode="lin" valueType="num">
                                      <p:cBhvr>
                                        <p:cTn id="33" dur="1000" fill="hold"/>
                                        <p:tgtEl>
                                          <p:spTgt spid="133"/>
                                        </p:tgtEl>
                                        <p:attrNameLst>
                                          <p:attrName>ppt_x</p:attrName>
                                        </p:attrNameLst>
                                      </p:cBhvr>
                                      <p:tavLst>
                                        <p:tav tm="0">
                                          <p:val>
                                            <p:strVal val="#ppt_x"/>
                                          </p:val>
                                        </p:tav>
                                        <p:tav tm="100000">
                                          <p:val>
                                            <p:strVal val="#ppt_x"/>
                                          </p:val>
                                        </p:tav>
                                      </p:tavLst>
                                    </p:anim>
                                    <p:anim calcmode="lin" valueType="num">
                                      <p:cBhvr>
                                        <p:cTn id="34" dur="1000" fill="hold"/>
                                        <p:tgtEl>
                                          <p:spTgt spid="13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175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1000"/>
                                        <p:tgtEl>
                                          <p:spTgt spid="119"/>
                                        </p:tgtEl>
                                      </p:cBhvr>
                                    </p:animEffect>
                                    <p:anim calcmode="lin" valueType="num">
                                      <p:cBhvr>
                                        <p:cTn id="43" dur="1000" fill="hold"/>
                                        <p:tgtEl>
                                          <p:spTgt spid="119"/>
                                        </p:tgtEl>
                                        <p:attrNameLst>
                                          <p:attrName>ppt_x</p:attrName>
                                        </p:attrNameLst>
                                      </p:cBhvr>
                                      <p:tavLst>
                                        <p:tav tm="0">
                                          <p:val>
                                            <p:strVal val="#ppt_x"/>
                                          </p:val>
                                        </p:tav>
                                        <p:tav tm="100000">
                                          <p:val>
                                            <p:strVal val="#ppt_x"/>
                                          </p:val>
                                        </p:tav>
                                      </p:tavLst>
                                    </p:anim>
                                    <p:anim calcmode="lin" valueType="num">
                                      <p:cBhvr>
                                        <p:cTn id="44" dur="1000" fill="hold"/>
                                        <p:tgtEl>
                                          <p:spTgt spid="11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25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3250"/>
                            </p:stCondLst>
                            <p:childTnLst>
                              <p:par>
                                <p:cTn id="51" presetID="10"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500"/>
                                        <p:tgtEl>
                                          <p:spTgt spid="64"/>
                                        </p:tgtEl>
                                      </p:cBhvr>
                                    </p:animEffect>
                                  </p:childTnLst>
                                </p:cTn>
                              </p:par>
                              <p:par>
                                <p:cTn id="57" presetID="10" presetClass="entr" presetSubtype="0" fill="hold"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childTnLst>
                          </p:cTn>
                        </p:par>
                        <p:par>
                          <p:cTn id="60" fill="hold">
                            <p:stCondLst>
                              <p:cond delay="3750"/>
                            </p:stCondLst>
                            <p:childTnLst>
                              <p:par>
                                <p:cTn id="61" presetID="10" presetClass="entr" presetSubtype="0"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fade">
                                      <p:cBhvr>
                                        <p:cTn id="66" dur="500"/>
                                        <p:tgtEl>
                                          <p:spTgt spid="67"/>
                                        </p:tgtEl>
                                      </p:cBhvr>
                                    </p:animEffect>
                                  </p:childTnLst>
                                </p:cTn>
                              </p:par>
                              <p:par>
                                <p:cTn id="67" presetID="10" presetClass="entr" presetSubtype="0" fill="hold"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childTnLst>
                          </p:cTn>
                        </p:par>
                        <p:par>
                          <p:cTn id="70" fill="hold">
                            <p:stCondLst>
                              <p:cond delay="4250"/>
                            </p:stCondLst>
                            <p:childTnLst>
                              <p:par>
                                <p:cTn id="71" presetID="10"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par>
                                <p:cTn id="77" presetID="10" presetClass="entr" presetSubtype="0" fill="hold" nodeType="with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500"/>
                                        <p:tgtEl>
                                          <p:spTgt spid="69"/>
                                        </p:tgtEl>
                                      </p:cBhvr>
                                    </p:animEffect>
                                  </p:childTnLst>
                                </p:cTn>
                              </p:par>
                            </p:childTnLst>
                          </p:cTn>
                        </p:par>
                        <p:par>
                          <p:cTn id="80" fill="hold">
                            <p:stCondLst>
                              <p:cond delay="4750"/>
                            </p:stCondLst>
                            <p:childTnLst>
                              <p:par>
                                <p:cTn id="81" presetID="10" presetClass="entr" presetSubtype="0"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fade">
                                      <p:cBhvr>
                                        <p:cTn id="83" dur="500"/>
                                        <p:tgtEl>
                                          <p:spTgt spid="7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fade">
                                      <p:cBhvr>
                                        <p:cTn id="86" dur="500"/>
                                        <p:tgtEl>
                                          <p:spTgt spid="73"/>
                                        </p:tgtEl>
                                      </p:cBhvr>
                                    </p:animEffect>
                                  </p:childTnLst>
                                </p:cTn>
                              </p:par>
                              <p:par>
                                <p:cTn id="87" presetID="10" presetClass="entr" presetSubtype="0" fill="hold"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childTnLst>
                          </p:cTn>
                        </p:par>
                        <p:par>
                          <p:cTn id="90" fill="hold">
                            <p:stCondLst>
                              <p:cond delay="5250"/>
                            </p:stCondLst>
                            <p:childTnLst>
                              <p:par>
                                <p:cTn id="91" presetID="10" presetClass="entr" presetSubtype="0" fill="hold" grpId="0" nodeType="after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6"/>
                                        </p:tgtEl>
                                        <p:attrNameLst>
                                          <p:attrName>style.visibility</p:attrName>
                                        </p:attrNameLst>
                                      </p:cBhvr>
                                      <p:to>
                                        <p:strVal val="visible"/>
                                      </p:to>
                                    </p:set>
                                    <p:animEffect transition="in" filter="fade">
                                      <p:cBhvr>
                                        <p:cTn id="96" dur="500"/>
                                        <p:tgtEl>
                                          <p:spTgt spid="76"/>
                                        </p:tgtEl>
                                      </p:cBhvr>
                                    </p:animEffect>
                                  </p:childTnLst>
                                </p:cTn>
                              </p:par>
                              <p:par>
                                <p:cTn id="97" presetID="10" presetClass="entr" presetSubtype="0" fill="hold" nodeType="withEffect">
                                  <p:stCondLst>
                                    <p:cond delay="0"/>
                                  </p:stCondLst>
                                  <p:childTnLst>
                                    <p:set>
                                      <p:cBhvr>
                                        <p:cTn id="98" dur="1" fill="hold">
                                          <p:stCondLst>
                                            <p:cond delay="0"/>
                                          </p:stCondLst>
                                        </p:cTn>
                                        <p:tgtEl>
                                          <p:spTgt spid="75"/>
                                        </p:tgtEl>
                                        <p:attrNameLst>
                                          <p:attrName>style.visibility</p:attrName>
                                        </p:attrNameLst>
                                      </p:cBhvr>
                                      <p:to>
                                        <p:strVal val="visible"/>
                                      </p:to>
                                    </p:set>
                                    <p:animEffect transition="in" filter="fade">
                                      <p:cBhvr>
                                        <p:cTn id="9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51" grpId="0" animBg="1"/>
      <p:bldP spid="60" grpId="0" animBg="1"/>
      <p:bldP spid="61" grpId="0" animBg="1"/>
      <p:bldP spid="62" grpId="0"/>
      <p:bldP spid="64" grpId="0"/>
      <p:bldP spid="65" grpId="0"/>
      <p:bldP spid="67" grpId="0"/>
      <p:bldP spid="68" grpId="0"/>
      <p:bldP spid="70" grpId="0"/>
      <p:bldP spid="71" grpId="0"/>
      <p:bldP spid="73" grpId="0"/>
      <p:bldP spid="74" grpId="0"/>
      <p:bldP spid="76" grpId="0"/>
    </p:bldLst>
  </p:timing>
</p:sld>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32</TotalTime>
  <Words>1143</Words>
  <Application>Microsoft Office PowerPoint</Application>
  <PresentationFormat>宽屏</PresentationFormat>
  <Paragraphs>207</Paragraphs>
  <Slides>17</Slides>
  <Notes>2</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17</vt:i4>
      </vt:variant>
    </vt:vector>
  </HeadingPairs>
  <TitlesOfParts>
    <vt:vector size="43" baseType="lpstr">
      <vt:lpstr>Bebas Neue</vt:lpstr>
      <vt:lpstr>Cordia New</vt:lpstr>
      <vt:lpstr>Cumulus</vt:lpstr>
      <vt:lpstr>DokChampa</vt:lpstr>
      <vt:lpstr>Hiragino Sans GB W6</vt:lpstr>
      <vt:lpstr>ITC Avant Garde Std Md</vt:lpstr>
      <vt:lpstr>Lato</vt:lpstr>
      <vt:lpstr>Lato Light</vt:lpstr>
      <vt:lpstr>Modern Pictograms</vt:lpstr>
      <vt:lpstr>Montserrat</vt:lpstr>
      <vt:lpstr>Open Sans</vt:lpstr>
      <vt:lpstr>Open Sans Semibold</vt:lpstr>
      <vt:lpstr>Raleway</vt:lpstr>
      <vt:lpstr>Roboto</vt:lpstr>
      <vt:lpstr>Sosa</vt:lpstr>
      <vt:lpstr>阿里巴巴普惠体 2.0 55 Regular</vt:lpstr>
      <vt:lpstr>方正正黑简体</vt:lpstr>
      <vt:lpstr>时尚中黑简体</vt:lpstr>
      <vt:lpstr>宋体</vt:lpstr>
      <vt:lpstr>造字工房文研（非商用）常规体</vt:lpstr>
      <vt:lpstr>Arial</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精美实用层级关系商务通用ppt图表</dc:title>
  <dc:creator>51PPT模板网</dc:creator>
  <cp:keywords>www.51pptmoban.com</cp:keywords>
  <dc:description>www.51ppt moban.com</dc:description>
  <cp:lastModifiedBy>阳光男孩</cp:lastModifiedBy>
  <cp:revision>12</cp:revision>
  <dcterms:created xsi:type="dcterms:W3CDTF">2021-11-18T09:20:20Z</dcterms:created>
  <dcterms:modified xsi:type="dcterms:W3CDTF">2021-11-18T11:54:36Z</dcterms:modified>
</cp:coreProperties>
</file>