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94" r:id="rId2"/>
    <p:sldId id="295" r:id="rId3"/>
    <p:sldId id="296" r:id="rId4"/>
    <p:sldId id="297" r:id="rId5"/>
    <p:sldId id="267" r:id="rId6"/>
    <p:sldId id="268" r:id="rId7"/>
    <p:sldId id="262" r:id="rId8"/>
    <p:sldId id="270" r:id="rId9"/>
    <p:sldId id="264" r:id="rId10"/>
    <p:sldId id="277" r:id="rId11"/>
    <p:sldId id="265" r:id="rId12"/>
    <p:sldId id="274" r:id="rId13"/>
    <p:sldId id="271" r:id="rId14"/>
    <p:sldId id="272" r:id="rId15"/>
    <p:sldId id="269" r:id="rId16"/>
    <p:sldId id="275" r:id="rId17"/>
    <p:sldId id="273" r:id="rId18"/>
    <p:sldId id="278" r:id="rId19"/>
    <p:sldId id="276" r:id="rId20"/>
    <p:sldId id="298" r:id="rId21"/>
    <p:sldId id="29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88D9C1"/>
    <a:srgbClr val="39C694"/>
    <a:srgbClr val="5B83D8"/>
    <a:srgbClr val="7AA7E1"/>
    <a:srgbClr val="EAE0C7"/>
    <a:srgbClr val="FDFDFD"/>
    <a:srgbClr val="A0B6E8"/>
    <a:srgbClr val="45C2AC"/>
    <a:srgbClr val="58A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706" autoAdjust="0"/>
  </p:normalViewPr>
  <p:slideViewPr>
    <p:cSldViewPr snapToGrid="0">
      <p:cViewPr varScale="1">
        <p:scale>
          <a:sx n="105" d="100"/>
          <a:sy n="105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778057104345"/>
          <c:y val="6.3193150630806993E-2"/>
          <c:w val="0.80892898018146098"/>
          <c:h val="0.66295128203466203"/>
        </c:manualLayout>
      </c:layout>
      <c:barChart>
        <c:barDir val="col"/>
        <c:grouping val="percentStacked"/>
        <c:varyColors val="0"/>
        <c:ser>
          <c:idx val="0"/>
          <c:order val="0"/>
          <c:spPr>
            <a:solidFill>
              <a:srgbClr val="284B5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5B83D8"/>
              </a:solidFill>
            </c:spPr>
          </c:dPt>
          <c:dPt>
            <c:idx val="1"/>
            <c:invertIfNegative val="0"/>
            <c:bubble3D val="0"/>
            <c:spPr>
              <a:solidFill>
                <a:srgbClr val="39C694"/>
              </a:solidFill>
            </c:spPr>
          </c:dPt>
          <c:dPt>
            <c:idx val="2"/>
            <c:invertIfNegative val="0"/>
            <c:bubble3D val="0"/>
            <c:spPr>
              <a:solidFill>
                <a:srgbClr val="5B83D8"/>
              </a:solidFill>
            </c:spPr>
          </c:dPt>
          <c:dPt>
            <c:idx val="3"/>
            <c:invertIfNegative val="0"/>
            <c:bubble3D val="0"/>
            <c:spPr>
              <a:solidFill>
                <a:srgbClr val="39C694"/>
              </a:solidFill>
            </c:spPr>
          </c:dPt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ysClr val="window" lastClr="FFFFFF">
                <a:lumMod val="95000"/>
                <a:alpha val="58039"/>
              </a:sysClr>
            </a:solidFill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overlap val="100"/>
        <c:axId val="-1871013744"/>
        <c:axId val="-1874309328"/>
      </c:barChart>
      <c:catAx>
        <c:axId val="-1871013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-1874309328"/>
        <c:crosses val="autoZero"/>
        <c:auto val="1"/>
        <c:lblAlgn val="ctr"/>
        <c:lblOffset val="100"/>
        <c:noMultiLvlLbl val="0"/>
      </c:catAx>
      <c:valAx>
        <c:axId val="-1874309328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-1871013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80EC8585-A4C6-4450-8472-F0ADDAB1E69B}" type="datetimeFigureOut">
              <a:rPr lang="zh-CN" altLang="en-US" smtClean="0"/>
              <a:t>2021/11/18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934BCD11-41D6-4CAD-A6B1-0EC370F141BE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59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439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1619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8585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2989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4281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6164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5704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602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0530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6170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401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5024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854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311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1794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205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205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3244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889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BCD11-41D6-4CAD-A6B1-0EC370F141BE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412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 rot="8785214" flipH="1">
            <a:off x="-660250" y="-711693"/>
            <a:ext cx="3309257" cy="1321085"/>
            <a:chOff x="0" y="3737145"/>
            <a:chExt cx="12192001" cy="4867155"/>
          </a:xfrm>
        </p:grpSpPr>
        <p:sp>
          <p:nvSpPr>
            <p:cNvPr id="6" name="任意多边形 5"/>
            <p:cNvSpPr/>
            <p:nvPr/>
          </p:nvSpPr>
          <p:spPr>
            <a:xfrm>
              <a:off x="0" y="3737145"/>
              <a:ext cx="8496300" cy="2498556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9C694"/>
                </a:gs>
                <a:gs pos="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3991145"/>
              <a:ext cx="12192001" cy="4613155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  <a:gd name="connsiteX0" fmla="*/ 8258629 w 12192000"/>
                <a:gd name="connsiteY0" fmla="*/ 284 h 4160761"/>
                <a:gd name="connsiteX1" fmla="*/ 12052852 w 12192000"/>
                <a:gd name="connsiteY1" fmla="*/ 871325 h 4160761"/>
                <a:gd name="connsiteX2" fmla="*/ 12192000 w 12192000"/>
                <a:gd name="connsiteY2" fmla="*/ 926017 h 4160761"/>
                <a:gd name="connsiteX3" fmla="*/ 12192000 w 12192000"/>
                <a:gd name="connsiteY3" fmla="*/ 2866855 h 4160761"/>
                <a:gd name="connsiteX4" fmla="*/ 4165262 w 12192000"/>
                <a:gd name="connsiteY4" fmla="*/ 4160760 h 4160761"/>
                <a:gd name="connsiteX5" fmla="*/ 0 w 12192000"/>
                <a:gd name="connsiteY5" fmla="*/ 2866855 h 4160761"/>
                <a:gd name="connsiteX6" fmla="*/ 0 w 12192000"/>
                <a:gd name="connsiteY6" fmla="*/ 155892 h 4160761"/>
                <a:gd name="connsiteX7" fmla="*/ 358037 w 12192000"/>
                <a:gd name="connsiteY7" fmla="*/ 346358 h 4160761"/>
                <a:gd name="connsiteX8" fmla="*/ 3222171 w 12192000"/>
                <a:gd name="connsiteY8" fmla="*/ 1161426 h 4160761"/>
                <a:gd name="connsiteX9" fmla="*/ 8258629 w 12192000"/>
                <a:gd name="connsiteY9" fmla="*/ 284 h 4160761"/>
                <a:gd name="connsiteX0" fmla="*/ 8258629 w 12192000"/>
                <a:gd name="connsiteY0" fmla="*/ 284 h 4613156"/>
                <a:gd name="connsiteX1" fmla="*/ 12052852 w 12192000"/>
                <a:gd name="connsiteY1" fmla="*/ 871325 h 4613156"/>
                <a:gd name="connsiteX2" fmla="*/ 12192000 w 12192000"/>
                <a:gd name="connsiteY2" fmla="*/ 926017 h 4613156"/>
                <a:gd name="connsiteX3" fmla="*/ 12192000 w 12192000"/>
                <a:gd name="connsiteY3" fmla="*/ 2866855 h 4613156"/>
                <a:gd name="connsiteX4" fmla="*/ 3230041 w 12192000"/>
                <a:gd name="connsiteY4" fmla="*/ 4613157 h 4613156"/>
                <a:gd name="connsiteX5" fmla="*/ 0 w 12192000"/>
                <a:gd name="connsiteY5" fmla="*/ 2866855 h 4613156"/>
                <a:gd name="connsiteX6" fmla="*/ 0 w 12192000"/>
                <a:gd name="connsiteY6" fmla="*/ 155892 h 4613156"/>
                <a:gd name="connsiteX7" fmla="*/ 358037 w 12192000"/>
                <a:gd name="connsiteY7" fmla="*/ 346358 h 4613156"/>
                <a:gd name="connsiteX8" fmla="*/ 3222171 w 12192000"/>
                <a:gd name="connsiteY8" fmla="*/ 1161426 h 4613156"/>
                <a:gd name="connsiteX9" fmla="*/ 8258629 w 12192000"/>
                <a:gd name="connsiteY9" fmla="*/ 284 h 4613156"/>
                <a:gd name="connsiteX0" fmla="*/ 8258629 w 12192000"/>
                <a:gd name="connsiteY0" fmla="*/ 284 h 4613156"/>
                <a:gd name="connsiteX1" fmla="*/ 12052852 w 12192000"/>
                <a:gd name="connsiteY1" fmla="*/ 871325 h 4613156"/>
                <a:gd name="connsiteX2" fmla="*/ 12192000 w 12192000"/>
                <a:gd name="connsiteY2" fmla="*/ 926017 h 4613156"/>
                <a:gd name="connsiteX3" fmla="*/ 9130471 w 12192000"/>
                <a:gd name="connsiteY3" fmla="*/ 2315926 h 4613156"/>
                <a:gd name="connsiteX4" fmla="*/ 3230041 w 12192000"/>
                <a:gd name="connsiteY4" fmla="*/ 4613157 h 4613156"/>
                <a:gd name="connsiteX5" fmla="*/ 0 w 12192000"/>
                <a:gd name="connsiteY5" fmla="*/ 2866855 h 4613156"/>
                <a:gd name="connsiteX6" fmla="*/ 0 w 12192000"/>
                <a:gd name="connsiteY6" fmla="*/ 155892 h 4613156"/>
                <a:gd name="connsiteX7" fmla="*/ 358037 w 12192000"/>
                <a:gd name="connsiteY7" fmla="*/ 346358 h 4613156"/>
                <a:gd name="connsiteX8" fmla="*/ 3222171 w 12192000"/>
                <a:gd name="connsiteY8" fmla="*/ 1161426 h 4613156"/>
                <a:gd name="connsiteX9" fmla="*/ 8258629 w 12192000"/>
                <a:gd name="connsiteY9" fmla="*/ 284 h 461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613156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9130471" y="2315926"/>
                  </a:lnTo>
                  <a:cubicBezTo>
                    <a:pt x="6736872" y="2326015"/>
                    <a:pt x="5623640" y="4603068"/>
                    <a:pt x="3230041" y="4613157"/>
                  </a:cubicBez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C694"/>
                </a:gs>
                <a:gs pos="10000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9800000" flipH="1">
            <a:off x="8053543" y="6028012"/>
            <a:ext cx="5371901" cy="2144511"/>
            <a:chOff x="0" y="3737145"/>
            <a:chExt cx="12192001" cy="4867155"/>
          </a:xfrm>
        </p:grpSpPr>
        <p:sp>
          <p:nvSpPr>
            <p:cNvPr id="9" name="任意多边形 8"/>
            <p:cNvSpPr/>
            <p:nvPr/>
          </p:nvSpPr>
          <p:spPr>
            <a:xfrm>
              <a:off x="0" y="3737145"/>
              <a:ext cx="8496300" cy="2498556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9C694"/>
                </a:gs>
                <a:gs pos="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0" y="3991145"/>
              <a:ext cx="12192001" cy="4613155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  <a:gd name="connsiteX0" fmla="*/ 8258629 w 12192000"/>
                <a:gd name="connsiteY0" fmla="*/ 284 h 4160761"/>
                <a:gd name="connsiteX1" fmla="*/ 12052852 w 12192000"/>
                <a:gd name="connsiteY1" fmla="*/ 871325 h 4160761"/>
                <a:gd name="connsiteX2" fmla="*/ 12192000 w 12192000"/>
                <a:gd name="connsiteY2" fmla="*/ 926017 h 4160761"/>
                <a:gd name="connsiteX3" fmla="*/ 12192000 w 12192000"/>
                <a:gd name="connsiteY3" fmla="*/ 2866855 h 4160761"/>
                <a:gd name="connsiteX4" fmla="*/ 4165262 w 12192000"/>
                <a:gd name="connsiteY4" fmla="*/ 4160760 h 4160761"/>
                <a:gd name="connsiteX5" fmla="*/ 0 w 12192000"/>
                <a:gd name="connsiteY5" fmla="*/ 2866855 h 4160761"/>
                <a:gd name="connsiteX6" fmla="*/ 0 w 12192000"/>
                <a:gd name="connsiteY6" fmla="*/ 155892 h 4160761"/>
                <a:gd name="connsiteX7" fmla="*/ 358037 w 12192000"/>
                <a:gd name="connsiteY7" fmla="*/ 346358 h 4160761"/>
                <a:gd name="connsiteX8" fmla="*/ 3222171 w 12192000"/>
                <a:gd name="connsiteY8" fmla="*/ 1161426 h 4160761"/>
                <a:gd name="connsiteX9" fmla="*/ 8258629 w 12192000"/>
                <a:gd name="connsiteY9" fmla="*/ 284 h 4160761"/>
                <a:gd name="connsiteX0" fmla="*/ 8258629 w 12192000"/>
                <a:gd name="connsiteY0" fmla="*/ 284 h 4613156"/>
                <a:gd name="connsiteX1" fmla="*/ 12052852 w 12192000"/>
                <a:gd name="connsiteY1" fmla="*/ 871325 h 4613156"/>
                <a:gd name="connsiteX2" fmla="*/ 12192000 w 12192000"/>
                <a:gd name="connsiteY2" fmla="*/ 926017 h 4613156"/>
                <a:gd name="connsiteX3" fmla="*/ 12192000 w 12192000"/>
                <a:gd name="connsiteY3" fmla="*/ 2866855 h 4613156"/>
                <a:gd name="connsiteX4" fmla="*/ 3230041 w 12192000"/>
                <a:gd name="connsiteY4" fmla="*/ 4613157 h 4613156"/>
                <a:gd name="connsiteX5" fmla="*/ 0 w 12192000"/>
                <a:gd name="connsiteY5" fmla="*/ 2866855 h 4613156"/>
                <a:gd name="connsiteX6" fmla="*/ 0 w 12192000"/>
                <a:gd name="connsiteY6" fmla="*/ 155892 h 4613156"/>
                <a:gd name="connsiteX7" fmla="*/ 358037 w 12192000"/>
                <a:gd name="connsiteY7" fmla="*/ 346358 h 4613156"/>
                <a:gd name="connsiteX8" fmla="*/ 3222171 w 12192000"/>
                <a:gd name="connsiteY8" fmla="*/ 1161426 h 4613156"/>
                <a:gd name="connsiteX9" fmla="*/ 8258629 w 12192000"/>
                <a:gd name="connsiteY9" fmla="*/ 284 h 4613156"/>
                <a:gd name="connsiteX0" fmla="*/ 8258629 w 12192000"/>
                <a:gd name="connsiteY0" fmla="*/ 284 h 4613156"/>
                <a:gd name="connsiteX1" fmla="*/ 12052852 w 12192000"/>
                <a:gd name="connsiteY1" fmla="*/ 871325 h 4613156"/>
                <a:gd name="connsiteX2" fmla="*/ 12192000 w 12192000"/>
                <a:gd name="connsiteY2" fmla="*/ 926017 h 4613156"/>
                <a:gd name="connsiteX3" fmla="*/ 9130471 w 12192000"/>
                <a:gd name="connsiteY3" fmla="*/ 2315926 h 4613156"/>
                <a:gd name="connsiteX4" fmla="*/ 3230041 w 12192000"/>
                <a:gd name="connsiteY4" fmla="*/ 4613157 h 4613156"/>
                <a:gd name="connsiteX5" fmla="*/ 0 w 12192000"/>
                <a:gd name="connsiteY5" fmla="*/ 2866855 h 4613156"/>
                <a:gd name="connsiteX6" fmla="*/ 0 w 12192000"/>
                <a:gd name="connsiteY6" fmla="*/ 155892 h 4613156"/>
                <a:gd name="connsiteX7" fmla="*/ 358037 w 12192000"/>
                <a:gd name="connsiteY7" fmla="*/ 346358 h 4613156"/>
                <a:gd name="connsiteX8" fmla="*/ 3222171 w 12192000"/>
                <a:gd name="connsiteY8" fmla="*/ 1161426 h 4613156"/>
                <a:gd name="connsiteX9" fmla="*/ 8258629 w 12192000"/>
                <a:gd name="connsiteY9" fmla="*/ 284 h 4613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613156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9130471" y="2315926"/>
                  </a:lnTo>
                  <a:cubicBezTo>
                    <a:pt x="6736872" y="2326015"/>
                    <a:pt x="5623640" y="4603068"/>
                    <a:pt x="3230041" y="4613157"/>
                  </a:cubicBez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C694"/>
                </a:gs>
                <a:gs pos="10000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DA520-E195-4851-AA2A-F8C19314B31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4F37B4B9-77FC-4CA7-BD50-EAF923E21DB8}" type="datetimeFigureOut">
              <a:rPr lang="zh-CN" altLang="en-US" smtClean="0"/>
              <a:t>2021/11/18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DAADA520-E195-4851-AA2A-F8C19314B31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s://eaamm-my.sharepoint.com/personal/bbbts_eaamm_onmicrosoft_com/Documents/PPT%E6%A8%A1%E6%9D%BF13%EF%BC%88%E5%9B%BE%E6%96%87%E6%8E%92%E7%89%88+%E6%A0%B7%E6%9C%BA%EF%BC%89.pptx?web=1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1"/>
            <a:ext cx="12192000" cy="5152809"/>
          </a:xfrm>
          <a:custGeom>
            <a:avLst/>
            <a:gdLst>
              <a:gd name="connsiteX0" fmla="*/ 0 w 12192000"/>
              <a:gd name="connsiteY0" fmla="*/ 0 h 5152809"/>
              <a:gd name="connsiteX1" fmla="*/ 12192000 w 12192000"/>
              <a:gd name="connsiteY1" fmla="*/ 0 h 5152809"/>
              <a:gd name="connsiteX2" fmla="*/ 12192000 w 12192000"/>
              <a:gd name="connsiteY2" fmla="*/ 4917162 h 5152809"/>
              <a:gd name="connsiteX3" fmla="*/ 12052852 w 12192000"/>
              <a:gd name="connsiteY3" fmla="*/ 4862470 h 5152809"/>
              <a:gd name="connsiteX4" fmla="*/ 8258629 w 12192000"/>
              <a:gd name="connsiteY4" fmla="*/ 3991429 h 5152809"/>
              <a:gd name="connsiteX5" fmla="*/ 3222171 w 12192000"/>
              <a:gd name="connsiteY5" fmla="*/ 5152571 h 5152809"/>
              <a:gd name="connsiteX6" fmla="*/ 358037 w 12192000"/>
              <a:gd name="connsiteY6" fmla="*/ 4337503 h 5152809"/>
              <a:gd name="connsiteX7" fmla="*/ 0 w 12192000"/>
              <a:gd name="connsiteY7" fmla="*/ 4147037 h 5152809"/>
              <a:gd name="connsiteX8" fmla="*/ 0 w 12192000"/>
              <a:gd name="connsiteY8" fmla="*/ 0 h 515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152809">
                <a:moveTo>
                  <a:pt x="0" y="0"/>
                </a:moveTo>
                <a:lnTo>
                  <a:pt x="12192000" y="0"/>
                </a:lnTo>
                <a:lnTo>
                  <a:pt x="12192000" y="4917162"/>
                </a:lnTo>
                <a:lnTo>
                  <a:pt x="12052852" y="4862470"/>
                </a:lnTo>
                <a:cubicBezTo>
                  <a:pt x="10845989" y="4393860"/>
                  <a:pt x="9621763" y="3978729"/>
                  <a:pt x="8258629" y="3991429"/>
                </a:cubicBezTo>
                <a:cubicBezTo>
                  <a:pt x="6700762" y="4005943"/>
                  <a:pt x="4680857" y="5171923"/>
                  <a:pt x="3222171" y="5152571"/>
                </a:cubicBezTo>
                <a:cubicBezTo>
                  <a:pt x="2128157" y="5138057"/>
                  <a:pt x="1219880" y="4780643"/>
                  <a:pt x="358037" y="4337503"/>
                </a:cubicBezTo>
                <a:lnTo>
                  <a:pt x="0" y="414703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-1149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0" y="3737145"/>
            <a:ext cx="8496300" cy="2498556"/>
          </a:xfrm>
          <a:custGeom>
            <a:avLst/>
            <a:gdLst>
              <a:gd name="connsiteX0" fmla="*/ 8258629 w 12192000"/>
              <a:gd name="connsiteY0" fmla="*/ 284 h 2866855"/>
              <a:gd name="connsiteX1" fmla="*/ 12052852 w 12192000"/>
              <a:gd name="connsiteY1" fmla="*/ 871325 h 2866855"/>
              <a:gd name="connsiteX2" fmla="*/ 12192000 w 12192000"/>
              <a:gd name="connsiteY2" fmla="*/ 926017 h 2866855"/>
              <a:gd name="connsiteX3" fmla="*/ 12192000 w 12192000"/>
              <a:gd name="connsiteY3" fmla="*/ 2866855 h 2866855"/>
              <a:gd name="connsiteX4" fmla="*/ 0 w 12192000"/>
              <a:gd name="connsiteY4" fmla="*/ 2866855 h 2866855"/>
              <a:gd name="connsiteX5" fmla="*/ 0 w 12192000"/>
              <a:gd name="connsiteY5" fmla="*/ 155892 h 2866855"/>
              <a:gd name="connsiteX6" fmla="*/ 358037 w 12192000"/>
              <a:gd name="connsiteY6" fmla="*/ 346358 h 2866855"/>
              <a:gd name="connsiteX7" fmla="*/ 3222171 w 12192000"/>
              <a:gd name="connsiteY7" fmla="*/ 1161426 h 2866855"/>
              <a:gd name="connsiteX8" fmla="*/ 8258629 w 12192000"/>
              <a:gd name="connsiteY8" fmla="*/ 284 h 286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866855">
                <a:moveTo>
                  <a:pt x="8258629" y="284"/>
                </a:moveTo>
                <a:cubicBezTo>
                  <a:pt x="9621763" y="-12416"/>
                  <a:pt x="10845989" y="402715"/>
                  <a:pt x="12052852" y="871325"/>
                </a:cubicBezTo>
                <a:lnTo>
                  <a:pt x="12192000" y="926017"/>
                </a:lnTo>
                <a:lnTo>
                  <a:pt x="12192000" y="2866855"/>
                </a:lnTo>
                <a:lnTo>
                  <a:pt x="0" y="2866855"/>
                </a:lnTo>
                <a:lnTo>
                  <a:pt x="0" y="155892"/>
                </a:lnTo>
                <a:lnTo>
                  <a:pt x="358037" y="346358"/>
                </a:lnTo>
                <a:cubicBezTo>
                  <a:pt x="1219880" y="789498"/>
                  <a:pt x="2128157" y="1146912"/>
                  <a:pt x="3222171" y="1161426"/>
                </a:cubicBezTo>
                <a:cubicBezTo>
                  <a:pt x="4680857" y="1180778"/>
                  <a:pt x="6700762" y="14798"/>
                  <a:pt x="8258629" y="284"/>
                </a:cubicBezTo>
                <a:close/>
              </a:path>
            </a:pathLst>
          </a:custGeom>
          <a:gradFill flip="none" rotWithShape="1">
            <a:gsLst>
              <a:gs pos="100000">
                <a:srgbClr val="39C694"/>
              </a:gs>
              <a:gs pos="0">
                <a:srgbClr val="5B83D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3991146"/>
            <a:ext cx="12192000" cy="2866855"/>
          </a:xfrm>
          <a:custGeom>
            <a:avLst/>
            <a:gdLst>
              <a:gd name="connsiteX0" fmla="*/ 8258629 w 12192000"/>
              <a:gd name="connsiteY0" fmla="*/ 284 h 2866855"/>
              <a:gd name="connsiteX1" fmla="*/ 12052852 w 12192000"/>
              <a:gd name="connsiteY1" fmla="*/ 871325 h 2866855"/>
              <a:gd name="connsiteX2" fmla="*/ 12192000 w 12192000"/>
              <a:gd name="connsiteY2" fmla="*/ 926017 h 2866855"/>
              <a:gd name="connsiteX3" fmla="*/ 12192000 w 12192000"/>
              <a:gd name="connsiteY3" fmla="*/ 2866855 h 2866855"/>
              <a:gd name="connsiteX4" fmla="*/ 0 w 12192000"/>
              <a:gd name="connsiteY4" fmla="*/ 2866855 h 2866855"/>
              <a:gd name="connsiteX5" fmla="*/ 0 w 12192000"/>
              <a:gd name="connsiteY5" fmla="*/ 155892 h 2866855"/>
              <a:gd name="connsiteX6" fmla="*/ 358037 w 12192000"/>
              <a:gd name="connsiteY6" fmla="*/ 346358 h 2866855"/>
              <a:gd name="connsiteX7" fmla="*/ 3222171 w 12192000"/>
              <a:gd name="connsiteY7" fmla="*/ 1161426 h 2866855"/>
              <a:gd name="connsiteX8" fmla="*/ 8258629 w 12192000"/>
              <a:gd name="connsiteY8" fmla="*/ 284 h 286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866855">
                <a:moveTo>
                  <a:pt x="8258629" y="284"/>
                </a:moveTo>
                <a:cubicBezTo>
                  <a:pt x="9621763" y="-12416"/>
                  <a:pt x="10845989" y="402715"/>
                  <a:pt x="12052852" y="871325"/>
                </a:cubicBezTo>
                <a:lnTo>
                  <a:pt x="12192000" y="926017"/>
                </a:lnTo>
                <a:lnTo>
                  <a:pt x="12192000" y="2866855"/>
                </a:lnTo>
                <a:lnTo>
                  <a:pt x="0" y="2866855"/>
                </a:lnTo>
                <a:lnTo>
                  <a:pt x="0" y="155892"/>
                </a:lnTo>
                <a:lnTo>
                  <a:pt x="358037" y="346358"/>
                </a:lnTo>
                <a:cubicBezTo>
                  <a:pt x="1219880" y="789498"/>
                  <a:pt x="2128157" y="1146912"/>
                  <a:pt x="3222171" y="1161426"/>
                </a:cubicBezTo>
                <a:cubicBezTo>
                  <a:pt x="4680857" y="1180778"/>
                  <a:pt x="6700762" y="14798"/>
                  <a:pt x="8258629" y="284"/>
                </a:cubicBezTo>
                <a:close/>
              </a:path>
            </a:pathLst>
          </a:cu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6800" y="869042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商务风年终总结计划</a:t>
            </a:r>
            <a:endParaRPr lang="zh-CN" altLang="en-US" sz="54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4900" y="1734190"/>
            <a:ext cx="618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Business wind year-end summary plan</a:t>
            </a:r>
          </a:p>
        </p:txBody>
      </p:sp>
      <p:sp>
        <p:nvSpPr>
          <p:cNvPr id="15" name="矩形 14"/>
          <p:cNvSpPr/>
          <p:nvPr/>
        </p:nvSpPr>
        <p:spPr>
          <a:xfrm>
            <a:off x="1104900" y="2188032"/>
            <a:ext cx="5664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9200" y="2830498"/>
            <a:ext cx="2781300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</a:t>
            </a:r>
            <a:r>
              <a:rPr lang="zh-CN" altLang="en-US" sz="1200" dirty="0" smtClean="0">
                <a:solidFill>
                  <a:schemeClr val="bg1"/>
                </a:solidFill>
              </a:rPr>
              <a:t>人：</a:t>
            </a:r>
            <a:r>
              <a:rPr lang="en-US" altLang="zh-CN" sz="1200" dirty="0" smtClean="0">
                <a:solidFill>
                  <a:schemeClr val="bg1"/>
                </a:solidFill>
              </a:rPr>
              <a:t>51PPT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1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21308" y="3153229"/>
            <a:ext cx="8133344" cy="956965"/>
            <a:chOff x="2021177" y="3982123"/>
            <a:chExt cx="8185759" cy="387406"/>
          </a:xfrm>
        </p:grpSpPr>
        <p:sp>
          <p:nvSpPr>
            <p:cNvPr id="15" name="直线"/>
            <p:cNvSpPr/>
            <p:nvPr/>
          </p:nvSpPr>
          <p:spPr>
            <a:xfrm flipH="1">
              <a:off x="2021177" y="3982123"/>
              <a:ext cx="0" cy="38558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oval" w="lg" len="lg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直线"/>
            <p:cNvSpPr/>
            <p:nvPr/>
          </p:nvSpPr>
          <p:spPr>
            <a:xfrm flipH="1">
              <a:off x="4067617" y="3982123"/>
              <a:ext cx="0" cy="38374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oval" w="lg" len="lg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直线"/>
            <p:cNvSpPr/>
            <p:nvPr/>
          </p:nvSpPr>
          <p:spPr>
            <a:xfrm>
              <a:off x="6114057" y="3982123"/>
              <a:ext cx="0" cy="387406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oval" w="lg" len="lg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直线"/>
            <p:cNvSpPr/>
            <p:nvPr/>
          </p:nvSpPr>
          <p:spPr>
            <a:xfrm flipH="1">
              <a:off x="8160496" y="3982123"/>
              <a:ext cx="0" cy="38374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oval" w="lg" len="lg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直线"/>
            <p:cNvSpPr/>
            <p:nvPr/>
          </p:nvSpPr>
          <p:spPr>
            <a:xfrm>
              <a:off x="10206936" y="3982123"/>
              <a:ext cx="0" cy="38374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solid"/>
              <a:miter lim="400000"/>
              <a:tailEnd type="oval" w="lg" len="lg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14804" y="1502246"/>
            <a:ext cx="9562392" cy="2082641"/>
            <a:chOff x="1314804" y="2117569"/>
            <a:chExt cx="9562392" cy="2082641"/>
          </a:xfrm>
        </p:grpSpPr>
        <p:sp>
          <p:nvSpPr>
            <p:cNvPr id="36" name="半圆"/>
            <p:cNvSpPr/>
            <p:nvPr/>
          </p:nvSpPr>
          <p:spPr>
            <a:xfrm rot="10800000">
              <a:off x="8494671" y="3662350"/>
              <a:ext cx="1344424" cy="431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ln w="12700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半圆"/>
            <p:cNvSpPr/>
            <p:nvPr/>
          </p:nvSpPr>
          <p:spPr>
            <a:xfrm>
              <a:off x="6482037" y="2117569"/>
              <a:ext cx="1344424" cy="431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ln w="12700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形状"/>
            <p:cNvSpPr/>
            <p:nvPr/>
          </p:nvSpPr>
          <p:spPr>
            <a:xfrm rot="10800000">
              <a:off x="4490647" y="3768552"/>
              <a:ext cx="1344423" cy="431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ln w="12700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形状"/>
            <p:cNvSpPr/>
            <p:nvPr/>
          </p:nvSpPr>
          <p:spPr>
            <a:xfrm>
              <a:off x="2404102" y="2117569"/>
              <a:ext cx="1344423" cy="431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ln w="12700">
              <a:solidFill>
                <a:schemeClr val="bg1">
                  <a:lumMod val="85000"/>
                </a:schemeClr>
              </a:solidFill>
              <a:prstDash val="dash"/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形状"/>
            <p:cNvSpPr/>
            <p:nvPr/>
          </p:nvSpPr>
          <p:spPr>
            <a:xfrm>
              <a:off x="1314804" y="2436717"/>
              <a:ext cx="1411902" cy="1411902"/>
            </a:xfrm>
            <a:prstGeom prst="ellipse">
              <a:avLst/>
            </a:prstGeom>
            <a:solidFill>
              <a:srgbClr val="39C69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形状"/>
            <p:cNvSpPr/>
            <p:nvPr/>
          </p:nvSpPr>
          <p:spPr>
            <a:xfrm>
              <a:off x="3363689" y="2436717"/>
              <a:ext cx="1411902" cy="1411902"/>
            </a:xfrm>
            <a:prstGeom prst="ellipse">
              <a:avLst/>
            </a:prstGeom>
            <a:solidFill>
              <a:srgbClr val="5B83D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形状"/>
            <p:cNvSpPr/>
            <p:nvPr/>
          </p:nvSpPr>
          <p:spPr>
            <a:xfrm>
              <a:off x="5415647" y="2436717"/>
              <a:ext cx="1411902" cy="1411902"/>
            </a:xfrm>
            <a:prstGeom prst="ellipse">
              <a:avLst/>
            </a:prstGeom>
            <a:solidFill>
              <a:srgbClr val="39C694"/>
            </a:solidFill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形状"/>
            <p:cNvSpPr/>
            <p:nvPr/>
          </p:nvSpPr>
          <p:spPr>
            <a:xfrm>
              <a:off x="7436044" y="2436717"/>
              <a:ext cx="1411902" cy="1411902"/>
            </a:xfrm>
            <a:prstGeom prst="ellipse">
              <a:avLst/>
            </a:prstGeom>
            <a:solidFill>
              <a:srgbClr val="5B83D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形状"/>
            <p:cNvSpPr/>
            <p:nvPr/>
          </p:nvSpPr>
          <p:spPr>
            <a:xfrm rot="21561372">
              <a:off x="9465294" y="2436717"/>
              <a:ext cx="1411902" cy="1411902"/>
            </a:xfrm>
            <a:prstGeom prst="ellipse">
              <a:avLst/>
            </a:prstGeom>
            <a:solidFill>
              <a:srgbClr val="39C69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/>
              </a:pPr>
              <a:endParaRPr kumimoji="0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图标"/>
            <p:cNvSpPr/>
            <p:nvPr/>
          </p:nvSpPr>
          <p:spPr>
            <a:xfrm>
              <a:off x="5848148" y="2888607"/>
              <a:ext cx="534450" cy="534889"/>
            </a:xfrm>
            <a:custGeom>
              <a:avLst/>
              <a:gdLst/>
              <a:ahLst/>
              <a:cxnLst/>
              <a:rect l="l" t="t" r="r" b="b"/>
              <a:pathLst>
                <a:path w="459751" h="459752">
                  <a:moveTo>
                    <a:pt x="122544" y="0"/>
                  </a:moveTo>
                  <a:cubicBezTo>
                    <a:pt x="145269" y="0"/>
                    <a:pt x="164425" y="7982"/>
                    <a:pt x="180012" y="23946"/>
                  </a:cubicBezTo>
                  <a:lnTo>
                    <a:pt x="238045" y="82260"/>
                  </a:lnTo>
                  <a:cubicBezTo>
                    <a:pt x="253633" y="97848"/>
                    <a:pt x="261427" y="116910"/>
                    <a:pt x="261427" y="139447"/>
                  </a:cubicBezTo>
                  <a:cubicBezTo>
                    <a:pt x="261427" y="162547"/>
                    <a:pt x="253164" y="182173"/>
                    <a:pt x="236636" y="198325"/>
                  </a:cubicBezTo>
                  <a:lnTo>
                    <a:pt x="261427" y="223115"/>
                  </a:lnTo>
                  <a:cubicBezTo>
                    <a:pt x="277578" y="206588"/>
                    <a:pt x="297110" y="198325"/>
                    <a:pt x="320023" y="198325"/>
                  </a:cubicBezTo>
                  <a:cubicBezTo>
                    <a:pt x="342560" y="198325"/>
                    <a:pt x="361715" y="206212"/>
                    <a:pt x="377491" y="221988"/>
                  </a:cubicBezTo>
                  <a:lnTo>
                    <a:pt x="436087" y="280584"/>
                  </a:lnTo>
                  <a:cubicBezTo>
                    <a:pt x="451863" y="296360"/>
                    <a:pt x="459751" y="315516"/>
                    <a:pt x="459751" y="338053"/>
                  </a:cubicBezTo>
                  <a:cubicBezTo>
                    <a:pt x="459751" y="360590"/>
                    <a:pt x="451769" y="379652"/>
                    <a:pt x="435806" y="395240"/>
                  </a:cubicBezTo>
                  <a:lnTo>
                    <a:pt x="394394" y="436370"/>
                  </a:lnTo>
                  <a:cubicBezTo>
                    <a:pt x="378806" y="451958"/>
                    <a:pt x="359743" y="459752"/>
                    <a:pt x="337207" y="459752"/>
                  </a:cubicBezTo>
                  <a:cubicBezTo>
                    <a:pt x="314483" y="459752"/>
                    <a:pt x="295326" y="451770"/>
                    <a:pt x="279738" y="435806"/>
                  </a:cubicBezTo>
                  <a:lnTo>
                    <a:pt x="221706" y="377492"/>
                  </a:lnTo>
                  <a:cubicBezTo>
                    <a:pt x="206118" y="361904"/>
                    <a:pt x="198324" y="342842"/>
                    <a:pt x="198324" y="320305"/>
                  </a:cubicBezTo>
                  <a:cubicBezTo>
                    <a:pt x="198324" y="297205"/>
                    <a:pt x="206587" y="277579"/>
                    <a:pt x="223114" y="261428"/>
                  </a:cubicBezTo>
                  <a:lnTo>
                    <a:pt x="198324" y="236637"/>
                  </a:lnTo>
                  <a:cubicBezTo>
                    <a:pt x="182173" y="253164"/>
                    <a:pt x="162640" y="261428"/>
                    <a:pt x="139728" y="261428"/>
                  </a:cubicBezTo>
                  <a:cubicBezTo>
                    <a:pt x="117191" y="261428"/>
                    <a:pt x="98035" y="253540"/>
                    <a:pt x="82259" y="237764"/>
                  </a:cubicBezTo>
                  <a:lnTo>
                    <a:pt x="23664" y="179168"/>
                  </a:lnTo>
                  <a:cubicBezTo>
                    <a:pt x="7889" y="163392"/>
                    <a:pt x="0" y="144236"/>
                    <a:pt x="0" y="121699"/>
                  </a:cubicBezTo>
                  <a:cubicBezTo>
                    <a:pt x="0" y="99162"/>
                    <a:pt x="7982" y="80100"/>
                    <a:pt x="23946" y="64512"/>
                  </a:cubicBezTo>
                  <a:lnTo>
                    <a:pt x="65357" y="23382"/>
                  </a:lnTo>
                  <a:cubicBezTo>
                    <a:pt x="80945" y="7794"/>
                    <a:pt x="100007" y="0"/>
                    <a:pt x="122544" y="0"/>
                  </a:cubicBezTo>
                  <a:close/>
                  <a:moveTo>
                    <a:pt x="122544" y="54089"/>
                  </a:moveTo>
                  <a:cubicBezTo>
                    <a:pt x="115219" y="54089"/>
                    <a:pt x="108834" y="56624"/>
                    <a:pt x="103387" y="61695"/>
                  </a:cubicBezTo>
                  <a:lnTo>
                    <a:pt x="61976" y="102825"/>
                  </a:lnTo>
                  <a:cubicBezTo>
                    <a:pt x="56718" y="108083"/>
                    <a:pt x="54088" y="114375"/>
                    <a:pt x="54088" y="121699"/>
                  </a:cubicBezTo>
                  <a:cubicBezTo>
                    <a:pt x="54088" y="129212"/>
                    <a:pt x="56718" y="135597"/>
                    <a:pt x="61976" y="140855"/>
                  </a:cubicBezTo>
                  <a:lnTo>
                    <a:pt x="120571" y="199451"/>
                  </a:lnTo>
                  <a:cubicBezTo>
                    <a:pt x="125642" y="204522"/>
                    <a:pt x="132028" y="207058"/>
                    <a:pt x="139728" y="207058"/>
                  </a:cubicBezTo>
                  <a:cubicBezTo>
                    <a:pt x="147616" y="207058"/>
                    <a:pt x="154377" y="204147"/>
                    <a:pt x="160011" y="198325"/>
                  </a:cubicBezTo>
                  <a:cubicBezTo>
                    <a:pt x="159448" y="197761"/>
                    <a:pt x="157664" y="196024"/>
                    <a:pt x="154658" y="193113"/>
                  </a:cubicBezTo>
                  <a:cubicBezTo>
                    <a:pt x="151654" y="190202"/>
                    <a:pt x="149635" y="188183"/>
                    <a:pt x="148602" y="187056"/>
                  </a:cubicBezTo>
                  <a:cubicBezTo>
                    <a:pt x="147569" y="185929"/>
                    <a:pt x="146161" y="184145"/>
                    <a:pt x="144376" y="181704"/>
                  </a:cubicBezTo>
                  <a:cubicBezTo>
                    <a:pt x="142592" y="179262"/>
                    <a:pt x="141371" y="176868"/>
                    <a:pt x="140714" y="174520"/>
                  </a:cubicBezTo>
                  <a:cubicBezTo>
                    <a:pt x="140057" y="172172"/>
                    <a:pt x="139728" y="169590"/>
                    <a:pt x="139728" y="166773"/>
                  </a:cubicBezTo>
                  <a:cubicBezTo>
                    <a:pt x="139728" y="159261"/>
                    <a:pt x="142357" y="152875"/>
                    <a:pt x="147616" y="147617"/>
                  </a:cubicBezTo>
                  <a:cubicBezTo>
                    <a:pt x="152874" y="142358"/>
                    <a:pt x="159260" y="139729"/>
                    <a:pt x="166772" y="139729"/>
                  </a:cubicBezTo>
                  <a:cubicBezTo>
                    <a:pt x="169589" y="139729"/>
                    <a:pt x="172172" y="140057"/>
                    <a:pt x="174519" y="140715"/>
                  </a:cubicBezTo>
                  <a:cubicBezTo>
                    <a:pt x="176867" y="141372"/>
                    <a:pt x="179261" y="142593"/>
                    <a:pt x="181703" y="144377"/>
                  </a:cubicBezTo>
                  <a:cubicBezTo>
                    <a:pt x="184145" y="146161"/>
                    <a:pt x="185929" y="147570"/>
                    <a:pt x="187055" y="148603"/>
                  </a:cubicBezTo>
                  <a:cubicBezTo>
                    <a:pt x="188182" y="149635"/>
                    <a:pt x="190201" y="151654"/>
                    <a:pt x="193112" y="154659"/>
                  </a:cubicBezTo>
                  <a:cubicBezTo>
                    <a:pt x="196023" y="157664"/>
                    <a:pt x="197760" y="159448"/>
                    <a:pt x="198324" y="160012"/>
                  </a:cubicBezTo>
                  <a:cubicBezTo>
                    <a:pt x="204521" y="154190"/>
                    <a:pt x="207620" y="147335"/>
                    <a:pt x="207620" y="139447"/>
                  </a:cubicBezTo>
                  <a:cubicBezTo>
                    <a:pt x="207620" y="131935"/>
                    <a:pt x="204991" y="125549"/>
                    <a:pt x="199732" y="120291"/>
                  </a:cubicBezTo>
                  <a:lnTo>
                    <a:pt x="141700" y="61977"/>
                  </a:lnTo>
                  <a:cubicBezTo>
                    <a:pt x="136441" y="56718"/>
                    <a:pt x="130056" y="54089"/>
                    <a:pt x="122544" y="54089"/>
                  </a:cubicBezTo>
                  <a:close/>
                  <a:moveTo>
                    <a:pt x="320023" y="252413"/>
                  </a:moveTo>
                  <a:cubicBezTo>
                    <a:pt x="312135" y="252413"/>
                    <a:pt x="305374" y="255418"/>
                    <a:pt x="299740" y="261428"/>
                  </a:cubicBezTo>
                  <a:cubicBezTo>
                    <a:pt x="300303" y="261991"/>
                    <a:pt x="302087" y="263728"/>
                    <a:pt x="305092" y="266639"/>
                  </a:cubicBezTo>
                  <a:cubicBezTo>
                    <a:pt x="308097" y="269550"/>
                    <a:pt x="310116" y="271569"/>
                    <a:pt x="311149" y="272696"/>
                  </a:cubicBezTo>
                  <a:cubicBezTo>
                    <a:pt x="312182" y="273823"/>
                    <a:pt x="313590" y="275607"/>
                    <a:pt x="315374" y="278048"/>
                  </a:cubicBezTo>
                  <a:cubicBezTo>
                    <a:pt x="317159" y="280490"/>
                    <a:pt x="318379" y="282884"/>
                    <a:pt x="319037" y="285232"/>
                  </a:cubicBezTo>
                  <a:cubicBezTo>
                    <a:pt x="319694" y="287580"/>
                    <a:pt x="320023" y="290162"/>
                    <a:pt x="320023" y="292979"/>
                  </a:cubicBezTo>
                  <a:cubicBezTo>
                    <a:pt x="320023" y="300491"/>
                    <a:pt x="317393" y="306877"/>
                    <a:pt x="312135" y="312135"/>
                  </a:cubicBezTo>
                  <a:cubicBezTo>
                    <a:pt x="306876" y="317394"/>
                    <a:pt x="300491" y="320023"/>
                    <a:pt x="292979" y="320023"/>
                  </a:cubicBezTo>
                  <a:cubicBezTo>
                    <a:pt x="290161" y="320023"/>
                    <a:pt x="287579" y="319695"/>
                    <a:pt x="285231" y="319037"/>
                  </a:cubicBezTo>
                  <a:cubicBezTo>
                    <a:pt x="282884" y="318380"/>
                    <a:pt x="280490" y="317159"/>
                    <a:pt x="278048" y="315375"/>
                  </a:cubicBezTo>
                  <a:cubicBezTo>
                    <a:pt x="275606" y="313591"/>
                    <a:pt x="273822" y="312182"/>
                    <a:pt x="272695" y="311149"/>
                  </a:cubicBezTo>
                  <a:cubicBezTo>
                    <a:pt x="271569" y="310117"/>
                    <a:pt x="269550" y="308098"/>
                    <a:pt x="266639" y="305093"/>
                  </a:cubicBezTo>
                  <a:cubicBezTo>
                    <a:pt x="263728" y="302088"/>
                    <a:pt x="261990" y="300304"/>
                    <a:pt x="261427" y="299740"/>
                  </a:cubicBezTo>
                  <a:cubicBezTo>
                    <a:pt x="255229" y="305562"/>
                    <a:pt x="252130" y="312417"/>
                    <a:pt x="252130" y="320305"/>
                  </a:cubicBezTo>
                  <a:cubicBezTo>
                    <a:pt x="252130" y="327817"/>
                    <a:pt x="254760" y="334203"/>
                    <a:pt x="260018" y="339461"/>
                  </a:cubicBezTo>
                  <a:lnTo>
                    <a:pt x="318051" y="397775"/>
                  </a:lnTo>
                  <a:cubicBezTo>
                    <a:pt x="323121" y="402846"/>
                    <a:pt x="329507" y="405382"/>
                    <a:pt x="337207" y="405382"/>
                  </a:cubicBezTo>
                  <a:cubicBezTo>
                    <a:pt x="344719" y="405382"/>
                    <a:pt x="351105" y="402940"/>
                    <a:pt x="356363" y="398057"/>
                  </a:cubicBezTo>
                  <a:lnTo>
                    <a:pt x="397775" y="356927"/>
                  </a:lnTo>
                  <a:cubicBezTo>
                    <a:pt x="403033" y="351669"/>
                    <a:pt x="405662" y="345377"/>
                    <a:pt x="405662" y="338053"/>
                  </a:cubicBezTo>
                  <a:cubicBezTo>
                    <a:pt x="405662" y="330541"/>
                    <a:pt x="403033" y="324155"/>
                    <a:pt x="397775" y="318897"/>
                  </a:cubicBezTo>
                  <a:lnTo>
                    <a:pt x="339179" y="260301"/>
                  </a:lnTo>
                  <a:cubicBezTo>
                    <a:pt x="333921" y="255042"/>
                    <a:pt x="327535" y="252413"/>
                    <a:pt x="320023" y="252413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1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图标"/>
            <p:cNvSpPr/>
            <p:nvPr/>
          </p:nvSpPr>
          <p:spPr bwMode="auto">
            <a:xfrm>
              <a:off x="3801707" y="2892141"/>
              <a:ext cx="525142" cy="527821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7" name="组合 12"/>
            <p:cNvGrpSpPr/>
            <p:nvPr/>
          </p:nvGrpSpPr>
          <p:grpSpPr>
            <a:xfrm>
              <a:off x="1758791" y="2941200"/>
              <a:ext cx="521617" cy="429703"/>
              <a:chOff x="9120188" y="247650"/>
              <a:chExt cx="720725" cy="593725"/>
            </a:xfrm>
            <a:solidFill>
              <a:sysClr val="window" lastClr="FFFFFF"/>
            </a:solidFill>
          </p:grpSpPr>
          <p:sp>
            <p:nvSpPr>
              <p:cNvPr id="52" name="形状"/>
              <p:cNvSpPr>
                <a:spLocks noEditPoints="1"/>
              </p:cNvSpPr>
              <p:nvPr/>
            </p:nvSpPr>
            <p:spPr bwMode="auto">
              <a:xfrm>
                <a:off x="9120188" y="247650"/>
                <a:ext cx="720725" cy="593725"/>
              </a:xfrm>
              <a:custGeom>
                <a:avLst/>
                <a:gdLst>
                  <a:gd name="T0" fmla="*/ 1401 w 1518"/>
                  <a:gd name="T1" fmla="*/ 273 h 1251"/>
                  <a:gd name="T2" fmla="*/ 1066 w 1518"/>
                  <a:gd name="T3" fmla="*/ 273 h 1251"/>
                  <a:gd name="T4" fmla="*/ 1014 w 1518"/>
                  <a:gd name="T5" fmla="*/ 38 h 1251"/>
                  <a:gd name="T6" fmla="*/ 974 w 1518"/>
                  <a:gd name="T7" fmla="*/ 0 h 1251"/>
                  <a:gd name="T8" fmla="*/ 558 w 1518"/>
                  <a:gd name="T9" fmla="*/ 0 h 1251"/>
                  <a:gd name="T10" fmla="*/ 518 w 1518"/>
                  <a:gd name="T11" fmla="*/ 37 h 1251"/>
                  <a:gd name="T12" fmla="*/ 466 w 1518"/>
                  <a:gd name="T13" fmla="*/ 273 h 1251"/>
                  <a:gd name="T14" fmla="*/ 118 w 1518"/>
                  <a:gd name="T15" fmla="*/ 273 h 1251"/>
                  <a:gd name="T16" fmla="*/ 0 w 1518"/>
                  <a:gd name="T17" fmla="*/ 381 h 1251"/>
                  <a:gd name="T18" fmla="*/ 0 w 1518"/>
                  <a:gd name="T19" fmla="*/ 1127 h 1251"/>
                  <a:gd name="T20" fmla="*/ 118 w 1518"/>
                  <a:gd name="T21" fmla="*/ 1251 h 1251"/>
                  <a:gd name="T22" fmla="*/ 1401 w 1518"/>
                  <a:gd name="T23" fmla="*/ 1251 h 1251"/>
                  <a:gd name="T24" fmla="*/ 1518 w 1518"/>
                  <a:gd name="T25" fmla="*/ 1127 h 1251"/>
                  <a:gd name="T26" fmla="*/ 1518 w 1518"/>
                  <a:gd name="T27" fmla="*/ 381 h 1251"/>
                  <a:gd name="T28" fmla="*/ 1401 w 1518"/>
                  <a:gd name="T29" fmla="*/ 273 h 1251"/>
                  <a:gd name="T30" fmla="*/ 766 w 1518"/>
                  <a:gd name="T31" fmla="*/ 1127 h 1251"/>
                  <a:gd name="T32" fmla="*/ 380 w 1518"/>
                  <a:gd name="T33" fmla="*/ 740 h 1251"/>
                  <a:gd name="T34" fmla="*/ 766 w 1518"/>
                  <a:gd name="T35" fmla="*/ 354 h 1251"/>
                  <a:gd name="T36" fmla="*/ 1153 w 1518"/>
                  <a:gd name="T37" fmla="*/ 740 h 1251"/>
                  <a:gd name="T38" fmla="*/ 766 w 1518"/>
                  <a:gd name="T39" fmla="*/ 1127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8" h="1251">
                    <a:moveTo>
                      <a:pt x="1401" y="273"/>
                    </a:moveTo>
                    <a:cubicBezTo>
                      <a:pt x="1066" y="273"/>
                      <a:pt x="1066" y="273"/>
                      <a:pt x="1066" y="273"/>
                    </a:cubicBezTo>
                    <a:cubicBezTo>
                      <a:pt x="1014" y="38"/>
                      <a:pt x="1014" y="38"/>
                      <a:pt x="1014" y="38"/>
                    </a:cubicBezTo>
                    <a:cubicBezTo>
                      <a:pt x="1010" y="20"/>
                      <a:pt x="992" y="0"/>
                      <a:pt x="974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540" y="0"/>
                      <a:pt x="522" y="19"/>
                      <a:pt x="518" y="37"/>
                    </a:cubicBezTo>
                    <a:cubicBezTo>
                      <a:pt x="466" y="273"/>
                      <a:pt x="466" y="273"/>
                      <a:pt x="466" y="273"/>
                    </a:cubicBezTo>
                    <a:cubicBezTo>
                      <a:pt x="118" y="273"/>
                      <a:pt x="118" y="273"/>
                      <a:pt x="118" y="273"/>
                    </a:cubicBezTo>
                    <a:cubicBezTo>
                      <a:pt x="53" y="273"/>
                      <a:pt x="0" y="317"/>
                      <a:pt x="0" y="381"/>
                    </a:cubicBezTo>
                    <a:cubicBezTo>
                      <a:pt x="0" y="1127"/>
                      <a:pt x="0" y="1127"/>
                      <a:pt x="0" y="1127"/>
                    </a:cubicBezTo>
                    <a:cubicBezTo>
                      <a:pt x="0" y="1191"/>
                      <a:pt x="53" y="1251"/>
                      <a:pt x="118" y="1251"/>
                    </a:cubicBezTo>
                    <a:cubicBezTo>
                      <a:pt x="1401" y="1251"/>
                      <a:pt x="1401" y="1251"/>
                      <a:pt x="1401" y="1251"/>
                    </a:cubicBezTo>
                    <a:cubicBezTo>
                      <a:pt x="1466" y="1251"/>
                      <a:pt x="1518" y="1191"/>
                      <a:pt x="1518" y="1127"/>
                    </a:cubicBezTo>
                    <a:cubicBezTo>
                      <a:pt x="1518" y="381"/>
                      <a:pt x="1518" y="381"/>
                      <a:pt x="1518" y="381"/>
                    </a:cubicBezTo>
                    <a:cubicBezTo>
                      <a:pt x="1518" y="317"/>
                      <a:pt x="1466" y="273"/>
                      <a:pt x="1401" y="273"/>
                    </a:cubicBezTo>
                    <a:close/>
                    <a:moveTo>
                      <a:pt x="766" y="1127"/>
                    </a:moveTo>
                    <a:cubicBezTo>
                      <a:pt x="553" y="1127"/>
                      <a:pt x="380" y="954"/>
                      <a:pt x="380" y="740"/>
                    </a:cubicBezTo>
                    <a:cubicBezTo>
                      <a:pt x="380" y="527"/>
                      <a:pt x="553" y="354"/>
                      <a:pt x="766" y="354"/>
                    </a:cubicBezTo>
                    <a:cubicBezTo>
                      <a:pt x="980" y="354"/>
                      <a:pt x="1153" y="527"/>
                      <a:pt x="1153" y="740"/>
                    </a:cubicBezTo>
                    <a:cubicBezTo>
                      <a:pt x="1153" y="954"/>
                      <a:pt x="980" y="1127"/>
                      <a:pt x="766" y="1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圆形"/>
              <p:cNvSpPr>
                <a:spLocks noChangeArrowheads="1"/>
              </p:cNvSpPr>
              <p:nvPr/>
            </p:nvSpPr>
            <p:spPr bwMode="auto">
              <a:xfrm>
                <a:off x="9356726" y="471488"/>
                <a:ext cx="254000" cy="254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"/>
            <p:cNvGrpSpPr/>
            <p:nvPr/>
          </p:nvGrpSpPr>
          <p:grpSpPr>
            <a:xfrm>
              <a:off x="7903897" y="2866117"/>
              <a:ext cx="495943" cy="579868"/>
              <a:chOff x="4535488" y="1625601"/>
              <a:chExt cx="206376" cy="241300"/>
            </a:xfrm>
            <a:solidFill>
              <a:sysClr val="window" lastClr="FFFFFF"/>
            </a:solidFill>
          </p:grpSpPr>
          <p:sp>
            <p:nvSpPr>
              <p:cNvPr id="50" name="形状"/>
              <p:cNvSpPr/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形状"/>
              <p:cNvSpPr/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9" name="图标"/>
            <p:cNvSpPr>
              <a:spLocks noEditPoints="1"/>
            </p:cNvSpPr>
            <p:nvPr/>
          </p:nvSpPr>
          <p:spPr bwMode="auto">
            <a:xfrm>
              <a:off x="9857638" y="2841602"/>
              <a:ext cx="630471" cy="628898"/>
            </a:xfrm>
            <a:custGeom>
              <a:avLst/>
              <a:gdLst>
                <a:gd name="T0" fmla="*/ 247 w 247"/>
                <a:gd name="T1" fmla="*/ 123 h 246"/>
                <a:gd name="T2" fmla="*/ 0 w 247"/>
                <a:gd name="T3" fmla="*/ 123 h 246"/>
                <a:gd name="T4" fmla="*/ 133 w 247"/>
                <a:gd name="T5" fmla="*/ 127 h 246"/>
                <a:gd name="T6" fmla="*/ 175 w 247"/>
                <a:gd name="T7" fmla="*/ 123 h 246"/>
                <a:gd name="T8" fmla="*/ 171 w 247"/>
                <a:gd name="T9" fmla="*/ 119 h 246"/>
                <a:gd name="T10" fmla="*/ 128 w 247"/>
                <a:gd name="T11" fmla="*/ 111 h 246"/>
                <a:gd name="T12" fmla="*/ 124 w 247"/>
                <a:gd name="T13" fmla="*/ 60 h 246"/>
                <a:gd name="T14" fmla="*/ 119 w 247"/>
                <a:gd name="T15" fmla="*/ 65 h 246"/>
                <a:gd name="T16" fmla="*/ 112 w 247"/>
                <a:gd name="T17" fmla="*/ 122 h 246"/>
                <a:gd name="T18" fmla="*/ 133 w 247"/>
                <a:gd name="T19" fmla="*/ 127 h 246"/>
                <a:gd name="T20" fmla="*/ 84 w 247"/>
                <a:gd name="T21" fmla="*/ 46 h 246"/>
                <a:gd name="T22" fmla="*/ 82 w 247"/>
                <a:gd name="T23" fmla="*/ 52 h 246"/>
                <a:gd name="T24" fmla="*/ 69 w 247"/>
                <a:gd name="T25" fmla="*/ 38 h 246"/>
                <a:gd name="T26" fmla="*/ 50 w 247"/>
                <a:gd name="T27" fmla="*/ 76 h 246"/>
                <a:gd name="T28" fmla="*/ 52 w 247"/>
                <a:gd name="T29" fmla="*/ 82 h 246"/>
                <a:gd name="T30" fmla="*/ 34 w 247"/>
                <a:gd name="T31" fmla="*/ 76 h 246"/>
                <a:gd name="T32" fmla="*/ 37 w 247"/>
                <a:gd name="T33" fmla="*/ 119 h 246"/>
                <a:gd name="T34" fmla="*/ 41 w 247"/>
                <a:gd name="T35" fmla="*/ 123 h 246"/>
                <a:gd name="T36" fmla="*/ 22 w 247"/>
                <a:gd name="T37" fmla="*/ 127 h 246"/>
                <a:gd name="T38" fmla="*/ 46 w 247"/>
                <a:gd name="T39" fmla="*/ 163 h 246"/>
                <a:gd name="T40" fmla="*/ 52 w 247"/>
                <a:gd name="T41" fmla="*/ 164 h 246"/>
                <a:gd name="T42" fmla="*/ 38 w 247"/>
                <a:gd name="T43" fmla="*/ 178 h 246"/>
                <a:gd name="T44" fmla="*/ 76 w 247"/>
                <a:gd name="T45" fmla="*/ 196 h 246"/>
                <a:gd name="T46" fmla="*/ 82 w 247"/>
                <a:gd name="T47" fmla="*/ 195 h 246"/>
                <a:gd name="T48" fmla="*/ 77 w 247"/>
                <a:gd name="T49" fmla="*/ 213 h 246"/>
                <a:gd name="T50" fmla="*/ 119 w 247"/>
                <a:gd name="T51" fmla="*/ 210 h 246"/>
                <a:gd name="T52" fmla="*/ 124 w 247"/>
                <a:gd name="T53" fmla="*/ 206 h 246"/>
                <a:gd name="T54" fmla="*/ 128 w 247"/>
                <a:gd name="T55" fmla="*/ 224 h 246"/>
                <a:gd name="T56" fmla="*/ 163 w 247"/>
                <a:gd name="T57" fmla="*/ 201 h 246"/>
                <a:gd name="T58" fmla="*/ 165 w 247"/>
                <a:gd name="T59" fmla="*/ 195 h 246"/>
                <a:gd name="T60" fmla="*/ 178 w 247"/>
                <a:gd name="T61" fmla="*/ 208 h 246"/>
                <a:gd name="T62" fmla="*/ 197 w 247"/>
                <a:gd name="T63" fmla="*/ 170 h 246"/>
                <a:gd name="T64" fmla="*/ 195 w 247"/>
                <a:gd name="T65" fmla="*/ 164 h 246"/>
                <a:gd name="T66" fmla="*/ 213 w 247"/>
                <a:gd name="T67" fmla="*/ 170 h 246"/>
                <a:gd name="T68" fmla="*/ 210 w 247"/>
                <a:gd name="T69" fmla="*/ 127 h 246"/>
                <a:gd name="T70" fmla="*/ 206 w 247"/>
                <a:gd name="T71" fmla="*/ 123 h 246"/>
                <a:gd name="T72" fmla="*/ 225 w 247"/>
                <a:gd name="T73" fmla="*/ 119 h 246"/>
                <a:gd name="T74" fmla="*/ 201 w 247"/>
                <a:gd name="T75" fmla="*/ 83 h 246"/>
                <a:gd name="T76" fmla="*/ 195 w 247"/>
                <a:gd name="T77" fmla="*/ 82 h 246"/>
                <a:gd name="T78" fmla="*/ 209 w 247"/>
                <a:gd name="T79" fmla="*/ 69 h 246"/>
                <a:gd name="T80" fmla="*/ 171 w 247"/>
                <a:gd name="T81" fmla="*/ 50 h 246"/>
                <a:gd name="T82" fmla="*/ 165 w 247"/>
                <a:gd name="T83" fmla="*/ 52 h 246"/>
                <a:gd name="T84" fmla="*/ 170 w 247"/>
                <a:gd name="T85" fmla="*/ 33 h 246"/>
                <a:gd name="T86" fmla="*/ 128 w 247"/>
                <a:gd name="T87" fmla="*/ 36 h 246"/>
                <a:gd name="T88" fmla="*/ 124 w 247"/>
                <a:gd name="T89" fmla="*/ 41 h 246"/>
                <a:gd name="T90" fmla="*/ 119 w 247"/>
                <a:gd name="T91" fmla="*/ 2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" h="246">
                  <a:moveTo>
                    <a:pt x="124" y="0"/>
                  </a:moveTo>
                  <a:cubicBezTo>
                    <a:pt x="192" y="0"/>
                    <a:pt x="247" y="55"/>
                    <a:pt x="247" y="123"/>
                  </a:cubicBezTo>
                  <a:cubicBezTo>
                    <a:pt x="247" y="191"/>
                    <a:pt x="192" y="246"/>
                    <a:pt x="124" y="246"/>
                  </a:cubicBezTo>
                  <a:cubicBezTo>
                    <a:pt x="55" y="246"/>
                    <a:pt x="0" y="191"/>
                    <a:pt x="0" y="123"/>
                  </a:cubicBezTo>
                  <a:cubicBezTo>
                    <a:pt x="0" y="55"/>
                    <a:pt x="55" y="0"/>
                    <a:pt x="124" y="0"/>
                  </a:cubicBezTo>
                  <a:close/>
                  <a:moveTo>
                    <a:pt x="133" y="127"/>
                  </a:moveTo>
                  <a:cubicBezTo>
                    <a:pt x="171" y="127"/>
                    <a:pt x="171" y="127"/>
                    <a:pt x="171" y="127"/>
                  </a:cubicBezTo>
                  <a:cubicBezTo>
                    <a:pt x="173" y="127"/>
                    <a:pt x="175" y="125"/>
                    <a:pt x="175" y="123"/>
                  </a:cubicBezTo>
                  <a:cubicBezTo>
                    <a:pt x="175" y="123"/>
                    <a:pt x="175" y="123"/>
                    <a:pt x="175" y="123"/>
                  </a:cubicBezTo>
                  <a:cubicBezTo>
                    <a:pt x="175" y="121"/>
                    <a:pt x="173" y="119"/>
                    <a:pt x="171" y="119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3" y="115"/>
                    <a:pt x="131" y="113"/>
                    <a:pt x="128" y="111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2"/>
                    <a:pt x="126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1" y="60"/>
                    <a:pt x="119" y="62"/>
                    <a:pt x="119" y="65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5" y="113"/>
                    <a:pt x="112" y="117"/>
                    <a:pt x="112" y="122"/>
                  </a:cubicBezTo>
                  <a:cubicBezTo>
                    <a:pt x="112" y="128"/>
                    <a:pt x="117" y="133"/>
                    <a:pt x="123" y="133"/>
                  </a:cubicBezTo>
                  <a:cubicBezTo>
                    <a:pt x="128" y="133"/>
                    <a:pt x="131" y="131"/>
                    <a:pt x="133" y="127"/>
                  </a:cubicBezTo>
                  <a:close/>
                  <a:moveTo>
                    <a:pt x="77" y="33"/>
                  </a:moveTo>
                  <a:cubicBezTo>
                    <a:pt x="84" y="46"/>
                    <a:pt x="84" y="46"/>
                    <a:pt x="84" y="46"/>
                  </a:cubicBezTo>
                  <a:cubicBezTo>
                    <a:pt x="85" y="48"/>
                    <a:pt x="84" y="50"/>
                    <a:pt x="82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0" y="53"/>
                    <a:pt x="78" y="52"/>
                    <a:pt x="76" y="5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57" y="46"/>
                    <a:pt x="46" y="56"/>
                    <a:pt x="38" y="6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3" y="77"/>
                    <a:pt x="53" y="80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84"/>
                    <a:pt x="48" y="85"/>
                    <a:pt x="46" y="83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27" y="89"/>
                    <a:pt x="23" y="103"/>
                    <a:pt x="22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9" y="119"/>
                    <a:pt x="41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5"/>
                    <a:pt x="39" y="127"/>
                    <a:pt x="37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3" y="143"/>
                    <a:pt x="27" y="157"/>
                    <a:pt x="34" y="170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8" y="162"/>
                    <a:pt x="51" y="162"/>
                    <a:pt x="52" y="164"/>
                  </a:cubicBezTo>
                  <a:cubicBezTo>
                    <a:pt x="52" y="164"/>
                    <a:pt x="52" y="164"/>
                    <a:pt x="52" y="164"/>
                  </a:cubicBezTo>
                  <a:cubicBezTo>
                    <a:pt x="53" y="166"/>
                    <a:pt x="53" y="169"/>
                    <a:pt x="50" y="170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46" y="190"/>
                    <a:pt x="57" y="201"/>
                    <a:pt x="69" y="208"/>
                  </a:cubicBezTo>
                  <a:cubicBezTo>
                    <a:pt x="76" y="196"/>
                    <a:pt x="76" y="196"/>
                    <a:pt x="76" y="196"/>
                  </a:cubicBezTo>
                  <a:cubicBezTo>
                    <a:pt x="78" y="194"/>
                    <a:pt x="80" y="193"/>
                    <a:pt x="82" y="195"/>
                  </a:cubicBezTo>
                  <a:cubicBezTo>
                    <a:pt x="82" y="195"/>
                    <a:pt x="82" y="195"/>
                    <a:pt x="82" y="195"/>
                  </a:cubicBezTo>
                  <a:cubicBezTo>
                    <a:pt x="84" y="196"/>
                    <a:pt x="85" y="198"/>
                    <a:pt x="84" y="201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89" y="220"/>
                    <a:pt x="104" y="224"/>
                    <a:pt x="119" y="224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9" y="207"/>
                    <a:pt x="121" y="206"/>
                    <a:pt x="124" y="206"/>
                  </a:cubicBezTo>
                  <a:cubicBezTo>
                    <a:pt x="124" y="206"/>
                    <a:pt x="124" y="206"/>
                    <a:pt x="124" y="206"/>
                  </a:cubicBezTo>
                  <a:cubicBezTo>
                    <a:pt x="126" y="206"/>
                    <a:pt x="128" y="207"/>
                    <a:pt x="128" y="210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43" y="224"/>
                    <a:pt x="158" y="220"/>
                    <a:pt x="170" y="213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2" y="198"/>
                    <a:pt x="163" y="196"/>
                    <a:pt x="165" y="195"/>
                  </a:cubicBezTo>
                  <a:cubicBezTo>
                    <a:pt x="165" y="195"/>
                    <a:pt x="165" y="195"/>
                    <a:pt x="165" y="195"/>
                  </a:cubicBezTo>
                  <a:cubicBezTo>
                    <a:pt x="167" y="193"/>
                    <a:pt x="169" y="194"/>
                    <a:pt x="171" y="196"/>
                  </a:cubicBezTo>
                  <a:cubicBezTo>
                    <a:pt x="178" y="208"/>
                    <a:pt x="178" y="208"/>
                    <a:pt x="178" y="208"/>
                  </a:cubicBezTo>
                  <a:cubicBezTo>
                    <a:pt x="190" y="201"/>
                    <a:pt x="201" y="190"/>
                    <a:pt x="209" y="178"/>
                  </a:cubicBezTo>
                  <a:cubicBezTo>
                    <a:pt x="197" y="170"/>
                    <a:pt x="197" y="170"/>
                    <a:pt x="197" y="170"/>
                  </a:cubicBezTo>
                  <a:cubicBezTo>
                    <a:pt x="194" y="169"/>
                    <a:pt x="194" y="166"/>
                    <a:pt x="195" y="164"/>
                  </a:cubicBezTo>
                  <a:cubicBezTo>
                    <a:pt x="195" y="164"/>
                    <a:pt x="195" y="164"/>
                    <a:pt x="195" y="164"/>
                  </a:cubicBezTo>
                  <a:cubicBezTo>
                    <a:pt x="196" y="162"/>
                    <a:pt x="199" y="162"/>
                    <a:pt x="201" y="163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20" y="157"/>
                    <a:pt x="224" y="143"/>
                    <a:pt x="225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08" y="127"/>
                    <a:pt x="206" y="125"/>
                    <a:pt x="206" y="123"/>
                  </a:cubicBezTo>
                  <a:cubicBezTo>
                    <a:pt x="206" y="123"/>
                    <a:pt x="206" y="123"/>
                    <a:pt x="206" y="123"/>
                  </a:cubicBezTo>
                  <a:cubicBezTo>
                    <a:pt x="206" y="121"/>
                    <a:pt x="208" y="119"/>
                    <a:pt x="210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4" y="103"/>
                    <a:pt x="220" y="89"/>
                    <a:pt x="213" y="76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199" y="85"/>
                    <a:pt x="196" y="84"/>
                    <a:pt x="195" y="82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194" y="80"/>
                    <a:pt x="194" y="77"/>
                    <a:pt x="197" y="76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01" y="56"/>
                    <a:pt x="190" y="46"/>
                    <a:pt x="178" y="38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69" y="52"/>
                    <a:pt x="167" y="53"/>
                    <a:pt x="165" y="52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3" y="50"/>
                    <a:pt x="162" y="48"/>
                    <a:pt x="163" y="46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58" y="27"/>
                    <a:pt x="143" y="23"/>
                    <a:pt x="128" y="22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9"/>
                    <a:pt x="126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1" y="41"/>
                    <a:pt x="119" y="39"/>
                    <a:pt x="119" y="36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04" y="23"/>
                    <a:pt x="89" y="27"/>
                    <a:pt x="77" y="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07312" y="4187012"/>
            <a:ext cx="18245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</a:t>
            </a:r>
            <a:endParaRPr lang="en-US" altLang="zh-CN" sz="2000" b="1" kern="0" dirty="0" smtClean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51991" y="4187012"/>
            <a:ext cx="18245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</a:t>
            </a:r>
            <a:endParaRPr lang="en-US" altLang="zh-CN" sz="2000" b="1" kern="0" dirty="0" smtClean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196670" y="4187012"/>
            <a:ext cx="18245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</a:t>
            </a:r>
            <a:endParaRPr lang="en-US" altLang="zh-CN" sz="2000" b="1" kern="0" dirty="0" smtClean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241349" y="4187012"/>
            <a:ext cx="18245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</a:t>
            </a:r>
            <a:endParaRPr lang="en-US" altLang="zh-CN" sz="2000" b="1" kern="0" dirty="0" smtClean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286028" y="4187012"/>
            <a:ext cx="18245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</a:t>
            </a:r>
            <a:endParaRPr lang="en-US" altLang="zh-CN" sz="2000" b="1" kern="0" dirty="0" smtClean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070187" y="1673664"/>
            <a:ext cx="3416320" cy="3365879"/>
            <a:chOff x="3880737" y="1865688"/>
            <a:chExt cx="4430526" cy="4365110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6367719" y="2036770"/>
              <a:ext cx="995045" cy="995044"/>
            </a:xfrm>
            <a:prstGeom prst="ellipse">
              <a:avLst/>
            </a:prstGeom>
            <a:solidFill>
              <a:srgbClr val="7AA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7145137" y="3332466"/>
              <a:ext cx="995045" cy="995044"/>
            </a:xfrm>
            <a:prstGeom prst="ellipse">
              <a:avLst/>
            </a:prstGeom>
            <a:solidFill>
              <a:srgbClr val="88D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5319840" y="1865688"/>
              <a:ext cx="2991423" cy="2738572"/>
            </a:xfrm>
            <a:custGeom>
              <a:avLst/>
              <a:gdLst>
                <a:gd name="T0" fmla="*/ 598 w 1755"/>
                <a:gd name="T1" fmla="*/ 1493 h 1606"/>
                <a:gd name="T2" fmla="*/ 708 w 1755"/>
                <a:gd name="T3" fmla="*/ 1359 h 1606"/>
                <a:gd name="T4" fmla="*/ 708 w 1755"/>
                <a:gd name="T5" fmla="*/ 1359 h 1606"/>
                <a:gd name="T6" fmla="*/ 708 w 1755"/>
                <a:gd name="T7" fmla="*/ 1358 h 1606"/>
                <a:gd name="T8" fmla="*/ 718 w 1755"/>
                <a:gd name="T9" fmla="*/ 1335 h 1606"/>
                <a:gd name="T10" fmla="*/ 779 w 1755"/>
                <a:gd name="T11" fmla="*/ 1262 h 1606"/>
                <a:gd name="T12" fmla="*/ 1048 w 1755"/>
                <a:gd name="T13" fmla="*/ 1304 h 1606"/>
                <a:gd name="T14" fmla="*/ 1058 w 1755"/>
                <a:gd name="T15" fmla="*/ 1318 h 1606"/>
                <a:gd name="T16" fmla="*/ 1082 w 1755"/>
                <a:gd name="T17" fmla="*/ 1356 h 1606"/>
                <a:gd name="T18" fmla="*/ 1567 w 1755"/>
                <a:gd name="T19" fmla="*/ 1431 h 1606"/>
                <a:gd name="T20" fmla="*/ 1642 w 1755"/>
                <a:gd name="T21" fmla="*/ 946 h 1606"/>
                <a:gd name="T22" fmla="*/ 1157 w 1755"/>
                <a:gd name="T23" fmla="*/ 872 h 1606"/>
                <a:gd name="T24" fmla="*/ 1038 w 1755"/>
                <a:gd name="T25" fmla="*/ 1028 h 1606"/>
                <a:gd name="T26" fmla="*/ 977 w 1755"/>
                <a:gd name="T27" fmla="*/ 1103 h 1606"/>
                <a:gd name="T28" fmla="*/ 708 w 1755"/>
                <a:gd name="T29" fmla="*/ 1061 h 1606"/>
                <a:gd name="T30" fmla="*/ 701 w 1755"/>
                <a:gd name="T31" fmla="*/ 1053 h 1606"/>
                <a:gd name="T32" fmla="*/ 677 w 1755"/>
                <a:gd name="T33" fmla="*/ 1014 h 1606"/>
                <a:gd name="T34" fmla="*/ 655 w 1755"/>
                <a:gd name="T35" fmla="*/ 928 h 1606"/>
                <a:gd name="T36" fmla="*/ 842 w 1755"/>
                <a:gd name="T37" fmla="*/ 733 h 1606"/>
                <a:gd name="T38" fmla="*/ 1111 w 1755"/>
                <a:gd name="T39" fmla="*/ 672 h 1606"/>
                <a:gd name="T40" fmla="*/ 1186 w 1755"/>
                <a:gd name="T41" fmla="*/ 187 h 1606"/>
                <a:gd name="T42" fmla="*/ 701 w 1755"/>
                <a:gd name="T43" fmla="*/ 113 h 1606"/>
                <a:gd name="T44" fmla="*/ 603 w 1755"/>
                <a:gd name="T45" fmla="*/ 562 h 1606"/>
                <a:gd name="T46" fmla="*/ 601 w 1755"/>
                <a:gd name="T47" fmla="*/ 561 h 1606"/>
                <a:gd name="T48" fmla="*/ 639 w 1755"/>
                <a:gd name="T49" fmla="*/ 675 h 1606"/>
                <a:gd name="T50" fmla="*/ 450 w 1755"/>
                <a:gd name="T51" fmla="*/ 870 h 1606"/>
                <a:gd name="T52" fmla="*/ 449 w 1755"/>
                <a:gd name="T53" fmla="*/ 870 h 1606"/>
                <a:gd name="T54" fmla="*/ 188 w 1755"/>
                <a:gd name="T55" fmla="*/ 933 h 1606"/>
                <a:gd name="T56" fmla="*/ 113 w 1755"/>
                <a:gd name="T57" fmla="*/ 1418 h 1606"/>
                <a:gd name="T58" fmla="*/ 598 w 1755"/>
                <a:gd name="T59" fmla="*/ 1493 h 1606"/>
                <a:gd name="T60" fmla="*/ 1597 w 1755"/>
                <a:gd name="T61" fmla="*/ 979 h 1606"/>
                <a:gd name="T62" fmla="*/ 1534 w 1755"/>
                <a:gd name="T63" fmla="*/ 1387 h 1606"/>
                <a:gd name="T64" fmla="*/ 1126 w 1755"/>
                <a:gd name="T65" fmla="*/ 1324 h 1606"/>
                <a:gd name="T66" fmla="*/ 1189 w 1755"/>
                <a:gd name="T67" fmla="*/ 916 h 1606"/>
                <a:gd name="T68" fmla="*/ 1597 w 1755"/>
                <a:gd name="T69" fmla="*/ 979 h 1606"/>
                <a:gd name="T70" fmla="*/ 734 w 1755"/>
                <a:gd name="T71" fmla="*/ 157 h 1606"/>
                <a:gd name="T72" fmla="*/ 1141 w 1755"/>
                <a:gd name="T73" fmla="*/ 220 h 1606"/>
                <a:gd name="T74" fmla="*/ 1078 w 1755"/>
                <a:gd name="T75" fmla="*/ 628 h 1606"/>
                <a:gd name="T76" fmla="*/ 671 w 1755"/>
                <a:gd name="T77" fmla="*/ 565 h 1606"/>
                <a:gd name="T78" fmla="*/ 734 w 1755"/>
                <a:gd name="T79" fmla="*/ 157 h 1606"/>
                <a:gd name="T80" fmla="*/ 221 w 1755"/>
                <a:gd name="T81" fmla="*/ 977 h 1606"/>
                <a:gd name="T82" fmla="*/ 629 w 1755"/>
                <a:gd name="T83" fmla="*/ 1040 h 1606"/>
                <a:gd name="T84" fmla="*/ 566 w 1755"/>
                <a:gd name="T85" fmla="*/ 1448 h 1606"/>
                <a:gd name="T86" fmla="*/ 158 w 1755"/>
                <a:gd name="T87" fmla="*/ 1385 h 1606"/>
                <a:gd name="T88" fmla="*/ 221 w 1755"/>
                <a:gd name="T89" fmla="*/ 97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5" h="1606">
                  <a:moveTo>
                    <a:pt x="598" y="1493"/>
                  </a:moveTo>
                  <a:cubicBezTo>
                    <a:pt x="647" y="1457"/>
                    <a:pt x="684" y="1410"/>
                    <a:pt x="708" y="1359"/>
                  </a:cubicBezTo>
                  <a:cubicBezTo>
                    <a:pt x="708" y="1359"/>
                    <a:pt x="708" y="1359"/>
                    <a:pt x="708" y="1359"/>
                  </a:cubicBezTo>
                  <a:cubicBezTo>
                    <a:pt x="708" y="1359"/>
                    <a:pt x="708" y="1358"/>
                    <a:pt x="708" y="1358"/>
                  </a:cubicBezTo>
                  <a:cubicBezTo>
                    <a:pt x="712" y="1350"/>
                    <a:pt x="715" y="1343"/>
                    <a:pt x="718" y="1335"/>
                  </a:cubicBezTo>
                  <a:cubicBezTo>
                    <a:pt x="732" y="1307"/>
                    <a:pt x="753" y="1281"/>
                    <a:pt x="779" y="1262"/>
                  </a:cubicBezTo>
                  <a:cubicBezTo>
                    <a:pt x="865" y="1199"/>
                    <a:pt x="985" y="1218"/>
                    <a:pt x="1048" y="1304"/>
                  </a:cubicBezTo>
                  <a:cubicBezTo>
                    <a:pt x="1058" y="1318"/>
                    <a:pt x="1058" y="1318"/>
                    <a:pt x="1058" y="1318"/>
                  </a:cubicBezTo>
                  <a:cubicBezTo>
                    <a:pt x="1065" y="1331"/>
                    <a:pt x="1073" y="1344"/>
                    <a:pt x="1082" y="1356"/>
                  </a:cubicBezTo>
                  <a:cubicBezTo>
                    <a:pt x="1195" y="1511"/>
                    <a:pt x="1412" y="1544"/>
                    <a:pt x="1567" y="1431"/>
                  </a:cubicBezTo>
                  <a:cubicBezTo>
                    <a:pt x="1721" y="1318"/>
                    <a:pt x="1755" y="1101"/>
                    <a:pt x="1642" y="946"/>
                  </a:cubicBezTo>
                  <a:cubicBezTo>
                    <a:pt x="1528" y="792"/>
                    <a:pt x="1311" y="758"/>
                    <a:pt x="1157" y="872"/>
                  </a:cubicBezTo>
                  <a:cubicBezTo>
                    <a:pt x="1101" y="912"/>
                    <a:pt x="1061" y="967"/>
                    <a:pt x="1038" y="1028"/>
                  </a:cubicBezTo>
                  <a:cubicBezTo>
                    <a:pt x="1024" y="1056"/>
                    <a:pt x="1004" y="1083"/>
                    <a:pt x="977" y="1103"/>
                  </a:cubicBezTo>
                  <a:cubicBezTo>
                    <a:pt x="891" y="1165"/>
                    <a:pt x="771" y="1147"/>
                    <a:pt x="708" y="1061"/>
                  </a:cubicBezTo>
                  <a:cubicBezTo>
                    <a:pt x="706" y="1058"/>
                    <a:pt x="703" y="1055"/>
                    <a:pt x="701" y="1053"/>
                  </a:cubicBezTo>
                  <a:cubicBezTo>
                    <a:pt x="694" y="1039"/>
                    <a:pt x="686" y="1026"/>
                    <a:pt x="677" y="1014"/>
                  </a:cubicBezTo>
                  <a:cubicBezTo>
                    <a:pt x="664" y="988"/>
                    <a:pt x="655" y="959"/>
                    <a:pt x="655" y="928"/>
                  </a:cubicBezTo>
                  <a:cubicBezTo>
                    <a:pt x="653" y="823"/>
                    <a:pt x="737" y="736"/>
                    <a:pt x="842" y="733"/>
                  </a:cubicBezTo>
                  <a:cubicBezTo>
                    <a:pt x="933" y="750"/>
                    <a:pt x="1030" y="731"/>
                    <a:pt x="1111" y="672"/>
                  </a:cubicBezTo>
                  <a:cubicBezTo>
                    <a:pt x="1265" y="559"/>
                    <a:pt x="1299" y="342"/>
                    <a:pt x="1186" y="187"/>
                  </a:cubicBezTo>
                  <a:cubicBezTo>
                    <a:pt x="1073" y="33"/>
                    <a:pt x="855" y="0"/>
                    <a:pt x="701" y="113"/>
                  </a:cubicBezTo>
                  <a:cubicBezTo>
                    <a:pt x="558" y="217"/>
                    <a:pt x="519" y="412"/>
                    <a:pt x="603" y="562"/>
                  </a:cubicBezTo>
                  <a:cubicBezTo>
                    <a:pt x="601" y="561"/>
                    <a:pt x="601" y="561"/>
                    <a:pt x="601" y="561"/>
                  </a:cubicBezTo>
                  <a:cubicBezTo>
                    <a:pt x="624" y="592"/>
                    <a:pt x="638" y="633"/>
                    <a:pt x="639" y="675"/>
                  </a:cubicBezTo>
                  <a:cubicBezTo>
                    <a:pt x="641" y="781"/>
                    <a:pt x="556" y="867"/>
                    <a:pt x="450" y="870"/>
                  </a:cubicBezTo>
                  <a:cubicBezTo>
                    <a:pt x="449" y="870"/>
                    <a:pt x="449" y="870"/>
                    <a:pt x="449" y="870"/>
                  </a:cubicBezTo>
                  <a:cubicBezTo>
                    <a:pt x="360" y="858"/>
                    <a:pt x="266" y="875"/>
                    <a:pt x="188" y="933"/>
                  </a:cubicBezTo>
                  <a:cubicBezTo>
                    <a:pt x="34" y="1046"/>
                    <a:pt x="0" y="1263"/>
                    <a:pt x="113" y="1418"/>
                  </a:cubicBezTo>
                  <a:cubicBezTo>
                    <a:pt x="226" y="1572"/>
                    <a:pt x="444" y="1606"/>
                    <a:pt x="598" y="1493"/>
                  </a:cubicBezTo>
                  <a:close/>
                  <a:moveTo>
                    <a:pt x="1597" y="979"/>
                  </a:moveTo>
                  <a:cubicBezTo>
                    <a:pt x="1692" y="1109"/>
                    <a:pt x="1664" y="1292"/>
                    <a:pt x="1534" y="1387"/>
                  </a:cubicBezTo>
                  <a:cubicBezTo>
                    <a:pt x="1404" y="1482"/>
                    <a:pt x="1221" y="1454"/>
                    <a:pt x="1126" y="1324"/>
                  </a:cubicBezTo>
                  <a:cubicBezTo>
                    <a:pt x="1031" y="1194"/>
                    <a:pt x="1059" y="1011"/>
                    <a:pt x="1189" y="916"/>
                  </a:cubicBezTo>
                  <a:cubicBezTo>
                    <a:pt x="1319" y="821"/>
                    <a:pt x="1502" y="849"/>
                    <a:pt x="1597" y="979"/>
                  </a:cubicBezTo>
                  <a:close/>
                  <a:moveTo>
                    <a:pt x="734" y="157"/>
                  </a:moveTo>
                  <a:cubicBezTo>
                    <a:pt x="863" y="62"/>
                    <a:pt x="1046" y="90"/>
                    <a:pt x="1141" y="220"/>
                  </a:cubicBezTo>
                  <a:cubicBezTo>
                    <a:pt x="1236" y="350"/>
                    <a:pt x="1208" y="533"/>
                    <a:pt x="1078" y="628"/>
                  </a:cubicBezTo>
                  <a:cubicBezTo>
                    <a:pt x="949" y="723"/>
                    <a:pt x="766" y="695"/>
                    <a:pt x="671" y="565"/>
                  </a:cubicBezTo>
                  <a:cubicBezTo>
                    <a:pt x="575" y="435"/>
                    <a:pt x="604" y="252"/>
                    <a:pt x="734" y="157"/>
                  </a:cubicBezTo>
                  <a:close/>
                  <a:moveTo>
                    <a:pt x="221" y="977"/>
                  </a:moveTo>
                  <a:cubicBezTo>
                    <a:pt x="351" y="882"/>
                    <a:pt x="533" y="910"/>
                    <a:pt x="629" y="1040"/>
                  </a:cubicBezTo>
                  <a:cubicBezTo>
                    <a:pt x="724" y="1170"/>
                    <a:pt x="695" y="1353"/>
                    <a:pt x="566" y="1448"/>
                  </a:cubicBezTo>
                  <a:cubicBezTo>
                    <a:pt x="436" y="1543"/>
                    <a:pt x="253" y="1515"/>
                    <a:pt x="158" y="1385"/>
                  </a:cubicBezTo>
                  <a:cubicBezTo>
                    <a:pt x="63" y="1255"/>
                    <a:pt x="91" y="1072"/>
                    <a:pt x="221" y="9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3880737" y="3264536"/>
              <a:ext cx="2785118" cy="2966262"/>
            </a:xfrm>
            <a:custGeom>
              <a:avLst/>
              <a:gdLst>
                <a:gd name="T0" fmla="*/ 1383 w 1634"/>
                <a:gd name="T1" fmla="*/ 1217 h 1740"/>
                <a:gd name="T2" fmla="*/ 1281 w 1634"/>
                <a:gd name="T3" fmla="*/ 1077 h 1740"/>
                <a:gd name="T4" fmla="*/ 1281 w 1634"/>
                <a:gd name="T5" fmla="*/ 1077 h 1740"/>
                <a:gd name="T6" fmla="*/ 1280 w 1634"/>
                <a:gd name="T7" fmla="*/ 1077 h 1740"/>
                <a:gd name="T8" fmla="*/ 1260 w 1634"/>
                <a:gd name="T9" fmla="*/ 1062 h 1740"/>
                <a:gd name="T10" fmla="*/ 1204 w 1634"/>
                <a:gd name="T11" fmla="*/ 985 h 1740"/>
                <a:gd name="T12" fmla="*/ 1311 w 1634"/>
                <a:gd name="T13" fmla="*/ 735 h 1740"/>
                <a:gd name="T14" fmla="*/ 1328 w 1634"/>
                <a:gd name="T15" fmla="*/ 730 h 1740"/>
                <a:gd name="T16" fmla="*/ 1370 w 1634"/>
                <a:gd name="T17" fmla="*/ 715 h 1740"/>
                <a:gd name="T18" fmla="*/ 1562 w 1634"/>
                <a:gd name="T19" fmla="*/ 264 h 1740"/>
                <a:gd name="T20" fmla="*/ 1111 w 1634"/>
                <a:gd name="T21" fmla="*/ 72 h 1740"/>
                <a:gd name="T22" fmla="*/ 919 w 1634"/>
                <a:gd name="T23" fmla="*/ 524 h 1740"/>
                <a:gd name="T24" fmla="*/ 1041 w 1634"/>
                <a:gd name="T25" fmla="*/ 677 h 1740"/>
                <a:gd name="T26" fmla="*/ 1099 w 1634"/>
                <a:gd name="T27" fmla="*/ 755 h 1740"/>
                <a:gd name="T28" fmla="*/ 992 w 1634"/>
                <a:gd name="T29" fmla="*/ 1005 h 1740"/>
                <a:gd name="T30" fmla="*/ 982 w 1634"/>
                <a:gd name="T31" fmla="*/ 1010 h 1740"/>
                <a:gd name="T32" fmla="*/ 939 w 1634"/>
                <a:gd name="T33" fmla="*/ 1023 h 1740"/>
                <a:gd name="T34" fmla="*/ 851 w 1634"/>
                <a:gd name="T35" fmla="*/ 1024 h 1740"/>
                <a:gd name="T36" fmla="*/ 707 w 1634"/>
                <a:gd name="T37" fmla="*/ 795 h 1740"/>
                <a:gd name="T38" fmla="*/ 715 w 1634"/>
                <a:gd name="T39" fmla="*/ 519 h 1740"/>
                <a:gd name="T40" fmla="*/ 263 w 1634"/>
                <a:gd name="T41" fmla="*/ 327 h 1740"/>
                <a:gd name="T42" fmla="*/ 72 w 1634"/>
                <a:gd name="T43" fmla="*/ 779 h 1740"/>
                <a:gd name="T44" fmla="*/ 485 w 1634"/>
                <a:gd name="T45" fmla="*/ 985 h 1740"/>
                <a:gd name="T46" fmla="*/ 483 w 1634"/>
                <a:gd name="T47" fmla="*/ 987 h 1740"/>
                <a:gd name="T48" fmla="*/ 602 w 1634"/>
                <a:gd name="T49" fmla="*/ 978 h 1740"/>
                <a:gd name="T50" fmla="*/ 744 w 1634"/>
                <a:gd name="T51" fmla="*/ 1209 h 1740"/>
                <a:gd name="T52" fmla="*/ 744 w 1634"/>
                <a:gd name="T53" fmla="*/ 1209 h 1740"/>
                <a:gd name="T54" fmla="*/ 740 w 1634"/>
                <a:gd name="T55" fmla="*/ 1477 h 1740"/>
                <a:gd name="T56" fmla="*/ 1191 w 1634"/>
                <a:gd name="T57" fmla="*/ 1669 h 1740"/>
                <a:gd name="T58" fmla="*/ 1383 w 1634"/>
                <a:gd name="T59" fmla="*/ 1217 h 1740"/>
                <a:gd name="T60" fmla="*/ 1132 w 1634"/>
                <a:gd name="T61" fmla="*/ 123 h 1740"/>
                <a:gd name="T62" fmla="*/ 1511 w 1634"/>
                <a:gd name="T63" fmla="*/ 285 h 1740"/>
                <a:gd name="T64" fmla="*/ 1350 w 1634"/>
                <a:gd name="T65" fmla="*/ 664 h 1740"/>
                <a:gd name="T66" fmla="*/ 970 w 1634"/>
                <a:gd name="T67" fmla="*/ 503 h 1740"/>
                <a:gd name="T68" fmla="*/ 1132 w 1634"/>
                <a:gd name="T69" fmla="*/ 123 h 1740"/>
                <a:gd name="T70" fmla="*/ 122 w 1634"/>
                <a:gd name="T71" fmla="*/ 758 h 1740"/>
                <a:gd name="T72" fmla="*/ 284 w 1634"/>
                <a:gd name="T73" fmla="*/ 378 h 1740"/>
                <a:gd name="T74" fmla="*/ 663 w 1634"/>
                <a:gd name="T75" fmla="*/ 539 h 1740"/>
                <a:gd name="T76" fmla="*/ 502 w 1634"/>
                <a:gd name="T77" fmla="*/ 919 h 1740"/>
                <a:gd name="T78" fmla="*/ 122 w 1634"/>
                <a:gd name="T79" fmla="*/ 758 h 1740"/>
                <a:gd name="T80" fmla="*/ 791 w 1634"/>
                <a:gd name="T81" fmla="*/ 1457 h 1740"/>
                <a:gd name="T82" fmla="*/ 952 w 1634"/>
                <a:gd name="T83" fmla="*/ 1077 h 1740"/>
                <a:gd name="T84" fmla="*/ 1332 w 1634"/>
                <a:gd name="T85" fmla="*/ 1238 h 1740"/>
                <a:gd name="T86" fmla="*/ 1171 w 1634"/>
                <a:gd name="T87" fmla="*/ 1618 h 1740"/>
                <a:gd name="T88" fmla="*/ 791 w 1634"/>
                <a:gd name="T89" fmla="*/ 1457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4" h="1740">
                  <a:moveTo>
                    <a:pt x="1383" y="1217"/>
                  </a:moveTo>
                  <a:cubicBezTo>
                    <a:pt x="1361" y="1161"/>
                    <a:pt x="1325" y="1115"/>
                    <a:pt x="1281" y="1077"/>
                  </a:cubicBezTo>
                  <a:cubicBezTo>
                    <a:pt x="1281" y="1077"/>
                    <a:pt x="1281" y="1077"/>
                    <a:pt x="1281" y="1077"/>
                  </a:cubicBezTo>
                  <a:cubicBezTo>
                    <a:pt x="1281" y="1077"/>
                    <a:pt x="1280" y="1077"/>
                    <a:pt x="1280" y="1077"/>
                  </a:cubicBezTo>
                  <a:cubicBezTo>
                    <a:pt x="1273" y="1072"/>
                    <a:pt x="1267" y="1067"/>
                    <a:pt x="1260" y="1062"/>
                  </a:cubicBezTo>
                  <a:cubicBezTo>
                    <a:pt x="1236" y="1042"/>
                    <a:pt x="1217" y="1016"/>
                    <a:pt x="1204" y="985"/>
                  </a:cubicBezTo>
                  <a:cubicBezTo>
                    <a:pt x="1165" y="887"/>
                    <a:pt x="1212" y="775"/>
                    <a:pt x="1311" y="735"/>
                  </a:cubicBezTo>
                  <a:cubicBezTo>
                    <a:pt x="1328" y="730"/>
                    <a:pt x="1328" y="730"/>
                    <a:pt x="1328" y="730"/>
                  </a:cubicBezTo>
                  <a:cubicBezTo>
                    <a:pt x="1342" y="726"/>
                    <a:pt x="1356" y="721"/>
                    <a:pt x="1370" y="715"/>
                  </a:cubicBezTo>
                  <a:cubicBezTo>
                    <a:pt x="1548" y="644"/>
                    <a:pt x="1634" y="441"/>
                    <a:pt x="1562" y="264"/>
                  </a:cubicBezTo>
                  <a:cubicBezTo>
                    <a:pt x="1491" y="87"/>
                    <a:pt x="1288" y="0"/>
                    <a:pt x="1111" y="72"/>
                  </a:cubicBezTo>
                  <a:cubicBezTo>
                    <a:pt x="934" y="144"/>
                    <a:pt x="847" y="346"/>
                    <a:pt x="919" y="524"/>
                  </a:cubicBezTo>
                  <a:cubicBezTo>
                    <a:pt x="945" y="588"/>
                    <a:pt x="988" y="640"/>
                    <a:pt x="1041" y="677"/>
                  </a:cubicBezTo>
                  <a:cubicBezTo>
                    <a:pt x="1065" y="697"/>
                    <a:pt x="1086" y="723"/>
                    <a:pt x="1099" y="755"/>
                  </a:cubicBezTo>
                  <a:cubicBezTo>
                    <a:pt x="1138" y="853"/>
                    <a:pt x="1091" y="966"/>
                    <a:pt x="992" y="1005"/>
                  </a:cubicBezTo>
                  <a:cubicBezTo>
                    <a:pt x="989" y="1007"/>
                    <a:pt x="985" y="1008"/>
                    <a:pt x="982" y="1010"/>
                  </a:cubicBezTo>
                  <a:cubicBezTo>
                    <a:pt x="968" y="1013"/>
                    <a:pt x="953" y="1018"/>
                    <a:pt x="939" y="1023"/>
                  </a:cubicBezTo>
                  <a:cubicBezTo>
                    <a:pt x="911" y="1029"/>
                    <a:pt x="881" y="1031"/>
                    <a:pt x="851" y="1024"/>
                  </a:cubicBezTo>
                  <a:cubicBezTo>
                    <a:pt x="748" y="999"/>
                    <a:pt x="684" y="897"/>
                    <a:pt x="707" y="795"/>
                  </a:cubicBezTo>
                  <a:cubicBezTo>
                    <a:pt x="746" y="711"/>
                    <a:pt x="752" y="611"/>
                    <a:pt x="715" y="519"/>
                  </a:cubicBezTo>
                  <a:cubicBezTo>
                    <a:pt x="643" y="341"/>
                    <a:pt x="441" y="255"/>
                    <a:pt x="263" y="327"/>
                  </a:cubicBezTo>
                  <a:cubicBezTo>
                    <a:pt x="86" y="398"/>
                    <a:pt x="0" y="602"/>
                    <a:pt x="72" y="779"/>
                  </a:cubicBezTo>
                  <a:cubicBezTo>
                    <a:pt x="138" y="943"/>
                    <a:pt x="316" y="1028"/>
                    <a:pt x="485" y="985"/>
                  </a:cubicBezTo>
                  <a:cubicBezTo>
                    <a:pt x="483" y="987"/>
                    <a:pt x="483" y="987"/>
                    <a:pt x="483" y="987"/>
                  </a:cubicBezTo>
                  <a:cubicBezTo>
                    <a:pt x="519" y="973"/>
                    <a:pt x="561" y="968"/>
                    <a:pt x="602" y="978"/>
                  </a:cubicBezTo>
                  <a:cubicBezTo>
                    <a:pt x="705" y="1002"/>
                    <a:pt x="769" y="1106"/>
                    <a:pt x="744" y="1209"/>
                  </a:cubicBezTo>
                  <a:cubicBezTo>
                    <a:pt x="744" y="1209"/>
                    <a:pt x="744" y="1209"/>
                    <a:pt x="744" y="1209"/>
                  </a:cubicBezTo>
                  <a:cubicBezTo>
                    <a:pt x="708" y="1292"/>
                    <a:pt x="704" y="1388"/>
                    <a:pt x="740" y="1477"/>
                  </a:cubicBezTo>
                  <a:cubicBezTo>
                    <a:pt x="811" y="1655"/>
                    <a:pt x="1014" y="1740"/>
                    <a:pt x="1191" y="1669"/>
                  </a:cubicBezTo>
                  <a:cubicBezTo>
                    <a:pt x="1369" y="1597"/>
                    <a:pt x="1455" y="1394"/>
                    <a:pt x="1383" y="1217"/>
                  </a:cubicBezTo>
                  <a:close/>
                  <a:moveTo>
                    <a:pt x="1132" y="123"/>
                  </a:moveTo>
                  <a:cubicBezTo>
                    <a:pt x="1281" y="63"/>
                    <a:pt x="1451" y="135"/>
                    <a:pt x="1511" y="285"/>
                  </a:cubicBezTo>
                  <a:cubicBezTo>
                    <a:pt x="1572" y="434"/>
                    <a:pt x="1499" y="604"/>
                    <a:pt x="1350" y="664"/>
                  </a:cubicBezTo>
                  <a:cubicBezTo>
                    <a:pt x="1201" y="725"/>
                    <a:pt x="1030" y="652"/>
                    <a:pt x="970" y="503"/>
                  </a:cubicBezTo>
                  <a:cubicBezTo>
                    <a:pt x="910" y="354"/>
                    <a:pt x="982" y="183"/>
                    <a:pt x="1132" y="123"/>
                  </a:cubicBezTo>
                  <a:close/>
                  <a:moveTo>
                    <a:pt x="122" y="758"/>
                  </a:moveTo>
                  <a:cubicBezTo>
                    <a:pt x="62" y="608"/>
                    <a:pt x="135" y="438"/>
                    <a:pt x="284" y="378"/>
                  </a:cubicBezTo>
                  <a:cubicBezTo>
                    <a:pt x="433" y="318"/>
                    <a:pt x="603" y="390"/>
                    <a:pt x="663" y="539"/>
                  </a:cubicBezTo>
                  <a:cubicBezTo>
                    <a:pt x="724" y="689"/>
                    <a:pt x="651" y="859"/>
                    <a:pt x="502" y="919"/>
                  </a:cubicBezTo>
                  <a:cubicBezTo>
                    <a:pt x="353" y="979"/>
                    <a:pt x="182" y="907"/>
                    <a:pt x="122" y="758"/>
                  </a:cubicBezTo>
                  <a:close/>
                  <a:moveTo>
                    <a:pt x="791" y="1457"/>
                  </a:moveTo>
                  <a:cubicBezTo>
                    <a:pt x="731" y="1307"/>
                    <a:pt x="803" y="1137"/>
                    <a:pt x="952" y="1077"/>
                  </a:cubicBezTo>
                  <a:cubicBezTo>
                    <a:pt x="1102" y="1017"/>
                    <a:pt x="1272" y="1089"/>
                    <a:pt x="1332" y="1238"/>
                  </a:cubicBezTo>
                  <a:cubicBezTo>
                    <a:pt x="1392" y="1388"/>
                    <a:pt x="1320" y="1558"/>
                    <a:pt x="1171" y="1618"/>
                  </a:cubicBezTo>
                  <a:cubicBezTo>
                    <a:pt x="1021" y="1678"/>
                    <a:pt x="851" y="1606"/>
                    <a:pt x="791" y="145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3998985" y="3823069"/>
              <a:ext cx="1096939" cy="1098197"/>
            </a:xfrm>
            <a:custGeom>
              <a:avLst/>
              <a:gdLst>
                <a:gd name="T0" fmla="*/ 533 w 644"/>
                <a:gd name="T1" fmla="*/ 524 h 644"/>
                <a:gd name="T2" fmla="*/ 120 w 644"/>
                <a:gd name="T3" fmla="*/ 532 h 644"/>
                <a:gd name="T4" fmla="*/ 112 w 644"/>
                <a:gd name="T5" fmla="*/ 120 h 644"/>
                <a:gd name="T6" fmla="*/ 524 w 644"/>
                <a:gd name="T7" fmla="*/ 112 h 644"/>
                <a:gd name="T8" fmla="*/ 533 w 644"/>
                <a:gd name="T9" fmla="*/ 52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644">
                  <a:moveTo>
                    <a:pt x="533" y="524"/>
                  </a:moveTo>
                  <a:cubicBezTo>
                    <a:pt x="421" y="641"/>
                    <a:pt x="236" y="644"/>
                    <a:pt x="120" y="532"/>
                  </a:cubicBezTo>
                  <a:cubicBezTo>
                    <a:pt x="4" y="421"/>
                    <a:pt x="0" y="236"/>
                    <a:pt x="112" y="120"/>
                  </a:cubicBezTo>
                  <a:cubicBezTo>
                    <a:pt x="224" y="4"/>
                    <a:pt x="408" y="0"/>
                    <a:pt x="524" y="112"/>
                  </a:cubicBezTo>
                  <a:cubicBezTo>
                    <a:pt x="641" y="224"/>
                    <a:pt x="644" y="408"/>
                    <a:pt x="533" y="5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5446894" y="3390332"/>
              <a:ext cx="1098197" cy="1098197"/>
            </a:xfrm>
            <a:custGeom>
              <a:avLst/>
              <a:gdLst>
                <a:gd name="T0" fmla="*/ 532 w 644"/>
                <a:gd name="T1" fmla="*/ 524 h 644"/>
                <a:gd name="T2" fmla="*/ 119 w 644"/>
                <a:gd name="T3" fmla="*/ 532 h 644"/>
                <a:gd name="T4" fmla="*/ 111 w 644"/>
                <a:gd name="T5" fmla="*/ 120 h 644"/>
                <a:gd name="T6" fmla="*/ 524 w 644"/>
                <a:gd name="T7" fmla="*/ 112 h 644"/>
                <a:gd name="T8" fmla="*/ 532 w 644"/>
                <a:gd name="T9" fmla="*/ 52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644">
                  <a:moveTo>
                    <a:pt x="532" y="524"/>
                  </a:moveTo>
                  <a:cubicBezTo>
                    <a:pt x="420" y="640"/>
                    <a:pt x="235" y="644"/>
                    <a:pt x="119" y="532"/>
                  </a:cubicBezTo>
                  <a:cubicBezTo>
                    <a:pt x="3" y="421"/>
                    <a:pt x="0" y="236"/>
                    <a:pt x="111" y="120"/>
                  </a:cubicBezTo>
                  <a:cubicBezTo>
                    <a:pt x="223" y="4"/>
                    <a:pt x="408" y="0"/>
                    <a:pt x="524" y="112"/>
                  </a:cubicBezTo>
                  <a:cubicBezTo>
                    <a:pt x="640" y="223"/>
                    <a:pt x="644" y="408"/>
                    <a:pt x="532" y="524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5132405" y="5016870"/>
              <a:ext cx="1096939" cy="1098197"/>
            </a:xfrm>
            <a:custGeom>
              <a:avLst/>
              <a:gdLst>
                <a:gd name="T0" fmla="*/ 532 w 644"/>
                <a:gd name="T1" fmla="*/ 524 h 644"/>
                <a:gd name="T2" fmla="*/ 119 w 644"/>
                <a:gd name="T3" fmla="*/ 532 h 644"/>
                <a:gd name="T4" fmla="*/ 111 w 644"/>
                <a:gd name="T5" fmla="*/ 120 h 644"/>
                <a:gd name="T6" fmla="*/ 524 w 644"/>
                <a:gd name="T7" fmla="*/ 112 h 644"/>
                <a:gd name="T8" fmla="*/ 532 w 644"/>
                <a:gd name="T9" fmla="*/ 52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644">
                  <a:moveTo>
                    <a:pt x="532" y="524"/>
                  </a:moveTo>
                  <a:cubicBezTo>
                    <a:pt x="420" y="640"/>
                    <a:pt x="235" y="644"/>
                    <a:pt x="119" y="532"/>
                  </a:cubicBezTo>
                  <a:cubicBezTo>
                    <a:pt x="3" y="421"/>
                    <a:pt x="0" y="236"/>
                    <a:pt x="111" y="120"/>
                  </a:cubicBezTo>
                  <a:cubicBezTo>
                    <a:pt x="223" y="4"/>
                    <a:pt x="408" y="0"/>
                    <a:pt x="524" y="112"/>
                  </a:cubicBezTo>
                  <a:cubicBezTo>
                    <a:pt x="640" y="223"/>
                    <a:pt x="644" y="408"/>
                    <a:pt x="532" y="524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0"/>
            <p:cNvSpPr>
              <a:spLocks noEditPoints="1"/>
            </p:cNvSpPr>
            <p:nvPr/>
          </p:nvSpPr>
          <p:spPr bwMode="auto">
            <a:xfrm>
              <a:off x="4456289" y="4029075"/>
              <a:ext cx="357779" cy="357778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71"/>
            <p:cNvSpPr>
              <a:spLocks noEditPoints="1"/>
            </p:cNvSpPr>
            <p:nvPr/>
          </p:nvSpPr>
          <p:spPr bwMode="auto">
            <a:xfrm>
              <a:off x="4559495" y="4132280"/>
              <a:ext cx="151368" cy="151367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72"/>
            <p:cNvSpPr/>
            <p:nvPr/>
          </p:nvSpPr>
          <p:spPr bwMode="auto">
            <a:xfrm>
              <a:off x="4280840" y="4127120"/>
              <a:ext cx="436903" cy="49882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93"/>
            <p:cNvSpPr/>
            <p:nvPr/>
          </p:nvSpPr>
          <p:spPr bwMode="auto">
            <a:xfrm>
              <a:off x="5709291" y="3640750"/>
              <a:ext cx="332059" cy="492951"/>
            </a:xfrm>
            <a:custGeom>
              <a:avLst/>
              <a:gdLst>
                <a:gd name="T0" fmla="*/ 1457 w 1939"/>
                <a:gd name="T1" fmla="*/ 4 h 2887"/>
                <a:gd name="T2" fmla="*/ 1621 w 1939"/>
                <a:gd name="T3" fmla="*/ 49 h 2887"/>
                <a:gd name="T4" fmla="*/ 1761 w 1939"/>
                <a:gd name="T5" fmla="*/ 140 h 2887"/>
                <a:gd name="T6" fmla="*/ 1865 w 1939"/>
                <a:gd name="T7" fmla="*/ 268 h 2887"/>
                <a:gd name="T8" fmla="*/ 1927 w 1939"/>
                <a:gd name="T9" fmla="*/ 426 h 2887"/>
                <a:gd name="T10" fmla="*/ 1939 w 1939"/>
                <a:gd name="T11" fmla="*/ 1064 h 2887"/>
                <a:gd name="T12" fmla="*/ 1918 w 1939"/>
                <a:gd name="T13" fmla="*/ 1175 h 2887"/>
                <a:gd name="T14" fmla="*/ 1861 w 1939"/>
                <a:gd name="T15" fmla="*/ 1269 h 2887"/>
                <a:gd name="T16" fmla="*/ 1831 w 1939"/>
                <a:gd name="T17" fmla="*/ 1784 h 2887"/>
                <a:gd name="T18" fmla="*/ 1799 w 1939"/>
                <a:gd name="T19" fmla="*/ 1825 h 2887"/>
                <a:gd name="T20" fmla="*/ 1745 w 1939"/>
                <a:gd name="T21" fmla="*/ 1832 h 2887"/>
                <a:gd name="T22" fmla="*/ 1703 w 1939"/>
                <a:gd name="T23" fmla="*/ 1801 h 2887"/>
                <a:gd name="T24" fmla="*/ 1694 w 1939"/>
                <a:gd name="T25" fmla="*/ 1260 h 2887"/>
                <a:gd name="T26" fmla="*/ 1712 w 1939"/>
                <a:gd name="T27" fmla="*/ 1213 h 2887"/>
                <a:gd name="T28" fmla="*/ 1764 w 1939"/>
                <a:gd name="T29" fmla="*/ 1165 h 2887"/>
                <a:gd name="T30" fmla="*/ 1796 w 1939"/>
                <a:gd name="T31" fmla="*/ 1092 h 2887"/>
                <a:gd name="T32" fmla="*/ 1796 w 1939"/>
                <a:gd name="T33" fmla="*/ 492 h 2887"/>
                <a:gd name="T34" fmla="*/ 1751 w 1939"/>
                <a:gd name="T35" fmla="*/ 354 h 2887"/>
                <a:gd name="T36" fmla="*/ 1664 w 1939"/>
                <a:gd name="T37" fmla="*/ 242 h 2887"/>
                <a:gd name="T38" fmla="*/ 1543 w 1939"/>
                <a:gd name="T39" fmla="*/ 168 h 2887"/>
                <a:gd name="T40" fmla="*/ 1398 w 1939"/>
                <a:gd name="T41" fmla="*/ 141 h 2887"/>
                <a:gd name="T42" fmla="*/ 1186 w 1939"/>
                <a:gd name="T43" fmla="*/ 154 h 2887"/>
                <a:gd name="T44" fmla="*/ 1057 w 1939"/>
                <a:gd name="T45" fmla="*/ 213 h 2887"/>
                <a:gd name="T46" fmla="*/ 957 w 1939"/>
                <a:gd name="T47" fmla="*/ 313 h 2887"/>
                <a:gd name="T48" fmla="*/ 897 w 1939"/>
                <a:gd name="T49" fmla="*/ 443 h 2887"/>
                <a:gd name="T50" fmla="*/ 884 w 1939"/>
                <a:gd name="T51" fmla="*/ 1064 h 2887"/>
                <a:gd name="T52" fmla="*/ 904 w 1939"/>
                <a:gd name="T53" fmla="*/ 1143 h 2887"/>
                <a:gd name="T54" fmla="*/ 958 w 1939"/>
                <a:gd name="T55" fmla="*/ 1203 h 2887"/>
                <a:gd name="T56" fmla="*/ 987 w 1939"/>
                <a:gd name="T57" fmla="*/ 1243 h 2887"/>
                <a:gd name="T58" fmla="*/ 987 w 1939"/>
                <a:gd name="T59" fmla="*/ 1786 h 2887"/>
                <a:gd name="T60" fmla="*/ 954 w 1939"/>
                <a:gd name="T61" fmla="*/ 1838 h 2887"/>
                <a:gd name="T62" fmla="*/ 904 w 1939"/>
                <a:gd name="T63" fmla="*/ 1865 h 2887"/>
                <a:gd name="T64" fmla="*/ 824 w 1939"/>
                <a:gd name="T65" fmla="*/ 1908 h 2887"/>
                <a:gd name="T66" fmla="*/ 710 w 1939"/>
                <a:gd name="T67" fmla="*/ 1972 h 2887"/>
                <a:gd name="T68" fmla="*/ 572 w 1939"/>
                <a:gd name="T69" fmla="*/ 2055 h 2887"/>
                <a:gd name="T70" fmla="*/ 420 w 1939"/>
                <a:gd name="T71" fmla="*/ 2156 h 2887"/>
                <a:gd name="T72" fmla="*/ 261 w 1939"/>
                <a:gd name="T73" fmla="*/ 2274 h 2887"/>
                <a:gd name="T74" fmla="*/ 165 w 1939"/>
                <a:gd name="T75" fmla="*/ 2367 h 2887"/>
                <a:gd name="T76" fmla="*/ 140 w 1939"/>
                <a:gd name="T77" fmla="*/ 2458 h 2887"/>
                <a:gd name="T78" fmla="*/ 131 w 1939"/>
                <a:gd name="T79" fmla="*/ 2852 h 2887"/>
                <a:gd name="T80" fmla="*/ 88 w 1939"/>
                <a:gd name="T81" fmla="*/ 2885 h 2887"/>
                <a:gd name="T82" fmla="*/ 34 w 1939"/>
                <a:gd name="T83" fmla="*/ 2877 h 2887"/>
                <a:gd name="T84" fmla="*/ 2 w 1939"/>
                <a:gd name="T85" fmla="*/ 2836 h 2887"/>
                <a:gd name="T86" fmla="*/ 2 w 1939"/>
                <a:gd name="T87" fmla="*/ 2418 h 2887"/>
                <a:gd name="T88" fmla="*/ 39 w 1939"/>
                <a:gd name="T89" fmla="*/ 2303 h 2887"/>
                <a:gd name="T90" fmla="*/ 118 w 1939"/>
                <a:gd name="T91" fmla="*/ 2209 h 2887"/>
                <a:gd name="T92" fmla="*/ 287 w 1939"/>
                <a:gd name="T93" fmla="*/ 2078 h 2887"/>
                <a:gd name="T94" fmla="*/ 452 w 1939"/>
                <a:gd name="T95" fmla="*/ 1965 h 2887"/>
                <a:gd name="T96" fmla="*/ 603 w 1939"/>
                <a:gd name="T97" fmla="*/ 1871 h 2887"/>
                <a:gd name="T98" fmla="*/ 731 w 1939"/>
                <a:gd name="T99" fmla="*/ 1798 h 2887"/>
                <a:gd name="T100" fmla="*/ 826 w 1939"/>
                <a:gd name="T101" fmla="*/ 1747 h 2887"/>
                <a:gd name="T102" fmla="*/ 822 w 1939"/>
                <a:gd name="T103" fmla="*/ 1269 h 2887"/>
                <a:gd name="T104" fmla="*/ 764 w 1939"/>
                <a:gd name="T105" fmla="*/ 1175 h 2887"/>
                <a:gd name="T106" fmla="*/ 744 w 1939"/>
                <a:gd name="T107" fmla="*/ 1064 h 2887"/>
                <a:gd name="T108" fmla="*/ 756 w 1939"/>
                <a:gd name="T109" fmla="*/ 426 h 2887"/>
                <a:gd name="T110" fmla="*/ 818 w 1939"/>
                <a:gd name="T111" fmla="*/ 268 h 2887"/>
                <a:gd name="T112" fmla="*/ 922 w 1939"/>
                <a:gd name="T113" fmla="*/ 140 h 2887"/>
                <a:gd name="T114" fmla="*/ 1062 w 1939"/>
                <a:gd name="T115" fmla="*/ 49 h 2887"/>
                <a:gd name="T116" fmla="*/ 1226 w 1939"/>
                <a:gd name="T117" fmla="*/ 4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39" h="2887">
                  <a:moveTo>
                    <a:pt x="1285" y="0"/>
                  </a:moveTo>
                  <a:lnTo>
                    <a:pt x="1398" y="0"/>
                  </a:lnTo>
                  <a:lnTo>
                    <a:pt x="1457" y="4"/>
                  </a:lnTo>
                  <a:lnTo>
                    <a:pt x="1514" y="13"/>
                  </a:lnTo>
                  <a:lnTo>
                    <a:pt x="1569" y="28"/>
                  </a:lnTo>
                  <a:lnTo>
                    <a:pt x="1621" y="49"/>
                  </a:lnTo>
                  <a:lnTo>
                    <a:pt x="1670" y="75"/>
                  </a:lnTo>
                  <a:lnTo>
                    <a:pt x="1717" y="106"/>
                  </a:lnTo>
                  <a:lnTo>
                    <a:pt x="1761" y="140"/>
                  </a:lnTo>
                  <a:lnTo>
                    <a:pt x="1799" y="179"/>
                  </a:lnTo>
                  <a:lnTo>
                    <a:pt x="1834" y="223"/>
                  </a:lnTo>
                  <a:lnTo>
                    <a:pt x="1865" y="268"/>
                  </a:lnTo>
                  <a:lnTo>
                    <a:pt x="1891" y="318"/>
                  </a:lnTo>
                  <a:lnTo>
                    <a:pt x="1912" y="371"/>
                  </a:lnTo>
                  <a:lnTo>
                    <a:pt x="1927" y="426"/>
                  </a:lnTo>
                  <a:lnTo>
                    <a:pt x="1936" y="483"/>
                  </a:lnTo>
                  <a:lnTo>
                    <a:pt x="1939" y="542"/>
                  </a:lnTo>
                  <a:lnTo>
                    <a:pt x="1939" y="1064"/>
                  </a:lnTo>
                  <a:lnTo>
                    <a:pt x="1936" y="1103"/>
                  </a:lnTo>
                  <a:lnTo>
                    <a:pt x="1930" y="1140"/>
                  </a:lnTo>
                  <a:lnTo>
                    <a:pt x="1918" y="1175"/>
                  </a:lnTo>
                  <a:lnTo>
                    <a:pt x="1903" y="1208"/>
                  </a:lnTo>
                  <a:lnTo>
                    <a:pt x="1884" y="1240"/>
                  </a:lnTo>
                  <a:lnTo>
                    <a:pt x="1861" y="1269"/>
                  </a:lnTo>
                  <a:lnTo>
                    <a:pt x="1834" y="1295"/>
                  </a:lnTo>
                  <a:lnTo>
                    <a:pt x="1834" y="1764"/>
                  </a:lnTo>
                  <a:lnTo>
                    <a:pt x="1831" y="1784"/>
                  </a:lnTo>
                  <a:lnTo>
                    <a:pt x="1825" y="1801"/>
                  </a:lnTo>
                  <a:lnTo>
                    <a:pt x="1814" y="1814"/>
                  </a:lnTo>
                  <a:lnTo>
                    <a:pt x="1799" y="1825"/>
                  </a:lnTo>
                  <a:lnTo>
                    <a:pt x="1782" y="1832"/>
                  </a:lnTo>
                  <a:lnTo>
                    <a:pt x="1764" y="1835"/>
                  </a:lnTo>
                  <a:lnTo>
                    <a:pt x="1745" y="1832"/>
                  </a:lnTo>
                  <a:lnTo>
                    <a:pt x="1728" y="1825"/>
                  </a:lnTo>
                  <a:lnTo>
                    <a:pt x="1714" y="1814"/>
                  </a:lnTo>
                  <a:lnTo>
                    <a:pt x="1703" y="1801"/>
                  </a:lnTo>
                  <a:lnTo>
                    <a:pt x="1696" y="1784"/>
                  </a:lnTo>
                  <a:lnTo>
                    <a:pt x="1694" y="1764"/>
                  </a:lnTo>
                  <a:lnTo>
                    <a:pt x="1694" y="1260"/>
                  </a:lnTo>
                  <a:lnTo>
                    <a:pt x="1696" y="1243"/>
                  </a:lnTo>
                  <a:lnTo>
                    <a:pt x="1701" y="1227"/>
                  </a:lnTo>
                  <a:lnTo>
                    <a:pt x="1712" y="1213"/>
                  </a:lnTo>
                  <a:lnTo>
                    <a:pt x="1725" y="1203"/>
                  </a:lnTo>
                  <a:lnTo>
                    <a:pt x="1746" y="1186"/>
                  </a:lnTo>
                  <a:lnTo>
                    <a:pt x="1764" y="1165"/>
                  </a:lnTo>
                  <a:lnTo>
                    <a:pt x="1779" y="1143"/>
                  </a:lnTo>
                  <a:lnTo>
                    <a:pt x="1790" y="1119"/>
                  </a:lnTo>
                  <a:lnTo>
                    <a:pt x="1796" y="1092"/>
                  </a:lnTo>
                  <a:lnTo>
                    <a:pt x="1798" y="1064"/>
                  </a:lnTo>
                  <a:lnTo>
                    <a:pt x="1798" y="542"/>
                  </a:lnTo>
                  <a:lnTo>
                    <a:pt x="1796" y="492"/>
                  </a:lnTo>
                  <a:lnTo>
                    <a:pt x="1786" y="443"/>
                  </a:lnTo>
                  <a:lnTo>
                    <a:pt x="1772" y="397"/>
                  </a:lnTo>
                  <a:lnTo>
                    <a:pt x="1751" y="354"/>
                  </a:lnTo>
                  <a:lnTo>
                    <a:pt x="1727" y="313"/>
                  </a:lnTo>
                  <a:lnTo>
                    <a:pt x="1697" y="276"/>
                  </a:lnTo>
                  <a:lnTo>
                    <a:pt x="1664" y="242"/>
                  </a:lnTo>
                  <a:lnTo>
                    <a:pt x="1627" y="213"/>
                  </a:lnTo>
                  <a:lnTo>
                    <a:pt x="1586" y="188"/>
                  </a:lnTo>
                  <a:lnTo>
                    <a:pt x="1543" y="168"/>
                  </a:lnTo>
                  <a:lnTo>
                    <a:pt x="1496" y="154"/>
                  </a:lnTo>
                  <a:lnTo>
                    <a:pt x="1448" y="144"/>
                  </a:lnTo>
                  <a:lnTo>
                    <a:pt x="1398" y="141"/>
                  </a:lnTo>
                  <a:lnTo>
                    <a:pt x="1285" y="141"/>
                  </a:lnTo>
                  <a:lnTo>
                    <a:pt x="1235" y="144"/>
                  </a:lnTo>
                  <a:lnTo>
                    <a:pt x="1186" y="154"/>
                  </a:lnTo>
                  <a:lnTo>
                    <a:pt x="1141" y="168"/>
                  </a:lnTo>
                  <a:lnTo>
                    <a:pt x="1097" y="189"/>
                  </a:lnTo>
                  <a:lnTo>
                    <a:pt x="1057" y="213"/>
                  </a:lnTo>
                  <a:lnTo>
                    <a:pt x="1019" y="243"/>
                  </a:lnTo>
                  <a:lnTo>
                    <a:pt x="985" y="276"/>
                  </a:lnTo>
                  <a:lnTo>
                    <a:pt x="957" y="313"/>
                  </a:lnTo>
                  <a:lnTo>
                    <a:pt x="931" y="354"/>
                  </a:lnTo>
                  <a:lnTo>
                    <a:pt x="912" y="397"/>
                  </a:lnTo>
                  <a:lnTo>
                    <a:pt x="897" y="443"/>
                  </a:lnTo>
                  <a:lnTo>
                    <a:pt x="887" y="492"/>
                  </a:lnTo>
                  <a:lnTo>
                    <a:pt x="884" y="542"/>
                  </a:lnTo>
                  <a:lnTo>
                    <a:pt x="884" y="1064"/>
                  </a:lnTo>
                  <a:lnTo>
                    <a:pt x="886" y="1092"/>
                  </a:lnTo>
                  <a:lnTo>
                    <a:pt x="894" y="1119"/>
                  </a:lnTo>
                  <a:lnTo>
                    <a:pt x="904" y="1143"/>
                  </a:lnTo>
                  <a:lnTo>
                    <a:pt x="918" y="1165"/>
                  </a:lnTo>
                  <a:lnTo>
                    <a:pt x="936" y="1186"/>
                  </a:lnTo>
                  <a:lnTo>
                    <a:pt x="958" y="1203"/>
                  </a:lnTo>
                  <a:lnTo>
                    <a:pt x="971" y="1213"/>
                  </a:lnTo>
                  <a:lnTo>
                    <a:pt x="981" y="1227"/>
                  </a:lnTo>
                  <a:lnTo>
                    <a:pt x="987" y="1243"/>
                  </a:lnTo>
                  <a:lnTo>
                    <a:pt x="989" y="1260"/>
                  </a:lnTo>
                  <a:lnTo>
                    <a:pt x="989" y="1764"/>
                  </a:lnTo>
                  <a:lnTo>
                    <a:pt x="987" y="1786"/>
                  </a:lnTo>
                  <a:lnTo>
                    <a:pt x="980" y="1805"/>
                  </a:lnTo>
                  <a:lnTo>
                    <a:pt x="969" y="1823"/>
                  </a:lnTo>
                  <a:lnTo>
                    <a:pt x="954" y="1838"/>
                  </a:lnTo>
                  <a:lnTo>
                    <a:pt x="937" y="1849"/>
                  </a:lnTo>
                  <a:lnTo>
                    <a:pt x="924" y="1856"/>
                  </a:lnTo>
                  <a:lnTo>
                    <a:pt x="904" y="1865"/>
                  </a:lnTo>
                  <a:lnTo>
                    <a:pt x="882" y="1877"/>
                  </a:lnTo>
                  <a:lnTo>
                    <a:pt x="854" y="1891"/>
                  </a:lnTo>
                  <a:lnTo>
                    <a:pt x="824" y="1908"/>
                  </a:lnTo>
                  <a:lnTo>
                    <a:pt x="789" y="1926"/>
                  </a:lnTo>
                  <a:lnTo>
                    <a:pt x="751" y="1947"/>
                  </a:lnTo>
                  <a:lnTo>
                    <a:pt x="710" y="1972"/>
                  </a:lnTo>
                  <a:lnTo>
                    <a:pt x="666" y="1997"/>
                  </a:lnTo>
                  <a:lnTo>
                    <a:pt x="620" y="2025"/>
                  </a:lnTo>
                  <a:lnTo>
                    <a:pt x="572" y="2055"/>
                  </a:lnTo>
                  <a:lnTo>
                    <a:pt x="523" y="2087"/>
                  </a:lnTo>
                  <a:lnTo>
                    <a:pt x="472" y="2121"/>
                  </a:lnTo>
                  <a:lnTo>
                    <a:pt x="420" y="2156"/>
                  </a:lnTo>
                  <a:lnTo>
                    <a:pt x="367" y="2194"/>
                  </a:lnTo>
                  <a:lnTo>
                    <a:pt x="314" y="2234"/>
                  </a:lnTo>
                  <a:lnTo>
                    <a:pt x="261" y="2274"/>
                  </a:lnTo>
                  <a:lnTo>
                    <a:pt x="206" y="2318"/>
                  </a:lnTo>
                  <a:lnTo>
                    <a:pt x="184" y="2340"/>
                  </a:lnTo>
                  <a:lnTo>
                    <a:pt x="165" y="2367"/>
                  </a:lnTo>
                  <a:lnTo>
                    <a:pt x="151" y="2395"/>
                  </a:lnTo>
                  <a:lnTo>
                    <a:pt x="144" y="2426"/>
                  </a:lnTo>
                  <a:lnTo>
                    <a:pt x="140" y="2458"/>
                  </a:lnTo>
                  <a:lnTo>
                    <a:pt x="140" y="2817"/>
                  </a:lnTo>
                  <a:lnTo>
                    <a:pt x="137" y="2836"/>
                  </a:lnTo>
                  <a:lnTo>
                    <a:pt x="131" y="2852"/>
                  </a:lnTo>
                  <a:lnTo>
                    <a:pt x="120" y="2867"/>
                  </a:lnTo>
                  <a:lnTo>
                    <a:pt x="105" y="2877"/>
                  </a:lnTo>
                  <a:lnTo>
                    <a:pt x="88" y="2885"/>
                  </a:lnTo>
                  <a:lnTo>
                    <a:pt x="70" y="2887"/>
                  </a:lnTo>
                  <a:lnTo>
                    <a:pt x="51" y="2885"/>
                  </a:lnTo>
                  <a:lnTo>
                    <a:pt x="34" y="2877"/>
                  </a:lnTo>
                  <a:lnTo>
                    <a:pt x="20" y="2867"/>
                  </a:lnTo>
                  <a:lnTo>
                    <a:pt x="10" y="2852"/>
                  </a:lnTo>
                  <a:lnTo>
                    <a:pt x="2" y="2836"/>
                  </a:lnTo>
                  <a:lnTo>
                    <a:pt x="0" y="2817"/>
                  </a:lnTo>
                  <a:lnTo>
                    <a:pt x="0" y="2458"/>
                  </a:lnTo>
                  <a:lnTo>
                    <a:pt x="2" y="2418"/>
                  </a:lnTo>
                  <a:lnTo>
                    <a:pt x="10" y="2377"/>
                  </a:lnTo>
                  <a:lnTo>
                    <a:pt x="22" y="2339"/>
                  </a:lnTo>
                  <a:lnTo>
                    <a:pt x="39" y="2303"/>
                  </a:lnTo>
                  <a:lnTo>
                    <a:pt x="62" y="2269"/>
                  </a:lnTo>
                  <a:lnTo>
                    <a:pt x="87" y="2237"/>
                  </a:lnTo>
                  <a:lnTo>
                    <a:pt x="118" y="2209"/>
                  </a:lnTo>
                  <a:lnTo>
                    <a:pt x="174" y="2163"/>
                  </a:lnTo>
                  <a:lnTo>
                    <a:pt x="231" y="2120"/>
                  </a:lnTo>
                  <a:lnTo>
                    <a:pt x="287" y="2078"/>
                  </a:lnTo>
                  <a:lnTo>
                    <a:pt x="344" y="2039"/>
                  </a:lnTo>
                  <a:lnTo>
                    <a:pt x="398" y="2001"/>
                  </a:lnTo>
                  <a:lnTo>
                    <a:pt x="452" y="1965"/>
                  </a:lnTo>
                  <a:lnTo>
                    <a:pt x="504" y="1931"/>
                  </a:lnTo>
                  <a:lnTo>
                    <a:pt x="555" y="1901"/>
                  </a:lnTo>
                  <a:lnTo>
                    <a:pt x="603" y="1871"/>
                  </a:lnTo>
                  <a:lnTo>
                    <a:pt x="649" y="1844"/>
                  </a:lnTo>
                  <a:lnTo>
                    <a:pt x="692" y="1820"/>
                  </a:lnTo>
                  <a:lnTo>
                    <a:pt x="731" y="1798"/>
                  </a:lnTo>
                  <a:lnTo>
                    <a:pt x="767" y="1778"/>
                  </a:lnTo>
                  <a:lnTo>
                    <a:pt x="799" y="1761"/>
                  </a:lnTo>
                  <a:lnTo>
                    <a:pt x="826" y="1747"/>
                  </a:lnTo>
                  <a:lnTo>
                    <a:pt x="849" y="1736"/>
                  </a:lnTo>
                  <a:lnTo>
                    <a:pt x="849" y="1295"/>
                  </a:lnTo>
                  <a:lnTo>
                    <a:pt x="822" y="1269"/>
                  </a:lnTo>
                  <a:lnTo>
                    <a:pt x="799" y="1240"/>
                  </a:lnTo>
                  <a:lnTo>
                    <a:pt x="780" y="1208"/>
                  </a:lnTo>
                  <a:lnTo>
                    <a:pt x="764" y="1175"/>
                  </a:lnTo>
                  <a:lnTo>
                    <a:pt x="753" y="1140"/>
                  </a:lnTo>
                  <a:lnTo>
                    <a:pt x="746" y="1103"/>
                  </a:lnTo>
                  <a:lnTo>
                    <a:pt x="744" y="1064"/>
                  </a:lnTo>
                  <a:lnTo>
                    <a:pt x="744" y="542"/>
                  </a:lnTo>
                  <a:lnTo>
                    <a:pt x="747" y="483"/>
                  </a:lnTo>
                  <a:lnTo>
                    <a:pt x="756" y="426"/>
                  </a:lnTo>
                  <a:lnTo>
                    <a:pt x="771" y="371"/>
                  </a:lnTo>
                  <a:lnTo>
                    <a:pt x="792" y="318"/>
                  </a:lnTo>
                  <a:lnTo>
                    <a:pt x="818" y="268"/>
                  </a:lnTo>
                  <a:lnTo>
                    <a:pt x="848" y="223"/>
                  </a:lnTo>
                  <a:lnTo>
                    <a:pt x="883" y="179"/>
                  </a:lnTo>
                  <a:lnTo>
                    <a:pt x="922" y="140"/>
                  </a:lnTo>
                  <a:lnTo>
                    <a:pt x="966" y="106"/>
                  </a:lnTo>
                  <a:lnTo>
                    <a:pt x="1012" y="75"/>
                  </a:lnTo>
                  <a:lnTo>
                    <a:pt x="1062" y="49"/>
                  </a:lnTo>
                  <a:lnTo>
                    <a:pt x="1114" y="28"/>
                  </a:lnTo>
                  <a:lnTo>
                    <a:pt x="1169" y="13"/>
                  </a:lnTo>
                  <a:lnTo>
                    <a:pt x="1226" y="4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94"/>
            <p:cNvSpPr>
              <a:spLocks noEditPoints="1"/>
            </p:cNvSpPr>
            <p:nvPr/>
          </p:nvSpPr>
          <p:spPr bwMode="auto">
            <a:xfrm>
              <a:off x="5897572" y="3953979"/>
              <a:ext cx="83871" cy="284131"/>
            </a:xfrm>
            <a:custGeom>
              <a:avLst/>
              <a:gdLst>
                <a:gd name="T0" fmla="*/ 144 w 487"/>
                <a:gd name="T1" fmla="*/ 1406 h 1657"/>
                <a:gd name="T2" fmla="*/ 335 w 487"/>
                <a:gd name="T3" fmla="*/ 1404 h 1657"/>
                <a:gd name="T4" fmla="*/ 264 w 487"/>
                <a:gd name="T5" fmla="*/ 313 h 1657"/>
                <a:gd name="T6" fmla="*/ 217 w 487"/>
                <a:gd name="T7" fmla="*/ 313 h 1657"/>
                <a:gd name="T8" fmla="*/ 416 w 487"/>
                <a:gd name="T9" fmla="*/ 0 h 1657"/>
                <a:gd name="T10" fmla="*/ 452 w 487"/>
                <a:gd name="T11" fmla="*/ 9 h 1657"/>
                <a:gd name="T12" fmla="*/ 477 w 487"/>
                <a:gd name="T13" fmla="*/ 35 h 1657"/>
                <a:gd name="T14" fmla="*/ 487 w 487"/>
                <a:gd name="T15" fmla="*/ 70 h 1657"/>
                <a:gd name="T16" fmla="*/ 476 w 487"/>
                <a:gd name="T17" fmla="*/ 142 h 1657"/>
                <a:gd name="T18" fmla="*/ 445 w 487"/>
                <a:gd name="T19" fmla="*/ 206 h 1657"/>
                <a:gd name="T20" fmla="*/ 477 w 487"/>
                <a:gd name="T21" fmla="*/ 1431 h 1657"/>
                <a:gd name="T22" fmla="*/ 466 w 487"/>
                <a:gd name="T23" fmla="*/ 1470 h 1657"/>
                <a:gd name="T24" fmla="*/ 284 w 487"/>
                <a:gd name="T25" fmla="*/ 1638 h 1657"/>
                <a:gd name="T26" fmla="*/ 254 w 487"/>
                <a:gd name="T27" fmla="*/ 1655 h 1657"/>
                <a:gd name="T28" fmla="*/ 221 w 487"/>
                <a:gd name="T29" fmla="*/ 1655 h 1657"/>
                <a:gd name="T30" fmla="*/ 190 w 487"/>
                <a:gd name="T31" fmla="*/ 1639 h 1657"/>
                <a:gd name="T32" fmla="*/ 14 w 487"/>
                <a:gd name="T33" fmla="*/ 1478 h 1657"/>
                <a:gd name="T34" fmla="*/ 2 w 487"/>
                <a:gd name="T35" fmla="*/ 1450 h 1657"/>
                <a:gd name="T36" fmla="*/ 54 w 487"/>
                <a:gd name="T37" fmla="*/ 223 h 1657"/>
                <a:gd name="T38" fmla="*/ 20 w 487"/>
                <a:gd name="T39" fmla="*/ 168 h 1657"/>
                <a:gd name="T40" fmla="*/ 2 w 487"/>
                <a:gd name="T41" fmla="*/ 105 h 1657"/>
                <a:gd name="T42" fmla="*/ 2 w 487"/>
                <a:gd name="T43" fmla="*/ 52 h 1657"/>
                <a:gd name="T44" fmla="*/ 20 w 487"/>
                <a:gd name="T45" fmla="*/ 21 h 1657"/>
                <a:gd name="T46" fmla="*/ 51 w 487"/>
                <a:gd name="T47" fmla="*/ 3 h 1657"/>
                <a:gd name="T48" fmla="*/ 88 w 487"/>
                <a:gd name="T49" fmla="*/ 3 h 1657"/>
                <a:gd name="T50" fmla="*/ 120 w 487"/>
                <a:gd name="T51" fmla="*/ 21 h 1657"/>
                <a:gd name="T52" fmla="*/ 137 w 487"/>
                <a:gd name="T53" fmla="*/ 52 h 1657"/>
                <a:gd name="T54" fmla="*/ 143 w 487"/>
                <a:gd name="T55" fmla="*/ 95 h 1657"/>
                <a:gd name="T56" fmla="*/ 163 w 487"/>
                <a:gd name="T57" fmla="*/ 135 h 1657"/>
                <a:gd name="T58" fmla="*/ 198 w 487"/>
                <a:gd name="T59" fmla="*/ 164 h 1657"/>
                <a:gd name="T60" fmla="*/ 244 w 487"/>
                <a:gd name="T61" fmla="*/ 174 h 1657"/>
                <a:gd name="T62" fmla="*/ 283 w 487"/>
                <a:gd name="T63" fmla="*/ 166 h 1657"/>
                <a:gd name="T64" fmla="*/ 306 w 487"/>
                <a:gd name="T65" fmla="*/ 151 h 1657"/>
                <a:gd name="T66" fmla="*/ 327 w 487"/>
                <a:gd name="T67" fmla="*/ 131 h 1657"/>
                <a:gd name="T68" fmla="*/ 344 w 487"/>
                <a:gd name="T69" fmla="*/ 92 h 1657"/>
                <a:gd name="T70" fmla="*/ 349 w 487"/>
                <a:gd name="T71" fmla="*/ 52 h 1657"/>
                <a:gd name="T72" fmla="*/ 366 w 487"/>
                <a:gd name="T73" fmla="*/ 21 h 1657"/>
                <a:gd name="T74" fmla="*/ 398 w 487"/>
                <a:gd name="T75" fmla="*/ 3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1657">
                  <a:moveTo>
                    <a:pt x="190" y="308"/>
                  </a:moveTo>
                  <a:lnTo>
                    <a:pt x="144" y="1406"/>
                  </a:lnTo>
                  <a:lnTo>
                    <a:pt x="237" y="1492"/>
                  </a:lnTo>
                  <a:lnTo>
                    <a:pt x="335" y="1404"/>
                  </a:lnTo>
                  <a:lnTo>
                    <a:pt x="285" y="311"/>
                  </a:lnTo>
                  <a:lnTo>
                    <a:pt x="264" y="313"/>
                  </a:lnTo>
                  <a:lnTo>
                    <a:pt x="244" y="314"/>
                  </a:lnTo>
                  <a:lnTo>
                    <a:pt x="217" y="313"/>
                  </a:lnTo>
                  <a:lnTo>
                    <a:pt x="190" y="308"/>
                  </a:lnTo>
                  <a:close/>
                  <a:moveTo>
                    <a:pt x="416" y="0"/>
                  </a:moveTo>
                  <a:lnTo>
                    <a:pt x="435" y="3"/>
                  </a:lnTo>
                  <a:lnTo>
                    <a:pt x="452" y="9"/>
                  </a:lnTo>
                  <a:lnTo>
                    <a:pt x="466" y="21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0"/>
                  </a:lnTo>
                  <a:lnTo>
                    <a:pt x="484" y="107"/>
                  </a:lnTo>
                  <a:lnTo>
                    <a:pt x="476" y="142"/>
                  </a:lnTo>
                  <a:lnTo>
                    <a:pt x="463" y="176"/>
                  </a:lnTo>
                  <a:lnTo>
                    <a:pt x="445" y="206"/>
                  </a:lnTo>
                  <a:lnTo>
                    <a:pt x="422" y="234"/>
                  </a:lnTo>
                  <a:lnTo>
                    <a:pt x="477" y="1431"/>
                  </a:lnTo>
                  <a:lnTo>
                    <a:pt x="475" y="1451"/>
                  </a:lnTo>
                  <a:lnTo>
                    <a:pt x="466" y="1470"/>
                  </a:lnTo>
                  <a:lnTo>
                    <a:pt x="453" y="1486"/>
                  </a:lnTo>
                  <a:lnTo>
                    <a:pt x="284" y="1638"/>
                  </a:lnTo>
                  <a:lnTo>
                    <a:pt x="270" y="1649"/>
                  </a:lnTo>
                  <a:lnTo>
                    <a:pt x="254" y="1655"/>
                  </a:lnTo>
                  <a:lnTo>
                    <a:pt x="237" y="1657"/>
                  </a:lnTo>
                  <a:lnTo>
                    <a:pt x="221" y="1655"/>
                  </a:lnTo>
                  <a:lnTo>
                    <a:pt x="205" y="1649"/>
                  </a:lnTo>
                  <a:lnTo>
                    <a:pt x="190" y="1639"/>
                  </a:lnTo>
                  <a:lnTo>
                    <a:pt x="24" y="1489"/>
                  </a:lnTo>
                  <a:lnTo>
                    <a:pt x="14" y="1478"/>
                  </a:lnTo>
                  <a:lnTo>
                    <a:pt x="6" y="1465"/>
                  </a:lnTo>
                  <a:lnTo>
                    <a:pt x="2" y="1450"/>
                  </a:lnTo>
                  <a:lnTo>
                    <a:pt x="1" y="1434"/>
                  </a:lnTo>
                  <a:lnTo>
                    <a:pt x="54" y="223"/>
                  </a:lnTo>
                  <a:lnTo>
                    <a:pt x="35" y="198"/>
                  </a:lnTo>
                  <a:lnTo>
                    <a:pt x="20" y="168"/>
                  </a:lnTo>
                  <a:lnTo>
                    <a:pt x="10" y="137"/>
                  </a:lnTo>
                  <a:lnTo>
                    <a:pt x="2" y="105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70" y="1"/>
                  </a:lnTo>
                  <a:lnTo>
                    <a:pt x="88" y="3"/>
                  </a:lnTo>
                  <a:lnTo>
                    <a:pt x="105" y="10"/>
                  </a:lnTo>
                  <a:lnTo>
                    <a:pt x="120" y="21"/>
                  </a:lnTo>
                  <a:lnTo>
                    <a:pt x="131" y="36"/>
                  </a:lnTo>
                  <a:lnTo>
                    <a:pt x="137" y="52"/>
                  </a:lnTo>
                  <a:lnTo>
                    <a:pt x="140" y="71"/>
                  </a:lnTo>
                  <a:lnTo>
                    <a:pt x="143" y="95"/>
                  </a:lnTo>
                  <a:lnTo>
                    <a:pt x="151" y="116"/>
                  </a:lnTo>
                  <a:lnTo>
                    <a:pt x="163" y="135"/>
                  </a:lnTo>
                  <a:lnTo>
                    <a:pt x="179" y="151"/>
                  </a:lnTo>
                  <a:lnTo>
                    <a:pt x="198" y="164"/>
                  </a:lnTo>
                  <a:lnTo>
                    <a:pt x="219" y="171"/>
                  </a:lnTo>
                  <a:lnTo>
                    <a:pt x="244" y="174"/>
                  </a:lnTo>
                  <a:lnTo>
                    <a:pt x="264" y="172"/>
                  </a:lnTo>
                  <a:lnTo>
                    <a:pt x="283" y="166"/>
                  </a:lnTo>
                  <a:lnTo>
                    <a:pt x="301" y="156"/>
                  </a:lnTo>
                  <a:lnTo>
                    <a:pt x="306" y="151"/>
                  </a:lnTo>
                  <a:lnTo>
                    <a:pt x="313" y="147"/>
                  </a:lnTo>
                  <a:lnTo>
                    <a:pt x="327" y="131"/>
                  </a:lnTo>
                  <a:lnTo>
                    <a:pt x="337" y="113"/>
                  </a:lnTo>
                  <a:lnTo>
                    <a:pt x="344" y="92"/>
                  </a:lnTo>
                  <a:lnTo>
                    <a:pt x="346" y="70"/>
                  </a:lnTo>
                  <a:lnTo>
                    <a:pt x="349" y="52"/>
                  </a:lnTo>
                  <a:lnTo>
                    <a:pt x="355" y="35"/>
                  </a:lnTo>
                  <a:lnTo>
                    <a:pt x="366" y="21"/>
                  </a:lnTo>
                  <a:lnTo>
                    <a:pt x="381" y="9"/>
                  </a:lnTo>
                  <a:lnTo>
                    <a:pt x="398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95"/>
            <p:cNvSpPr>
              <a:spLocks noEditPoints="1"/>
            </p:cNvSpPr>
            <p:nvPr/>
          </p:nvSpPr>
          <p:spPr bwMode="auto">
            <a:xfrm>
              <a:off x="6174858" y="3916323"/>
              <a:ext cx="107834" cy="107834"/>
            </a:xfrm>
            <a:custGeom>
              <a:avLst/>
              <a:gdLst>
                <a:gd name="T0" fmla="*/ 140 w 632"/>
                <a:gd name="T1" fmla="*/ 147 h 632"/>
                <a:gd name="T2" fmla="*/ 140 w 632"/>
                <a:gd name="T3" fmla="*/ 492 h 632"/>
                <a:gd name="T4" fmla="*/ 487 w 632"/>
                <a:gd name="T5" fmla="*/ 492 h 632"/>
                <a:gd name="T6" fmla="*/ 476 w 632"/>
                <a:gd name="T7" fmla="*/ 447 h 632"/>
                <a:gd name="T8" fmla="*/ 460 w 632"/>
                <a:gd name="T9" fmla="*/ 402 h 632"/>
                <a:gd name="T10" fmla="*/ 440 w 632"/>
                <a:gd name="T11" fmla="*/ 361 h 632"/>
                <a:gd name="T12" fmla="*/ 416 w 632"/>
                <a:gd name="T13" fmla="*/ 320 h 632"/>
                <a:gd name="T14" fmla="*/ 387 w 632"/>
                <a:gd name="T15" fmla="*/ 283 h 632"/>
                <a:gd name="T16" fmla="*/ 352 w 632"/>
                <a:gd name="T17" fmla="*/ 249 h 632"/>
                <a:gd name="T18" fmla="*/ 314 w 632"/>
                <a:gd name="T19" fmla="*/ 219 h 632"/>
                <a:gd name="T20" fmla="*/ 274 w 632"/>
                <a:gd name="T21" fmla="*/ 194 h 632"/>
                <a:gd name="T22" fmla="*/ 232 w 632"/>
                <a:gd name="T23" fmla="*/ 174 h 632"/>
                <a:gd name="T24" fmla="*/ 187 w 632"/>
                <a:gd name="T25" fmla="*/ 158 h 632"/>
                <a:gd name="T26" fmla="*/ 140 w 632"/>
                <a:gd name="T27" fmla="*/ 147 h 632"/>
                <a:gd name="T28" fmla="*/ 70 w 632"/>
                <a:gd name="T29" fmla="*/ 0 h 632"/>
                <a:gd name="T30" fmla="*/ 123 w 632"/>
                <a:gd name="T31" fmla="*/ 2 h 632"/>
                <a:gd name="T32" fmla="*/ 176 w 632"/>
                <a:gd name="T33" fmla="*/ 10 h 632"/>
                <a:gd name="T34" fmla="*/ 227 w 632"/>
                <a:gd name="T35" fmla="*/ 22 h 632"/>
                <a:gd name="T36" fmla="*/ 277 w 632"/>
                <a:gd name="T37" fmla="*/ 40 h 632"/>
                <a:gd name="T38" fmla="*/ 325 w 632"/>
                <a:gd name="T39" fmla="*/ 61 h 632"/>
                <a:gd name="T40" fmla="*/ 371 w 632"/>
                <a:gd name="T41" fmla="*/ 87 h 632"/>
                <a:gd name="T42" fmla="*/ 413 w 632"/>
                <a:gd name="T43" fmla="*/ 117 h 632"/>
                <a:gd name="T44" fmla="*/ 454 w 632"/>
                <a:gd name="T45" fmla="*/ 151 h 632"/>
                <a:gd name="T46" fmla="*/ 491 w 632"/>
                <a:gd name="T47" fmla="*/ 190 h 632"/>
                <a:gd name="T48" fmla="*/ 523 w 632"/>
                <a:gd name="T49" fmla="*/ 230 h 632"/>
                <a:gd name="T50" fmla="*/ 552 w 632"/>
                <a:gd name="T51" fmla="*/ 273 h 632"/>
                <a:gd name="T52" fmla="*/ 575 w 632"/>
                <a:gd name="T53" fmla="*/ 317 h 632"/>
                <a:gd name="T54" fmla="*/ 595 w 632"/>
                <a:gd name="T55" fmla="*/ 363 h 632"/>
                <a:gd name="T56" fmla="*/ 611 w 632"/>
                <a:gd name="T57" fmla="*/ 412 h 632"/>
                <a:gd name="T58" fmla="*/ 623 w 632"/>
                <a:gd name="T59" fmla="*/ 461 h 632"/>
                <a:gd name="T60" fmla="*/ 629 w 632"/>
                <a:gd name="T61" fmla="*/ 511 h 632"/>
                <a:gd name="T62" fmla="*/ 632 w 632"/>
                <a:gd name="T63" fmla="*/ 562 h 632"/>
                <a:gd name="T64" fmla="*/ 629 w 632"/>
                <a:gd name="T65" fmla="*/ 581 h 632"/>
                <a:gd name="T66" fmla="*/ 622 w 632"/>
                <a:gd name="T67" fmla="*/ 598 h 632"/>
                <a:gd name="T68" fmla="*/ 611 w 632"/>
                <a:gd name="T69" fmla="*/ 612 h 632"/>
                <a:gd name="T70" fmla="*/ 598 w 632"/>
                <a:gd name="T71" fmla="*/ 623 h 632"/>
                <a:gd name="T72" fmla="*/ 580 w 632"/>
                <a:gd name="T73" fmla="*/ 630 h 632"/>
                <a:gd name="T74" fmla="*/ 561 w 632"/>
                <a:gd name="T75" fmla="*/ 632 h 632"/>
                <a:gd name="T76" fmla="*/ 70 w 632"/>
                <a:gd name="T77" fmla="*/ 632 h 632"/>
                <a:gd name="T78" fmla="*/ 52 w 632"/>
                <a:gd name="T79" fmla="*/ 630 h 632"/>
                <a:gd name="T80" fmla="*/ 35 w 632"/>
                <a:gd name="T81" fmla="*/ 623 h 632"/>
                <a:gd name="T82" fmla="*/ 21 w 632"/>
                <a:gd name="T83" fmla="*/ 612 h 632"/>
                <a:gd name="T84" fmla="*/ 9 w 632"/>
                <a:gd name="T85" fmla="*/ 598 h 632"/>
                <a:gd name="T86" fmla="*/ 3 w 632"/>
                <a:gd name="T87" fmla="*/ 581 h 632"/>
                <a:gd name="T88" fmla="*/ 0 w 632"/>
                <a:gd name="T89" fmla="*/ 562 h 632"/>
                <a:gd name="T90" fmla="*/ 0 w 632"/>
                <a:gd name="T91" fmla="*/ 70 h 632"/>
                <a:gd name="T92" fmla="*/ 3 w 632"/>
                <a:gd name="T93" fmla="*/ 51 h 632"/>
                <a:gd name="T94" fmla="*/ 9 w 632"/>
                <a:gd name="T95" fmla="*/ 34 h 632"/>
                <a:gd name="T96" fmla="*/ 20 w 632"/>
                <a:gd name="T97" fmla="*/ 20 h 632"/>
                <a:gd name="T98" fmla="*/ 35 w 632"/>
                <a:gd name="T99" fmla="*/ 10 h 632"/>
                <a:gd name="T100" fmla="*/ 52 w 632"/>
                <a:gd name="T101" fmla="*/ 2 h 632"/>
                <a:gd name="T102" fmla="*/ 70 w 632"/>
                <a:gd name="T10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2" h="632">
                  <a:moveTo>
                    <a:pt x="140" y="147"/>
                  </a:moveTo>
                  <a:lnTo>
                    <a:pt x="140" y="492"/>
                  </a:lnTo>
                  <a:lnTo>
                    <a:pt x="487" y="492"/>
                  </a:lnTo>
                  <a:lnTo>
                    <a:pt x="476" y="447"/>
                  </a:lnTo>
                  <a:lnTo>
                    <a:pt x="460" y="402"/>
                  </a:lnTo>
                  <a:lnTo>
                    <a:pt x="440" y="361"/>
                  </a:lnTo>
                  <a:lnTo>
                    <a:pt x="416" y="320"/>
                  </a:lnTo>
                  <a:lnTo>
                    <a:pt x="387" y="283"/>
                  </a:lnTo>
                  <a:lnTo>
                    <a:pt x="352" y="249"/>
                  </a:lnTo>
                  <a:lnTo>
                    <a:pt x="314" y="219"/>
                  </a:lnTo>
                  <a:lnTo>
                    <a:pt x="274" y="194"/>
                  </a:lnTo>
                  <a:lnTo>
                    <a:pt x="232" y="174"/>
                  </a:lnTo>
                  <a:lnTo>
                    <a:pt x="187" y="158"/>
                  </a:lnTo>
                  <a:lnTo>
                    <a:pt x="140" y="147"/>
                  </a:lnTo>
                  <a:close/>
                  <a:moveTo>
                    <a:pt x="70" y="0"/>
                  </a:moveTo>
                  <a:lnTo>
                    <a:pt x="123" y="2"/>
                  </a:lnTo>
                  <a:lnTo>
                    <a:pt x="176" y="10"/>
                  </a:lnTo>
                  <a:lnTo>
                    <a:pt x="227" y="22"/>
                  </a:lnTo>
                  <a:lnTo>
                    <a:pt x="277" y="40"/>
                  </a:lnTo>
                  <a:lnTo>
                    <a:pt x="325" y="61"/>
                  </a:lnTo>
                  <a:lnTo>
                    <a:pt x="371" y="87"/>
                  </a:lnTo>
                  <a:lnTo>
                    <a:pt x="413" y="117"/>
                  </a:lnTo>
                  <a:lnTo>
                    <a:pt x="454" y="151"/>
                  </a:lnTo>
                  <a:lnTo>
                    <a:pt x="491" y="190"/>
                  </a:lnTo>
                  <a:lnTo>
                    <a:pt x="523" y="230"/>
                  </a:lnTo>
                  <a:lnTo>
                    <a:pt x="552" y="273"/>
                  </a:lnTo>
                  <a:lnTo>
                    <a:pt x="575" y="317"/>
                  </a:lnTo>
                  <a:lnTo>
                    <a:pt x="595" y="363"/>
                  </a:lnTo>
                  <a:lnTo>
                    <a:pt x="611" y="412"/>
                  </a:lnTo>
                  <a:lnTo>
                    <a:pt x="623" y="461"/>
                  </a:lnTo>
                  <a:lnTo>
                    <a:pt x="629" y="511"/>
                  </a:lnTo>
                  <a:lnTo>
                    <a:pt x="632" y="562"/>
                  </a:lnTo>
                  <a:lnTo>
                    <a:pt x="629" y="581"/>
                  </a:lnTo>
                  <a:lnTo>
                    <a:pt x="622" y="598"/>
                  </a:lnTo>
                  <a:lnTo>
                    <a:pt x="611" y="612"/>
                  </a:lnTo>
                  <a:lnTo>
                    <a:pt x="598" y="623"/>
                  </a:lnTo>
                  <a:lnTo>
                    <a:pt x="580" y="630"/>
                  </a:lnTo>
                  <a:lnTo>
                    <a:pt x="561" y="632"/>
                  </a:lnTo>
                  <a:lnTo>
                    <a:pt x="70" y="632"/>
                  </a:lnTo>
                  <a:lnTo>
                    <a:pt x="52" y="630"/>
                  </a:lnTo>
                  <a:lnTo>
                    <a:pt x="35" y="623"/>
                  </a:lnTo>
                  <a:lnTo>
                    <a:pt x="21" y="612"/>
                  </a:lnTo>
                  <a:lnTo>
                    <a:pt x="9" y="598"/>
                  </a:lnTo>
                  <a:lnTo>
                    <a:pt x="3" y="581"/>
                  </a:lnTo>
                  <a:lnTo>
                    <a:pt x="0" y="562"/>
                  </a:lnTo>
                  <a:lnTo>
                    <a:pt x="0" y="70"/>
                  </a:lnTo>
                  <a:lnTo>
                    <a:pt x="3" y="51"/>
                  </a:lnTo>
                  <a:lnTo>
                    <a:pt x="9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6020810" y="3938574"/>
              <a:ext cx="237919" cy="237918"/>
            </a:xfrm>
            <a:custGeom>
              <a:avLst/>
              <a:gdLst>
                <a:gd name="T0" fmla="*/ 569 w 1395"/>
                <a:gd name="T1" fmla="*/ 156 h 1394"/>
                <a:gd name="T2" fmla="*/ 461 w 1395"/>
                <a:gd name="T3" fmla="*/ 194 h 1394"/>
                <a:gd name="T4" fmla="*/ 364 w 1395"/>
                <a:gd name="T5" fmla="*/ 252 h 1394"/>
                <a:gd name="T6" fmla="*/ 281 w 1395"/>
                <a:gd name="T7" fmla="*/ 328 h 1394"/>
                <a:gd name="T8" fmla="*/ 215 w 1395"/>
                <a:gd name="T9" fmla="*/ 419 h 1394"/>
                <a:gd name="T10" fmla="*/ 168 w 1395"/>
                <a:gd name="T11" fmla="*/ 524 h 1394"/>
                <a:gd name="T12" fmla="*/ 144 w 1395"/>
                <a:gd name="T13" fmla="*/ 638 h 1394"/>
                <a:gd name="T14" fmla="*/ 144 w 1395"/>
                <a:gd name="T15" fmla="*/ 758 h 1394"/>
                <a:gd name="T16" fmla="*/ 169 w 1395"/>
                <a:gd name="T17" fmla="*/ 873 h 1394"/>
                <a:gd name="T18" fmla="*/ 217 w 1395"/>
                <a:gd name="T19" fmla="*/ 978 h 1394"/>
                <a:gd name="T20" fmla="*/ 284 w 1395"/>
                <a:gd name="T21" fmla="*/ 1069 h 1394"/>
                <a:gd name="T22" fmla="*/ 369 w 1395"/>
                <a:gd name="T23" fmla="*/ 1146 h 1394"/>
                <a:gd name="T24" fmla="*/ 468 w 1395"/>
                <a:gd name="T25" fmla="*/ 1205 h 1394"/>
                <a:gd name="T26" fmla="*/ 578 w 1395"/>
                <a:gd name="T27" fmla="*/ 1241 h 1394"/>
                <a:gd name="T28" fmla="*/ 697 w 1395"/>
                <a:gd name="T29" fmla="*/ 1254 h 1394"/>
                <a:gd name="T30" fmla="*/ 815 w 1395"/>
                <a:gd name="T31" fmla="*/ 1242 h 1394"/>
                <a:gd name="T32" fmla="*/ 925 w 1395"/>
                <a:gd name="T33" fmla="*/ 1206 h 1394"/>
                <a:gd name="T34" fmla="*/ 1023 w 1395"/>
                <a:gd name="T35" fmla="*/ 1148 h 1394"/>
                <a:gd name="T36" fmla="*/ 1107 w 1395"/>
                <a:gd name="T37" fmla="*/ 1074 h 1394"/>
                <a:gd name="T38" fmla="*/ 1175 w 1395"/>
                <a:gd name="T39" fmla="*/ 983 h 1394"/>
                <a:gd name="T40" fmla="*/ 1223 w 1395"/>
                <a:gd name="T41" fmla="*/ 880 h 1394"/>
                <a:gd name="T42" fmla="*/ 1249 w 1395"/>
                <a:gd name="T43" fmla="*/ 767 h 1394"/>
                <a:gd name="T44" fmla="*/ 679 w 1395"/>
                <a:gd name="T45" fmla="*/ 765 h 1394"/>
                <a:gd name="T46" fmla="*/ 648 w 1395"/>
                <a:gd name="T47" fmla="*/ 747 h 1394"/>
                <a:gd name="T48" fmla="*/ 630 w 1395"/>
                <a:gd name="T49" fmla="*/ 716 h 1394"/>
                <a:gd name="T50" fmla="*/ 628 w 1395"/>
                <a:gd name="T51" fmla="*/ 145 h 1394"/>
                <a:gd name="T52" fmla="*/ 716 w 1395"/>
                <a:gd name="T53" fmla="*/ 2 h 1394"/>
                <a:gd name="T54" fmla="*/ 747 w 1395"/>
                <a:gd name="T55" fmla="*/ 20 h 1394"/>
                <a:gd name="T56" fmla="*/ 765 w 1395"/>
                <a:gd name="T57" fmla="*/ 51 h 1394"/>
                <a:gd name="T58" fmla="*/ 768 w 1395"/>
                <a:gd name="T59" fmla="*/ 627 h 1394"/>
                <a:gd name="T60" fmla="*/ 1343 w 1395"/>
                <a:gd name="T61" fmla="*/ 629 h 1394"/>
                <a:gd name="T62" fmla="*/ 1375 w 1395"/>
                <a:gd name="T63" fmla="*/ 647 h 1394"/>
                <a:gd name="T64" fmla="*/ 1392 w 1395"/>
                <a:gd name="T65" fmla="*/ 678 h 1394"/>
                <a:gd name="T66" fmla="*/ 1392 w 1395"/>
                <a:gd name="T67" fmla="*/ 764 h 1394"/>
                <a:gd name="T68" fmla="*/ 1367 w 1395"/>
                <a:gd name="T69" fmla="*/ 893 h 1394"/>
                <a:gd name="T70" fmla="*/ 1320 w 1395"/>
                <a:gd name="T71" fmla="*/ 1012 h 1394"/>
                <a:gd name="T72" fmla="*/ 1252 w 1395"/>
                <a:gd name="T73" fmla="*/ 1118 h 1394"/>
                <a:gd name="T74" fmla="*/ 1167 w 1395"/>
                <a:gd name="T75" fmla="*/ 1212 h 1394"/>
                <a:gd name="T76" fmla="*/ 1067 w 1395"/>
                <a:gd name="T77" fmla="*/ 1288 h 1394"/>
                <a:gd name="T78" fmla="*/ 953 w 1395"/>
                <a:gd name="T79" fmla="*/ 1345 h 1394"/>
                <a:gd name="T80" fmla="*/ 830 w 1395"/>
                <a:gd name="T81" fmla="*/ 1381 h 1394"/>
                <a:gd name="T82" fmla="*/ 697 w 1395"/>
                <a:gd name="T83" fmla="*/ 1394 h 1394"/>
                <a:gd name="T84" fmla="*/ 565 w 1395"/>
                <a:gd name="T85" fmla="*/ 1381 h 1394"/>
                <a:gd name="T86" fmla="*/ 442 w 1395"/>
                <a:gd name="T87" fmla="*/ 1345 h 1394"/>
                <a:gd name="T88" fmla="*/ 328 w 1395"/>
                <a:gd name="T89" fmla="*/ 1288 h 1394"/>
                <a:gd name="T90" fmla="*/ 228 w 1395"/>
                <a:gd name="T91" fmla="*/ 1212 h 1394"/>
                <a:gd name="T92" fmla="*/ 143 w 1395"/>
                <a:gd name="T93" fmla="*/ 1118 h 1394"/>
                <a:gd name="T94" fmla="*/ 76 w 1395"/>
                <a:gd name="T95" fmla="*/ 1012 h 1394"/>
                <a:gd name="T96" fmla="*/ 28 w 1395"/>
                <a:gd name="T97" fmla="*/ 893 h 1394"/>
                <a:gd name="T98" fmla="*/ 3 w 1395"/>
                <a:gd name="T99" fmla="*/ 764 h 1394"/>
                <a:gd name="T100" fmla="*/ 3 w 1395"/>
                <a:gd name="T101" fmla="*/ 630 h 1394"/>
                <a:gd name="T102" fmla="*/ 28 w 1395"/>
                <a:gd name="T103" fmla="*/ 501 h 1394"/>
                <a:gd name="T104" fmla="*/ 76 w 1395"/>
                <a:gd name="T105" fmla="*/ 382 h 1394"/>
                <a:gd name="T106" fmla="*/ 143 w 1395"/>
                <a:gd name="T107" fmla="*/ 276 h 1394"/>
                <a:gd name="T108" fmla="*/ 228 w 1395"/>
                <a:gd name="T109" fmla="*/ 182 h 1394"/>
                <a:gd name="T110" fmla="*/ 328 w 1395"/>
                <a:gd name="T111" fmla="*/ 107 h 1394"/>
                <a:gd name="T112" fmla="*/ 442 w 1395"/>
                <a:gd name="T113" fmla="*/ 49 h 1394"/>
                <a:gd name="T114" fmla="*/ 565 w 1395"/>
                <a:gd name="T115" fmla="*/ 12 h 1394"/>
                <a:gd name="T116" fmla="*/ 697 w 1395"/>
                <a:gd name="T117" fmla="*/ 0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95" h="1394">
                  <a:moveTo>
                    <a:pt x="628" y="145"/>
                  </a:moveTo>
                  <a:lnTo>
                    <a:pt x="569" y="156"/>
                  </a:lnTo>
                  <a:lnTo>
                    <a:pt x="514" y="172"/>
                  </a:lnTo>
                  <a:lnTo>
                    <a:pt x="461" y="194"/>
                  </a:lnTo>
                  <a:lnTo>
                    <a:pt x="411" y="220"/>
                  </a:lnTo>
                  <a:lnTo>
                    <a:pt x="364" y="252"/>
                  </a:lnTo>
                  <a:lnTo>
                    <a:pt x="320" y="287"/>
                  </a:lnTo>
                  <a:lnTo>
                    <a:pt x="281" y="328"/>
                  </a:lnTo>
                  <a:lnTo>
                    <a:pt x="246" y="372"/>
                  </a:lnTo>
                  <a:lnTo>
                    <a:pt x="215" y="419"/>
                  </a:lnTo>
                  <a:lnTo>
                    <a:pt x="190" y="470"/>
                  </a:lnTo>
                  <a:lnTo>
                    <a:pt x="168" y="524"/>
                  </a:lnTo>
                  <a:lnTo>
                    <a:pt x="153" y="579"/>
                  </a:lnTo>
                  <a:lnTo>
                    <a:pt x="144" y="638"/>
                  </a:lnTo>
                  <a:lnTo>
                    <a:pt x="141" y="697"/>
                  </a:lnTo>
                  <a:lnTo>
                    <a:pt x="144" y="758"/>
                  </a:lnTo>
                  <a:lnTo>
                    <a:pt x="153" y="816"/>
                  </a:lnTo>
                  <a:lnTo>
                    <a:pt x="169" y="873"/>
                  </a:lnTo>
                  <a:lnTo>
                    <a:pt x="191" y="927"/>
                  </a:lnTo>
                  <a:lnTo>
                    <a:pt x="217" y="978"/>
                  </a:lnTo>
                  <a:lnTo>
                    <a:pt x="248" y="1026"/>
                  </a:lnTo>
                  <a:lnTo>
                    <a:pt x="284" y="1069"/>
                  </a:lnTo>
                  <a:lnTo>
                    <a:pt x="325" y="1110"/>
                  </a:lnTo>
                  <a:lnTo>
                    <a:pt x="369" y="1146"/>
                  </a:lnTo>
                  <a:lnTo>
                    <a:pt x="417" y="1178"/>
                  </a:lnTo>
                  <a:lnTo>
                    <a:pt x="468" y="1205"/>
                  </a:lnTo>
                  <a:lnTo>
                    <a:pt x="522" y="1226"/>
                  </a:lnTo>
                  <a:lnTo>
                    <a:pt x="578" y="1241"/>
                  </a:lnTo>
                  <a:lnTo>
                    <a:pt x="638" y="1250"/>
                  </a:lnTo>
                  <a:lnTo>
                    <a:pt x="697" y="1254"/>
                  </a:lnTo>
                  <a:lnTo>
                    <a:pt x="758" y="1250"/>
                  </a:lnTo>
                  <a:lnTo>
                    <a:pt x="815" y="1242"/>
                  </a:lnTo>
                  <a:lnTo>
                    <a:pt x="872" y="1226"/>
                  </a:lnTo>
                  <a:lnTo>
                    <a:pt x="925" y="1206"/>
                  </a:lnTo>
                  <a:lnTo>
                    <a:pt x="975" y="1179"/>
                  </a:lnTo>
                  <a:lnTo>
                    <a:pt x="1023" y="1148"/>
                  </a:lnTo>
                  <a:lnTo>
                    <a:pt x="1066" y="1113"/>
                  </a:lnTo>
                  <a:lnTo>
                    <a:pt x="1107" y="1074"/>
                  </a:lnTo>
                  <a:lnTo>
                    <a:pt x="1143" y="1030"/>
                  </a:lnTo>
                  <a:lnTo>
                    <a:pt x="1175" y="983"/>
                  </a:lnTo>
                  <a:lnTo>
                    <a:pt x="1201" y="933"/>
                  </a:lnTo>
                  <a:lnTo>
                    <a:pt x="1223" y="880"/>
                  </a:lnTo>
                  <a:lnTo>
                    <a:pt x="1239" y="825"/>
                  </a:lnTo>
                  <a:lnTo>
                    <a:pt x="1249" y="767"/>
                  </a:lnTo>
                  <a:lnTo>
                    <a:pt x="697" y="767"/>
                  </a:lnTo>
                  <a:lnTo>
                    <a:pt x="679" y="765"/>
                  </a:lnTo>
                  <a:lnTo>
                    <a:pt x="662" y="758"/>
                  </a:lnTo>
                  <a:lnTo>
                    <a:pt x="648" y="747"/>
                  </a:lnTo>
                  <a:lnTo>
                    <a:pt x="636" y="732"/>
                  </a:lnTo>
                  <a:lnTo>
                    <a:pt x="630" y="716"/>
                  </a:lnTo>
                  <a:lnTo>
                    <a:pt x="628" y="697"/>
                  </a:lnTo>
                  <a:lnTo>
                    <a:pt x="628" y="145"/>
                  </a:lnTo>
                  <a:close/>
                  <a:moveTo>
                    <a:pt x="697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0"/>
                  </a:lnTo>
                  <a:lnTo>
                    <a:pt x="759" y="34"/>
                  </a:lnTo>
                  <a:lnTo>
                    <a:pt x="765" y="51"/>
                  </a:lnTo>
                  <a:lnTo>
                    <a:pt x="768" y="70"/>
                  </a:lnTo>
                  <a:lnTo>
                    <a:pt x="768" y="627"/>
                  </a:lnTo>
                  <a:lnTo>
                    <a:pt x="1325" y="627"/>
                  </a:lnTo>
                  <a:lnTo>
                    <a:pt x="1343" y="629"/>
                  </a:lnTo>
                  <a:lnTo>
                    <a:pt x="1360" y="636"/>
                  </a:lnTo>
                  <a:lnTo>
                    <a:pt x="1375" y="647"/>
                  </a:lnTo>
                  <a:lnTo>
                    <a:pt x="1385" y="662"/>
                  </a:lnTo>
                  <a:lnTo>
                    <a:pt x="1392" y="678"/>
                  </a:lnTo>
                  <a:lnTo>
                    <a:pt x="1395" y="697"/>
                  </a:lnTo>
                  <a:lnTo>
                    <a:pt x="1392" y="764"/>
                  </a:lnTo>
                  <a:lnTo>
                    <a:pt x="1382" y="829"/>
                  </a:lnTo>
                  <a:lnTo>
                    <a:pt x="1367" y="893"/>
                  </a:lnTo>
                  <a:lnTo>
                    <a:pt x="1346" y="954"/>
                  </a:lnTo>
                  <a:lnTo>
                    <a:pt x="1320" y="1012"/>
                  </a:lnTo>
                  <a:lnTo>
                    <a:pt x="1289" y="1066"/>
                  </a:lnTo>
                  <a:lnTo>
                    <a:pt x="1252" y="1118"/>
                  </a:lnTo>
                  <a:lnTo>
                    <a:pt x="1212" y="1167"/>
                  </a:lnTo>
                  <a:lnTo>
                    <a:pt x="1167" y="1212"/>
                  </a:lnTo>
                  <a:lnTo>
                    <a:pt x="1119" y="1252"/>
                  </a:lnTo>
                  <a:lnTo>
                    <a:pt x="1067" y="1288"/>
                  </a:lnTo>
                  <a:lnTo>
                    <a:pt x="1012" y="1320"/>
                  </a:lnTo>
                  <a:lnTo>
                    <a:pt x="953" y="1345"/>
                  </a:lnTo>
                  <a:lnTo>
                    <a:pt x="893" y="1366"/>
                  </a:lnTo>
                  <a:lnTo>
                    <a:pt x="830" y="1381"/>
                  </a:lnTo>
                  <a:lnTo>
                    <a:pt x="765" y="1391"/>
                  </a:lnTo>
                  <a:lnTo>
                    <a:pt x="697" y="1394"/>
                  </a:lnTo>
                  <a:lnTo>
                    <a:pt x="630" y="1391"/>
                  </a:lnTo>
                  <a:lnTo>
                    <a:pt x="565" y="1381"/>
                  </a:lnTo>
                  <a:lnTo>
                    <a:pt x="502" y="1366"/>
                  </a:lnTo>
                  <a:lnTo>
                    <a:pt x="442" y="1345"/>
                  </a:lnTo>
                  <a:lnTo>
                    <a:pt x="383" y="1320"/>
                  </a:lnTo>
                  <a:lnTo>
                    <a:pt x="328" y="1288"/>
                  </a:lnTo>
                  <a:lnTo>
                    <a:pt x="276" y="1252"/>
                  </a:lnTo>
                  <a:lnTo>
                    <a:pt x="228" y="1212"/>
                  </a:lnTo>
                  <a:lnTo>
                    <a:pt x="183" y="1167"/>
                  </a:lnTo>
                  <a:lnTo>
                    <a:pt x="143" y="1118"/>
                  </a:lnTo>
                  <a:lnTo>
                    <a:pt x="107" y="1066"/>
                  </a:lnTo>
                  <a:lnTo>
                    <a:pt x="76" y="1012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29"/>
                  </a:lnTo>
                  <a:lnTo>
                    <a:pt x="3" y="764"/>
                  </a:lnTo>
                  <a:lnTo>
                    <a:pt x="0" y="697"/>
                  </a:lnTo>
                  <a:lnTo>
                    <a:pt x="3" y="630"/>
                  </a:lnTo>
                  <a:lnTo>
                    <a:pt x="13" y="565"/>
                  </a:lnTo>
                  <a:lnTo>
                    <a:pt x="28" y="501"/>
                  </a:lnTo>
                  <a:lnTo>
                    <a:pt x="49" y="441"/>
                  </a:lnTo>
                  <a:lnTo>
                    <a:pt x="76" y="382"/>
                  </a:lnTo>
                  <a:lnTo>
                    <a:pt x="107" y="328"/>
                  </a:lnTo>
                  <a:lnTo>
                    <a:pt x="143" y="276"/>
                  </a:lnTo>
                  <a:lnTo>
                    <a:pt x="183" y="227"/>
                  </a:lnTo>
                  <a:lnTo>
                    <a:pt x="228" y="182"/>
                  </a:lnTo>
                  <a:lnTo>
                    <a:pt x="276" y="142"/>
                  </a:lnTo>
                  <a:lnTo>
                    <a:pt x="328" y="107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07"/>
            <p:cNvSpPr/>
            <p:nvPr/>
          </p:nvSpPr>
          <p:spPr bwMode="auto">
            <a:xfrm>
              <a:off x="6748597" y="2716399"/>
              <a:ext cx="234991" cy="63005"/>
            </a:xfrm>
            <a:custGeom>
              <a:avLst/>
              <a:gdLst>
                <a:gd name="T0" fmla="*/ 689 w 1378"/>
                <a:gd name="T1" fmla="*/ 0 h 371"/>
                <a:gd name="T2" fmla="*/ 708 w 1378"/>
                <a:gd name="T3" fmla="*/ 2 h 371"/>
                <a:gd name="T4" fmla="*/ 724 w 1378"/>
                <a:gd name="T5" fmla="*/ 10 h 371"/>
                <a:gd name="T6" fmla="*/ 739 w 1378"/>
                <a:gd name="T7" fmla="*/ 20 h 371"/>
                <a:gd name="T8" fmla="*/ 749 w 1378"/>
                <a:gd name="T9" fmla="*/ 35 h 371"/>
                <a:gd name="T10" fmla="*/ 757 w 1378"/>
                <a:gd name="T11" fmla="*/ 51 h 371"/>
                <a:gd name="T12" fmla="*/ 759 w 1378"/>
                <a:gd name="T13" fmla="*/ 70 h 371"/>
                <a:gd name="T14" fmla="*/ 759 w 1378"/>
                <a:gd name="T15" fmla="*/ 230 h 371"/>
                <a:gd name="T16" fmla="*/ 1307 w 1378"/>
                <a:gd name="T17" fmla="*/ 230 h 371"/>
                <a:gd name="T18" fmla="*/ 1326 w 1378"/>
                <a:gd name="T19" fmla="*/ 232 h 371"/>
                <a:gd name="T20" fmla="*/ 1343 w 1378"/>
                <a:gd name="T21" fmla="*/ 239 h 371"/>
                <a:gd name="T22" fmla="*/ 1357 w 1378"/>
                <a:gd name="T23" fmla="*/ 250 h 371"/>
                <a:gd name="T24" fmla="*/ 1368 w 1378"/>
                <a:gd name="T25" fmla="*/ 265 h 371"/>
                <a:gd name="T26" fmla="*/ 1375 w 1378"/>
                <a:gd name="T27" fmla="*/ 282 h 371"/>
                <a:gd name="T28" fmla="*/ 1378 w 1378"/>
                <a:gd name="T29" fmla="*/ 300 h 371"/>
                <a:gd name="T30" fmla="*/ 1376 w 1378"/>
                <a:gd name="T31" fmla="*/ 319 h 371"/>
                <a:gd name="T32" fmla="*/ 1368 w 1378"/>
                <a:gd name="T33" fmla="*/ 336 h 371"/>
                <a:gd name="T34" fmla="*/ 1358 w 1378"/>
                <a:gd name="T35" fmla="*/ 349 h 371"/>
                <a:gd name="T36" fmla="*/ 1343 w 1378"/>
                <a:gd name="T37" fmla="*/ 361 h 371"/>
                <a:gd name="T38" fmla="*/ 1326 w 1378"/>
                <a:gd name="T39" fmla="*/ 367 h 371"/>
                <a:gd name="T40" fmla="*/ 1308 w 1378"/>
                <a:gd name="T41" fmla="*/ 371 h 371"/>
                <a:gd name="T42" fmla="*/ 71 w 1378"/>
                <a:gd name="T43" fmla="*/ 371 h 371"/>
                <a:gd name="T44" fmla="*/ 52 w 1378"/>
                <a:gd name="T45" fmla="*/ 367 h 371"/>
                <a:gd name="T46" fmla="*/ 35 w 1378"/>
                <a:gd name="T47" fmla="*/ 361 h 371"/>
                <a:gd name="T48" fmla="*/ 21 w 1378"/>
                <a:gd name="T49" fmla="*/ 349 h 371"/>
                <a:gd name="T50" fmla="*/ 9 w 1378"/>
                <a:gd name="T51" fmla="*/ 336 h 371"/>
                <a:gd name="T52" fmla="*/ 3 w 1378"/>
                <a:gd name="T53" fmla="*/ 319 h 371"/>
                <a:gd name="T54" fmla="*/ 0 w 1378"/>
                <a:gd name="T55" fmla="*/ 300 h 371"/>
                <a:gd name="T56" fmla="*/ 3 w 1378"/>
                <a:gd name="T57" fmla="*/ 282 h 371"/>
                <a:gd name="T58" fmla="*/ 9 w 1378"/>
                <a:gd name="T59" fmla="*/ 265 h 371"/>
                <a:gd name="T60" fmla="*/ 21 w 1378"/>
                <a:gd name="T61" fmla="*/ 250 h 371"/>
                <a:gd name="T62" fmla="*/ 35 w 1378"/>
                <a:gd name="T63" fmla="*/ 239 h 371"/>
                <a:gd name="T64" fmla="*/ 52 w 1378"/>
                <a:gd name="T65" fmla="*/ 232 h 371"/>
                <a:gd name="T66" fmla="*/ 71 w 1378"/>
                <a:gd name="T67" fmla="*/ 230 h 371"/>
                <a:gd name="T68" fmla="*/ 618 w 1378"/>
                <a:gd name="T69" fmla="*/ 230 h 371"/>
                <a:gd name="T70" fmla="*/ 618 w 1378"/>
                <a:gd name="T71" fmla="*/ 70 h 371"/>
                <a:gd name="T72" fmla="*/ 621 w 1378"/>
                <a:gd name="T73" fmla="*/ 51 h 371"/>
                <a:gd name="T74" fmla="*/ 627 w 1378"/>
                <a:gd name="T75" fmla="*/ 35 h 371"/>
                <a:gd name="T76" fmla="*/ 639 w 1378"/>
                <a:gd name="T77" fmla="*/ 20 h 371"/>
                <a:gd name="T78" fmla="*/ 653 w 1378"/>
                <a:gd name="T79" fmla="*/ 10 h 371"/>
                <a:gd name="T80" fmla="*/ 670 w 1378"/>
                <a:gd name="T81" fmla="*/ 2 h 371"/>
                <a:gd name="T82" fmla="*/ 689 w 1378"/>
                <a:gd name="T8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8" h="371">
                  <a:moveTo>
                    <a:pt x="689" y="0"/>
                  </a:moveTo>
                  <a:lnTo>
                    <a:pt x="708" y="2"/>
                  </a:lnTo>
                  <a:lnTo>
                    <a:pt x="724" y="10"/>
                  </a:lnTo>
                  <a:lnTo>
                    <a:pt x="739" y="20"/>
                  </a:lnTo>
                  <a:lnTo>
                    <a:pt x="749" y="35"/>
                  </a:lnTo>
                  <a:lnTo>
                    <a:pt x="757" y="51"/>
                  </a:lnTo>
                  <a:lnTo>
                    <a:pt x="759" y="70"/>
                  </a:lnTo>
                  <a:lnTo>
                    <a:pt x="759" y="230"/>
                  </a:lnTo>
                  <a:lnTo>
                    <a:pt x="1307" y="230"/>
                  </a:lnTo>
                  <a:lnTo>
                    <a:pt x="1326" y="232"/>
                  </a:lnTo>
                  <a:lnTo>
                    <a:pt x="1343" y="239"/>
                  </a:lnTo>
                  <a:lnTo>
                    <a:pt x="1357" y="250"/>
                  </a:lnTo>
                  <a:lnTo>
                    <a:pt x="1368" y="265"/>
                  </a:lnTo>
                  <a:lnTo>
                    <a:pt x="1375" y="282"/>
                  </a:lnTo>
                  <a:lnTo>
                    <a:pt x="1378" y="300"/>
                  </a:lnTo>
                  <a:lnTo>
                    <a:pt x="1376" y="319"/>
                  </a:lnTo>
                  <a:lnTo>
                    <a:pt x="1368" y="336"/>
                  </a:lnTo>
                  <a:lnTo>
                    <a:pt x="1358" y="349"/>
                  </a:lnTo>
                  <a:lnTo>
                    <a:pt x="1343" y="361"/>
                  </a:lnTo>
                  <a:lnTo>
                    <a:pt x="1326" y="367"/>
                  </a:lnTo>
                  <a:lnTo>
                    <a:pt x="1308" y="371"/>
                  </a:lnTo>
                  <a:lnTo>
                    <a:pt x="71" y="371"/>
                  </a:lnTo>
                  <a:lnTo>
                    <a:pt x="52" y="367"/>
                  </a:lnTo>
                  <a:lnTo>
                    <a:pt x="35" y="361"/>
                  </a:lnTo>
                  <a:lnTo>
                    <a:pt x="21" y="349"/>
                  </a:lnTo>
                  <a:lnTo>
                    <a:pt x="9" y="336"/>
                  </a:lnTo>
                  <a:lnTo>
                    <a:pt x="3" y="319"/>
                  </a:lnTo>
                  <a:lnTo>
                    <a:pt x="0" y="300"/>
                  </a:lnTo>
                  <a:lnTo>
                    <a:pt x="3" y="282"/>
                  </a:lnTo>
                  <a:lnTo>
                    <a:pt x="9" y="265"/>
                  </a:lnTo>
                  <a:lnTo>
                    <a:pt x="21" y="250"/>
                  </a:lnTo>
                  <a:lnTo>
                    <a:pt x="35" y="239"/>
                  </a:lnTo>
                  <a:lnTo>
                    <a:pt x="52" y="232"/>
                  </a:lnTo>
                  <a:lnTo>
                    <a:pt x="71" y="230"/>
                  </a:lnTo>
                  <a:lnTo>
                    <a:pt x="618" y="230"/>
                  </a:lnTo>
                  <a:lnTo>
                    <a:pt x="618" y="70"/>
                  </a:lnTo>
                  <a:lnTo>
                    <a:pt x="621" y="51"/>
                  </a:lnTo>
                  <a:lnTo>
                    <a:pt x="627" y="35"/>
                  </a:lnTo>
                  <a:lnTo>
                    <a:pt x="639" y="20"/>
                  </a:lnTo>
                  <a:lnTo>
                    <a:pt x="653" y="10"/>
                  </a:lnTo>
                  <a:lnTo>
                    <a:pt x="670" y="2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6607261" y="2316234"/>
              <a:ext cx="515959" cy="372919"/>
            </a:xfrm>
            <a:custGeom>
              <a:avLst/>
              <a:gdLst>
                <a:gd name="T0" fmla="*/ 1388 w 3034"/>
                <a:gd name="T1" fmla="*/ 1364 h 2187"/>
                <a:gd name="T2" fmla="*/ 1263 w 3034"/>
                <a:gd name="T3" fmla="*/ 1465 h 2187"/>
                <a:gd name="T4" fmla="*/ 1808 w 3034"/>
                <a:gd name="T5" fmla="*/ 1577 h 2187"/>
                <a:gd name="T6" fmla="*/ 1732 w 3034"/>
                <a:gd name="T7" fmla="*/ 1434 h 2187"/>
                <a:gd name="T8" fmla="*/ 1594 w 3034"/>
                <a:gd name="T9" fmla="*/ 1351 h 2187"/>
                <a:gd name="T10" fmla="*/ 2873 w 3034"/>
                <a:gd name="T11" fmla="*/ 0 h 2187"/>
                <a:gd name="T12" fmla="*/ 2986 w 3034"/>
                <a:gd name="T13" fmla="*/ 47 h 2187"/>
                <a:gd name="T14" fmla="*/ 3034 w 3034"/>
                <a:gd name="T15" fmla="*/ 160 h 2187"/>
                <a:gd name="T16" fmla="*/ 3006 w 3034"/>
                <a:gd name="T17" fmla="*/ 2117 h 2187"/>
                <a:gd name="T18" fmla="*/ 2906 w 3034"/>
                <a:gd name="T19" fmla="*/ 2184 h 2187"/>
                <a:gd name="T20" fmla="*/ 98 w 3034"/>
                <a:gd name="T21" fmla="*/ 2175 h 2187"/>
                <a:gd name="T22" fmla="*/ 13 w 3034"/>
                <a:gd name="T23" fmla="*/ 2089 h 2187"/>
                <a:gd name="T24" fmla="*/ 2 w 3034"/>
                <a:gd name="T25" fmla="*/ 1625 h 2187"/>
                <a:gd name="T26" fmla="*/ 51 w 3034"/>
                <a:gd name="T27" fmla="*/ 1576 h 2187"/>
                <a:gd name="T28" fmla="*/ 645 w 3034"/>
                <a:gd name="T29" fmla="*/ 1577 h 2187"/>
                <a:gd name="T30" fmla="*/ 716 w 3034"/>
                <a:gd name="T31" fmla="*/ 1411 h 2187"/>
                <a:gd name="T32" fmla="*/ 851 w 3034"/>
                <a:gd name="T33" fmla="*/ 1296 h 2187"/>
                <a:gd name="T34" fmla="*/ 1030 w 3034"/>
                <a:gd name="T35" fmla="*/ 1252 h 2187"/>
                <a:gd name="T36" fmla="*/ 1090 w 3034"/>
                <a:gd name="T37" fmla="*/ 1287 h 2187"/>
                <a:gd name="T38" fmla="*/ 1090 w 3034"/>
                <a:gd name="T39" fmla="*/ 1358 h 2187"/>
                <a:gd name="T40" fmla="*/ 1030 w 3034"/>
                <a:gd name="T41" fmla="*/ 1393 h 2187"/>
                <a:gd name="T42" fmla="*/ 892 w 3034"/>
                <a:gd name="T43" fmla="*/ 1434 h 2187"/>
                <a:gd name="T44" fmla="*/ 801 w 3034"/>
                <a:gd name="T45" fmla="*/ 1542 h 2187"/>
                <a:gd name="T46" fmla="*/ 1096 w 3034"/>
                <a:gd name="T47" fmla="*/ 1482 h 2187"/>
                <a:gd name="T48" fmla="*/ 1200 w 3034"/>
                <a:gd name="T49" fmla="*/ 1324 h 2187"/>
                <a:gd name="T50" fmla="*/ 1362 w 3034"/>
                <a:gd name="T51" fmla="*/ 1224 h 2187"/>
                <a:gd name="T52" fmla="*/ 1432 w 3034"/>
                <a:gd name="T53" fmla="*/ 1206 h 2187"/>
                <a:gd name="T54" fmla="*/ 1519 w 3034"/>
                <a:gd name="T55" fmla="*/ 1199 h 2187"/>
                <a:gd name="T56" fmla="*/ 1695 w 3034"/>
                <a:gd name="T57" fmla="*/ 1238 h 2187"/>
                <a:gd name="T58" fmla="*/ 1849 w 3034"/>
                <a:gd name="T59" fmla="*/ 1356 h 2187"/>
                <a:gd name="T60" fmla="*/ 1940 w 3034"/>
                <a:gd name="T61" fmla="*/ 1528 h 2187"/>
                <a:gd name="T62" fmla="*/ 2201 w 3034"/>
                <a:gd name="T63" fmla="*/ 1511 h 2187"/>
                <a:gd name="T64" fmla="*/ 2096 w 3034"/>
                <a:gd name="T65" fmla="*/ 1417 h 2187"/>
                <a:gd name="T66" fmla="*/ 1970 w 3034"/>
                <a:gd name="T67" fmla="*/ 1391 h 2187"/>
                <a:gd name="T68" fmla="*/ 1920 w 3034"/>
                <a:gd name="T69" fmla="*/ 1342 h 2187"/>
                <a:gd name="T70" fmla="*/ 1938 w 3034"/>
                <a:gd name="T71" fmla="*/ 1273 h 2187"/>
                <a:gd name="T72" fmla="*/ 2035 w 3034"/>
                <a:gd name="T73" fmla="*/ 1255 h 2187"/>
                <a:gd name="T74" fmla="*/ 2206 w 3034"/>
                <a:gd name="T75" fmla="*/ 1319 h 2187"/>
                <a:gd name="T76" fmla="*/ 2328 w 3034"/>
                <a:gd name="T77" fmla="*/ 1449 h 2187"/>
                <a:gd name="T78" fmla="*/ 2674 w 3034"/>
                <a:gd name="T79" fmla="*/ 1577 h 2187"/>
                <a:gd name="T80" fmla="*/ 2734 w 3034"/>
                <a:gd name="T81" fmla="*/ 1612 h 2187"/>
                <a:gd name="T82" fmla="*/ 2734 w 3034"/>
                <a:gd name="T83" fmla="*/ 1683 h 2187"/>
                <a:gd name="T84" fmla="*/ 2674 w 3034"/>
                <a:gd name="T85" fmla="*/ 1718 h 2187"/>
                <a:gd name="T86" fmla="*/ 150 w 3034"/>
                <a:gd name="T87" fmla="*/ 2045 h 2187"/>
                <a:gd name="T88" fmla="*/ 2891 w 3034"/>
                <a:gd name="T89" fmla="*/ 2037 h 2187"/>
                <a:gd name="T90" fmla="*/ 2883 w 3034"/>
                <a:gd name="T91" fmla="*/ 143 h 2187"/>
                <a:gd name="T92" fmla="*/ 2078 w 3034"/>
                <a:gd name="T93" fmla="*/ 131 h 2187"/>
                <a:gd name="T94" fmla="*/ 2044 w 3034"/>
                <a:gd name="T95" fmla="*/ 70 h 2187"/>
                <a:gd name="T96" fmla="*/ 2078 w 3034"/>
                <a:gd name="T97" fmla="*/ 9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34" h="2187">
                  <a:moveTo>
                    <a:pt x="1510" y="1339"/>
                  </a:moveTo>
                  <a:lnTo>
                    <a:pt x="1467" y="1342"/>
                  </a:lnTo>
                  <a:lnTo>
                    <a:pt x="1427" y="1351"/>
                  </a:lnTo>
                  <a:lnTo>
                    <a:pt x="1388" y="1364"/>
                  </a:lnTo>
                  <a:lnTo>
                    <a:pt x="1352" y="1383"/>
                  </a:lnTo>
                  <a:lnTo>
                    <a:pt x="1318" y="1407"/>
                  </a:lnTo>
                  <a:lnTo>
                    <a:pt x="1288" y="1434"/>
                  </a:lnTo>
                  <a:lnTo>
                    <a:pt x="1263" y="1465"/>
                  </a:lnTo>
                  <a:lnTo>
                    <a:pt x="1242" y="1500"/>
                  </a:lnTo>
                  <a:lnTo>
                    <a:pt x="1225" y="1537"/>
                  </a:lnTo>
                  <a:lnTo>
                    <a:pt x="1213" y="1577"/>
                  </a:lnTo>
                  <a:lnTo>
                    <a:pt x="1808" y="1577"/>
                  </a:lnTo>
                  <a:lnTo>
                    <a:pt x="1795" y="1537"/>
                  </a:lnTo>
                  <a:lnTo>
                    <a:pt x="1778" y="1500"/>
                  </a:lnTo>
                  <a:lnTo>
                    <a:pt x="1757" y="1465"/>
                  </a:lnTo>
                  <a:lnTo>
                    <a:pt x="1732" y="1434"/>
                  </a:lnTo>
                  <a:lnTo>
                    <a:pt x="1702" y="1407"/>
                  </a:lnTo>
                  <a:lnTo>
                    <a:pt x="1669" y="1383"/>
                  </a:lnTo>
                  <a:lnTo>
                    <a:pt x="1633" y="1364"/>
                  </a:lnTo>
                  <a:lnTo>
                    <a:pt x="1594" y="1351"/>
                  </a:lnTo>
                  <a:lnTo>
                    <a:pt x="1553" y="1342"/>
                  </a:lnTo>
                  <a:lnTo>
                    <a:pt x="1510" y="1339"/>
                  </a:lnTo>
                  <a:close/>
                  <a:moveTo>
                    <a:pt x="2114" y="0"/>
                  </a:moveTo>
                  <a:lnTo>
                    <a:pt x="2873" y="0"/>
                  </a:lnTo>
                  <a:lnTo>
                    <a:pt x="2906" y="3"/>
                  </a:lnTo>
                  <a:lnTo>
                    <a:pt x="2935" y="12"/>
                  </a:lnTo>
                  <a:lnTo>
                    <a:pt x="2963" y="27"/>
                  </a:lnTo>
                  <a:lnTo>
                    <a:pt x="2986" y="47"/>
                  </a:lnTo>
                  <a:lnTo>
                    <a:pt x="3006" y="71"/>
                  </a:lnTo>
                  <a:lnTo>
                    <a:pt x="3021" y="98"/>
                  </a:lnTo>
                  <a:lnTo>
                    <a:pt x="3030" y="128"/>
                  </a:lnTo>
                  <a:lnTo>
                    <a:pt x="3034" y="160"/>
                  </a:lnTo>
                  <a:lnTo>
                    <a:pt x="3034" y="2027"/>
                  </a:lnTo>
                  <a:lnTo>
                    <a:pt x="3030" y="2058"/>
                  </a:lnTo>
                  <a:lnTo>
                    <a:pt x="3021" y="2089"/>
                  </a:lnTo>
                  <a:lnTo>
                    <a:pt x="3006" y="2117"/>
                  </a:lnTo>
                  <a:lnTo>
                    <a:pt x="2986" y="2140"/>
                  </a:lnTo>
                  <a:lnTo>
                    <a:pt x="2963" y="2160"/>
                  </a:lnTo>
                  <a:lnTo>
                    <a:pt x="2935" y="2175"/>
                  </a:lnTo>
                  <a:lnTo>
                    <a:pt x="2906" y="2184"/>
                  </a:lnTo>
                  <a:lnTo>
                    <a:pt x="2873" y="2187"/>
                  </a:lnTo>
                  <a:lnTo>
                    <a:pt x="161" y="2187"/>
                  </a:lnTo>
                  <a:lnTo>
                    <a:pt x="128" y="2184"/>
                  </a:lnTo>
                  <a:lnTo>
                    <a:pt x="98" y="2175"/>
                  </a:lnTo>
                  <a:lnTo>
                    <a:pt x="71" y="2160"/>
                  </a:lnTo>
                  <a:lnTo>
                    <a:pt x="47" y="2140"/>
                  </a:lnTo>
                  <a:lnTo>
                    <a:pt x="28" y="2117"/>
                  </a:lnTo>
                  <a:lnTo>
                    <a:pt x="13" y="2089"/>
                  </a:lnTo>
                  <a:lnTo>
                    <a:pt x="3" y="2058"/>
                  </a:lnTo>
                  <a:lnTo>
                    <a:pt x="0" y="2027"/>
                  </a:lnTo>
                  <a:lnTo>
                    <a:pt x="0" y="1644"/>
                  </a:lnTo>
                  <a:lnTo>
                    <a:pt x="2" y="1625"/>
                  </a:lnTo>
                  <a:lnTo>
                    <a:pt x="10" y="1608"/>
                  </a:lnTo>
                  <a:lnTo>
                    <a:pt x="20" y="1594"/>
                  </a:lnTo>
                  <a:lnTo>
                    <a:pt x="34" y="1582"/>
                  </a:lnTo>
                  <a:lnTo>
                    <a:pt x="51" y="1576"/>
                  </a:lnTo>
                  <a:lnTo>
                    <a:pt x="70" y="1573"/>
                  </a:lnTo>
                  <a:lnTo>
                    <a:pt x="80" y="1574"/>
                  </a:lnTo>
                  <a:lnTo>
                    <a:pt x="91" y="1577"/>
                  </a:lnTo>
                  <a:lnTo>
                    <a:pt x="645" y="1577"/>
                  </a:lnTo>
                  <a:lnTo>
                    <a:pt x="655" y="1532"/>
                  </a:lnTo>
                  <a:lnTo>
                    <a:pt x="671" y="1489"/>
                  </a:lnTo>
                  <a:lnTo>
                    <a:pt x="691" y="1448"/>
                  </a:lnTo>
                  <a:lnTo>
                    <a:pt x="716" y="1411"/>
                  </a:lnTo>
                  <a:lnTo>
                    <a:pt x="744" y="1376"/>
                  </a:lnTo>
                  <a:lnTo>
                    <a:pt x="777" y="1345"/>
                  </a:lnTo>
                  <a:lnTo>
                    <a:pt x="813" y="1318"/>
                  </a:lnTo>
                  <a:lnTo>
                    <a:pt x="851" y="1296"/>
                  </a:lnTo>
                  <a:lnTo>
                    <a:pt x="893" y="1277"/>
                  </a:lnTo>
                  <a:lnTo>
                    <a:pt x="937" y="1264"/>
                  </a:lnTo>
                  <a:lnTo>
                    <a:pt x="982" y="1255"/>
                  </a:lnTo>
                  <a:lnTo>
                    <a:pt x="1030" y="1252"/>
                  </a:lnTo>
                  <a:lnTo>
                    <a:pt x="1049" y="1254"/>
                  </a:lnTo>
                  <a:lnTo>
                    <a:pt x="1066" y="1262"/>
                  </a:lnTo>
                  <a:lnTo>
                    <a:pt x="1080" y="1272"/>
                  </a:lnTo>
                  <a:lnTo>
                    <a:pt x="1090" y="1287"/>
                  </a:lnTo>
                  <a:lnTo>
                    <a:pt x="1098" y="1304"/>
                  </a:lnTo>
                  <a:lnTo>
                    <a:pt x="1100" y="1322"/>
                  </a:lnTo>
                  <a:lnTo>
                    <a:pt x="1098" y="1341"/>
                  </a:lnTo>
                  <a:lnTo>
                    <a:pt x="1090" y="1358"/>
                  </a:lnTo>
                  <a:lnTo>
                    <a:pt x="1080" y="1372"/>
                  </a:lnTo>
                  <a:lnTo>
                    <a:pt x="1066" y="1383"/>
                  </a:lnTo>
                  <a:lnTo>
                    <a:pt x="1049" y="1390"/>
                  </a:lnTo>
                  <a:lnTo>
                    <a:pt x="1030" y="1393"/>
                  </a:lnTo>
                  <a:lnTo>
                    <a:pt x="993" y="1395"/>
                  </a:lnTo>
                  <a:lnTo>
                    <a:pt x="957" y="1404"/>
                  </a:lnTo>
                  <a:lnTo>
                    <a:pt x="923" y="1416"/>
                  </a:lnTo>
                  <a:lnTo>
                    <a:pt x="892" y="1434"/>
                  </a:lnTo>
                  <a:lnTo>
                    <a:pt x="864" y="1456"/>
                  </a:lnTo>
                  <a:lnTo>
                    <a:pt x="838" y="1482"/>
                  </a:lnTo>
                  <a:lnTo>
                    <a:pt x="818" y="1510"/>
                  </a:lnTo>
                  <a:lnTo>
                    <a:pt x="801" y="1542"/>
                  </a:lnTo>
                  <a:lnTo>
                    <a:pt x="789" y="1577"/>
                  </a:lnTo>
                  <a:lnTo>
                    <a:pt x="1070" y="1577"/>
                  </a:lnTo>
                  <a:lnTo>
                    <a:pt x="1080" y="1528"/>
                  </a:lnTo>
                  <a:lnTo>
                    <a:pt x="1096" y="1482"/>
                  </a:lnTo>
                  <a:lnTo>
                    <a:pt x="1116" y="1438"/>
                  </a:lnTo>
                  <a:lnTo>
                    <a:pt x="1140" y="1397"/>
                  </a:lnTo>
                  <a:lnTo>
                    <a:pt x="1169" y="1359"/>
                  </a:lnTo>
                  <a:lnTo>
                    <a:pt x="1200" y="1324"/>
                  </a:lnTo>
                  <a:lnTo>
                    <a:pt x="1236" y="1292"/>
                  </a:lnTo>
                  <a:lnTo>
                    <a:pt x="1275" y="1265"/>
                  </a:lnTo>
                  <a:lnTo>
                    <a:pt x="1318" y="1242"/>
                  </a:lnTo>
                  <a:lnTo>
                    <a:pt x="1362" y="1224"/>
                  </a:lnTo>
                  <a:lnTo>
                    <a:pt x="1410" y="1210"/>
                  </a:lnTo>
                  <a:lnTo>
                    <a:pt x="1412" y="1209"/>
                  </a:lnTo>
                  <a:lnTo>
                    <a:pt x="1419" y="1208"/>
                  </a:lnTo>
                  <a:lnTo>
                    <a:pt x="1432" y="1206"/>
                  </a:lnTo>
                  <a:lnTo>
                    <a:pt x="1448" y="1204"/>
                  </a:lnTo>
                  <a:lnTo>
                    <a:pt x="1468" y="1201"/>
                  </a:lnTo>
                  <a:lnTo>
                    <a:pt x="1492" y="1199"/>
                  </a:lnTo>
                  <a:lnTo>
                    <a:pt x="1519" y="1199"/>
                  </a:lnTo>
                  <a:lnTo>
                    <a:pt x="1550" y="1200"/>
                  </a:lnTo>
                  <a:lnTo>
                    <a:pt x="1600" y="1208"/>
                  </a:lnTo>
                  <a:lnTo>
                    <a:pt x="1648" y="1220"/>
                  </a:lnTo>
                  <a:lnTo>
                    <a:pt x="1695" y="1238"/>
                  </a:lnTo>
                  <a:lnTo>
                    <a:pt x="1738" y="1262"/>
                  </a:lnTo>
                  <a:lnTo>
                    <a:pt x="1778" y="1289"/>
                  </a:lnTo>
                  <a:lnTo>
                    <a:pt x="1815" y="1320"/>
                  </a:lnTo>
                  <a:lnTo>
                    <a:pt x="1849" y="1356"/>
                  </a:lnTo>
                  <a:lnTo>
                    <a:pt x="1879" y="1394"/>
                  </a:lnTo>
                  <a:lnTo>
                    <a:pt x="1903" y="1436"/>
                  </a:lnTo>
                  <a:lnTo>
                    <a:pt x="1924" y="1481"/>
                  </a:lnTo>
                  <a:lnTo>
                    <a:pt x="1940" y="1528"/>
                  </a:lnTo>
                  <a:lnTo>
                    <a:pt x="1950" y="1577"/>
                  </a:lnTo>
                  <a:lnTo>
                    <a:pt x="2229" y="1577"/>
                  </a:lnTo>
                  <a:lnTo>
                    <a:pt x="2218" y="1543"/>
                  </a:lnTo>
                  <a:lnTo>
                    <a:pt x="2201" y="1511"/>
                  </a:lnTo>
                  <a:lnTo>
                    <a:pt x="2179" y="1483"/>
                  </a:lnTo>
                  <a:lnTo>
                    <a:pt x="2155" y="1456"/>
                  </a:lnTo>
                  <a:lnTo>
                    <a:pt x="2127" y="1435"/>
                  </a:lnTo>
                  <a:lnTo>
                    <a:pt x="2096" y="1417"/>
                  </a:lnTo>
                  <a:lnTo>
                    <a:pt x="2062" y="1405"/>
                  </a:lnTo>
                  <a:lnTo>
                    <a:pt x="2026" y="1396"/>
                  </a:lnTo>
                  <a:lnTo>
                    <a:pt x="1988" y="1393"/>
                  </a:lnTo>
                  <a:lnTo>
                    <a:pt x="1970" y="1391"/>
                  </a:lnTo>
                  <a:lnTo>
                    <a:pt x="1953" y="1383"/>
                  </a:lnTo>
                  <a:lnTo>
                    <a:pt x="1938" y="1373"/>
                  </a:lnTo>
                  <a:lnTo>
                    <a:pt x="1928" y="1359"/>
                  </a:lnTo>
                  <a:lnTo>
                    <a:pt x="1920" y="1342"/>
                  </a:lnTo>
                  <a:lnTo>
                    <a:pt x="1918" y="1323"/>
                  </a:lnTo>
                  <a:lnTo>
                    <a:pt x="1920" y="1304"/>
                  </a:lnTo>
                  <a:lnTo>
                    <a:pt x="1928" y="1287"/>
                  </a:lnTo>
                  <a:lnTo>
                    <a:pt x="1938" y="1273"/>
                  </a:lnTo>
                  <a:lnTo>
                    <a:pt x="1953" y="1263"/>
                  </a:lnTo>
                  <a:lnTo>
                    <a:pt x="1970" y="1255"/>
                  </a:lnTo>
                  <a:lnTo>
                    <a:pt x="1988" y="1253"/>
                  </a:lnTo>
                  <a:lnTo>
                    <a:pt x="2035" y="1255"/>
                  </a:lnTo>
                  <a:lnTo>
                    <a:pt x="2082" y="1264"/>
                  </a:lnTo>
                  <a:lnTo>
                    <a:pt x="2125" y="1278"/>
                  </a:lnTo>
                  <a:lnTo>
                    <a:pt x="2167" y="1296"/>
                  </a:lnTo>
                  <a:lnTo>
                    <a:pt x="2206" y="1319"/>
                  </a:lnTo>
                  <a:lnTo>
                    <a:pt x="2242" y="1346"/>
                  </a:lnTo>
                  <a:lnTo>
                    <a:pt x="2274" y="1377"/>
                  </a:lnTo>
                  <a:lnTo>
                    <a:pt x="2302" y="1412"/>
                  </a:lnTo>
                  <a:lnTo>
                    <a:pt x="2328" y="1449"/>
                  </a:lnTo>
                  <a:lnTo>
                    <a:pt x="2348" y="1489"/>
                  </a:lnTo>
                  <a:lnTo>
                    <a:pt x="2363" y="1533"/>
                  </a:lnTo>
                  <a:lnTo>
                    <a:pt x="2373" y="1577"/>
                  </a:lnTo>
                  <a:lnTo>
                    <a:pt x="2674" y="1577"/>
                  </a:lnTo>
                  <a:lnTo>
                    <a:pt x="2692" y="1580"/>
                  </a:lnTo>
                  <a:lnTo>
                    <a:pt x="2709" y="1588"/>
                  </a:lnTo>
                  <a:lnTo>
                    <a:pt x="2724" y="1598"/>
                  </a:lnTo>
                  <a:lnTo>
                    <a:pt x="2734" y="1612"/>
                  </a:lnTo>
                  <a:lnTo>
                    <a:pt x="2742" y="1629"/>
                  </a:lnTo>
                  <a:lnTo>
                    <a:pt x="2744" y="1648"/>
                  </a:lnTo>
                  <a:lnTo>
                    <a:pt x="2742" y="1667"/>
                  </a:lnTo>
                  <a:lnTo>
                    <a:pt x="2734" y="1683"/>
                  </a:lnTo>
                  <a:lnTo>
                    <a:pt x="2724" y="1698"/>
                  </a:lnTo>
                  <a:lnTo>
                    <a:pt x="2709" y="1708"/>
                  </a:lnTo>
                  <a:lnTo>
                    <a:pt x="2692" y="1716"/>
                  </a:lnTo>
                  <a:lnTo>
                    <a:pt x="2674" y="1718"/>
                  </a:lnTo>
                  <a:lnTo>
                    <a:pt x="140" y="1718"/>
                  </a:lnTo>
                  <a:lnTo>
                    <a:pt x="140" y="2027"/>
                  </a:lnTo>
                  <a:lnTo>
                    <a:pt x="143" y="2037"/>
                  </a:lnTo>
                  <a:lnTo>
                    <a:pt x="150" y="2045"/>
                  </a:lnTo>
                  <a:lnTo>
                    <a:pt x="161" y="2048"/>
                  </a:lnTo>
                  <a:lnTo>
                    <a:pt x="2873" y="2048"/>
                  </a:lnTo>
                  <a:lnTo>
                    <a:pt x="2883" y="2045"/>
                  </a:lnTo>
                  <a:lnTo>
                    <a:pt x="2891" y="2037"/>
                  </a:lnTo>
                  <a:lnTo>
                    <a:pt x="2893" y="2027"/>
                  </a:lnTo>
                  <a:lnTo>
                    <a:pt x="2893" y="160"/>
                  </a:lnTo>
                  <a:lnTo>
                    <a:pt x="2891" y="150"/>
                  </a:lnTo>
                  <a:lnTo>
                    <a:pt x="2883" y="143"/>
                  </a:lnTo>
                  <a:lnTo>
                    <a:pt x="2873" y="140"/>
                  </a:lnTo>
                  <a:lnTo>
                    <a:pt x="2114" y="140"/>
                  </a:lnTo>
                  <a:lnTo>
                    <a:pt x="2095" y="137"/>
                  </a:lnTo>
                  <a:lnTo>
                    <a:pt x="2078" y="131"/>
                  </a:lnTo>
                  <a:lnTo>
                    <a:pt x="2064" y="119"/>
                  </a:lnTo>
                  <a:lnTo>
                    <a:pt x="2053" y="105"/>
                  </a:lnTo>
                  <a:lnTo>
                    <a:pt x="2046" y="89"/>
                  </a:lnTo>
                  <a:lnTo>
                    <a:pt x="2044" y="70"/>
                  </a:lnTo>
                  <a:lnTo>
                    <a:pt x="2046" y="52"/>
                  </a:lnTo>
                  <a:lnTo>
                    <a:pt x="2053" y="35"/>
                  </a:lnTo>
                  <a:lnTo>
                    <a:pt x="2064" y="20"/>
                  </a:lnTo>
                  <a:lnTo>
                    <a:pt x="2078" y="9"/>
                  </a:lnTo>
                  <a:lnTo>
                    <a:pt x="2095" y="2"/>
                  </a:lnTo>
                  <a:lnTo>
                    <a:pt x="211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09"/>
            <p:cNvSpPr/>
            <p:nvPr/>
          </p:nvSpPr>
          <p:spPr bwMode="auto">
            <a:xfrm>
              <a:off x="6607261" y="2316234"/>
              <a:ext cx="168581" cy="248613"/>
            </a:xfrm>
            <a:custGeom>
              <a:avLst/>
              <a:gdLst>
                <a:gd name="T0" fmla="*/ 161 w 993"/>
                <a:gd name="T1" fmla="*/ 0 h 1455"/>
                <a:gd name="T2" fmla="*/ 922 w 993"/>
                <a:gd name="T3" fmla="*/ 0 h 1455"/>
                <a:gd name="T4" fmla="*/ 941 w 993"/>
                <a:gd name="T5" fmla="*/ 2 h 1455"/>
                <a:gd name="T6" fmla="*/ 958 w 993"/>
                <a:gd name="T7" fmla="*/ 9 h 1455"/>
                <a:gd name="T8" fmla="*/ 972 w 993"/>
                <a:gd name="T9" fmla="*/ 20 h 1455"/>
                <a:gd name="T10" fmla="*/ 983 w 993"/>
                <a:gd name="T11" fmla="*/ 35 h 1455"/>
                <a:gd name="T12" fmla="*/ 990 w 993"/>
                <a:gd name="T13" fmla="*/ 52 h 1455"/>
                <a:gd name="T14" fmla="*/ 993 w 993"/>
                <a:gd name="T15" fmla="*/ 70 h 1455"/>
                <a:gd name="T16" fmla="*/ 990 w 993"/>
                <a:gd name="T17" fmla="*/ 89 h 1455"/>
                <a:gd name="T18" fmla="*/ 983 w 993"/>
                <a:gd name="T19" fmla="*/ 105 h 1455"/>
                <a:gd name="T20" fmla="*/ 972 w 993"/>
                <a:gd name="T21" fmla="*/ 119 h 1455"/>
                <a:gd name="T22" fmla="*/ 958 w 993"/>
                <a:gd name="T23" fmla="*/ 131 h 1455"/>
                <a:gd name="T24" fmla="*/ 941 w 993"/>
                <a:gd name="T25" fmla="*/ 137 h 1455"/>
                <a:gd name="T26" fmla="*/ 922 w 993"/>
                <a:gd name="T27" fmla="*/ 140 h 1455"/>
                <a:gd name="T28" fmla="*/ 161 w 993"/>
                <a:gd name="T29" fmla="*/ 140 h 1455"/>
                <a:gd name="T30" fmla="*/ 150 w 993"/>
                <a:gd name="T31" fmla="*/ 143 h 1455"/>
                <a:gd name="T32" fmla="*/ 143 w 993"/>
                <a:gd name="T33" fmla="*/ 150 h 1455"/>
                <a:gd name="T34" fmla="*/ 140 w 993"/>
                <a:gd name="T35" fmla="*/ 160 h 1455"/>
                <a:gd name="T36" fmla="*/ 140 w 993"/>
                <a:gd name="T37" fmla="*/ 1384 h 1455"/>
                <a:gd name="T38" fmla="*/ 138 w 993"/>
                <a:gd name="T39" fmla="*/ 1404 h 1455"/>
                <a:gd name="T40" fmla="*/ 130 w 993"/>
                <a:gd name="T41" fmla="*/ 1420 h 1455"/>
                <a:gd name="T42" fmla="*/ 120 w 993"/>
                <a:gd name="T43" fmla="*/ 1434 h 1455"/>
                <a:gd name="T44" fmla="*/ 105 w 993"/>
                <a:gd name="T45" fmla="*/ 1446 h 1455"/>
                <a:gd name="T46" fmla="*/ 89 w 993"/>
                <a:gd name="T47" fmla="*/ 1452 h 1455"/>
                <a:gd name="T48" fmla="*/ 70 w 993"/>
                <a:gd name="T49" fmla="*/ 1455 h 1455"/>
                <a:gd name="T50" fmla="*/ 51 w 993"/>
                <a:gd name="T51" fmla="*/ 1452 h 1455"/>
                <a:gd name="T52" fmla="*/ 34 w 993"/>
                <a:gd name="T53" fmla="*/ 1446 h 1455"/>
                <a:gd name="T54" fmla="*/ 20 w 993"/>
                <a:gd name="T55" fmla="*/ 1434 h 1455"/>
                <a:gd name="T56" fmla="*/ 10 w 993"/>
                <a:gd name="T57" fmla="*/ 1420 h 1455"/>
                <a:gd name="T58" fmla="*/ 2 w 993"/>
                <a:gd name="T59" fmla="*/ 1404 h 1455"/>
                <a:gd name="T60" fmla="*/ 0 w 993"/>
                <a:gd name="T61" fmla="*/ 1384 h 1455"/>
                <a:gd name="T62" fmla="*/ 0 w 993"/>
                <a:gd name="T63" fmla="*/ 160 h 1455"/>
                <a:gd name="T64" fmla="*/ 3 w 993"/>
                <a:gd name="T65" fmla="*/ 128 h 1455"/>
                <a:gd name="T66" fmla="*/ 13 w 993"/>
                <a:gd name="T67" fmla="*/ 98 h 1455"/>
                <a:gd name="T68" fmla="*/ 28 w 993"/>
                <a:gd name="T69" fmla="*/ 71 h 1455"/>
                <a:gd name="T70" fmla="*/ 47 w 993"/>
                <a:gd name="T71" fmla="*/ 47 h 1455"/>
                <a:gd name="T72" fmla="*/ 71 w 993"/>
                <a:gd name="T73" fmla="*/ 27 h 1455"/>
                <a:gd name="T74" fmla="*/ 98 w 993"/>
                <a:gd name="T75" fmla="*/ 12 h 1455"/>
                <a:gd name="T76" fmla="*/ 128 w 993"/>
                <a:gd name="T77" fmla="*/ 3 h 1455"/>
                <a:gd name="T78" fmla="*/ 161 w 993"/>
                <a:gd name="T79" fmla="*/ 0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93" h="1455">
                  <a:moveTo>
                    <a:pt x="161" y="0"/>
                  </a:moveTo>
                  <a:lnTo>
                    <a:pt x="922" y="0"/>
                  </a:lnTo>
                  <a:lnTo>
                    <a:pt x="941" y="2"/>
                  </a:lnTo>
                  <a:lnTo>
                    <a:pt x="958" y="9"/>
                  </a:lnTo>
                  <a:lnTo>
                    <a:pt x="972" y="20"/>
                  </a:lnTo>
                  <a:lnTo>
                    <a:pt x="983" y="35"/>
                  </a:lnTo>
                  <a:lnTo>
                    <a:pt x="990" y="52"/>
                  </a:lnTo>
                  <a:lnTo>
                    <a:pt x="993" y="70"/>
                  </a:lnTo>
                  <a:lnTo>
                    <a:pt x="990" y="89"/>
                  </a:lnTo>
                  <a:lnTo>
                    <a:pt x="983" y="105"/>
                  </a:lnTo>
                  <a:lnTo>
                    <a:pt x="972" y="119"/>
                  </a:lnTo>
                  <a:lnTo>
                    <a:pt x="958" y="131"/>
                  </a:lnTo>
                  <a:lnTo>
                    <a:pt x="941" y="137"/>
                  </a:lnTo>
                  <a:lnTo>
                    <a:pt x="922" y="140"/>
                  </a:lnTo>
                  <a:lnTo>
                    <a:pt x="161" y="140"/>
                  </a:lnTo>
                  <a:lnTo>
                    <a:pt x="150" y="143"/>
                  </a:lnTo>
                  <a:lnTo>
                    <a:pt x="143" y="150"/>
                  </a:lnTo>
                  <a:lnTo>
                    <a:pt x="140" y="160"/>
                  </a:lnTo>
                  <a:lnTo>
                    <a:pt x="140" y="1384"/>
                  </a:lnTo>
                  <a:lnTo>
                    <a:pt x="138" y="1404"/>
                  </a:lnTo>
                  <a:lnTo>
                    <a:pt x="130" y="1420"/>
                  </a:lnTo>
                  <a:lnTo>
                    <a:pt x="120" y="1434"/>
                  </a:lnTo>
                  <a:lnTo>
                    <a:pt x="105" y="1446"/>
                  </a:lnTo>
                  <a:lnTo>
                    <a:pt x="89" y="1452"/>
                  </a:lnTo>
                  <a:lnTo>
                    <a:pt x="70" y="1455"/>
                  </a:lnTo>
                  <a:lnTo>
                    <a:pt x="51" y="1452"/>
                  </a:lnTo>
                  <a:lnTo>
                    <a:pt x="34" y="1446"/>
                  </a:lnTo>
                  <a:lnTo>
                    <a:pt x="20" y="1434"/>
                  </a:lnTo>
                  <a:lnTo>
                    <a:pt x="10" y="1420"/>
                  </a:lnTo>
                  <a:lnTo>
                    <a:pt x="2" y="1404"/>
                  </a:lnTo>
                  <a:lnTo>
                    <a:pt x="0" y="1384"/>
                  </a:lnTo>
                  <a:lnTo>
                    <a:pt x="0" y="160"/>
                  </a:lnTo>
                  <a:lnTo>
                    <a:pt x="3" y="128"/>
                  </a:lnTo>
                  <a:lnTo>
                    <a:pt x="13" y="98"/>
                  </a:lnTo>
                  <a:lnTo>
                    <a:pt x="28" y="71"/>
                  </a:lnTo>
                  <a:lnTo>
                    <a:pt x="47" y="47"/>
                  </a:lnTo>
                  <a:lnTo>
                    <a:pt x="71" y="27"/>
                  </a:lnTo>
                  <a:lnTo>
                    <a:pt x="98" y="12"/>
                  </a:lnTo>
                  <a:lnTo>
                    <a:pt x="128" y="3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10"/>
            <p:cNvSpPr/>
            <p:nvPr/>
          </p:nvSpPr>
          <p:spPr bwMode="auto">
            <a:xfrm>
              <a:off x="6767327" y="2188523"/>
              <a:ext cx="192421" cy="321835"/>
            </a:xfrm>
            <a:custGeom>
              <a:avLst/>
              <a:gdLst>
                <a:gd name="T0" fmla="*/ 603 w 1137"/>
                <a:gd name="T1" fmla="*/ 7 h 1894"/>
                <a:gd name="T2" fmla="*/ 887 w 1137"/>
                <a:gd name="T3" fmla="*/ 325 h 1894"/>
                <a:gd name="T4" fmla="*/ 951 w 1137"/>
                <a:gd name="T5" fmla="*/ 433 h 1894"/>
                <a:gd name="T6" fmla="*/ 974 w 1137"/>
                <a:gd name="T7" fmla="*/ 557 h 1894"/>
                <a:gd name="T8" fmla="*/ 980 w 1137"/>
                <a:gd name="T9" fmla="*/ 1155 h 1894"/>
                <a:gd name="T10" fmla="*/ 1114 w 1137"/>
                <a:gd name="T11" fmla="*/ 1375 h 1894"/>
                <a:gd name="T12" fmla="*/ 1137 w 1137"/>
                <a:gd name="T13" fmla="*/ 1477 h 1894"/>
                <a:gd name="T14" fmla="*/ 1127 w 1137"/>
                <a:gd name="T15" fmla="*/ 1653 h 1894"/>
                <a:gd name="T16" fmla="*/ 1086 w 1137"/>
                <a:gd name="T17" fmla="*/ 1685 h 1894"/>
                <a:gd name="T18" fmla="*/ 912 w 1137"/>
                <a:gd name="T19" fmla="*/ 1823 h 1894"/>
                <a:gd name="T20" fmla="*/ 891 w 1137"/>
                <a:gd name="T21" fmla="*/ 1873 h 1894"/>
                <a:gd name="T22" fmla="*/ 841 w 1137"/>
                <a:gd name="T23" fmla="*/ 1893 h 1894"/>
                <a:gd name="T24" fmla="*/ 793 w 1137"/>
                <a:gd name="T25" fmla="*/ 1873 h 1894"/>
                <a:gd name="T26" fmla="*/ 771 w 1137"/>
                <a:gd name="T27" fmla="*/ 1823 h 1894"/>
                <a:gd name="T28" fmla="*/ 747 w 1137"/>
                <a:gd name="T29" fmla="*/ 1652 h 1894"/>
                <a:gd name="T30" fmla="*/ 740 w 1137"/>
                <a:gd name="T31" fmla="*/ 1598 h 1894"/>
                <a:gd name="T32" fmla="*/ 772 w 1137"/>
                <a:gd name="T33" fmla="*/ 1556 h 1894"/>
                <a:gd name="T34" fmla="*/ 996 w 1137"/>
                <a:gd name="T35" fmla="*/ 1546 h 1894"/>
                <a:gd name="T36" fmla="*/ 988 w 1137"/>
                <a:gd name="T37" fmla="*/ 1436 h 1894"/>
                <a:gd name="T38" fmla="*/ 854 w 1137"/>
                <a:gd name="T39" fmla="*/ 1216 h 1894"/>
                <a:gd name="T40" fmla="*/ 833 w 1137"/>
                <a:gd name="T41" fmla="*/ 1116 h 1894"/>
                <a:gd name="T42" fmla="*/ 824 w 1137"/>
                <a:gd name="T43" fmla="*/ 497 h 1894"/>
                <a:gd name="T44" fmla="*/ 781 w 1137"/>
                <a:gd name="T45" fmla="*/ 416 h 1894"/>
                <a:gd name="T46" fmla="*/ 352 w 1137"/>
                <a:gd name="T47" fmla="*/ 442 h 1894"/>
                <a:gd name="T48" fmla="*/ 321 w 1137"/>
                <a:gd name="T49" fmla="*/ 526 h 1894"/>
                <a:gd name="T50" fmla="*/ 316 w 1137"/>
                <a:gd name="T51" fmla="*/ 1149 h 1894"/>
                <a:gd name="T52" fmla="*/ 276 w 1137"/>
                <a:gd name="T53" fmla="*/ 1252 h 1894"/>
                <a:gd name="T54" fmla="*/ 143 w 1137"/>
                <a:gd name="T55" fmla="*/ 1459 h 1894"/>
                <a:gd name="T56" fmla="*/ 338 w 1137"/>
                <a:gd name="T57" fmla="*/ 1547 h 1894"/>
                <a:gd name="T58" fmla="*/ 388 w 1137"/>
                <a:gd name="T59" fmla="*/ 1567 h 1894"/>
                <a:gd name="T60" fmla="*/ 409 w 1137"/>
                <a:gd name="T61" fmla="*/ 1617 h 1894"/>
                <a:gd name="T62" fmla="*/ 388 w 1137"/>
                <a:gd name="T63" fmla="*/ 1667 h 1894"/>
                <a:gd name="T64" fmla="*/ 338 w 1137"/>
                <a:gd name="T65" fmla="*/ 1688 h 1894"/>
                <a:gd name="T66" fmla="*/ 335 w 1137"/>
                <a:gd name="T67" fmla="*/ 1842 h 1894"/>
                <a:gd name="T68" fmla="*/ 303 w 1137"/>
                <a:gd name="T69" fmla="*/ 1885 h 1894"/>
                <a:gd name="T70" fmla="*/ 250 w 1137"/>
                <a:gd name="T71" fmla="*/ 1891 h 1894"/>
                <a:gd name="T72" fmla="*/ 207 w 1137"/>
                <a:gd name="T73" fmla="*/ 1859 h 1894"/>
                <a:gd name="T74" fmla="*/ 198 w 1137"/>
                <a:gd name="T75" fmla="*/ 1688 h 1894"/>
                <a:gd name="T76" fmla="*/ 35 w 1137"/>
                <a:gd name="T77" fmla="*/ 1678 h 1894"/>
                <a:gd name="T78" fmla="*/ 2 w 1137"/>
                <a:gd name="T79" fmla="*/ 1636 h 1894"/>
                <a:gd name="T80" fmla="*/ 3 w 1137"/>
                <a:gd name="T81" fmla="*/ 1443 h 1894"/>
                <a:gd name="T82" fmla="*/ 45 w 1137"/>
                <a:gd name="T83" fmla="*/ 1338 h 1894"/>
                <a:gd name="T84" fmla="*/ 178 w 1137"/>
                <a:gd name="T85" fmla="*/ 1134 h 1894"/>
                <a:gd name="T86" fmla="*/ 182 w 1137"/>
                <a:gd name="T87" fmla="*/ 515 h 1894"/>
                <a:gd name="T88" fmla="*/ 218 w 1137"/>
                <a:gd name="T89" fmla="*/ 395 h 1894"/>
                <a:gd name="T90" fmla="*/ 522 w 1137"/>
                <a:gd name="T91" fmla="*/ 25 h 1894"/>
                <a:gd name="T92" fmla="*/ 574 w 1137"/>
                <a:gd name="T93" fmla="*/ 0 h 1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7" h="1894">
                  <a:moveTo>
                    <a:pt x="574" y="0"/>
                  </a:moveTo>
                  <a:lnTo>
                    <a:pt x="589" y="3"/>
                  </a:lnTo>
                  <a:lnTo>
                    <a:pt x="603" y="7"/>
                  </a:lnTo>
                  <a:lnTo>
                    <a:pt x="617" y="14"/>
                  </a:lnTo>
                  <a:lnTo>
                    <a:pt x="627" y="25"/>
                  </a:lnTo>
                  <a:lnTo>
                    <a:pt x="887" y="325"/>
                  </a:lnTo>
                  <a:lnTo>
                    <a:pt x="913" y="359"/>
                  </a:lnTo>
                  <a:lnTo>
                    <a:pt x="934" y="395"/>
                  </a:lnTo>
                  <a:lnTo>
                    <a:pt x="951" y="433"/>
                  </a:lnTo>
                  <a:lnTo>
                    <a:pt x="964" y="473"/>
                  </a:lnTo>
                  <a:lnTo>
                    <a:pt x="971" y="515"/>
                  </a:lnTo>
                  <a:lnTo>
                    <a:pt x="974" y="557"/>
                  </a:lnTo>
                  <a:lnTo>
                    <a:pt x="974" y="1118"/>
                  </a:lnTo>
                  <a:lnTo>
                    <a:pt x="976" y="1137"/>
                  </a:lnTo>
                  <a:lnTo>
                    <a:pt x="980" y="1155"/>
                  </a:lnTo>
                  <a:lnTo>
                    <a:pt x="989" y="1173"/>
                  </a:lnTo>
                  <a:lnTo>
                    <a:pt x="1097" y="1343"/>
                  </a:lnTo>
                  <a:lnTo>
                    <a:pt x="1114" y="1375"/>
                  </a:lnTo>
                  <a:lnTo>
                    <a:pt x="1127" y="1407"/>
                  </a:lnTo>
                  <a:lnTo>
                    <a:pt x="1134" y="1442"/>
                  </a:lnTo>
                  <a:lnTo>
                    <a:pt x="1137" y="1477"/>
                  </a:lnTo>
                  <a:lnTo>
                    <a:pt x="1137" y="1617"/>
                  </a:lnTo>
                  <a:lnTo>
                    <a:pt x="1134" y="1636"/>
                  </a:lnTo>
                  <a:lnTo>
                    <a:pt x="1127" y="1653"/>
                  </a:lnTo>
                  <a:lnTo>
                    <a:pt x="1116" y="1667"/>
                  </a:lnTo>
                  <a:lnTo>
                    <a:pt x="1102" y="1678"/>
                  </a:lnTo>
                  <a:lnTo>
                    <a:pt x="1086" y="1685"/>
                  </a:lnTo>
                  <a:lnTo>
                    <a:pt x="1067" y="1688"/>
                  </a:lnTo>
                  <a:lnTo>
                    <a:pt x="912" y="1688"/>
                  </a:lnTo>
                  <a:lnTo>
                    <a:pt x="912" y="1823"/>
                  </a:lnTo>
                  <a:lnTo>
                    <a:pt x="909" y="1841"/>
                  </a:lnTo>
                  <a:lnTo>
                    <a:pt x="903" y="1858"/>
                  </a:lnTo>
                  <a:lnTo>
                    <a:pt x="891" y="1873"/>
                  </a:lnTo>
                  <a:lnTo>
                    <a:pt x="877" y="1883"/>
                  </a:lnTo>
                  <a:lnTo>
                    <a:pt x="860" y="1891"/>
                  </a:lnTo>
                  <a:lnTo>
                    <a:pt x="841" y="1893"/>
                  </a:lnTo>
                  <a:lnTo>
                    <a:pt x="823" y="1891"/>
                  </a:lnTo>
                  <a:lnTo>
                    <a:pt x="806" y="1883"/>
                  </a:lnTo>
                  <a:lnTo>
                    <a:pt x="793" y="1873"/>
                  </a:lnTo>
                  <a:lnTo>
                    <a:pt x="781" y="1858"/>
                  </a:lnTo>
                  <a:lnTo>
                    <a:pt x="773" y="1841"/>
                  </a:lnTo>
                  <a:lnTo>
                    <a:pt x="771" y="1823"/>
                  </a:lnTo>
                  <a:lnTo>
                    <a:pt x="771" y="1676"/>
                  </a:lnTo>
                  <a:lnTo>
                    <a:pt x="758" y="1666"/>
                  </a:lnTo>
                  <a:lnTo>
                    <a:pt x="747" y="1652"/>
                  </a:lnTo>
                  <a:lnTo>
                    <a:pt x="740" y="1635"/>
                  </a:lnTo>
                  <a:lnTo>
                    <a:pt x="737" y="1617"/>
                  </a:lnTo>
                  <a:lnTo>
                    <a:pt x="740" y="1598"/>
                  </a:lnTo>
                  <a:lnTo>
                    <a:pt x="747" y="1581"/>
                  </a:lnTo>
                  <a:lnTo>
                    <a:pt x="758" y="1567"/>
                  </a:lnTo>
                  <a:lnTo>
                    <a:pt x="772" y="1556"/>
                  </a:lnTo>
                  <a:lnTo>
                    <a:pt x="789" y="1549"/>
                  </a:lnTo>
                  <a:lnTo>
                    <a:pt x="807" y="1546"/>
                  </a:lnTo>
                  <a:lnTo>
                    <a:pt x="996" y="1546"/>
                  </a:lnTo>
                  <a:lnTo>
                    <a:pt x="996" y="1477"/>
                  </a:lnTo>
                  <a:lnTo>
                    <a:pt x="995" y="1456"/>
                  </a:lnTo>
                  <a:lnTo>
                    <a:pt x="988" y="1436"/>
                  </a:lnTo>
                  <a:lnTo>
                    <a:pt x="979" y="1417"/>
                  </a:lnTo>
                  <a:lnTo>
                    <a:pt x="871" y="1247"/>
                  </a:lnTo>
                  <a:lnTo>
                    <a:pt x="854" y="1216"/>
                  </a:lnTo>
                  <a:lnTo>
                    <a:pt x="842" y="1184"/>
                  </a:lnTo>
                  <a:lnTo>
                    <a:pt x="836" y="1151"/>
                  </a:lnTo>
                  <a:lnTo>
                    <a:pt x="833" y="1116"/>
                  </a:lnTo>
                  <a:lnTo>
                    <a:pt x="833" y="556"/>
                  </a:lnTo>
                  <a:lnTo>
                    <a:pt x="831" y="526"/>
                  </a:lnTo>
                  <a:lnTo>
                    <a:pt x="824" y="497"/>
                  </a:lnTo>
                  <a:lnTo>
                    <a:pt x="814" y="468"/>
                  </a:lnTo>
                  <a:lnTo>
                    <a:pt x="800" y="442"/>
                  </a:lnTo>
                  <a:lnTo>
                    <a:pt x="781" y="416"/>
                  </a:lnTo>
                  <a:lnTo>
                    <a:pt x="576" y="178"/>
                  </a:lnTo>
                  <a:lnTo>
                    <a:pt x="370" y="417"/>
                  </a:lnTo>
                  <a:lnTo>
                    <a:pt x="352" y="442"/>
                  </a:lnTo>
                  <a:lnTo>
                    <a:pt x="338" y="468"/>
                  </a:lnTo>
                  <a:lnTo>
                    <a:pt x="328" y="497"/>
                  </a:lnTo>
                  <a:lnTo>
                    <a:pt x="321" y="526"/>
                  </a:lnTo>
                  <a:lnTo>
                    <a:pt x="319" y="556"/>
                  </a:lnTo>
                  <a:lnTo>
                    <a:pt x="319" y="1112"/>
                  </a:lnTo>
                  <a:lnTo>
                    <a:pt x="316" y="1149"/>
                  </a:lnTo>
                  <a:lnTo>
                    <a:pt x="308" y="1185"/>
                  </a:lnTo>
                  <a:lnTo>
                    <a:pt x="294" y="1219"/>
                  </a:lnTo>
                  <a:lnTo>
                    <a:pt x="276" y="1252"/>
                  </a:lnTo>
                  <a:lnTo>
                    <a:pt x="160" y="1418"/>
                  </a:lnTo>
                  <a:lnTo>
                    <a:pt x="149" y="1438"/>
                  </a:lnTo>
                  <a:lnTo>
                    <a:pt x="143" y="1459"/>
                  </a:lnTo>
                  <a:lnTo>
                    <a:pt x="140" y="1481"/>
                  </a:lnTo>
                  <a:lnTo>
                    <a:pt x="140" y="1547"/>
                  </a:lnTo>
                  <a:lnTo>
                    <a:pt x="338" y="1547"/>
                  </a:lnTo>
                  <a:lnTo>
                    <a:pt x="357" y="1549"/>
                  </a:lnTo>
                  <a:lnTo>
                    <a:pt x="374" y="1557"/>
                  </a:lnTo>
                  <a:lnTo>
                    <a:pt x="388" y="1567"/>
                  </a:lnTo>
                  <a:lnTo>
                    <a:pt x="400" y="1582"/>
                  </a:lnTo>
                  <a:lnTo>
                    <a:pt x="406" y="1599"/>
                  </a:lnTo>
                  <a:lnTo>
                    <a:pt x="409" y="1617"/>
                  </a:lnTo>
                  <a:lnTo>
                    <a:pt x="406" y="1636"/>
                  </a:lnTo>
                  <a:lnTo>
                    <a:pt x="400" y="1653"/>
                  </a:lnTo>
                  <a:lnTo>
                    <a:pt x="388" y="1667"/>
                  </a:lnTo>
                  <a:lnTo>
                    <a:pt x="374" y="1678"/>
                  </a:lnTo>
                  <a:lnTo>
                    <a:pt x="357" y="1685"/>
                  </a:lnTo>
                  <a:lnTo>
                    <a:pt x="338" y="1688"/>
                  </a:lnTo>
                  <a:lnTo>
                    <a:pt x="338" y="1688"/>
                  </a:lnTo>
                  <a:lnTo>
                    <a:pt x="338" y="1823"/>
                  </a:lnTo>
                  <a:lnTo>
                    <a:pt x="335" y="1842"/>
                  </a:lnTo>
                  <a:lnTo>
                    <a:pt x="329" y="1859"/>
                  </a:lnTo>
                  <a:lnTo>
                    <a:pt x="317" y="1873"/>
                  </a:lnTo>
                  <a:lnTo>
                    <a:pt x="303" y="1885"/>
                  </a:lnTo>
                  <a:lnTo>
                    <a:pt x="287" y="1891"/>
                  </a:lnTo>
                  <a:lnTo>
                    <a:pt x="268" y="1894"/>
                  </a:lnTo>
                  <a:lnTo>
                    <a:pt x="250" y="1891"/>
                  </a:lnTo>
                  <a:lnTo>
                    <a:pt x="233" y="1885"/>
                  </a:lnTo>
                  <a:lnTo>
                    <a:pt x="218" y="1873"/>
                  </a:lnTo>
                  <a:lnTo>
                    <a:pt x="207" y="1859"/>
                  </a:lnTo>
                  <a:lnTo>
                    <a:pt x="200" y="1842"/>
                  </a:lnTo>
                  <a:lnTo>
                    <a:pt x="198" y="1823"/>
                  </a:lnTo>
                  <a:lnTo>
                    <a:pt x="198" y="1688"/>
                  </a:lnTo>
                  <a:lnTo>
                    <a:pt x="70" y="1688"/>
                  </a:lnTo>
                  <a:lnTo>
                    <a:pt x="52" y="1685"/>
                  </a:lnTo>
                  <a:lnTo>
                    <a:pt x="35" y="1678"/>
                  </a:lnTo>
                  <a:lnTo>
                    <a:pt x="20" y="1667"/>
                  </a:lnTo>
                  <a:lnTo>
                    <a:pt x="9" y="1653"/>
                  </a:lnTo>
                  <a:lnTo>
                    <a:pt x="2" y="1636"/>
                  </a:lnTo>
                  <a:lnTo>
                    <a:pt x="0" y="1617"/>
                  </a:lnTo>
                  <a:lnTo>
                    <a:pt x="0" y="1481"/>
                  </a:lnTo>
                  <a:lnTo>
                    <a:pt x="3" y="1443"/>
                  </a:lnTo>
                  <a:lnTo>
                    <a:pt x="11" y="1406"/>
                  </a:lnTo>
                  <a:lnTo>
                    <a:pt x="25" y="1371"/>
                  </a:lnTo>
                  <a:lnTo>
                    <a:pt x="45" y="1338"/>
                  </a:lnTo>
                  <a:lnTo>
                    <a:pt x="161" y="1171"/>
                  </a:lnTo>
                  <a:lnTo>
                    <a:pt x="171" y="1154"/>
                  </a:lnTo>
                  <a:lnTo>
                    <a:pt x="178" y="1134"/>
                  </a:lnTo>
                  <a:lnTo>
                    <a:pt x="180" y="1113"/>
                  </a:lnTo>
                  <a:lnTo>
                    <a:pt x="180" y="556"/>
                  </a:lnTo>
                  <a:lnTo>
                    <a:pt x="182" y="515"/>
                  </a:lnTo>
                  <a:lnTo>
                    <a:pt x="189" y="473"/>
                  </a:lnTo>
                  <a:lnTo>
                    <a:pt x="201" y="433"/>
                  </a:lnTo>
                  <a:lnTo>
                    <a:pt x="218" y="395"/>
                  </a:lnTo>
                  <a:lnTo>
                    <a:pt x="239" y="359"/>
                  </a:lnTo>
                  <a:lnTo>
                    <a:pt x="264" y="326"/>
                  </a:lnTo>
                  <a:lnTo>
                    <a:pt x="522" y="25"/>
                  </a:lnTo>
                  <a:lnTo>
                    <a:pt x="536" y="12"/>
                  </a:lnTo>
                  <a:lnTo>
                    <a:pt x="554" y="4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11"/>
            <p:cNvSpPr/>
            <p:nvPr/>
          </p:nvSpPr>
          <p:spPr bwMode="auto">
            <a:xfrm>
              <a:off x="6850767" y="2459272"/>
              <a:ext cx="23840" cy="76628"/>
            </a:xfrm>
            <a:custGeom>
              <a:avLst/>
              <a:gdLst>
                <a:gd name="T0" fmla="*/ 70 w 140"/>
                <a:gd name="T1" fmla="*/ 0 h 445"/>
                <a:gd name="T2" fmla="*/ 89 w 140"/>
                <a:gd name="T3" fmla="*/ 2 h 445"/>
                <a:gd name="T4" fmla="*/ 106 w 140"/>
                <a:gd name="T5" fmla="*/ 9 h 445"/>
                <a:gd name="T6" fmla="*/ 120 w 140"/>
                <a:gd name="T7" fmla="*/ 20 h 445"/>
                <a:gd name="T8" fmla="*/ 130 w 140"/>
                <a:gd name="T9" fmla="*/ 35 h 445"/>
                <a:gd name="T10" fmla="*/ 138 w 140"/>
                <a:gd name="T11" fmla="*/ 52 h 445"/>
                <a:gd name="T12" fmla="*/ 140 w 140"/>
                <a:gd name="T13" fmla="*/ 70 h 445"/>
                <a:gd name="T14" fmla="*/ 140 w 140"/>
                <a:gd name="T15" fmla="*/ 375 h 445"/>
                <a:gd name="T16" fmla="*/ 138 w 140"/>
                <a:gd name="T17" fmla="*/ 394 h 445"/>
                <a:gd name="T18" fmla="*/ 130 w 140"/>
                <a:gd name="T19" fmla="*/ 412 h 445"/>
                <a:gd name="T20" fmla="*/ 119 w 140"/>
                <a:gd name="T21" fmla="*/ 426 h 445"/>
                <a:gd name="T22" fmla="*/ 103 w 140"/>
                <a:gd name="T23" fmla="*/ 438 h 445"/>
                <a:gd name="T24" fmla="*/ 86 w 140"/>
                <a:gd name="T25" fmla="*/ 444 h 445"/>
                <a:gd name="T26" fmla="*/ 66 w 140"/>
                <a:gd name="T27" fmla="*/ 445 h 445"/>
                <a:gd name="T28" fmla="*/ 48 w 140"/>
                <a:gd name="T29" fmla="*/ 442 h 445"/>
                <a:gd name="T30" fmla="*/ 32 w 140"/>
                <a:gd name="T31" fmla="*/ 435 h 445"/>
                <a:gd name="T32" fmla="*/ 19 w 140"/>
                <a:gd name="T33" fmla="*/ 422 h 445"/>
                <a:gd name="T34" fmla="*/ 9 w 140"/>
                <a:gd name="T35" fmla="*/ 408 h 445"/>
                <a:gd name="T36" fmla="*/ 2 w 140"/>
                <a:gd name="T37" fmla="*/ 391 h 445"/>
                <a:gd name="T38" fmla="*/ 0 w 140"/>
                <a:gd name="T39" fmla="*/ 372 h 445"/>
                <a:gd name="T40" fmla="*/ 0 w 140"/>
                <a:gd name="T41" fmla="*/ 70 h 445"/>
                <a:gd name="T42" fmla="*/ 2 w 140"/>
                <a:gd name="T43" fmla="*/ 52 h 445"/>
                <a:gd name="T44" fmla="*/ 10 w 140"/>
                <a:gd name="T45" fmla="*/ 35 h 445"/>
                <a:gd name="T46" fmla="*/ 20 w 140"/>
                <a:gd name="T47" fmla="*/ 20 h 445"/>
                <a:gd name="T48" fmla="*/ 35 w 140"/>
                <a:gd name="T49" fmla="*/ 9 h 445"/>
                <a:gd name="T50" fmla="*/ 51 w 140"/>
                <a:gd name="T51" fmla="*/ 2 h 445"/>
                <a:gd name="T52" fmla="*/ 70 w 140"/>
                <a:gd name="T53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445">
                  <a:moveTo>
                    <a:pt x="70" y="0"/>
                  </a:moveTo>
                  <a:lnTo>
                    <a:pt x="89" y="2"/>
                  </a:lnTo>
                  <a:lnTo>
                    <a:pt x="106" y="9"/>
                  </a:lnTo>
                  <a:lnTo>
                    <a:pt x="120" y="20"/>
                  </a:lnTo>
                  <a:lnTo>
                    <a:pt x="130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375"/>
                  </a:lnTo>
                  <a:lnTo>
                    <a:pt x="138" y="394"/>
                  </a:lnTo>
                  <a:lnTo>
                    <a:pt x="130" y="412"/>
                  </a:lnTo>
                  <a:lnTo>
                    <a:pt x="119" y="426"/>
                  </a:lnTo>
                  <a:lnTo>
                    <a:pt x="103" y="438"/>
                  </a:lnTo>
                  <a:lnTo>
                    <a:pt x="86" y="444"/>
                  </a:lnTo>
                  <a:lnTo>
                    <a:pt x="66" y="445"/>
                  </a:lnTo>
                  <a:lnTo>
                    <a:pt x="48" y="442"/>
                  </a:lnTo>
                  <a:lnTo>
                    <a:pt x="32" y="435"/>
                  </a:lnTo>
                  <a:lnTo>
                    <a:pt x="19" y="422"/>
                  </a:lnTo>
                  <a:lnTo>
                    <a:pt x="9" y="408"/>
                  </a:lnTo>
                  <a:lnTo>
                    <a:pt x="2" y="391"/>
                  </a:lnTo>
                  <a:lnTo>
                    <a:pt x="0" y="372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1" y="2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242"/>
            <p:cNvSpPr/>
            <p:nvPr/>
          </p:nvSpPr>
          <p:spPr bwMode="auto">
            <a:xfrm>
              <a:off x="5521827" y="5246983"/>
              <a:ext cx="492640" cy="492640"/>
            </a:xfrm>
            <a:custGeom>
              <a:avLst/>
              <a:gdLst>
                <a:gd name="T0" fmla="*/ 2000 w 2664"/>
                <a:gd name="T1" fmla="*/ 115 h 2664"/>
                <a:gd name="T2" fmla="*/ 2063 w 2664"/>
                <a:gd name="T3" fmla="*/ 268 h 2664"/>
                <a:gd name="T4" fmla="*/ 2150 w 2664"/>
                <a:gd name="T5" fmla="*/ 560 h 2664"/>
                <a:gd name="T6" fmla="*/ 2425 w 2664"/>
                <a:gd name="T7" fmla="*/ 602 h 2664"/>
                <a:gd name="T8" fmla="*/ 2566 w 2664"/>
                <a:gd name="T9" fmla="*/ 688 h 2664"/>
                <a:gd name="T10" fmla="*/ 2660 w 2664"/>
                <a:gd name="T11" fmla="*/ 999 h 2664"/>
                <a:gd name="T12" fmla="*/ 2552 w 2664"/>
                <a:gd name="T13" fmla="*/ 1126 h 2664"/>
                <a:gd name="T14" fmla="*/ 2552 w 2664"/>
                <a:gd name="T15" fmla="*/ 1538 h 2664"/>
                <a:gd name="T16" fmla="*/ 2660 w 2664"/>
                <a:gd name="T17" fmla="*/ 1662 h 2664"/>
                <a:gd name="T18" fmla="*/ 2565 w 2664"/>
                <a:gd name="T19" fmla="*/ 1976 h 2664"/>
                <a:gd name="T20" fmla="*/ 2426 w 2664"/>
                <a:gd name="T21" fmla="*/ 2062 h 2664"/>
                <a:gd name="T22" fmla="*/ 2149 w 2664"/>
                <a:gd name="T23" fmla="*/ 2103 h 2664"/>
                <a:gd name="T24" fmla="*/ 2062 w 2664"/>
                <a:gd name="T25" fmla="*/ 2395 h 2664"/>
                <a:gd name="T26" fmla="*/ 1999 w 2664"/>
                <a:gd name="T27" fmla="*/ 2548 h 2664"/>
                <a:gd name="T28" fmla="*/ 1706 w 2664"/>
                <a:gd name="T29" fmla="*/ 2664 h 2664"/>
                <a:gd name="T30" fmla="*/ 1551 w 2664"/>
                <a:gd name="T31" fmla="*/ 2576 h 2664"/>
                <a:gd name="T32" fmla="*/ 1481 w 2664"/>
                <a:gd name="T33" fmla="*/ 2322 h 2664"/>
                <a:gd name="T34" fmla="*/ 1579 w 2664"/>
                <a:gd name="T35" fmla="*/ 2308 h 2664"/>
                <a:gd name="T36" fmla="*/ 1691 w 2664"/>
                <a:gd name="T37" fmla="*/ 2520 h 2664"/>
                <a:gd name="T38" fmla="*/ 1914 w 2664"/>
                <a:gd name="T39" fmla="*/ 2435 h 2664"/>
                <a:gd name="T40" fmla="*/ 1849 w 2664"/>
                <a:gd name="T41" fmla="*/ 2216 h 2664"/>
                <a:gd name="T42" fmla="*/ 1982 w 2664"/>
                <a:gd name="T43" fmla="*/ 2071 h 2664"/>
                <a:gd name="T44" fmla="*/ 2179 w 2664"/>
                <a:gd name="T45" fmla="*/ 1854 h 2664"/>
                <a:gd name="T46" fmla="*/ 2421 w 2664"/>
                <a:gd name="T47" fmla="*/ 1921 h 2664"/>
                <a:gd name="T48" fmla="*/ 2524 w 2664"/>
                <a:gd name="T49" fmla="*/ 1696 h 2664"/>
                <a:gd name="T50" fmla="*/ 2310 w 2664"/>
                <a:gd name="T51" fmla="*/ 1578 h 2664"/>
                <a:gd name="T52" fmla="*/ 2316 w 2664"/>
                <a:gd name="T53" fmla="*/ 1293 h 2664"/>
                <a:gd name="T54" fmla="*/ 2322 w 2664"/>
                <a:gd name="T55" fmla="*/ 1072 h 2664"/>
                <a:gd name="T56" fmla="*/ 2525 w 2664"/>
                <a:gd name="T57" fmla="*/ 962 h 2664"/>
                <a:gd name="T58" fmla="*/ 2428 w 2664"/>
                <a:gd name="T59" fmla="*/ 745 h 2664"/>
                <a:gd name="T60" fmla="*/ 2180 w 2664"/>
                <a:gd name="T61" fmla="*/ 810 h 2664"/>
                <a:gd name="T62" fmla="*/ 1983 w 2664"/>
                <a:gd name="T63" fmla="*/ 593 h 2664"/>
                <a:gd name="T64" fmla="*/ 1850 w 2664"/>
                <a:gd name="T65" fmla="*/ 448 h 2664"/>
                <a:gd name="T66" fmla="*/ 1915 w 2664"/>
                <a:gd name="T67" fmla="*/ 228 h 2664"/>
                <a:gd name="T68" fmla="*/ 1686 w 2664"/>
                <a:gd name="T69" fmla="*/ 146 h 2664"/>
                <a:gd name="T70" fmla="*/ 1563 w 2664"/>
                <a:gd name="T71" fmla="*/ 364 h 2664"/>
                <a:gd name="T72" fmla="*/ 1218 w 2664"/>
                <a:gd name="T73" fmla="*/ 354 h 2664"/>
                <a:gd name="T74" fmla="*/ 1063 w 2664"/>
                <a:gd name="T75" fmla="*/ 325 h 2664"/>
                <a:gd name="T76" fmla="*/ 953 w 2664"/>
                <a:gd name="T77" fmla="*/ 139 h 2664"/>
                <a:gd name="T78" fmla="*/ 743 w 2664"/>
                <a:gd name="T79" fmla="*/ 255 h 2664"/>
                <a:gd name="T80" fmla="*/ 801 w 2664"/>
                <a:gd name="T81" fmla="*/ 501 h 2664"/>
                <a:gd name="T82" fmla="*/ 553 w 2664"/>
                <a:gd name="T83" fmla="*/ 732 h 2664"/>
                <a:gd name="T84" fmla="*/ 430 w 2664"/>
                <a:gd name="T85" fmla="*/ 810 h 2664"/>
                <a:gd name="T86" fmla="*/ 221 w 2664"/>
                <a:gd name="T87" fmla="*/ 757 h 2664"/>
                <a:gd name="T88" fmla="*/ 154 w 2664"/>
                <a:gd name="T89" fmla="*/ 988 h 2664"/>
                <a:gd name="T90" fmla="*/ 368 w 2664"/>
                <a:gd name="T91" fmla="*/ 1116 h 2664"/>
                <a:gd name="T92" fmla="*/ 309 w 2664"/>
                <a:gd name="T93" fmla="*/ 1195 h 2664"/>
                <a:gd name="T94" fmla="*/ 43 w 2664"/>
                <a:gd name="T95" fmla="*/ 1074 h 2664"/>
                <a:gd name="T96" fmla="*/ 4 w 2664"/>
                <a:gd name="T97" fmla="*/ 915 h 2664"/>
                <a:gd name="T98" fmla="*/ 159 w 2664"/>
                <a:gd name="T99" fmla="*/ 627 h 2664"/>
                <a:gd name="T100" fmla="*/ 324 w 2664"/>
                <a:gd name="T101" fmla="*/ 615 h 2664"/>
                <a:gd name="T102" fmla="*/ 660 w 2664"/>
                <a:gd name="T103" fmla="*/ 430 h 2664"/>
                <a:gd name="T104" fmla="*/ 616 w 2664"/>
                <a:gd name="T105" fmla="*/ 184 h 2664"/>
                <a:gd name="T106" fmla="*/ 889 w 2664"/>
                <a:gd name="T107" fmla="*/ 13 h 2664"/>
                <a:gd name="T108" fmla="*/ 1054 w 2664"/>
                <a:gd name="T109" fmla="*/ 27 h 2664"/>
                <a:gd name="T110" fmla="*/ 1252 w 2664"/>
                <a:gd name="T111" fmla="*/ 211 h 2664"/>
                <a:gd name="T112" fmla="*/ 1570 w 2664"/>
                <a:gd name="T113" fmla="*/ 62 h 2664"/>
                <a:gd name="T114" fmla="*/ 1720 w 2664"/>
                <a:gd name="T115" fmla="*/ 0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4" h="2664">
                  <a:moveTo>
                    <a:pt x="1720" y="0"/>
                  </a:moveTo>
                  <a:lnTo>
                    <a:pt x="1749" y="4"/>
                  </a:lnTo>
                  <a:lnTo>
                    <a:pt x="1777" y="13"/>
                  </a:lnTo>
                  <a:lnTo>
                    <a:pt x="1951" y="86"/>
                  </a:lnTo>
                  <a:lnTo>
                    <a:pt x="1977" y="98"/>
                  </a:lnTo>
                  <a:lnTo>
                    <a:pt x="2000" y="115"/>
                  </a:lnTo>
                  <a:lnTo>
                    <a:pt x="2020" y="135"/>
                  </a:lnTo>
                  <a:lnTo>
                    <a:pt x="2036" y="158"/>
                  </a:lnTo>
                  <a:lnTo>
                    <a:pt x="2050" y="185"/>
                  </a:lnTo>
                  <a:lnTo>
                    <a:pt x="2059" y="212"/>
                  </a:lnTo>
                  <a:lnTo>
                    <a:pt x="2063" y="240"/>
                  </a:lnTo>
                  <a:lnTo>
                    <a:pt x="2063" y="268"/>
                  </a:lnTo>
                  <a:lnTo>
                    <a:pt x="2059" y="296"/>
                  </a:lnTo>
                  <a:lnTo>
                    <a:pt x="2050" y="324"/>
                  </a:lnTo>
                  <a:lnTo>
                    <a:pt x="2005" y="431"/>
                  </a:lnTo>
                  <a:lnTo>
                    <a:pt x="2055" y="471"/>
                  </a:lnTo>
                  <a:lnTo>
                    <a:pt x="2104" y="515"/>
                  </a:lnTo>
                  <a:lnTo>
                    <a:pt x="2150" y="560"/>
                  </a:lnTo>
                  <a:lnTo>
                    <a:pt x="2193" y="608"/>
                  </a:lnTo>
                  <a:lnTo>
                    <a:pt x="2234" y="660"/>
                  </a:lnTo>
                  <a:lnTo>
                    <a:pt x="2341" y="615"/>
                  </a:lnTo>
                  <a:lnTo>
                    <a:pt x="2369" y="606"/>
                  </a:lnTo>
                  <a:lnTo>
                    <a:pt x="2396" y="602"/>
                  </a:lnTo>
                  <a:lnTo>
                    <a:pt x="2425" y="602"/>
                  </a:lnTo>
                  <a:lnTo>
                    <a:pt x="2453" y="606"/>
                  </a:lnTo>
                  <a:lnTo>
                    <a:pt x="2480" y="615"/>
                  </a:lnTo>
                  <a:lnTo>
                    <a:pt x="2506" y="628"/>
                  </a:lnTo>
                  <a:lnTo>
                    <a:pt x="2529" y="645"/>
                  </a:lnTo>
                  <a:lnTo>
                    <a:pt x="2549" y="665"/>
                  </a:lnTo>
                  <a:lnTo>
                    <a:pt x="2566" y="688"/>
                  </a:lnTo>
                  <a:lnTo>
                    <a:pt x="2580" y="714"/>
                  </a:lnTo>
                  <a:lnTo>
                    <a:pt x="2651" y="888"/>
                  </a:lnTo>
                  <a:lnTo>
                    <a:pt x="2660" y="915"/>
                  </a:lnTo>
                  <a:lnTo>
                    <a:pt x="2664" y="944"/>
                  </a:lnTo>
                  <a:lnTo>
                    <a:pt x="2664" y="971"/>
                  </a:lnTo>
                  <a:lnTo>
                    <a:pt x="2660" y="999"/>
                  </a:lnTo>
                  <a:lnTo>
                    <a:pt x="2651" y="1027"/>
                  </a:lnTo>
                  <a:lnTo>
                    <a:pt x="2638" y="1052"/>
                  </a:lnTo>
                  <a:lnTo>
                    <a:pt x="2621" y="1075"/>
                  </a:lnTo>
                  <a:lnTo>
                    <a:pt x="2601" y="1095"/>
                  </a:lnTo>
                  <a:lnTo>
                    <a:pt x="2577" y="1112"/>
                  </a:lnTo>
                  <a:lnTo>
                    <a:pt x="2552" y="1126"/>
                  </a:lnTo>
                  <a:lnTo>
                    <a:pt x="2445" y="1170"/>
                  </a:lnTo>
                  <a:lnTo>
                    <a:pt x="2453" y="1251"/>
                  </a:lnTo>
                  <a:lnTo>
                    <a:pt x="2456" y="1331"/>
                  </a:lnTo>
                  <a:lnTo>
                    <a:pt x="2453" y="1413"/>
                  </a:lnTo>
                  <a:lnTo>
                    <a:pt x="2445" y="1493"/>
                  </a:lnTo>
                  <a:lnTo>
                    <a:pt x="2552" y="1538"/>
                  </a:lnTo>
                  <a:lnTo>
                    <a:pt x="2579" y="1552"/>
                  </a:lnTo>
                  <a:lnTo>
                    <a:pt x="2602" y="1568"/>
                  </a:lnTo>
                  <a:lnTo>
                    <a:pt x="2622" y="1589"/>
                  </a:lnTo>
                  <a:lnTo>
                    <a:pt x="2638" y="1612"/>
                  </a:lnTo>
                  <a:lnTo>
                    <a:pt x="2650" y="1636"/>
                  </a:lnTo>
                  <a:lnTo>
                    <a:pt x="2660" y="1662"/>
                  </a:lnTo>
                  <a:lnTo>
                    <a:pt x="2664" y="1691"/>
                  </a:lnTo>
                  <a:lnTo>
                    <a:pt x="2664" y="1719"/>
                  </a:lnTo>
                  <a:lnTo>
                    <a:pt x="2660" y="1748"/>
                  </a:lnTo>
                  <a:lnTo>
                    <a:pt x="2651" y="1775"/>
                  </a:lnTo>
                  <a:lnTo>
                    <a:pt x="2579" y="1949"/>
                  </a:lnTo>
                  <a:lnTo>
                    <a:pt x="2565" y="1976"/>
                  </a:lnTo>
                  <a:lnTo>
                    <a:pt x="2548" y="2000"/>
                  </a:lnTo>
                  <a:lnTo>
                    <a:pt x="2528" y="2019"/>
                  </a:lnTo>
                  <a:lnTo>
                    <a:pt x="2505" y="2035"/>
                  </a:lnTo>
                  <a:lnTo>
                    <a:pt x="2479" y="2048"/>
                  </a:lnTo>
                  <a:lnTo>
                    <a:pt x="2453" y="2056"/>
                  </a:lnTo>
                  <a:lnTo>
                    <a:pt x="2426" y="2062"/>
                  </a:lnTo>
                  <a:lnTo>
                    <a:pt x="2397" y="2062"/>
                  </a:lnTo>
                  <a:lnTo>
                    <a:pt x="2369" y="2058"/>
                  </a:lnTo>
                  <a:lnTo>
                    <a:pt x="2340" y="2048"/>
                  </a:lnTo>
                  <a:lnTo>
                    <a:pt x="2233" y="2004"/>
                  </a:lnTo>
                  <a:lnTo>
                    <a:pt x="2192" y="2054"/>
                  </a:lnTo>
                  <a:lnTo>
                    <a:pt x="2149" y="2103"/>
                  </a:lnTo>
                  <a:lnTo>
                    <a:pt x="2103" y="2149"/>
                  </a:lnTo>
                  <a:lnTo>
                    <a:pt x="2054" y="2191"/>
                  </a:lnTo>
                  <a:lnTo>
                    <a:pt x="2004" y="2232"/>
                  </a:lnTo>
                  <a:lnTo>
                    <a:pt x="2048" y="2340"/>
                  </a:lnTo>
                  <a:lnTo>
                    <a:pt x="2058" y="2367"/>
                  </a:lnTo>
                  <a:lnTo>
                    <a:pt x="2062" y="2395"/>
                  </a:lnTo>
                  <a:lnTo>
                    <a:pt x="2062" y="2423"/>
                  </a:lnTo>
                  <a:lnTo>
                    <a:pt x="2058" y="2452"/>
                  </a:lnTo>
                  <a:lnTo>
                    <a:pt x="2048" y="2479"/>
                  </a:lnTo>
                  <a:lnTo>
                    <a:pt x="2035" y="2504"/>
                  </a:lnTo>
                  <a:lnTo>
                    <a:pt x="2019" y="2528"/>
                  </a:lnTo>
                  <a:lnTo>
                    <a:pt x="1999" y="2548"/>
                  </a:lnTo>
                  <a:lnTo>
                    <a:pt x="1975" y="2564"/>
                  </a:lnTo>
                  <a:lnTo>
                    <a:pt x="1950" y="2578"/>
                  </a:lnTo>
                  <a:lnTo>
                    <a:pt x="1776" y="2650"/>
                  </a:lnTo>
                  <a:lnTo>
                    <a:pt x="1753" y="2657"/>
                  </a:lnTo>
                  <a:lnTo>
                    <a:pt x="1730" y="2661"/>
                  </a:lnTo>
                  <a:lnTo>
                    <a:pt x="1706" y="2664"/>
                  </a:lnTo>
                  <a:lnTo>
                    <a:pt x="1672" y="2660"/>
                  </a:lnTo>
                  <a:lnTo>
                    <a:pt x="1637" y="2650"/>
                  </a:lnTo>
                  <a:lnTo>
                    <a:pt x="1610" y="2636"/>
                  </a:lnTo>
                  <a:lnTo>
                    <a:pt x="1588" y="2619"/>
                  </a:lnTo>
                  <a:lnTo>
                    <a:pt x="1568" y="2599"/>
                  </a:lnTo>
                  <a:lnTo>
                    <a:pt x="1551" y="2576"/>
                  </a:lnTo>
                  <a:lnTo>
                    <a:pt x="1538" y="2551"/>
                  </a:lnTo>
                  <a:lnTo>
                    <a:pt x="1472" y="2391"/>
                  </a:lnTo>
                  <a:lnTo>
                    <a:pt x="1467" y="2373"/>
                  </a:lnTo>
                  <a:lnTo>
                    <a:pt x="1467" y="2355"/>
                  </a:lnTo>
                  <a:lnTo>
                    <a:pt x="1472" y="2338"/>
                  </a:lnTo>
                  <a:lnTo>
                    <a:pt x="1481" y="2322"/>
                  </a:lnTo>
                  <a:lnTo>
                    <a:pt x="1493" y="2309"/>
                  </a:lnTo>
                  <a:lnTo>
                    <a:pt x="1510" y="2299"/>
                  </a:lnTo>
                  <a:lnTo>
                    <a:pt x="1528" y="2295"/>
                  </a:lnTo>
                  <a:lnTo>
                    <a:pt x="1546" y="2295"/>
                  </a:lnTo>
                  <a:lnTo>
                    <a:pt x="1564" y="2300"/>
                  </a:lnTo>
                  <a:lnTo>
                    <a:pt x="1579" y="2308"/>
                  </a:lnTo>
                  <a:lnTo>
                    <a:pt x="1593" y="2321"/>
                  </a:lnTo>
                  <a:lnTo>
                    <a:pt x="1602" y="2338"/>
                  </a:lnTo>
                  <a:lnTo>
                    <a:pt x="1667" y="2497"/>
                  </a:lnTo>
                  <a:lnTo>
                    <a:pt x="1674" y="2508"/>
                  </a:lnTo>
                  <a:lnTo>
                    <a:pt x="1681" y="2515"/>
                  </a:lnTo>
                  <a:lnTo>
                    <a:pt x="1691" y="2520"/>
                  </a:lnTo>
                  <a:lnTo>
                    <a:pt x="1701" y="2523"/>
                  </a:lnTo>
                  <a:lnTo>
                    <a:pt x="1713" y="2523"/>
                  </a:lnTo>
                  <a:lnTo>
                    <a:pt x="1722" y="2520"/>
                  </a:lnTo>
                  <a:lnTo>
                    <a:pt x="1896" y="2449"/>
                  </a:lnTo>
                  <a:lnTo>
                    <a:pt x="1906" y="2443"/>
                  </a:lnTo>
                  <a:lnTo>
                    <a:pt x="1914" y="2435"/>
                  </a:lnTo>
                  <a:lnTo>
                    <a:pt x="1919" y="2425"/>
                  </a:lnTo>
                  <a:lnTo>
                    <a:pt x="1923" y="2415"/>
                  </a:lnTo>
                  <a:lnTo>
                    <a:pt x="1923" y="2404"/>
                  </a:lnTo>
                  <a:lnTo>
                    <a:pt x="1919" y="2394"/>
                  </a:lnTo>
                  <a:lnTo>
                    <a:pt x="1853" y="2235"/>
                  </a:lnTo>
                  <a:lnTo>
                    <a:pt x="1849" y="2216"/>
                  </a:lnTo>
                  <a:lnTo>
                    <a:pt x="1849" y="2197"/>
                  </a:lnTo>
                  <a:lnTo>
                    <a:pt x="1855" y="2178"/>
                  </a:lnTo>
                  <a:lnTo>
                    <a:pt x="1865" y="2162"/>
                  </a:lnTo>
                  <a:lnTo>
                    <a:pt x="1879" y="2149"/>
                  </a:lnTo>
                  <a:lnTo>
                    <a:pt x="1932" y="2111"/>
                  </a:lnTo>
                  <a:lnTo>
                    <a:pt x="1982" y="2071"/>
                  </a:lnTo>
                  <a:lnTo>
                    <a:pt x="2028" y="2027"/>
                  </a:lnTo>
                  <a:lnTo>
                    <a:pt x="2072" y="1981"/>
                  </a:lnTo>
                  <a:lnTo>
                    <a:pt x="2112" y="1931"/>
                  </a:lnTo>
                  <a:lnTo>
                    <a:pt x="2150" y="1878"/>
                  </a:lnTo>
                  <a:lnTo>
                    <a:pt x="2163" y="1864"/>
                  </a:lnTo>
                  <a:lnTo>
                    <a:pt x="2179" y="1854"/>
                  </a:lnTo>
                  <a:lnTo>
                    <a:pt x="2197" y="1849"/>
                  </a:lnTo>
                  <a:lnTo>
                    <a:pt x="2216" y="1848"/>
                  </a:lnTo>
                  <a:lnTo>
                    <a:pt x="2236" y="1853"/>
                  </a:lnTo>
                  <a:lnTo>
                    <a:pt x="2395" y="1919"/>
                  </a:lnTo>
                  <a:lnTo>
                    <a:pt x="2408" y="1922"/>
                  </a:lnTo>
                  <a:lnTo>
                    <a:pt x="2421" y="1921"/>
                  </a:lnTo>
                  <a:lnTo>
                    <a:pt x="2433" y="1916"/>
                  </a:lnTo>
                  <a:lnTo>
                    <a:pt x="2442" y="1908"/>
                  </a:lnTo>
                  <a:lnTo>
                    <a:pt x="2450" y="1896"/>
                  </a:lnTo>
                  <a:lnTo>
                    <a:pt x="2523" y="1722"/>
                  </a:lnTo>
                  <a:lnTo>
                    <a:pt x="2525" y="1710"/>
                  </a:lnTo>
                  <a:lnTo>
                    <a:pt x="2524" y="1696"/>
                  </a:lnTo>
                  <a:lnTo>
                    <a:pt x="2519" y="1684"/>
                  </a:lnTo>
                  <a:lnTo>
                    <a:pt x="2511" y="1675"/>
                  </a:lnTo>
                  <a:lnTo>
                    <a:pt x="2499" y="1668"/>
                  </a:lnTo>
                  <a:lnTo>
                    <a:pt x="2340" y="1602"/>
                  </a:lnTo>
                  <a:lnTo>
                    <a:pt x="2323" y="1592"/>
                  </a:lnTo>
                  <a:lnTo>
                    <a:pt x="2310" y="1578"/>
                  </a:lnTo>
                  <a:lnTo>
                    <a:pt x="2301" y="1561"/>
                  </a:lnTo>
                  <a:lnTo>
                    <a:pt x="2297" y="1542"/>
                  </a:lnTo>
                  <a:lnTo>
                    <a:pt x="2298" y="1523"/>
                  </a:lnTo>
                  <a:lnTo>
                    <a:pt x="2310" y="1447"/>
                  </a:lnTo>
                  <a:lnTo>
                    <a:pt x="2316" y="1370"/>
                  </a:lnTo>
                  <a:lnTo>
                    <a:pt x="2316" y="1293"/>
                  </a:lnTo>
                  <a:lnTo>
                    <a:pt x="2310" y="1218"/>
                  </a:lnTo>
                  <a:lnTo>
                    <a:pt x="2298" y="1141"/>
                  </a:lnTo>
                  <a:lnTo>
                    <a:pt x="2297" y="1122"/>
                  </a:lnTo>
                  <a:lnTo>
                    <a:pt x="2301" y="1103"/>
                  </a:lnTo>
                  <a:lnTo>
                    <a:pt x="2310" y="1086"/>
                  </a:lnTo>
                  <a:lnTo>
                    <a:pt x="2322" y="1072"/>
                  </a:lnTo>
                  <a:lnTo>
                    <a:pt x="2340" y="1063"/>
                  </a:lnTo>
                  <a:lnTo>
                    <a:pt x="2499" y="996"/>
                  </a:lnTo>
                  <a:lnTo>
                    <a:pt x="2509" y="991"/>
                  </a:lnTo>
                  <a:lnTo>
                    <a:pt x="2517" y="983"/>
                  </a:lnTo>
                  <a:lnTo>
                    <a:pt x="2523" y="973"/>
                  </a:lnTo>
                  <a:lnTo>
                    <a:pt x="2525" y="962"/>
                  </a:lnTo>
                  <a:lnTo>
                    <a:pt x="2525" y="952"/>
                  </a:lnTo>
                  <a:lnTo>
                    <a:pt x="2523" y="941"/>
                  </a:lnTo>
                  <a:lnTo>
                    <a:pt x="2451" y="768"/>
                  </a:lnTo>
                  <a:lnTo>
                    <a:pt x="2445" y="758"/>
                  </a:lnTo>
                  <a:lnTo>
                    <a:pt x="2437" y="751"/>
                  </a:lnTo>
                  <a:lnTo>
                    <a:pt x="2428" y="745"/>
                  </a:lnTo>
                  <a:lnTo>
                    <a:pt x="2412" y="742"/>
                  </a:lnTo>
                  <a:lnTo>
                    <a:pt x="2396" y="745"/>
                  </a:lnTo>
                  <a:lnTo>
                    <a:pt x="2236" y="811"/>
                  </a:lnTo>
                  <a:lnTo>
                    <a:pt x="2217" y="816"/>
                  </a:lnTo>
                  <a:lnTo>
                    <a:pt x="2198" y="815"/>
                  </a:lnTo>
                  <a:lnTo>
                    <a:pt x="2180" y="810"/>
                  </a:lnTo>
                  <a:lnTo>
                    <a:pt x="2164" y="799"/>
                  </a:lnTo>
                  <a:lnTo>
                    <a:pt x="2150" y="784"/>
                  </a:lnTo>
                  <a:lnTo>
                    <a:pt x="2113" y="732"/>
                  </a:lnTo>
                  <a:lnTo>
                    <a:pt x="2072" y="682"/>
                  </a:lnTo>
                  <a:lnTo>
                    <a:pt x="2029" y="636"/>
                  </a:lnTo>
                  <a:lnTo>
                    <a:pt x="1983" y="593"/>
                  </a:lnTo>
                  <a:lnTo>
                    <a:pt x="1933" y="551"/>
                  </a:lnTo>
                  <a:lnTo>
                    <a:pt x="1880" y="515"/>
                  </a:lnTo>
                  <a:lnTo>
                    <a:pt x="1866" y="501"/>
                  </a:lnTo>
                  <a:lnTo>
                    <a:pt x="1855" y="485"/>
                  </a:lnTo>
                  <a:lnTo>
                    <a:pt x="1850" y="467"/>
                  </a:lnTo>
                  <a:lnTo>
                    <a:pt x="1850" y="448"/>
                  </a:lnTo>
                  <a:lnTo>
                    <a:pt x="1855" y="429"/>
                  </a:lnTo>
                  <a:lnTo>
                    <a:pt x="1920" y="269"/>
                  </a:lnTo>
                  <a:lnTo>
                    <a:pt x="1924" y="258"/>
                  </a:lnTo>
                  <a:lnTo>
                    <a:pt x="1924" y="248"/>
                  </a:lnTo>
                  <a:lnTo>
                    <a:pt x="1920" y="237"/>
                  </a:lnTo>
                  <a:lnTo>
                    <a:pt x="1915" y="228"/>
                  </a:lnTo>
                  <a:lnTo>
                    <a:pt x="1908" y="221"/>
                  </a:lnTo>
                  <a:lnTo>
                    <a:pt x="1898" y="215"/>
                  </a:lnTo>
                  <a:lnTo>
                    <a:pt x="1724" y="143"/>
                  </a:lnTo>
                  <a:lnTo>
                    <a:pt x="1711" y="139"/>
                  </a:lnTo>
                  <a:lnTo>
                    <a:pt x="1698" y="140"/>
                  </a:lnTo>
                  <a:lnTo>
                    <a:pt x="1686" y="146"/>
                  </a:lnTo>
                  <a:lnTo>
                    <a:pt x="1676" y="154"/>
                  </a:lnTo>
                  <a:lnTo>
                    <a:pt x="1670" y="165"/>
                  </a:lnTo>
                  <a:lnTo>
                    <a:pt x="1603" y="325"/>
                  </a:lnTo>
                  <a:lnTo>
                    <a:pt x="1594" y="342"/>
                  </a:lnTo>
                  <a:lnTo>
                    <a:pt x="1580" y="354"/>
                  </a:lnTo>
                  <a:lnTo>
                    <a:pt x="1563" y="364"/>
                  </a:lnTo>
                  <a:lnTo>
                    <a:pt x="1544" y="368"/>
                  </a:lnTo>
                  <a:lnTo>
                    <a:pt x="1524" y="367"/>
                  </a:lnTo>
                  <a:lnTo>
                    <a:pt x="1448" y="354"/>
                  </a:lnTo>
                  <a:lnTo>
                    <a:pt x="1372" y="348"/>
                  </a:lnTo>
                  <a:lnTo>
                    <a:pt x="1295" y="348"/>
                  </a:lnTo>
                  <a:lnTo>
                    <a:pt x="1218" y="354"/>
                  </a:lnTo>
                  <a:lnTo>
                    <a:pt x="1142" y="367"/>
                  </a:lnTo>
                  <a:lnTo>
                    <a:pt x="1122" y="368"/>
                  </a:lnTo>
                  <a:lnTo>
                    <a:pt x="1104" y="364"/>
                  </a:lnTo>
                  <a:lnTo>
                    <a:pt x="1087" y="355"/>
                  </a:lnTo>
                  <a:lnTo>
                    <a:pt x="1074" y="342"/>
                  </a:lnTo>
                  <a:lnTo>
                    <a:pt x="1063" y="325"/>
                  </a:lnTo>
                  <a:lnTo>
                    <a:pt x="998" y="165"/>
                  </a:lnTo>
                  <a:lnTo>
                    <a:pt x="991" y="155"/>
                  </a:lnTo>
                  <a:lnTo>
                    <a:pt x="984" y="148"/>
                  </a:lnTo>
                  <a:lnTo>
                    <a:pt x="975" y="143"/>
                  </a:lnTo>
                  <a:lnTo>
                    <a:pt x="964" y="139"/>
                  </a:lnTo>
                  <a:lnTo>
                    <a:pt x="953" y="139"/>
                  </a:lnTo>
                  <a:lnTo>
                    <a:pt x="943" y="143"/>
                  </a:lnTo>
                  <a:lnTo>
                    <a:pt x="769" y="214"/>
                  </a:lnTo>
                  <a:lnTo>
                    <a:pt x="757" y="222"/>
                  </a:lnTo>
                  <a:lnTo>
                    <a:pt x="749" y="231"/>
                  </a:lnTo>
                  <a:lnTo>
                    <a:pt x="745" y="243"/>
                  </a:lnTo>
                  <a:lnTo>
                    <a:pt x="743" y="255"/>
                  </a:lnTo>
                  <a:lnTo>
                    <a:pt x="746" y="269"/>
                  </a:lnTo>
                  <a:lnTo>
                    <a:pt x="812" y="428"/>
                  </a:lnTo>
                  <a:lnTo>
                    <a:pt x="817" y="447"/>
                  </a:lnTo>
                  <a:lnTo>
                    <a:pt x="816" y="466"/>
                  </a:lnTo>
                  <a:lnTo>
                    <a:pt x="811" y="484"/>
                  </a:lnTo>
                  <a:lnTo>
                    <a:pt x="801" y="501"/>
                  </a:lnTo>
                  <a:lnTo>
                    <a:pt x="786" y="514"/>
                  </a:lnTo>
                  <a:lnTo>
                    <a:pt x="733" y="551"/>
                  </a:lnTo>
                  <a:lnTo>
                    <a:pt x="684" y="592"/>
                  </a:lnTo>
                  <a:lnTo>
                    <a:pt x="637" y="635"/>
                  </a:lnTo>
                  <a:lnTo>
                    <a:pt x="593" y="682"/>
                  </a:lnTo>
                  <a:lnTo>
                    <a:pt x="553" y="732"/>
                  </a:lnTo>
                  <a:lnTo>
                    <a:pt x="515" y="784"/>
                  </a:lnTo>
                  <a:lnTo>
                    <a:pt x="502" y="798"/>
                  </a:lnTo>
                  <a:lnTo>
                    <a:pt x="486" y="809"/>
                  </a:lnTo>
                  <a:lnTo>
                    <a:pt x="468" y="814"/>
                  </a:lnTo>
                  <a:lnTo>
                    <a:pt x="449" y="815"/>
                  </a:lnTo>
                  <a:lnTo>
                    <a:pt x="430" y="810"/>
                  </a:lnTo>
                  <a:lnTo>
                    <a:pt x="270" y="743"/>
                  </a:lnTo>
                  <a:lnTo>
                    <a:pt x="260" y="741"/>
                  </a:lnTo>
                  <a:lnTo>
                    <a:pt x="249" y="741"/>
                  </a:lnTo>
                  <a:lnTo>
                    <a:pt x="238" y="743"/>
                  </a:lnTo>
                  <a:lnTo>
                    <a:pt x="229" y="750"/>
                  </a:lnTo>
                  <a:lnTo>
                    <a:pt x="221" y="757"/>
                  </a:lnTo>
                  <a:lnTo>
                    <a:pt x="215" y="766"/>
                  </a:lnTo>
                  <a:lnTo>
                    <a:pt x="144" y="940"/>
                  </a:lnTo>
                  <a:lnTo>
                    <a:pt x="140" y="953"/>
                  </a:lnTo>
                  <a:lnTo>
                    <a:pt x="141" y="966"/>
                  </a:lnTo>
                  <a:lnTo>
                    <a:pt x="146" y="978"/>
                  </a:lnTo>
                  <a:lnTo>
                    <a:pt x="154" y="988"/>
                  </a:lnTo>
                  <a:lnTo>
                    <a:pt x="166" y="995"/>
                  </a:lnTo>
                  <a:lnTo>
                    <a:pt x="326" y="1061"/>
                  </a:lnTo>
                  <a:lnTo>
                    <a:pt x="342" y="1070"/>
                  </a:lnTo>
                  <a:lnTo>
                    <a:pt x="354" y="1083"/>
                  </a:lnTo>
                  <a:lnTo>
                    <a:pt x="364" y="1098"/>
                  </a:lnTo>
                  <a:lnTo>
                    <a:pt x="368" y="1116"/>
                  </a:lnTo>
                  <a:lnTo>
                    <a:pt x="369" y="1134"/>
                  </a:lnTo>
                  <a:lnTo>
                    <a:pt x="364" y="1152"/>
                  </a:lnTo>
                  <a:lnTo>
                    <a:pt x="354" y="1169"/>
                  </a:lnTo>
                  <a:lnTo>
                    <a:pt x="342" y="1182"/>
                  </a:lnTo>
                  <a:lnTo>
                    <a:pt x="326" y="1191"/>
                  </a:lnTo>
                  <a:lnTo>
                    <a:pt x="309" y="1195"/>
                  </a:lnTo>
                  <a:lnTo>
                    <a:pt x="290" y="1195"/>
                  </a:lnTo>
                  <a:lnTo>
                    <a:pt x="272" y="1191"/>
                  </a:lnTo>
                  <a:lnTo>
                    <a:pt x="113" y="1125"/>
                  </a:lnTo>
                  <a:lnTo>
                    <a:pt x="87" y="1111"/>
                  </a:lnTo>
                  <a:lnTo>
                    <a:pt x="62" y="1094"/>
                  </a:lnTo>
                  <a:lnTo>
                    <a:pt x="43" y="1074"/>
                  </a:lnTo>
                  <a:lnTo>
                    <a:pt x="27" y="1051"/>
                  </a:lnTo>
                  <a:lnTo>
                    <a:pt x="14" y="1027"/>
                  </a:lnTo>
                  <a:lnTo>
                    <a:pt x="5" y="999"/>
                  </a:lnTo>
                  <a:lnTo>
                    <a:pt x="0" y="972"/>
                  </a:lnTo>
                  <a:lnTo>
                    <a:pt x="0" y="944"/>
                  </a:lnTo>
                  <a:lnTo>
                    <a:pt x="4" y="915"/>
                  </a:lnTo>
                  <a:lnTo>
                    <a:pt x="14" y="887"/>
                  </a:lnTo>
                  <a:lnTo>
                    <a:pt x="87" y="713"/>
                  </a:lnTo>
                  <a:lnTo>
                    <a:pt x="99" y="687"/>
                  </a:lnTo>
                  <a:lnTo>
                    <a:pt x="116" y="664"/>
                  </a:lnTo>
                  <a:lnTo>
                    <a:pt x="136" y="644"/>
                  </a:lnTo>
                  <a:lnTo>
                    <a:pt x="159" y="627"/>
                  </a:lnTo>
                  <a:lnTo>
                    <a:pt x="185" y="615"/>
                  </a:lnTo>
                  <a:lnTo>
                    <a:pt x="212" y="605"/>
                  </a:lnTo>
                  <a:lnTo>
                    <a:pt x="241" y="601"/>
                  </a:lnTo>
                  <a:lnTo>
                    <a:pt x="269" y="601"/>
                  </a:lnTo>
                  <a:lnTo>
                    <a:pt x="296" y="605"/>
                  </a:lnTo>
                  <a:lnTo>
                    <a:pt x="324" y="615"/>
                  </a:lnTo>
                  <a:lnTo>
                    <a:pt x="433" y="659"/>
                  </a:lnTo>
                  <a:lnTo>
                    <a:pt x="473" y="608"/>
                  </a:lnTo>
                  <a:lnTo>
                    <a:pt x="516" y="560"/>
                  </a:lnTo>
                  <a:lnTo>
                    <a:pt x="561" y="514"/>
                  </a:lnTo>
                  <a:lnTo>
                    <a:pt x="610" y="470"/>
                  </a:lnTo>
                  <a:lnTo>
                    <a:pt x="660" y="430"/>
                  </a:lnTo>
                  <a:lnTo>
                    <a:pt x="616" y="323"/>
                  </a:lnTo>
                  <a:lnTo>
                    <a:pt x="607" y="294"/>
                  </a:lnTo>
                  <a:lnTo>
                    <a:pt x="602" y="266"/>
                  </a:lnTo>
                  <a:lnTo>
                    <a:pt x="603" y="237"/>
                  </a:lnTo>
                  <a:lnTo>
                    <a:pt x="608" y="210"/>
                  </a:lnTo>
                  <a:lnTo>
                    <a:pt x="616" y="184"/>
                  </a:lnTo>
                  <a:lnTo>
                    <a:pt x="629" y="158"/>
                  </a:lnTo>
                  <a:lnTo>
                    <a:pt x="646" y="136"/>
                  </a:lnTo>
                  <a:lnTo>
                    <a:pt x="666" y="115"/>
                  </a:lnTo>
                  <a:lnTo>
                    <a:pt x="689" y="98"/>
                  </a:lnTo>
                  <a:lnTo>
                    <a:pt x="715" y="85"/>
                  </a:lnTo>
                  <a:lnTo>
                    <a:pt x="889" y="13"/>
                  </a:lnTo>
                  <a:lnTo>
                    <a:pt x="917" y="4"/>
                  </a:lnTo>
                  <a:lnTo>
                    <a:pt x="944" y="0"/>
                  </a:lnTo>
                  <a:lnTo>
                    <a:pt x="972" y="0"/>
                  </a:lnTo>
                  <a:lnTo>
                    <a:pt x="1001" y="4"/>
                  </a:lnTo>
                  <a:lnTo>
                    <a:pt x="1028" y="13"/>
                  </a:lnTo>
                  <a:lnTo>
                    <a:pt x="1054" y="27"/>
                  </a:lnTo>
                  <a:lnTo>
                    <a:pt x="1077" y="43"/>
                  </a:lnTo>
                  <a:lnTo>
                    <a:pt x="1097" y="64"/>
                  </a:lnTo>
                  <a:lnTo>
                    <a:pt x="1114" y="87"/>
                  </a:lnTo>
                  <a:lnTo>
                    <a:pt x="1126" y="112"/>
                  </a:lnTo>
                  <a:lnTo>
                    <a:pt x="1172" y="219"/>
                  </a:lnTo>
                  <a:lnTo>
                    <a:pt x="1252" y="211"/>
                  </a:lnTo>
                  <a:lnTo>
                    <a:pt x="1333" y="208"/>
                  </a:lnTo>
                  <a:lnTo>
                    <a:pt x="1414" y="211"/>
                  </a:lnTo>
                  <a:lnTo>
                    <a:pt x="1494" y="219"/>
                  </a:lnTo>
                  <a:lnTo>
                    <a:pt x="1540" y="112"/>
                  </a:lnTo>
                  <a:lnTo>
                    <a:pt x="1552" y="86"/>
                  </a:lnTo>
                  <a:lnTo>
                    <a:pt x="1570" y="62"/>
                  </a:lnTo>
                  <a:lnTo>
                    <a:pt x="1590" y="42"/>
                  </a:lnTo>
                  <a:lnTo>
                    <a:pt x="1613" y="26"/>
                  </a:lnTo>
                  <a:lnTo>
                    <a:pt x="1638" y="13"/>
                  </a:lnTo>
                  <a:lnTo>
                    <a:pt x="1664" y="4"/>
                  </a:lnTo>
                  <a:lnTo>
                    <a:pt x="1692" y="0"/>
                  </a:lnTo>
                  <a:lnTo>
                    <a:pt x="172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243"/>
            <p:cNvSpPr/>
            <p:nvPr/>
          </p:nvSpPr>
          <p:spPr bwMode="auto">
            <a:xfrm>
              <a:off x="5662582" y="5387737"/>
              <a:ext cx="211131" cy="211131"/>
            </a:xfrm>
            <a:custGeom>
              <a:avLst/>
              <a:gdLst>
                <a:gd name="T0" fmla="*/ 573 w 1145"/>
                <a:gd name="T1" fmla="*/ 0 h 1143"/>
                <a:gd name="T2" fmla="*/ 694 w 1145"/>
                <a:gd name="T3" fmla="*/ 13 h 1143"/>
                <a:gd name="T4" fmla="*/ 807 w 1145"/>
                <a:gd name="T5" fmla="*/ 51 h 1143"/>
                <a:gd name="T6" fmla="*/ 908 w 1145"/>
                <a:gd name="T7" fmla="*/ 109 h 1143"/>
                <a:gd name="T8" fmla="*/ 995 w 1145"/>
                <a:gd name="T9" fmla="*/ 187 h 1143"/>
                <a:gd name="T10" fmla="*/ 1065 w 1145"/>
                <a:gd name="T11" fmla="*/ 280 h 1143"/>
                <a:gd name="T12" fmla="*/ 1114 w 1145"/>
                <a:gd name="T13" fmla="*/ 388 h 1143"/>
                <a:gd name="T14" fmla="*/ 1140 w 1145"/>
                <a:gd name="T15" fmla="*/ 505 h 1143"/>
                <a:gd name="T16" fmla="*/ 1142 w 1145"/>
                <a:gd name="T17" fmla="*/ 625 h 1143"/>
                <a:gd name="T18" fmla="*/ 1119 w 1145"/>
                <a:gd name="T19" fmla="*/ 737 h 1143"/>
                <a:gd name="T20" fmla="*/ 1077 w 1145"/>
                <a:gd name="T21" fmla="*/ 840 h 1143"/>
                <a:gd name="T22" fmla="*/ 1016 w 1145"/>
                <a:gd name="T23" fmla="*/ 932 h 1143"/>
                <a:gd name="T24" fmla="*/ 939 w 1145"/>
                <a:gd name="T25" fmla="*/ 1010 h 1143"/>
                <a:gd name="T26" fmla="*/ 848 w 1145"/>
                <a:gd name="T27" fmla="*/ 1072 h 1143"/>
                <a:gd name="T28" fmla="*/ 746 w 1145"/>
                <a:gd name="T29" fmla="*/ 1116 h 1143"/>
                <a:gd name="T30" fmla="*/ 634 w 1145"/>
                <a:gd name="T31" fmla="*/ 1139 h 1143"/>
                <a:gd name="T32" fmla="*/ 575 w 1145"/>
                <a:gd name="T33" fmla="*/ 1143 h 1143"/>
                <a:gd name="T34" fmla="*/ 540 w 1145"/>
                <a:gd name="T35" fmla="*/ 1133 h 1143"/>
                <a:gd name="T36" fmla="*/ 515 w 1145"/>
                <a:gd name="T37" fmla="*/ 1108 h 1143"/>
                <a:gd name="T38" fmla="*/ 506 w 1145"/>
                <a:gd name="T39" fmla="*/ 1073 h 1143"/>
                <a:gd name="T40" fmla="*/ 514 w 1145"/>
                <a:gd name="T41" fmla="*/ 1037 h 1143"/>
                <a:gd name="T42" fmla="*/ 539 w 1145"/>
                <a:gd name="T43" fmla="*/ 1012 h 1143"/>
                <a:gd name="T44" fmla="*/ 575 w 1145"/>
                <a:gd name="T45" fmla="*/ 1002 h 1143"/>
                <a:gd name="T46" fmla="*/ 673 w 1145"/>
                <a:gd name="T47" fmla="*/ 990 h 1143"/>
                <a:gd name="T48" fmla="*/ 764 w 1145"/>
                <a:gd name="T49" fmla="*/ 957 h 1143"/>
                <a:gd name="T50" fmla="*/ 844 w 1145"/>
                <a:gd name="T51" fmla="*/ 905 h 1143"/>
                <a:gd name="T52" fmla="*/ 910 w 1145"/>
                <a:gd name="T53" fmla="*/ 838 h 1143"/>
                <a:gd name="T54" fmla="*/ 960 w 1145"/>
                <a:gd name="T55" fmla="*/ 758 h 1143"/>
                <a:gd name="T56" fmla="*/ 992 w 1145"/>
                <a:gd name="T57" fmla="*/ 666 h 1143"/>
                <a:gd name="T58" fmla="*/ 1003 w 1145"/>
                <a:gd name="T59" fmla="*/ 568 h 1143"/>
                <a:gd name="T60" fmla="*/ 990 w 1145"/>
                <a:gd name="T61" fmla="*/ 463 h 1143"/>
                <a:gd name="T62" fmla="*/ 952 w 1145"/>
                <a:gd name="T63" fmla="*/ 367 h 1143"/>
                <a:gd name="T64" fmla="*/ 893 w 1145"/>
                <a:gd name="T65" fmla="*/ 284 h 1143"/>
                <a:gd name="T66" fmla="*/ 817 w 1145"/>
                <a:gd name="T67" fmla="*/ 216 h 1143"/>
                <a:gd name="T68" fmla="*/ 727 w 1145"/>
                <a:gd name="T69" fmla="*/ 169 h 1143"/>
                <a:gd name="T70" fmla="*/ 626 w 1145"/>
                <a:gd name="T71" fmla="*/ 143 h 1143"/>
                <a:gd name="T72" fmla="*/ 569 w 1145"/>
                <a:gd name="T73" fmla="*/ 139 h 1143"/>
                <a:gd name="T74" fmla="*/ 473 w 1145"/>
                <a:gd name="T75" fmla="*/ 151 h 1143"/>
                <a:gd name="T76" fmla="*/ 382 w 1145"/>
                <a:gd name="T77" fmla="*/ 184 h 1143"/>
                <a:gd name="T78" fmla="*/ 301 w 1145"/>
                <a:gd name="T79" fmla="*/ 235 h 1143"/>
                <a:gd name="T80" fmla="*/ 232 w 1145"/>
                <a:gd name="T81" fmla="*/ 305 h 1143"/>
                <a:gd name="T82" fmla="*/ 182 w 1145"/>
                <a:gd name="T83" fmla="*/ 387 h 1143"/>
                <a:gd name="T84" fmla="*/ 151 w 1145"/>
                <a:gd name="T85" fmla="*/ 478 h 1143"/>
                <a:gd name="T86" fmla="*/ 141 w 1145"/>
                <a:gd name="T87" fmla="*/ 575 h 1143"/>
                <a:gd name="T88" fmla="*/ 132 w 1145"/>
                <a:gd name="T89" fmla="*/ 610 h 1143"/>
                <a:gd name="T90" fmla="*/ 107 w 1145"/>
                <a:gd name="T91" fmla="*/ 636 h 1143"/>
                <a:gd name="T92" fmla="*/ 71 w 1145"/>
                <a:gd name="T93" fmla="*/ 645 h 1143"/>
                <a:gd name="T94" fmla="*/ 52 w 1145"/>
                <a:gd name="T95" fmla="*/ 643 h 1143"/>
                <a:gd name="T96" fmla="*/ 21 w 1145"/>
                <a:gd name="T97" fmla="*/ 625 h 1143"/>
                <a:gd name="T98" fmla="*/ 3 w 1145"/>
                <a:gd name="T99" fmla="*/ 593 h 1143"/>
                <a:gd name="T100" fmla="*/ 3 w 1145"/>
                <a:gd name="T101" fmla="*/ 519 h 1143"/>
                <a:gd name="T102" fmla="*/ 24 w 1145"/>
                <a:gd name="T103" fmla="*/ 409 h 1143"/>
                <a:gd name="T104" fmla="*/ 66 w 1145"/>
                <a:gd name="T105" fmla="*/ 306 h 1143"/>
                <a:gd name="T106" fmla="*/ 127 w 1145"/>
                <a:gd name="T107" fmla="*/ 213 h 1143"/>
                <a:gd name="T108" fmla="*/ 207 w 1145"/>
                <a:gd name="T109" fmla="*/ 132 h 1143"/>
                <a:gd name="T110" fmla="*/ 300 w 1145"/>
                <a:gd name="T111" fmla="*/ 69 h 1143"/>
                <a:gd name="T112" fmla="*/ 402 w 1145"/>
                <a:gd name="T113" fmla="*/ 25 h 1143"/>
                <a:gd name="T114" fmla="*/ 512 w 1145"/>
                <a:gd name="T115" fmla="*/ 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5" h="1143">
                  <a:moveTo>
                    <a:pt x="569" y="0"/>
                  </a:moveTo>
                  <a:lnTo>
                    <a:pt x="573" y="0"/>
                  </a:lnTo>
                  <a:lnTo>
                    <a:pt x="634" y="3"/>
                  </a:lnTo>
                  <a:lnTo>
                    <a:pt x="694" y="13"/>
                  </a:lnTo>
                  <a:lnTo>
                    <a:pt x="752" y="29"/>
                  </a:lnTo>
                  <a:lnTo>
                    <a:pt x="807" y="51"/>
                  </a:lnTo>
                  <a:lnTo>
                    <a:pt x="860" y="77"/>
                  </a:lnTo>
                  <a:lnTo>
                    <a:pt x="908" y="109"/>
                  </a:lnTo>
                  <a:lnTo>
                    <a:pt x="954" y="146"/>
                  </a:lnTo>
                  <a:lnTo>
                    <a:pt x="995" y="187"/>
                  </a:lnTo>
                  <a:lnTo>
                    <a:pt x="1033" y="232"/>
                  </a:lnTo>
                  <a:lnTo>
                    <a:pt x="1065" y="280"/>
                  </a:lnTo>
                  <a:lnTo>
                    <a:pt x="1092" y="332"/>
                  </a:lnTo>
                  <a:lnTo>
                    <a:pt x="1114" y="388"/>
                  </a:lnTo>
                  <a:lnTo>
                    <a:pt x="1130" y="445"/>
                  </a:lnTo>
                  <a:lnTo>
                    <a:pt x="1140" y="505"/>
                  </a:lnTo>
                  <a:lnTo>
                    <a:pt x="1145" y="567"/>
                  </a:lnTo>
                  <a:lnTo>
                    <a:pt x="1142" y="625"/>
                  </a:lnTo>
                  <a:lnTo>
                    <a:pt x="1133" y="682"/>
                  </a:lnTo>
                  <a:lnTo>
                    <a:pt x="1119" y="737"/>
                  </a:lnTo>
                  <a:lnTo>
                    <a:pt x="1101" y="790"/>
                  </a:lnTo>
                  <a:lnTo>
                    <a:pt x="1077" y="840"/>
                  </a:lnTo>
                  <a:lnTo>
                    <a:pt x="1049" y="888"/>
                  </a:lnTo>
                  <a:lnTo>
                    <a:pt x="1016" y="932"/>
                  </a:lnTo>
                  <a:lnTo>
                    <a:pt x="979" y="972"/>
                  </a:lnTo>
                  <a:lnTo>
                    <a:pt x="939" y="1010"/>
                  </a:lnTo>
                  <a:lnTo>
                    <a:pt x="896" y="1042"/>
                  </a:lnTo>
                  <a:lnTo>
                    <a:pt x="848" y="1072"/>
                  </a:lnTo>
                  <a:lnTo>
                    <a:pt x="799" y="1096"/>
                  </a:lnTo>
                  <a:lnTo>
                    <a:pt x="746" y="1116"/>
                  </a:lnTo>
                  <a:lnTo>
                    <a:pt x="691" y="1130"/>
                  </a:lnTo>
                  <a:lnTo>
                    <a:pt x="634" y="1139"/>
                  </a:lnTo>
                  <a:lnTo>
                    <a:pt x="576" y="1143"/>
                  </a:lnTo>
                  <a:lnTo>
                    <a:pt x="575" y="1143"/>
                  </a:lnTo>
                  <a:lnTo>
                    <a:pt x="557" y="1140"/>
                  </a:lnTo>
                  <a:lnTo>
                    <a:pt x="540" y="1133"/>
                  </a:lnTo>
                  <a:lnTo>
                    <a:pt x="526" y="1123"/>
                  </a:lnTo>
                  <a:lnTo>
                    <a:pt x="515" y="1108"/>
                  </a:lnTo>
                  <a:lnTo>
                    <a:pt x="508" y="1092"/>
                  </a:lnTo>
                  <a:lnTo>
                    <a:pt x="506" y="1073"/>
                  </a:lnTo>
                  <a:lnTo>
                    <a:pt x="508" y="1054"/>
                  </a:lnTo>
                  <a:lnTo>
                    <a:pt x="514" y="1037"/>
                  </a:lnTo>
                  <a:lnTo>
                    <a:pt x="525" y="1022"/>
                  </a:lnTo>
                  <a:lnTo>
                    <a:pt x="539" y="1012"/>
                  </a:lnTo>
                  <a:lnTo>
                    <a:pt x="556" y="1005"/>
                  </a:lnTo>
                  <a:lnTo>
                    <a:pt x="575" y="1002"/>
                  </a:lnTo>
                  <a:lnTo>
                    <a:pt x="625" y="999"/>
                  </a:lnTo>
                  <a:lnTo>
                    <a:pt x="673" y="990"/>
                  </a:lnTo>
                  <a:lnTo>
                    <a:pt x="720" y="976"/>
                  </a:lnTo>
                  <a:lnTo>
                    <a:pt x="764" y="957"/>
                  </a:lnTo>
                  <a:lnTo>
                    <a:pt x="805" y="933"/>
                  </a:lnTo>
                  <a:lnTo>
                    <a:pt x="844" y="905"/>
                  </a:lnTo>
                  <a:lnTo>
                    <a:pt x="879" y="873"/>
                  </a:lnTo>
                  <a:lnTo>
                    <a:pt x="910" y="838"/>
                  </a:lnTo>
                  <a:lnTo>
                    <a:pt x="937" y="799"/>
                  </a:lnTo>
                  <a:lnTo>
                    <a:pt x="960" y="758"/>
                  </a:lnTo>
                  <a:lnTo>
                    <a:pt x="979" y="714"/>
                  </a:lnTo>
                  <a:lnTo>
                    <a:pt x="992" y="666"/>
                  </a:lnTo>
                  <a:lnTo>
                    <a:pt x="1000" y="618"/>
                  </a:lnTo>
                  <a:lnTo>
                    <a:pt x="1003" y="568"/>
                  </a:lnTo>
                  <a:lnTo>
                    <a:pt x="999" y="514"/>
                  </a:lnTo>
                  <a:lnTo>
                    <a:pt x="990" y="463"/>
                  </a:lnTo>
                  <a:lnTo>
                    <a:pt x="973" y="413"/>
                  </a:lnTo>
                  <a:lnTo>
                    <a:pt x="952" y="367"/>
                  </a:lnTo>
                  <a:lnTo>
                    <a:pt x="924" y="324"/>
                  </a:lnTo>
                  <a:lnTo>
                    <a:pt x="893" y="284"/>
                  </a:lnTo>
                  <a:lnTo>
                    <a:pt x="857" y="248"/>
                  </a:lnTo>
                  <a:lnTo>
                    <a:pt x="817" y="216"/>
                  </a:lnTo>
                  <a:lnTo>
                    <a:pt x="773" y="190"/>
                  </a:lnTo>
                  <a:lnTo>
                    <a:pt x="727" y="169"/>
                  </a:lnTo>
                  <a:lnTo>
                    <a:pt x="678" y="153"/>
                  </a:lnTo>
                  <a:lnTo>
                    <a:pt x="626" y="143"/>
                  </a:lnTo>
                  <a:lnTo>
                    <a:pt x="572" y="139"/>
                  </a:lnTo>
                  <a:lnTo>
                    <a:pt x="569" y="139"/>
                  </a:lnTo>
                  <a:lnTo>
                    <a:pt x="520" y="142"/>
                  </a:lnTo>
                  <a:lnTo>
                    <a:pt x="473" y="151"/>
                  </a:lnTo>
                  <a:lnTo>
                    <a:pt x="427" y="165"/>
                  </a:lnTo>
                  <a:lnTo>
                    <a:pt x="382" y="184"/>
                  </a:lnTo>
                  <a:lnTo>
                    <a:pt x="341" y="207"/>
                  </a:lnTo>
                  <a:lnTo>
                    <a:pt x="301" y="235"/>
                  </a:lnTo>
                  <a:lnTo>
                    <a:pt x="265" y="268"/>
                  </a:lnTo>
                  <a:lnTo>
                    <a:pt x="232" y="305"/>
                  </a:lnTo>
                  <a:lnTo>
                    <a:pt x="205" y="345"/>
                  </a:lnTo>
                  <a:lnTo>
                    <a:pt x="182" y="387"/>
                  </a:lnTo>
                  <a:lnTo>
                    <a:pt x="164" y="431"/>
                  </a:lnTo>
                  <a:lnTo>
                    <a:pt x="151" y="478"/>
                  </a:lnTo>
                  <a:lnTo>
                    <a:pt x="143" y="525"/>
                  </a:lnTo>
                  <a:lnTo>
                    <a:pt x="141" y="575"/>
                  </a:lnTo>
                  <a:lnTo>
                    <a:pt x="139" y="592"/>
                  </a:lnTo>
                  <a:lnTo>
                    <a:pt x="132" y="610"/>
                  </a:lnTo>
                  <a:lnTo>
                    <a:pt x="121" y="624"/>
                  </a:lnTo>
                  <a:lnTo>
                    <a:pt x="107" y="636"/>
                  </a:lnTo>
                  <a:lnTo>
                    <a:pt x="90" y="643"/>
                  </a:lnTo>
                  <a:lnTo>
                    <a:pt x="71" y="645"/>
                  </a:lnTo>
                  <a:lnTo>
                    <a:pt x="70" y="645"/>
                  </a:lnTo>
                  <a:lnTo>
                    <a:pt x="52" y="643"/>
                  </a:lnTo>
                  <a:lnTo>
                    <a:pt x="35" y="636"/>
                  </a:lnTo>
                  <a:lnTo>
                    <a:pt x="21" y="625"/>
                  </a:lnTo>
                  <a:lnTo>
                    <a:pt x="10" y="610"/>
                  </a:lnTo>
                  <a:lnTo>
                    <a:pt x="3" y="593"/>
                  </a:lnTo>
                  <a:lnTo>
                    <a:pt x="0" y="576"/>
                  </a:lnTo>
                  <a:lnTo>
                    <a:pt x="3" y="519"/>
                  </a:lnTo>
                  <a:lnTo>
                    <a:pt x="11" y="463"/>
                  </a:lnTo>
                  <a:lnTo>
                    <a:pt x="24" y="409"/>
                  </a:lnTo>
                  <a:lnTo>
                    <a:pt x="42" y="356"/>
                  </a:lnTo>
                  <a:lnTo>
                    <a:pt x="66" y="306"/>
                  </a:lnTo>
                  <a:lnTo>
                    <a:pt x="94" y="258"/>
                  </a:lnTo>
                  <a:lnTo>
                    <a:pt x="127" y="213"/>
                  </a:lnTo>
                  <a:lnTo>
                    <a:pt x="165" y="170"/>
                  </a:lnTo>
                  <a:lnTo>
                    <a:pt x="207" y="132"/>
                  </a:lnTo>
                  <a:lnTo>
                    <a:pt x="251" y="98"/>
                  </a:lnTo>
                  <a:lnTo>
                    <a:pt x="300" y="69"/>
                  </a:lnTo>
                  <a:lnTo>
                    <a:pt x="350" y="44"/>
                  </a:lnTo>
                  <a:lnTo>
                    <a:pt x="402" y="25"/>
                  </a:lnTo>
                  <a:lnTo>
                    <a:pt x="456" y="12"/>
                  </a:lnTo>
                  <a:lnTo>
                    <a:pt x="512" y="3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244"/>
            <p:cNvSpPr>
              <a:spLocks noEditPoints="1"/>
            </p:cNvSpPr>
            <p:nvPr/>
          </p:nvSpPr>
          <p:spPr bwMode="auto">
            <a:xfrm>
              <a:off x="5369961" y="5502563"/>
              <a:ext cx="381518" cy="381518"/>
            </a:xfrm>
            <a:custGeom>
              <a:avLst/>
              <a:gdLst>
                <a:gd name="T0" fmla="*/ 950 w 2058"/>
                <a:gd name="T1" fmla="*/ 279 h 2058"/>
                <a:gd name="T2" fmla="*/ 789 w 2058"/>
                <a:gd name="T3" fmla="*/ 378 h 2058"/>
                <a:gd name="T4" fmla="*/ 571 w 2058"/>
                <a:gd name="T5" fmla="*/ 455 h 2058"/>
                <a:gd name="T6" fmla="*/ 453 w 2058"/>
                <a:gd name="T7" fmla="*/ 350 h 2058"/>
                <a:gd name="T8" fmla="*/ 353 w 2058"/>
                <a:gd name="T9" fmla="*/ 465 h 2058"/>
                <a:gd name="T10" fmla="*/ 422 w 2058"/>
                <a:gd name="T11" fmla="*/ 688 h 2058"/>
                <a:gd name="T12" fmla="*/ 315 w 2058"/>
                <a:gd name="T13" fmla="*/ 938 h 2058"/>
                <a:gd name="T14" fmla="*/ 142 w 2058"/>
                <a:gd name="T15" fmla="*/ 957 h 2058"/>
                <a:gd name="T16" fmla="*/ 153 w 2058"/>
                <a:gd name="T17" fmla="*/ 1109 h 2058"/>
                <a:gd name="T18" fmla="*/ 360 w 2058"/>
                <a:gd name="T19" fmla="*/ 1219 h 2058"/>
                <a:gd name="T20" fmla="*/ 461 w 2058"/>
                <a:gd name="T21" fmla="*/ 1470 h 2058"/>
                <a:gd name="T22" fmla="*/ 351 w 2058"/>
                <a:gd name="T23" fmla="*/ 1605 h 2058"/>
                <a:gd name="T24" fmla="*/ 463 w 2058"/>
                <a:gd name="T25" fmla="*/ 1708 h 2058"/>
                <a:gd name="T26" fmla="*/ 643 w 2058"/>
                <a:gd name="T27" fmla="*/ 1607 h 2058"/>
                <a:gd name="T28" fmla="*/ 928 w 2058"/>
                <a:gd name="T29" fmla="*/ 1730 h 2058"/>
                <a:gd name="T30" fmla="*/ 954 w 2058"/>
                <a:gd name="T31" fmla="*/ 1916 h 2058"/>
                <a:gd name="T32" fmla="*/ 1109 w 2058"/>
                <a:gd name="T33" fmla="*/ 1911 h 2058"/>
                <a:gd name="T34" fmla="*/ 1167 w 2058"/>
                <a:gd name="T35" fmla="*/ 1713 h 2058"/>
                <a:gd name="T36" fmla="*/ 1453 w 2058"/>
                <a:gd name="T37" fmla="*/ 1597 h 2058"/>
                <a:gd name="T38" fmla="*/ 1602 w 2058"/>
                <a:gd name="T39" fmla="*/ 1710 h 2058"/>
                <a:gd name="T40" fmla="*/ 1710 w 2058"/>
                <a:gd name="T41" fmla="*/ 1602 h 2058"/>
                <a:gd name="T42" fmla="*/ 1598 w 2058"/>
                <a:gd name="T43" fmla="*/ 1454 h 2058"/>
                <a:gd name="T44" fmla="*/ 1713 w 2058"/>
                <a:gd name="T45" fmla="*/ 1167 h 2058"/>
                <a:gd name="T46" fmla="*/ 1911 w 2058"/>
                <a:gd name="T47" fmla="*/ 1110 h 2058"/>
                <a:gd name="T48" fmla="*/ 1917 w 2058"/>
                <a:gd name="T49" fmla="*/ 955 h 2058"/>
                <a:gd name="T50" fmla="*/ 1731 w 2058"/>
                <a:gd name="T51" fmla="*/ 928 h 2058"/>
                <a:gd name="T52" fmla="*/ 1609 w 2058"/>
                <a:gd name="T53" fmla="*/ 644 h 2058"/>
                <a:gd name="T54" fmla="*/ 1708 w 2058"/>
                <a:gd name="T55" fmla="*/ 464 h 2058"/>
                <a:gd name="T56" fmla="*/ 1607 w 2058"/>
                <a:gd name="T57" fmla="*/ 352 h 2058"/>
                <a:gd name="T58" fmla="*/ 1490 w 2058"/>
                <a:gd name="T59" fmla="*/ 455 h 2058"/>
                <a:gd name="T60" fmla="*/ 1272 w 2058"/>
                <a:gd name="T61" fmla="*/ 378 h 2058"/>
                <a:gd name="T62" fmla="*/ 1110 w 2058"/>
                <a:gd name="T63" fmla="*/ 279 h 2058"/>
                <a:gd name="T64" fmla="*/ 962 w 2058"/>
                <a:gd name="T65" fmla="*/ 141 h 2058"/>
                <a:gd name="T66" fmla="*/ 1224 w 2058"/>
                <a:gd name="T67" fmla="*/ 67 h 2058"/>
                <a:gd name="T68" fmla="*/ 1398 w 2058"/>
                <a:gd name="T69" fmla="*/ 279 h 2058"/>
                <a:gd name="T70" fmla="*/ 1602 w 2058"/>
                <a:gd name="T71" fmla="*/ 209 h 2058"/>
                <a:gd name="T72" fmla="*/ 1834 w 2058"/>
                <a:gd name="T73" fmla="*/ 388 h 2058"/>
                <a:gd name="T74" fmla="*/ 1805 w 2058"/>
                <a:gd name="T75" fmla="*/ 564 h 2058"/>
                <a:gd name="T76" fmla="*/ 1937 w 2058"/>
                <a:gd name="T77" fmla="*/ 812 h 2058"/>
                <a:gd name="T78" fmla="*/ 2058 w 2058"/>
                <a:gd name="T79" fmla="*/ 960 h 2058"/>
                <a:gd name="T80" fmla="*/ 1966 w 2058"/>
                <a:gd name="T81" fmla="*/ 1238 h 2058"/>
                <a:gd name="T82" fmla="*/ 1756 w 2058"/>
                <a:gd name="T83" fmla="*/ 1444 h 2058"/>
                <a:gd name="T84" fmla="*/ 1848 w 2058"/>
                <a:gd name="T85" fmla="*/ 1631 h 2058"/>
                <a:gd name="T86" fmla="*/ 1648 w 2058"/>
                <a:gd name="T87" fmla="*/ 1841 h 2058"/>
                <a:gd name="T88" fmla="*/ 1445 w 2058"/>
                <a:gd name="T89" fmla="*/ 1755 h 2058"/>
                <a:gd name="T90" fmla="*/ 1238 w 2058"/>
                <a:gd name="T91" fmla="*/ 1965 h 2058"/>
                <a:gd name="T92" fmla="*/ 961 w 2058"/>
                <a:gd name="T93" fmla="*/ 2058 h 2058"/>
                <a:gd name="T94" fmla="*/ 812 w 2058"/>
                <a:gd name="T95" fmla="*/ 1936 h 2058"/>
                <a:gd name="T96" fmla="*/ 564 w 2058"/>
                <a:gd name="T97" fmla="*/ 1805 h 2058"/>
                <a:gd name="T98" fmla="*/ 400 w 2058"/>
                <a:gd name="T99" fmla="*/ 1837 h 2058"/>
                <a:gd name="T100" fmla="*/ 210 w 2058"/>
                <a:gd name="T101" fmla="*/ 1614 h 2058"/>
                <a:gd name="T102" fmla="*/ 278 w 2058"/>
                <a:gd name="T103" fmla="*/ 1397 h 2058"/>
                <a:gd name="T104" fmla="*/ 67 w 2058"/>
                <a:gd name="T105" fmla="*/ 1223 h 2058"/>
                <a:gd name="T106" fmla="*/ 3 w 2058"/>
                <a:gd name="T107" fmla="*/ 930 h 2058"/>
                <a:gd name="T108" fmla="*/ 152 w 2058"/>
                <a:gd name="T109" fmla="*/ 809 h 2058"/>
                <a:gd name="T110" fmla="*/ 236 w 2058"/>
                <a:gd name="T111" fmla="*/ 543 h 2058"/>
                <a:gd name="T112" fmla="*/ 236 w 2058"/>
                <a:gd name="T113" fmla="*/ 371 h 2058"/>
                <a:gd name="T114" fmla="*/ 458 w 2058"/>
                <a:gd name="T115" fmla="*/ 209 h 2058"/>
                <a:gd name="T116" fmla="*/ 709 w 2058"/>
                <a:gd name="T117" fmla="*/ 256 h 2058"/>
                <a:gd name="T118" fmla="*/ 853 w 2058"/>
                <a:gd name="T119" fmla="*/ 45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58" h="2058">
                  <a:moveTo>
                    <a:pt x="962" y="141"/>
                  </a:moveTo>
                  <a:lnTo>
                    <a:pt x="958" y="143"/>
                  </a:lnTo>
                  <a:lnTo>
                    <a:pt x="954" y="145"/>
                  </a:lnTo>
                  <a:lnTo>
                    <a:pt x="952" y="147"/>
                  </a:lnTo>
                  <a:lnTo>
                    <a:pt x="951" y="150"/>
                  </a:lnTo>
                  <a:lnTo>
                    <a:pt x="950" y="153"/>
                  </a:lnTo>
                  <a:lnTo>
                    <a:pt x="950" y="279"/>
                  </a:lnTo>
                  <a:lnTo>
                    <a:pt x="947" y="299"/>
                  </a:lnTo>
                  <a:lnTo>
                    <a:pt x="940" y="315"/>
                  </a:lnTo>
                  <a:lnTo>
                    <a:pt x="928" y="330"/>
                  </a:lnTo>
                  <a:lnTo>
                    <a:pt x="912" y="342"/>
                  </a:lnTo>
                  <a:lnTo>
                    <a:pt x="893" y="348"/>
                  </a:lnTo>
                  <a:lnTo>
                    <a:pt x="840" y="361"/>
                  </a:lnTo>
                  <a:lnTo>
                    <a:pt x="789" y="378"/>
                  </a:lnTo>
                  <a:lnTo>
                    <a:pt x="738" y="398"/>
                  </a:lnTo>
                  <a:lnTo>
                    <a:pt x="690" y="423"/>
                  </a:lnTo>
                  <a:lnTo>
                    <a:pt x="643" y="451"/>
                  </a:lnTo>
                  <a:lnTo>
                    <a:pt x="625" y="460"/>
                  </a:lnTo>
                  <a:lnTo>
                    <a:pt x="607" y="464"/>
                  </a:lnTo>
                  <a:lnTo>
                    <a:pt x="588" y="462"/>
                  </a:lnTo>
                  <a:lnTo>
                    <a:pt x="571" y="455"/>
                  </a:lnTo>
                  <a:lnTo>
                    <a:pt x="555" y="443"/>
                  </a:lnTo>
                  <a:lnTo>
                    <a:pt x="466" y="352"/>
                  </a:lnTo>
                  <a:lnTo>
                    <a:pt x="463" y="350"/>
                  </a:lnTo>
                  <a:lnTo>
                    <a:pt x="461" y="349"/>
                  </a:lnTo>
                  <a:lnTo>
                    <a:pt x="458" y="349"/>
                  </a:lnTo>
                  <a:lnTo>
                    <a:pt x="456" y="349"/>
                  </a:lnTo>
                  <a:lnTo>
                    <a:pt x="453" y="350"/>
                  </a:lnTo>
                  <a:lnTo>
                    <a:pt x="450" y="352"/>
                  </a:lnTo>
                  <a:lnTo>
                    <a:pt x="353" y="449"/>
                  </a:lnTo>
                  <a:lnTo>
                    <a:pt x="351" y="452"/>
                  </a:lnTo>
                  <a:lnTo>
                    <a:pt x="350" y="456"/>
                  </a:lnTo>
                  <a:lnTo>
                    <a:pt x="350" y="459"/>
                  </a:lnTo>
                  <a:lnTo>
                    <a:pt x="351" y="462"/>
                  </a:lnTo>
                  <a:lnTo>
                    <a:pt x="353" y="465"/>
                  </a:lnTo>
                  <a:lnTo>
                    <a:pt x="443" y="554"/>
                  </a:lnTo>
                  <a:lnTo>
                    <a:pt x="455" y="569"/>
                  </a:lnTo>
                  <a:lnTo>
                    <a:pt x="461" y="587"/>
                  </a:lnTo>
                  <a:lnTo>
                    <a:pt x="463" y="606"/>
                  </a:lnTo>
                  <a:lnTo>
                    <a:pt x="460" y="625"/>
                  </a:lnTo>
                  <a:lnTo>
                    <a:pt x="451" y="642"/>
                  </a:lnTo>
                  <a:lnTo>
                    <a:pt x="422" y="688"/>
                  </a:lnTo>
                  <a:lnTo>
                    <a:pt x="398" y="737"/>
                  </a:lnTo>
                  <a:lnTo>
                    <a:pt x="376" y="788"/>
                  </a:lnTo>
                  <a:lnTo>
                    <a:pt x="360" y="839"/>
                  </a:lnTo>
                  <a:lnTo>
                    <a:pt x="347" y="892"/>
                  </a:lnTo>
                  <a:lnTo>
                    <a:pt x="341" y="911"/>
                  </a:lnTo>
                  <a:lnTo>
                    <a:pt x="330" y="927"/>
                  </a:lnTo>
                  <a:lnTo>
                    <a:pt x="315" y="938"/>
                  </a:lnTo>
                  <a:lnTo>
                    <a:pt x="297" y="947"/>
                  </a:lnTo>
                  <a:lnTo>
                    <a:pt x="278" y="949"/>
                  </a:lnTo>
                  <a:lnTo>
                    <a:pt x="153" y="949"/>
                  </a:lnTo>
                  <a:lnTo>
                    <a:pt x="149" y="950"/>
                  </a:lnTo>
                  <a:lnTo>
                    <a:pt x="146" y="951"/>
                  </a:lnTo>
                  <a:lnTo>
                    <a:pt x="143" y="954"/>
                  </a:lnTo>
                  <a:lnTo>
                    <a:pt x="142" y="957"/>
                  </a:lnTo>
                  <a:lnTo>
                    <a:pt x="141" y="960"/>
                  </a:lnTo>
                  <a:lnTo>
                    <a:pt x="141" y="1097"/>
                  </a:lnTo>
                  <a:lnTo>
                    <a:pt x="142" y="1101"/>
                  </a:lnTo>
                  <a:lnTo>
                    <a:pt x="143" y="1104"/>
                  </a:lnTo>
                  <a:lnTo>
                    <a:pt x="146" y="1107"/>
                  </a:lnTo>
                  <a:lnTo>
                    <a:pt x="149" y="1108"/>
                  </a:lnTo>
                  <a:lnTo>
                    <a:pt x="153" y="1109"/>
                  </a:lnTo>
                  <a:lnTo>
                    <a:pt x="278" y="1109"/>
                  </a:lnTo>
                  <a:lnTo>
                    <a:pt x="297" y="1111"/>
                  </a:lnTo>
                  <a:lnTo>
                    <a:pt x="315" y="1120"/>
                  </a:lnTo>
                  <a:lnTo>
                    <a:pt x="330" y="1131"/>
                  </a:lnTo>
                  <a:lnTo>
                    <a:pt x="341" y="1147"/>
                  </a:lnTo>
                  <a:lnTo>
                    <a:pt x="347" y="1166"/>
                  </a:lnTo>
                  <a:lnTo>
                    <a:pt x="360" y="1219"/>
                  </a:lnTo>
                  <a:lnTo>
                    <a:pt x="376" y="1270"/>
                  </a:lnTo>
                  <a:lnTo>
                    <a:pt x="398" y="1321"/>
                  </a:lnTo>
                  <a:lnTo>
                    <a:pt x="422" y="1368"/>
                  </a:lnTo>
                  <a:lnTo>
                    <a:pt x="451" y="1416"/>
                  </a:lnTo>
                  <a:lnTo>
                    <a:pt x="460" y="1433"/>
                  </a:lnTo>
                  <a:lnTo>
                    <a:pt x="463" y="1452"/>
                  </a:lnTo>
                  <a:lnTo>
                    <a:pt x="461" y="1470"/>
                  </a:lnTo>
                  <a:lnTo>
                    <a:pt x="455" y="1488"/>
                  </a:lnTo>
                  <a:lnTo>
                    <a:pt x="443" y="1504"/>
                  </a:lnTo>
                  <a:lnTo>
                    <a:pt x="353" y="1593"/>
                  </a:lnTo>
                  <a:lnTo>
                    <a:pt x="351" y="1596"/>
                  </a:lnTo>
                  <a:lnTo>
                    <a:pt x="350" y="1599"/>
                  </a:lnTo>
                  <a:lnTo>
                    <a:pt x="350" y="1602"/>
                  </a:lnTo>
                  <a:lnTo>
                    <a:pt x="351" y="1605"/>
                  </a:lnTo>
                  <a:lnTo>
                    <a:pt x="353" y="1609"/>
                  </a:lnTo>
                  <a:lnTo>
                    <a:pt x="450" y="1704"/>
                  </a:lnTo>
                  <a:lnTo>
                    <a:pt x="453" y="1708"/>
                  </a:lnTo>
                  <a:lnTo>
                    <a:pt x="456" y="1709"/>
                  </a:lnTo>
                  <a:lnTo>
                    <a:pt x="458" y="1709"/>
                  </a:lnTo>
                  <a:lnTo>
                    <a:pt x="461" y="1709"/>
                  </a:lnTo>
                  <a:lnTo>
                    <a:pt x="463" y="1708"/>
                  </a:lnTo>
                  <a:lnTo>
                    <a:pt x="466" y="1704"/>
                  </a:lnTo>
                  <a:lnTo>
                    <a:pt x="555" y="1616"/>
                  </a:lnTo>
                  <a:lnTo>
                    <a:pt x="569" y="1605"/>
                  </a:lnTo>
                  <a:lnTo>
                    <a:pt x="586" y="1598"/>
                  </a:lnTo>
                  <a:lnTo>
                    <a:pt x="604" y="1596"/>
                  </a:lnTo>
                  <a:lnTo>
                    <a:pt x="624" y="1599"/>
                  </a:lnTo>
                  <a:lnTo>
                    <a:pt x="643" y="1607"/>
                  </a:lnTo>
                  <a:lnTo>
                    <a:pt x="690" y="1636"/>
                  </a:lnTo>
                  <a:lnTo>
                    <a:pt x="738" y="1661"/>
                  </a:lnTo>
                  <a:lnTo>
                    <a:pt x="789" y="1682"/>
                  </a:lnTo>
                  <a:lnTo>
                    <a:pt x="840" y="1699"/>
                  </a:lnTo>
                  <a:lnTo>
                    <a:pt x="893" y="1713"/>
                  </a:lnTo>
                  <a:lnTo>
                    <a:pt x="912" y="1719"/>
                  </a:lnTo>
                  <a:lnTo>
                    <a:pt x="928" y="1730"/>
                  </a:lnTo>
                  <a:lnTo>
                    <a:pt x="940" y="1745"/>
                  </a:lnTo>
                  <a:lnTo>
                    <a:pt x="948" y="1762"/>
                  </a:lnTo>
                  <a:lnTo>
                    <a:pt x="950" y="1781"/>
                  </a:lnTo>
                  <a:lnTo>
                    <a:pt x="950" y="1907"/>
                  </a:lnTo>
                  <a:lnTo>
                    <a:pt x="951" y="1911"/>
                  </a:lnTo>
                  <a:lnTo>
                    <a:pt x="952" y="1914"/>
                  </a:lnTo>
                  <a:lnTo>
                    <a:pt x="954" y="1916"/>
                  </a:lnTo>
                  <a:lnTo>
                    <a:pt x="958" y="1918"/>
                  </a:lnTo>
                  <a:lnTo>
                    <a:pt x="962" y="1918"/>
                  </a:lnTo>
                  <a:lnTo>
                    <a:pt x="1099" y="1918"/>
                  </a:lnTo>
                  <a:lnTo>
                    <a:pt x="1102" y="1918"/>
                  </a:lnTo>
                  <a:lnTo>
                    <a:pt x="1105" y="1916"/>
                  </a:lnTo>
                  <a:lnTo>
                    <a:pt x="1108" y="1914"/>
                  </a:lnTo>
                  <a:lnTo>
                    <a:pt x="1109" y="1911"/>
                  </a:lnTo>
                  <a:lnTo>
                    <a:pt x="1110" y="1907"/>
                  </a:lnTo>
                  <a:lnTo>
                    <a:pt x="1110" y="1781"/>
                  </a:lnTo>
                  <a:lnTo>
                    <a:pt x="1113" y="1762"/>
                  </a:lnTo>
                  <a:lnTo>
                    <a:pt x="1121" y="1745"/>
                  </a:lnTo>
                  <a:lnTo>
                    <a:pt x="1133" y="1730"/>
                  </a:lnTo>
                  <a:lnTo>
                    <a:pt x="1148" y="1719"/>
                  </a:lnTo>
                  <a:lnTo>
                    <a:pt x="1167" y="1713"/>
                  </a:lnTo>
                  <a:lnTo>
                    <a:pt x="1220" y="1700"/>
                  </a:lnTo>
                  <a:lnTo>
                    <a:pt x="1272" y="1683"/>
                  </a:lnTo>
                  <a:lnTo>
                    <a:pt x="1321" y="1662"/>
                  </a:lnTo>
                  <a:lnTo>
                    <a:pt x="1370" y="1638"/>
                  </a:lnTo>
                  <a:lnTo>
                    <a:pt x="1417" y="1610"/>
                  </a:lnTo>
                  <a:lnTo>
                    <a:pt x="1434" y="1600"/>
                  </a:lnTo>
                  <a:lnTo>
                    <a:pt x="1453" y="1597"/>
                  </a:lnTo>
                  <a:lnTo>
                    <a:pt x="1472" y="1599"/>
                  </a:lnTo>
                  <a:lnTo>
                    <a:pt x="1490" y="1605"/>
                  </a:lnTo>
                  <a:lnTo>
                    <a:pt x="1506" y="1618"/>
                  </a:lnTo>
                  <a:lnTo>
                    <a:pt x="1594" y="1707"/>
                  </a:lnTo>
                  <a:lnTo>
                    <a:pt x="1598" y="1709"/>
                  </a:lnTo>
                  <a:lnTo>
                    <a:pt x="1600" y="1710"/>
                  </a:lnTo>
                  <a:lnTo>
                    <a:pt x="1602" y="1710"/>
                  </a:lnTo>
                  <a:lnTo>
                    <a:pt x="1605" y="1710"/>
                  </a:lnTo>
                  <a:lnTo>
                    <a:pt x="1607" y="1709"/>
                  </a:lnTo>
                  <a:lnTo>
                    <a:pt x="1610" y="1707"/>
                  </a:lnTo>
                  <a:lnTo>
                    <a:pt x="1706" y="1610"/>
                  </a:lnTo>
                  <a:lnTo>
                    <a:pt x="1708" y="1607"/>
                  </a:lnTo>
                  <a:lnTo>
                    <a:pt x="1709" y="1604"/>
                  </a:lnTo>
                  <a:lnTo>
                    <a:pt x="1710" y="1602"/>
                  </a:lnTo>
                  <a:lnTo>
                    <a:pt x="1709" y="1600"/>
                  </a:lnTo>
                  <a:lnTo>
                    <a:pt x="1708" y="1597"/>
                  </a:lnTo>
                  <a:lnTo>
                    <a:pt x="1706" y="1594"/>
                  </a:lnTo>
                  <a:lnTo>
                    <a:pt x="1618" y="1505"/>
                  </a:lnTo>
                  <a:lnTo>
                    <a:pt x="1606" y="1489"/>
                  </a:lnTo>
                  <a:lnTo>
                    <a:pt x="1600" y="1473"/>
                  </a:lnTo>
                  <a:lnTo>
                    <a:pt x="1598" y="1454"/>
                  </a:lnTo>
                  <a:lnTo>
                    <a:pt x="1601" y="1435"/>
                  </a:lnTo>
                  <a:lnTo>
                    <a:pt x="1609" y="1417"/>
                  </a:lnTo>
                  <a:lnTo>
                    <a:pt x="1638" y="1370"/>
                  </a:lnTo>
                  <a:lnTo>
                    <a:pt x="1663" y="1322"/>
                  </a:lnTo>
                  <a:lnTo>
                    <a:pt x="1683" y="1271"/>
                  </a:lnTo>
                  <a:lnTo>
                    <a:pt x="1700" y="1220"/>
                  </a:lnTo>
                  <a:lnTo>
                    <a:pt x="1713" y="1167"/>
                  </a:lnTo>
                  <a:lnTo>
                    <a:pt x="1719" y="1148"/>
                  </a:lnTo>
                  <a:lnTo>
                    <a:pt x="1731" y="1132"/>
                  </a:lnTo>
                  <a:lnTo>
                    <a:pt x="1745" y="1121"/>
                  </a:lnTo>
                  <a:lnTo>
                    <a:pt x="1762" y="1113"/>
                  </a:lnTo>
                  <a:lnTo>
                    <a:pt x="1782" y="1110"/>
                  </a:lnTo>
                  <a:lnTo>
                    <a:pt x="1908" y="1110"/>
                  </a:lnTo>
                  <a:lnTo>
                    <a:pt x="1911" y="1110"/>
                  </a:lnTo>
                  <a:lnTo>
                    <a:pt x="1914" y="1108"/>
                  </a:lnTo>
                  <a:lnTo>
                    <a:pt x="1917" y="1106"/>
                  </a:lnTo>
                  <a:lnTo>
                    <a:pt x="1918" y="1103"/>
                  </a:lnTo>
                  <a:lnTo>
                    <a:pt x="1919" y="1098"/>
                  </a:lnTo>
                  <a:lnTo>
                    <a:pt x="1919" y="961"/>
                  </a:lnTo>
                  <a:lnTo>
                    <a:pt x="1918" y="958"/>
                  </a:lnTo>
                  <a:lnTo>
                    <a:pt x="1917" y="955"/>
                  </a:lnTo>
                  <a:lnTo>
                    <a:pt x="1914" y="953"/>
                  </a:lnTo>
                  <a:lnTo>
                    <a:pt x="1911" y="951"/>
                  </a:lnTo>
                  <a:lnTo>
                    <a:pt x="1908" y="951"/>
                  </a:lnTo>
                  <a:lnTo>
                    <a:pt x="1782" y="951"/>
                  </a:lnTo>
                  <a:lnTo>
                    <a:pt x="1762" y="948"/>
                  </a:lnTo>
                  <a:lnTo>
                    <a:pt x="1745" y="940"/>
                  </a:lnTo>
                  <a:lnTo>
                    <a:pt x="1731" y="928"/>
                  </a:lnTo>
                  <a:lnTo>
                    <a:pt x="1719" y="912"/>
                  </a:lnTo>
                  <a:lnTo>
                    <a:pt x="1713" y="894"/>
                  </a:lnTo>
                  <a:lnTo>
                    <a:pt x="1700" y="840"/>
                  </a:lnTo>
                  <a:lnTo>
                    <a:pt x="1683" y="789"/>
                  </a:lnTo>
                  <a:lnTo>
                    <a:pt x="1663" y="739"/>
                  </a:lnTo>
                  <a:lnTo>
                    <a:pt x="1638" y="691"/>
                  </a:lnTo>
                  <a:lnTo>
                    <a:pt x="1609" y="644"/>
                  </a:lnTo>
                  <a:lnTo>
                    <a:pt x="1601" y="626"/>
                  </a:lnTo>
                  <a:lnTo>
                    <a:pt x="1598" y="607"/>
                  </a:lnTo>
                  <a:lnTo>
                    <a:pt x="1599" y="588"/>
                  </a:lnTo>
                  <a:lnTo>
                    <a:pt x="1606" y="570"/>
                  </a:lnTo>
                  <a:lnTo>
                    <a:pt x="1618" y="555"/>
                  </a:lnTo>
                  <a:lnTo>
                    <a:pt x="1706" y="466"/>
                  </a:lnTo>
                  <a:lnTo>
                    <a:pt x="1708" y="464"/>
                  </a:lnTo>
                  <a:lnTo>
                    <a:pt x="1709" y="461"/>
                  </a:lnTo>
                  <a:lnTo>
                    <a:pt x="1710" y="459"/>
                  </a:lnTo>
                  <a:lnTo>
                    <a:pt x="1709" y="457"/>
                  </a:lnTo>
                  <a:lnTo>
                    <a:pt x="1708" y="453"/>
                  </a:lnTo>
                  <a:lnTo>
                    <a:pt x="1706" y="450"/>
                  </a:lnTo>
                  <a:lnTo>
                    <a:pt x="1610" y="354"/>
                  </a:lnTo>
                  <a:lnTo>
                    <a:pt x="1607" y="352"/>
                  </a:lnTo>
                  <a:lnTo>
                    <a:pt x="1605" y="351"/>
                  </a:lnTo>
                  <a:lnTo>
                    <a:pt x="1602" y="350"/>
                  </a:lnTo>
                  <a:lnTo>
                    <a:pt x="1600" y="351"/>
                  </a:lnTo>
                  <a:lnTo>
                    <a:pt x="1598" y="352"/>
                  </a:lnTo>
                  <a:lnTo>
                    <a:pt x="1594" y="354"/>
                  </a:lnTo>
                  <a:lnTo>
                    <a:pt x="1506" y="443"/>
                  </a:lnTo>
                  <a:lnTo>
                    <a:pt x="1490" y="455"/>
                  </a:lnTo>
                  <a:lnTo>
                    <a:pt x="1472" y="462"/>
                  </a:lnTo>
                  <a:lnTo>
                    <a:pt x="1453" y="463"/>
                  </a:lnTo>
                  <a:lnTo>
                    <a:pt x="1434" y="460"/>
                  </a:lnTo>
                  <a:lnTo>
                    <a:pt x="1417" y="451"/>
                  </a:lnTo>
                  <a:lnTo>
                    <a:pt x="1370" y="423"/>
                  </a:lnTo>
                  <a:lnTo>
                    <a:pt x="1321" y="398"/>
                  </a:lnTo>
                  <a:lnTo>
                    <a:pt x="1272" y="378"/>
                  </a:lnTo>
                  <a:lnTo>
                    <a:pt x="1220" y="361"/>
                  </a:lnTo>
                  <a:lnTo>
                    <a:pt x="1167" y="348"/>
                  </a:lnTo>
                  <a:lnTo>
                    <a:pt x="1148" y="342"/>
                  </a:lnTo>
                  <a:lnTo>
                    <a:pt x="1133" y="330"/>
                  </a:lnTo>
                  <a:lnTo>
                    <a:pt x="1120" y="315"/>
                  </a:lnTo>
                  <a:lnTo>
                    <a:pt x="1113" y="299"/>
                  </a:lnTo>
                  <a:lnTo>
                    <a:pt x="1110" y="279"/>
                  </a:lnTo>
                  <a:lnTo>
                    <a:pt x="1110" y="153"/>
                  </a:lnTo>
                  <a:lnTo>
                    <a:pt x="1109" y="150"/>
                  </a:lnTo>
                  <a:lnTo>
                    <a:pt x="1108" y="147"/>
                  </a:lnTo>
                  <a:lnTo>
                    <a:pt x="1105" y="145"/>
                  </a:lnTo>
                  <a:lnTo>
                    <a:pt x="1102" y="143"/>
                  </a:lnTo>
                  <a:lnTo>
                    <a:pt x="1099" y="141"/>
                  </a:lnTo>
                  <a:lnTo>
                    <a:pt x="962" y="141"/>
                  </a:lnTo>
                  <a:close/>
                  <a:moveTo>
                    <a:pt x="961" y="0"/>
                  </a:moveTo>
                  <a:lnTo>
                    <a:pt x="1098" y="0"/>
                  </a:lnTo>
                  <a:lnTo>
                    <a:pt x="1128" y="3"/>
                  </a:lnTo>
                  <a:lnTo>
                    <a:pt x="1157" y="12"/>
                  </a:lnTo>
                  <a:lnTo>
                    <a:pt x="1183" y="26"/>
                  </a:lnTo>
                  <a:lnTo>
                    <a:pt x="1205" y="45"/>
                  </a:lnTo>
                  <a:lnTo>
                    <a:pt x="1224" y="67"/>
                  </a:lnTo>
                  <a:lnTo>
                    <a:pt x="1238" y="93"/>
                  </a:lnTo>
                  <a:lnTo>
                    <a:pt x="1246" y="121"/>
                  </a:lnTo>
                  <a:lnTo>
                    <a:pt x="1250" y="152"/>
                  </a:lnTo>
                  <a:lnTo>
                    <a:pt x="1250" y="223"/>
                  </a:lnTo>
                  <a:lnTo>
                    <a:pt x="1300" y="237"/>
                  </a:lnTo>
                  <a:lnTo>
                    <a:pt x="1350" y="256"/>
                  </a:lnTo>
                  <a:lnTo>
                    <a:pt x="1398" y="279"/>
                  </a:lnTo>
                  <a:lnTo>
                    <a:pt x="1445" y="303"/>
                  </a:lnTo>
                  <a:lnTo>
                    <a:pt x="1494" y="253"/>
                  </a:lnTo>
                  <a:lnTo>
                    <a:pt x="1512" y="237"/>
                  </a:lnTo>
                  <a:lnTo>
                    <a:pt x="1532" y="225"/>
                  </a:lnTo>
                  <a:lnTo>
                    <a:pt x="1554" y="216"/>
                  </a:lnTo>
                  <a:lnTo>
                    <a:pt x="1578" y="211"/>
                  </a:lnTo>
                  <a:lnTo>
                    <a:pt x="1602" y="209"/>
                  </a:lnTo>
                  <a:lnTo>
                    <a:pt x="1631" y="212"/>
                  </a:lnTo>
                  <a:lnTo>
                    <a:pt x="1660" y="221"/>
                  </a:lnTo>
                  <a:lnTo>
                    <a:pt x="1686" y="234"/>
                  </a:lnTo>
                  <a:lnTo>
                    <a:pt x="1708" y="253"/>
                  </a:lnTo>
                  <a:lnTo>
                    <a:pt x="1805" y="350"/>
                  </a:lnTo>
                  <a:lnTo>
                    <a:pt x="1821" y="368"/>
                  </a:lnTo>
                  <a:lnTo>
                    <a:pt x="1834" y="388"/>
                  </a:lnTo>
                  <a:lnTo>
                    <a:pt x="1842" y="410"/>
                  </a:lnTo>
                  <a:lnTo>
                    <a:pt x="1849" y="433"/>
                  </a:lnTo>
                  <a:lnTo>
                    <a:pt x="1850" y="457"/>
                  </a:lnTo>
                  <a:lnTo>
                    <a:pt x="1848" y="487"/>
                  </a:lnTo>
                  <a:lnTo>
                    <a:pt x="1838" y="516"/>
                  </a:lnTo>
                  <a:lnTo>
                    <a:pt x="1824" y="541"/>
                  </a:lnTo>
                  <a:lnTo>
                    <a:pt x="1805" y="564"/>
                  </a:lnTo>
                  <a:lnTo>
                    <a:pt x="1756" y="614"/>
                  </a:lnTo>
                  <a:lnTo>
                    <a:pt x="1781" y="661"/>
                  </a:lnTo>
                  <a:lnTo>
                    <a:pt x="1802" y="709"/>
                  </a:lnTo>
                  <a:lnTo>
                    <a:pt x="1821" y="758"/>
                  </a:lnTo>
                  <a:lnTo>
                    <a:pt x="1837" y="809"/>
                  </a:lnTo>
                  <a:lnTo>
                    <a:pt x="1907" y="809"/>
                  </a:lnTo>
                  <a:lnTo>
                    <a:pt x="1937" y="812"/>
                  </a:lnTo>
                  <a:lnTo>
                    <a:pt x="1966" y="820"/>
                  </a:lnTo>
                  <a:lnTo>
                    <a:pt x="1992" y="835"/>
                  </a:lnTo>
                  <a:lnTo>
                    <a:pt x="2014" y="853"/>
                  </a:lnTo>
                  <a:lnTo>
                    <a:pt x="2033" y="875"/>
                  </a:lnTo>
                  <a:lnTo>
                    <a:pt x="2047" y="901"/>
                  </a:lnTo>
                  <a:lnTo>
                    <a:pt x="2055" y="930"/>
                  </a:lnTo>
                  <a:lnTo>
                    <a:pt x="2058" y="960"/>
                  </a:lnTo>
                  <a:lnTo>
                    <a:pt x="2058" y="1097"/>
                  </a:lnTo>
                  <a:lnTo>
                    <a:pt x="2055" y="1128"/>
                  </a:lnTo>
                  <a:lnTo>
                    <a:pt x="2047" y="1156"/>
                  </a:lnTo>
                  <a:lnTo>
                    <a:pt x="2033" y="1182"/>
                  </a:lnTo>
                  <a:lnTo>
                    <a:pt x="2014" y="1205"/>
                  </a:lnTo>
                  <a:lnTo>
                    <a:pt x="1992" y="1223"/>
                  </a:lnTo>
                  <a:lnTo>
                    <a:pt x="1966" y="1238"/>
                  </a:lnTo>
                  <a:lnTo>
                    <a:pt x="1937" y="1246"/>
                  </a:lnTo>
                  <a:lnTo>
                    <a:pt x="1907" y="1249"/>
                  </a:lnTo>
                  <a:lnTo>
                    <a:pt x="1837" y="1249"/>
                  </a:lnTo>
                  <a:lnTo>
                    <a:pt x="1821" y="1300"/>
                  </a:lnTo>
                  <a:lnTo>
                    <a:pt x="1802" y="1349"/>
                  </a:lnTo>
                  <a:lnTo>
                    <a:pt x="1781" y="1397"/>
                  </a:lnTo>
                  <a:lnTo>
                    <a:pt x="1756" y="1444"/>
                  </a:lnTo>
                  <a:lnTo>
                    <a:pt x="1805" y="1494"/>
                  </a:lnTo>
                  <a:lnTo>
                    <a:pt x="1821" y="1512"/>
                  </a:lnTo>
                  <a:lnTo>
                    <a:pt x="1834" y="1532"/>
                  </a:lnTo>
                  <a:lnTo>
                    <a:pt x="1842" y="1554"/>
                  </a:lnTo>
                  <a:lnTo>
                    <a:pt x="1849" y="1577"/>
                  </a:lnTo>
                  <a:lnTo>
                    <a:pt x="1850" y="1600"/>
                  </a:lnTo>
                  <a:lnTo>
                    <a:pt x="1848" y="1631"/>
                  </a:lnTo>
                  <a:lnTo>
                    <a:pt x="1838" y="1659"/>
                  </a:lnTo>
                  <a:lnTo>
                    <a:pt x="1824" y="1684"/>
                  </a:lnTo>
                  <a:lnTo>
                    <a:pt x="1805" y="1708"/>
                  </a:lnTo>
                  <a:lnTo>
                    <a:pt x="1708" y="1805"/>
                  </a:lnTo>
                  <a:lnTo>
                    <a:pt x="1690" y="1820"/>
                  </a:lnTo>
                  <a:lnTo>
                    <a:pt x="1670" y="1833"/>
                  </a:lnTo>
                  <a:lnTo>
                    <a:pt x="1648" y="1841"/>
                  </a:lnTo>
                  <a:lnTo>
                    <a:pt x="1625" y="1847"/>
                  </a:lnTo>
                  <a:lnTo>
                    <a:pt x="1602" y="1849"/>
                  </a:lnTo>
                  <a:lnTo>
                    <a:pt x="1571" y="1846"/>
                  </a:lnTo>
                  <a:lnTo>
                    <a:pt x="1544" y="1837"/>
                  </a:lnTo>
                  <a:lnTo>
                    <a:pt x="1517" y="1824"/>
                  </a:lnTo>
                  <a:lnTo>
                    <a:pt x="1494" y="1805"/>
                  </a:lnTo>
                  <a:lnTo>
                    <a:pt x="1445" y="1755"/>
                  </a:lnTo>
                  <a:lnTo>
                    <a:pt x="1398" y="1779"/>
                  </a:lnTo>
                  <a:lnTo>
                    <a:pt x="1350" y="1801"/>
                  </a:lnTo>
                  <a:lnTo>
                    <a:pt x="1300" y="1820"/>
                  </a:lnTo>
                  <a:lnTo>
                    <a:pt x="1250" y="1835"/>
                  </a:lnTo>
                  <a:lnTo>
                    <a:pt x="1250" y="1906"/>
                  </a:lnTo>
                  <a:lnTo>
                    <a:pt x="1246" y="1936"/>
                  </a:lnTo>
                  <a:lnTo>
                    <a:pt x="1238" y="1965"/>
                  </a:lnTo>
                  <a:lnTo>
                    <a:pt x="1224" y="1991"/>
                  </a:lnTo>
                  <a:lnTo>
                    <a:pt x="1205" y="2013"/>
                  </a:lnTo>
                  <a:lnTo>
                    <a:pt x="1183" y="2032"/>
                  </a:lnTo>
                  <a:lnTo>
                    <a:pt x="1157" y="2046"/>
                  </a:lnTo>
                  <a:lnTo>
                    <a:pt x="1128" y="2054"/>
                  </a:lnTo>
                  <a:lnTo>
                    <a:pt x="1098" y="2058"/>
                  </a:lnTo>
                  <a:lnTo>
                    <a:pt x="961" y="2058"/>
                  </a:lnTo>
                  <a:lnTo>
                    <a:pt x="930" y="2054"/>
                  </a:lnTo>
                  <a:lnTo>
                    <a:pt x="903" y="2046"/>
                  </a:lnTo>
                  <a:lnTo>
                    <a:pt x="876" y="2032"/>
                  </a:lnTo>
                  <a:lnTo>
                    <a:pt x="854" y="2013"/>
                  </a:lnTo>
                  <a:lnTo>
                    <a:pt x="835" y="1991"/>
                  </a:lnTo>
                  <a:lnTo>
                    <a:pt x="821" y="1965"/>
                  </a:lnTo>
                  <a:lnTo>
                    <a:pt x="812" y="1936"/>
                  </a:lnTo>
                  <a:lnTo>
                    <a:pt x="809" y="1906"/>
                  </a:lnTo>
                  <a:lnTo>
                    <a:pt x="809" y="1835"/>
                  </a:lnTo>
                  <a:lnTo>
                    <a:pt x="758" y="1820"/>
                  </a:lnTo>
                  <a:lnTo>
                    <a:pt x="709" y="1801"/>
                  </a:lnTo>
                  <a:lnTo>
                    <a:pt x="661" y="1779"/>
                  </a:lnTo>
                  <a:lnTo>
                    <a:pt x="615" y="1755"/>
                  </a:lnTo>
                  <a:lnTo>
                    <a:pt x="564" y="1805"/>
                  </a:lnTo>
                  <a:lnTo>
                    <a:pt x="546" y="1820"/>
                  </a:lnTo>
                  <a:lnTo>
                    <a:pt x="526" y="1833"/>
                  </a:lnTo>
                  <a:lnTo>
                    <a:pt x="504" y="1841"/>
                  </a:lnTo>
                  <a:lnTo>
                    <a:pt x="481" y="1847"/>
                  </a:lnTo>
                  <a:lnTo>
                    <a:pt x="458" y="1849"/>
                  </a:lnTo>
                  <a:lnTo>
                    <a:pt x="427" y="1846"/>
                  </a:lnTo>
                  <a:lnTo>
                    <a:pt x="400" y="1837"/>
                  </a:lnTo>
                  <a:lnTo>
                    <a:pt x="373" y="1824"/>
                  </a:lnTo>
                  <a:lnTo>
                    <a:pt x="350" y="1805"/>
                  </a:lnTo>
                  <a:lnTo>
                    <a:pt x="253" y="1708"/>
                  </a:lnTo>
                  <a:lnTo>
                    <a:pt x="236" y="1687"/>
                  </a:lnTo>
                  <a:lnTo>
                    <a:pt x="223" y="1663"/>
                  </a:lnTo>
                  <a:lnTo>
                    <a:pt x="214" y="1639"/>
                  </a:lnTo>
                  <a:lnTo>
                    <a:pt x="210" y="1614"/>
                  </a:lnTo>
                  <a:lnTo>
                    <a:pt x="210" y="1587"/>
                  </a:lnTo>
                  <a:lnTo>
                    <a:pt x="214" y="1562"/>
                  </a:lnTo>
                  <a:lnTo>
                    <a:pt x="223" y="1538"/>
                  </a:lnTo>
                  <a:lnTo>
                    <a:pt x="236" y="1515"/>
                  </a:lnTo>
                  <a:lnTo>
                    <a:pt x="253" y="1494"/>
                  </a:lnTo>
                  <a:lnTo>
                    <a:pt x="304" y="1444"/>
                  </a:lnTo>
                  <a:lnTo>
                    <a:pt x="278" y="1397"/>
                  </a:lnTo>
                  <a:lnTo>
                    <a:pt x="256" y="1349"/>
                  </a:lnTo>
                  <a:lnTo>
                    <a:pt x="237" y="1300"/>
                  </a:lnTo>
                  <a:lnTo>
                    <a:pt x="223" y="1249"/>
                  </a:lnTo>
                  <a:lnTo>
                    <a:pt x="152" y="1249"/>
                  </a:lnTo>
                  <a:lnTo>
                    <a:pt x="121" y="1246"/>
                  </a:lnTo>
                  <a:lnTo>
                    <a:pt x="93" y="1238"/>
                  </a:lnTo>
                  <a:lnTo>
                    <a:pt x="67" y="1223"/>
                  </a:lnTo>
                  <a:lnTo>
                    <a:pt x="44" y="1205"/>
                  </a:lnTo>
                  <a:lnTo>
                    <a:pt x="26" y="1182"/>
                  </a:lnTo>
                  <a:lnTo>
                    <a:pt x="12" y="1156"/>
                  </a:lnTo>
                  <a:lnTo>
                    <a:pt x="3" y="1128"/>
                  </a:lnTo>
                  <a:lnTo>
                    <a:pt x="0" y="1097"/>
                  </a:lnTo>
                  <a:lnTo>
                    <a:pt x="0" y="960"/>
                  </a:lnTo>
                  <a:lnTo>
                    <a:pt x="3" y="930"/>
                  </a:lnTo>
                  <a:lnTo>
                    <a:pt x="12" y="901"/>
                  </a:lnTo>
                  <a:lnTo>
                    <a:pt x="26" y="875"/>
                  </a:lnTo>
                  <a:lnTo>
                    <a:pt x="44" y="853"/>
                  </a:lnTo>
                  <a:lnTo>
                    <a:pt x="67" y="835"/>
                  </a:lnTo>
                  <a:lnTo>
                    <a:pt x="93" y="820"/>
                  </a:lnTo>
                  <a:lnTo>
                    <a:pt x="121" y="812"/>
                  </a:lnTo>
                  <a:lnTo>
                    <a:pt x="152" y="809"/>
                  </a:lnTo>
                  <a:lnTo>
                    <a:pt x="223" y="809"/>
                  </a:lnTo>
                  <a:lnTo>
                    <a:pt x="237" y="758"/>
                  </a:lnTo>
                  <a:lnTo>
                    <a:pt x="256" y="709"/>
                  </a:lnTo>
                  <a:lnTo>
                    <a:pt x="278" y="661"/>
                  </a:lnTo>
                  <a:lnTo>
                    <a:pt x="304" y="614"/>
                  </a:lnTo>
                  <a:lnTo>
                    <a:pt x="253" y="564"/>
                  </a:lnTo>
                  <a:lnTo>
                    <a:pt x="236" y="543"/>
                  </a:lnTo>
                  <a:lnTo>
                    <a:pt x="223" y="520"/>
                  </a:lnTo>
                  <a:lnTo>
                    <a:pt x="214" y="496"/>
                  </a:lnTo>
                  <a:lnTo>
                    <a:pt x="210" y="470"/>
                  </a:lnTo>
                  <a:lnTo>
                    <a:pt x="210" y="444"/>
                  </a:lnTo>
                  <a:lnTo>
                    <a:pt x="214" y="419"/>
                  </a:lnTo>
                  <a:lnTo>
                    <a:pt x="223" y="394"/>
                  </a:lnTo>
                  <a:lnTo>
                    <a:pt x="236" y="371"/>
                  </a:lnTo>
                  <a:lnTo>
                    <a:pt x="253" y="350"/>
                  </a:lnTo>
                  <a:lnTo>
                    <a:pt x="350" y="253"/>
                  </a:lnTo>
                  <a:lnTo>
                    <a:pt x="368" y="237"/>
                  </a:lnTo>
                  <a:lnTo>
                    <a:pt x="388" y="225"/>
                  </a:lnTo>
                  <a:lnTo>
                    <a:pt x="410" y="216"/>
                  </a:lnTo>
                  <a:lnTo>
                    <a:pt x="433" y="211"/>
                  </a:lnTo>
                  <a:lnTo>
                    <a:pt x="458" y="209"/>
                  </a:lnTo>
                  <a:lnTo>
                    <a:pt x="487" y="212"/>
                  </a:lnTo>
                  <a:lnTo>
                    <a:pt x="516" y="221"/>
                  </a:lnTo>
                  <a:lnTo>
                    <a:pt x="542" y="234"/>
                  </a:lnTo>
                  <a:lnTo>
                    <a:pt x="564" y="253"/>
                  </a:lnTo>
                  <a:lnTo>
                    <a:pt x="615" y="303"/>
                  </a:lnTo>
                  <a:lnTo>
                    <a:pt x="661" y="279"/>
                  </a:lnTo>
                  <a:lnTo>
                    <a:pt x="709" y="256"/>
                  </a:lnTo>
                  <a:lnTo>
                    <a:pt x="758" y="237"/>
                  </a:lnTo>
                  <a:lnTo>
                    <a:pt x="809" y="223"/>
                  </a:lnTo>
                  <a:lnTo>
                    <a:pt x="809" y="152"/>
                  </a:lnTo>
                  <a:lnTo>
                    <a:pt x="812" y="121"/>
                  </a:lnTo>
                  <a:lnTo>
                    <a:pt x="820" y="93"/>
                  </a:lnTo>
                  <a:lnTo>
                    <a:pt x="835" y="67"/>
                  </a:lnTo>
                  <a:lnTo>
                    <a:pt x="853" y="45"/>
                  </a:lnTo>
                  <a:lnTo>
                    <a:pt x="876" y="26"/>
                  </a:lnTo>
                  <a:lnTo>
                    <a:pt x="902" y="12"/>
                  </a:lnTo>
                  <a:lnTo>
                    <a:pt x="930" y="3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45"/>
            <p:cNvSpPr>
              <a:spLocks noEditPoints="1"/>
            </p:cNvSpPr>
            <p:nvPr/>
          </p:nvSpPr>
          <p:spPr bwMode="auto">
            <a:xfrm>
              <a:off x="5482935" y="5617389"/>
              <a:ext cx="155570" cy="153719"/>
            </a:xfrm>
            <a:custGeom>
              <a:avLst/>
              <a:gdLst>
                <a:gd name="T0" fmla="*/ 376 w 834"/>
                <a:gd name="T1" fmla="*/ 143 h 834"/>
                <a:gd name="T2" fmla="*/ 300 w 834"/>
                <a:gd name="T3" fmla="*/ 166 h 834"/>
                <a:gd name="T4" fmla="*/ 235 w 834"/>
                <a:gd name="T5" fmla="*/ 208 h 834"/>
                <a:gd name="T6" fmla="*/ 184 w 834"/>
                <a:gd name="T7" fmla="*/ 266 h 834"/>
                <a:gd name="T8" fmla="*/ 152 w 834"/>
                <a:gd name="T9" fmla="*/ 337 h 834"/>
                <a:gd name="T10" fmla="*/ 140 w 834"/>
                <a:gd name="T11" fmla="*/ 417 h 834"/>
                <a:gd name="T12" fmla="*/ 152 w 834"/>
                <a:gd name="T13" fmla="*/ 497 h 834"/>
                <a:gd name="T14" fmla="*/ 184 w 834"/>
                <a:gd name="T15" fmla="*/ 568 h 834"/>
                <a:gd name="T16" fmla="*/ 235 w 834"/>
                <a:gd name="T17" fmla="*/ 626 h 834"/>
                <a:gd name="T18" fmla="*/ 300 w 834"/>
                <a:gd name="T19" fmla="*/ 668 h 834"/>
                <a:gd name="T20" fmla="*/ 376 w 834"/>
                <a:gd name="T21" fmla="*/ 691 h 834"/>
                <a:gd name="T22" fmla="*/ 457 w 834"/>
                <a:gd name="T23" fmla="*/ 691 h 834"/>
                <a:gd name="T24" fmla="*/ 533 w 834"/>
                <a:gd name="T25" fmla="*/ 668 h 834"/>
                <a:gd name="T26" fmla="*/ 599 w 834"/>
                <a:gd name="T27" fmla="*/ 626 h 834"/>
                <a:gd name="T28" fmla="*/ 649 w 834"/>
                <a:gd name="T29" fmla="*/ 568 h 834"/>
                <a:gd name="T30" fmla="*/ 682 w 834"/>
                <a:gd name="T31" fmla="*/ 497 h 834"/>
                <a:gd name="T32" fmla="*/ 694 w 834"/>
                <a:gd name="T33" fmla="*/ 417 h 834"/>
                <a:gd name="T34" fmla="*/ 682 w 834"/>
                <a:gd name="T35" fmla="*/ 337 h 834"/>
                <a:gd name="T36" fmla="*/ 649 w 834"/>
                <a:gd name="T37" fmla="*/ 266 h 834"/>
                <a:gd name="T38" fmla="*/ 599 w 834"/>
                <a:gd name="T39" fmla="*/ 208 h 834"/>
                <a:gd name="T40" fmla="*/ 533 w 834"/>
                <a:gd name="T41" fmla="*/ 166 h 834"/>
                <a:gd name="T42" fmla="*/ 457 w 834"/>
                <a:gd name="T43" fmla="*/ 143 h 834"/>
                <a:gd name="T44" fmla="*/ 416 w 834"/>
                <a:gd name="T45" fmla="*/ 0 h 834"/>
                <a:gd name="T46" fmla="*/ 519 w 834"/>
                <a:gd name="T47" fmla="*/ 12 h 834"/>
                <a:gd name="T48" fmla="*/ 612 w 834"/>
                <a:gd name="T49" fmla="*/ 48 h 834"/>
                <a:gd name="T50" fmla="*/ 694 w 834"/>
                <a:gd name="T51" fmla="*/ 105 h 834"/>
                <a:gd name="T52" fmla="*/ 759 w 834"/>
                <a:gd name="T53" fmla="*/ 179 h 834"/>
                <a:gd name="T54" fmla="*/ 805 w 834"/>
                <a:gd name="T55" fmla="*/ 266 h 834"/>
                <a:gd name="T56" fmla="*/ 831 w 834"/>
                <a:gd name="T57" fmla="*/ 364 h 834"/>
                <a:gd name="T58" fmla="*/ 831 w 834"/>
                <a:gd name="T59" fmla="*/ 470 h 834"/>
                <a:gd name="T60" fmla="*/ 805 w 834"/>
                <a:gd name="T61" fmla="*/ 568 h 834"/>
                <a:gd name="T62" fmla="*/ 759 w 834"/>
                <a:gd name="T63" fmla="*/ 655 h 834"/>
                <a:gd name="T64" fmla="*/ 694 w 834"/>
                <a:gd name="T65" fmla="*/ 729 h 834"/>
                <a:gd name="T66" fmla="*/ 612 w 834"/>
                <a:gd name="T67" fmla="*/ 785 h 834"/>
                <a:gd name="T68" fmla="*/ 520 w 834"/>
                <a:gd name="T69" fmla="*/ 822 h 834"/>
                <a:gd name="T70" fmla="*/ 417 w 834"/>
                <a:gd name="T71" fmla="*/ 834 h 834"/>
                <a:gd name="T72" fmla="*/ 314 w 834"/>
                <a:gd name="T73" fmla="*/ 822 h 834"/>
                <a:gd name="T74" fmla="*/ 221 w 834"/>
                <a:gd name="T75" fmla="*/ 785 h 834"/>
                <a:gd name="T76" fmla="*/ 140 w 834"/>
                <a:gd name="T77" fmla="*/ 729 h 834"/>
                <a:gd name="T78" fmla="*/ 75 w 834"/>
                <a:gd name="T79" fmla="*/ 655 h 834"/>
                <a:gd name="T80" fmla="*/ 27 w 834"/>
                <a:gd name="T81" fmla="*/ 568 h 834"/>
                <a:gd name="T82" fmla="*/ 3 w 834"/>
                <a:gd name="T83" fmla="*/ 470 h 834"/>
                <a:gd name="T84" fmla="*/ 3 w 834"/>
                <a:gd name="T85" fmla="*/ 364 h 834"/>
                <a:gd name="T86" fmla="*/ 27 w 834"/>
                <a:gd name="T87" fmla="*/ 266 h 834"/>
                <a:gd name="T88" fmla="*/ 74 w 834"/>
                <a:gd name="T89" fmla="*/ 179 h 834"/>
                <a:gd name="T90" fmla="*/ 139 w 834"/>
                <a:gd name="T91" fmla="*/ 105 h 834"/>
                <a:gd name="T92" fmla="*/ 220 w 834"/>
                <a:gd name="T93" fmla="*/ 48 h 834"/>
                <a:gd name="T94" fmla="*/ 314 w 834"/>
                <a:gd name="T95" fmla="*/ 12 h 834"/>
                <a:gd name="T96" fmla="*/ 416 w 834"/>
                <a:gd name="T9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417" y="140"/>
                  </a:moveTo>
                  <a:lnTo>
                    <a:pt x="376" y="143"/>
                  </a:lnTo>
                  <a:lnTo>
                    <a:pt x="337" y="151"/>
                  </a:lnTo>
                  <a:lnTo>
                    <a:pt x="300" y="166"/>
                  </a:lnTo>
                  <a:lnTo>
                    <a:pt x="266" y="185"/>
                  </a:lnTo>
                  <a:lnTo>
                    <a:pt x="235" y="208"/>
                  </a:lnTo>
                  <a:lnTo>
                    <a:pt x="207" y="236"/>
                  </a:lnTo>
                  <a:lnTo>
                    <a:pt x="184" y="266"/>
                  </a:lnTo>
                  <a:lnTo>
                    <a:pt x="165" y="300"/>
                  </a:lnTo>
                  <a:lnTo>
                    <a:pt x="152" y="337"/>
                  </a:lnTo>
                  <a:lnTo>
                    <a:pt x="143" y="376"/>
                  </a:lnTo>
                  <a:lnTo>
                    <a:pt x="140" y="417"/>
                  </a:lnTo>
                  <a:lnTo>
                    <a:pt x="143" y="458"/>
                  </a:lnTo>
                  <a:lnTo>
                    <a:pt x="152" y="497"/>
                  </a:lnTo>
                  <a:lnTo>
                    <a:pt x="165" y="533"/>
                  </a:lnTo>
                  <a:lnTo>
                    <a:pt x="184" y="568"/>
                  </a:lnTo>
                  <a:lnTo>
                    <a:pt x="207" y="598"/>
                  </a:lnTo>
                  <a:lnTo>
                    <a:pt x="235" y="626"/>
                  </a:lnTo>
                  <a:lnTo>
                    <a:pt x="266" y="649"/>
                  </a:lnTo>
                  <a:lnTo>
                    <a:pt x="300" y="668"/>
                  </a:lnTo>
                  <a:lnTo>
                    <a:pt x="337" y="681"/>
                  </a:lnTo>
                  <a:lnTo>
                    <a:pt x="376" y="691"/>
                  </a:lnTo>
                  <a:lnTo>
                    <a:pt x="417" y="694"/>
                  </a:lnTo>
                  <a:lnTo>
                    <a:pt x="457" y="691"/>
                  </a:lnTo>
                  <a:lnTo>
                    <a:pt x="496" y="681"/>
                  </a:lnTo>
                  <a:lnTo>
                    <a:pt x="533" y="668"/>
                  </a:lnTo>
                  <a:lnTo>
                    <a:pt x="567" y="649"/>
                  </a:lnTo>
                  <a:lnTo>
                    <a:pt x="599" y="626"/>
                  </a:lnTo>
                  <a:lnTo>
                    <a:pt x="626" y="598"/>
                  </a:lnTo>
                  <a:lnTo>
                    <a:pt x="649" y="568"/>
                  </a:lnTo>
                  <a:lnTo>
                    <a:pt x="668" y="534"/>
                  </a:lnTo>
                  <a:lnTo>
                    <a:pt x="682" y="497"/>
                  </a:lnTo>
                  <a:lnTo>
                    <a:pt x="690" y="458"/>
                  </a:lnTo>
                  <a:lnTo>
                    <a:pt x="694" y="417"/>
                  </a:lnTo>
                  <a:lnTo>
                    <a:pt x="690" y="376"/>
                  </a:lnTo>
                  <a:lnTo>
                    <a:pt x="682" y="337"/>
                  </a:lnTo>
                  <a:lnTo>
                    <a:pt x="668" y="300"/>
                  </a:lnTo>
                  <a:lnTo>
                    <a:pt x="649" y="266"/>
                  </a:lnTo>
                  <a:lnTo>
                    <a:pt x="626" y="236"/>
                  </a:lnTo>
                  <a:lnTo>
                    <a:pt x="599" y="208"/>
                  </a:lnTo>
                  <a:lnTo>
                    <a:pt x="567" y="185"/>
                  </a:lnTo>
                  <a:lnTo>
                    <a:pt x="533" y="166"/>
                  </a:lnTo>
                  <a:lnTo>
                    <a:pt x="496" y="151"/>
                  </a:lnTo>
                  <a:lnTo>
                    <a:pt x="457" y="143"/>
                  </a:lnTo>
                  <a:lnTo>
                    <a:pt x="417" y="140"/>
                  </a:lnTo>
                  <a:close/>
                  <a:moveTo>
                    <a:pt x="416" y="0"/>
                  </a:moveTo>
                  <a:lnTo>
                    <a:pt x="468" y="3"/>
                  </a:lnTo>
                  <a:lnTo>
                    <a:pt x="519" y="12"/>
                  </a:lnTo>
                  <a:lnTo>
                    <a:pt x="567" y="28"/>
                  </a:lnTo>
                  <a:lnTo>
                    <a:pt x="612" y="48"/>
                  </a:lnTo>
                  <a:lnTo>
                    <a:pt x="655" y="74"/>
                  </a:lnTo>
                  <a:lnTo>
                    <a:pt x="694" y="105"/>
                  </a:lnTo>
                  <a:lnTo>
                    <a:pt x="728" y="140"/>
                  </a:lnTo>
                  <a:lnTo>
                    <a:pt x="759" y="179"/>
                  </a:lnTo>
                  <a:lnTo>
                    <a:pt x="784" y="221"/>
                  </a:lnTo>
                  <a:lnTo>
                    <a:pt x="805" y="266"/>
                  </a:lnTo>
                  <a:lnTo>
                    <a:pt x="821" y="315"/>
                  </a:lnTo>
                  <a:lnTo>
                    <a:pt x="831" y="364"/>
                  </a:lnTo>
                  <a:lnTo>
                    <a:pt x="834" y="417"/>
                  </a:lnTo>
                  <a:lnTo>
                    <a:pt x="831" y="470"/>
                  </a:lnTo>
                  <a:lnTo>
                    <a:pt x="821" y="519"/>
                  </a:lnTo>
                  <a:lnTo>
                    <a:pt x="805" y="568"/>
                  </a:lnTo>
                  <a:lnTo>
                    <a:pt x="785" y="613"/>
                  </a:lnTo>
                  <a:lnTo>
                    <a:pt x="759" y="655"/>
                  </a:lnTo>
                  <a:lnTo>
                    <a:pt x="728" y="694"/>
                  </a:lnTo>
                  <a:lnTo>
                    <a:pt x="694" y="729"/>
                  </a:lnTo>
                  <a:lnTo>
                    <a:pt x="655" y="759"/>
                  </a:lnTo>
                  <a:lnTo>
                    <a:pt x="612" y="785"/>
                  </a:lnTo>
                  <a:lnTo>
                    <a:pt x="567" y="806"/>
                  </a:lnTo>
                  <a:lnTo>
                    <a:pt x="520" y="822"/>
                  </a:lnTo>
                  <a:lnTo>
                    <a:pt x="469" y="831"/>
                  </a:lnTo>
                  <a:lnTo>
                    <a:pt x="417" y="834"/>
                  </a:lnTo>
                  <a:lnTo>
                    <a:pt x="365" y="831"/>
                  </a:lnTo>
                  <a:lnTo>
                    <a:pt x="314" y="822"/>
                  </a:lnTo>
                  <a:lnTo>
                    <a:pt x="266" y="806"/>
                  </a:lnTo>
                  <a:lnTo>
                    <a:pt x="221" y="785"/>
                  </a:lnTo>
                  <a:lnTo>
                    <a:pt x="179" y="759"/>
                  </a:lnTo>
                  <a:lnTo>
                    <a:pt x="140" y="729"/>
                  </a:lnTo>
                  <a:lnTo>
                    <a:pt x="105" y="694"/>
                  </a:lnTo>
                  <a:lnTo>
                    <a:pt x="75" y="655"/>
                  </a:lnTo>
                  <a:lnTo>
                    <a:pt x="48" y="613"/>
                  </a:lnTo>
                  <a:lnTo>
                    <a:pt x="27" y="568"/>
                  </a:lnTo>
                  <a:lnTo>
                    <a:pt x="12" y="519"/>
                  </a:lnTo>
                  <a:lnTo>
                    <a:pt x="3" y="470"/>
                  </a:lnTo>
                  <a:lnTo>
                    <a:pt x="0" y="417"/>
                  </a:lnTo>
                  <a:lnTo>
                    <a:pt x="3" y="364"/>
                  </a:lnTo>
                  <a:lnTo>
                    <a:pt x="12" y="315"/>
                  </a:lnTo>
                  <a:lnTo>
                    <a:pt x="27" y="266"/>
                  </a:lnTo>
                  <a:lnTo>
                    <a:pt x="48" y="221"/>
                  </a:lnTo>
                  <a:lnTo>
                    <a:pt x="74" y="179"/>
                  </a:lnTo>
                  <a:lnTo>
                    <a:pt x="104" y="140"/>
                  </a:lnTo>
                  <a:lnTo>
                    <a:pt x="139" y="105"/>
                  </a:lnTo>
                  <a:lnTo>
                    <a:pt x="178" y="74"/>
                  </a:lnTo>
                  <a:lnTo>
                    <a:pt x="220" y="48"/>
                  </a:lnTo>
                  <a:lnTo>
                    <a:pt x="265" y="28"/>
                  </a:lnTo>
                  <a:lnTo>
                    <a:pt x="314" y="12"/>
                  </a:lnTo>
                  <a:lnTo>
                    <a:pt x="364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74"/>
            <p:cNvSpPr>
              <a:spLocks noEditPoints="1"/>
            </p:cNvSpPr>
            <p:nvPr/>
          </p:nvSpPr>
          <p:spPr bwMode="auto">
            <a:xfrm>
              <a:off x="7380430" y="3568508"/>
              <a:ext cx="524458" cy="522960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7583639" y="3626781"/>
              <a:ext cx="262976" cy="262974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76"/>
            <p:cNvSpPr/>
            <p:nvPr/>
          </p:nvSpPr>
          <p:spPr bwMode="auto">
            <a:xfrm>
              <a:off x="7659842" y="3704478"/>
              <a:ext cx="109076" cy="10758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标题 11"/>
          <p:cNvSpPr txBox="1"/>
          <p:nvPr/>
        </p:nvSpPr>
        <p:spPr>
          <a:xfrm>
            <a:off x="7132893" y="1304963"/>
            <a:ext cx="2881965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标题 11"/>
          <p:cNvSpPr txBox="1"/>
          <p:nvPr/>
        </p:nvSpPr>
        <p:spPr>
          <a:xfrm>
            <a:off x="7501861" y="3021468"/>
            <a:ext cx="2964678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标题 11"/>
          <p:cNvSpPr txBox="1"/>
          <p:nvPr/>
        </p:nvSpPr>
        <p:spPr>
          <a:xfrm>
            <a:off x="5922302" y="4552270"/>
            <a:ext cx="2974956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标题 11"/>
          <p:cNvSpPr txBox="1"/>
          <p:nvPr/>
        </p:nvSpPr>
        <p:spPr>
          <a:xfrm>
            <a:off x="2199828" y="1834353"/>
            <a:ext cx="2994758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标题 11"/>
          <p:cNvSpPr txBox="1"/>
          <p:nvPr/>
        </p:nvSpPr>
        <p:spPr>
          <a:xfrm>
            <a:off x="1669142" y="4016079"/>
            <a:ext cx="2947927" cy="14244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2467" y="2086141"/>
            <a:ext cx="2903536" cy="2965281"/>
            <a:chOff x="1347685" y="2332884"/>
            <a:chExt cx="2903536" cy="2965281"/>
          </a:xfrm>
        </p:grpSpPr>
        <p:sp>
          <p:nvSpPr>
            <p:cNvPr id="15" name="TextBox 43"/>
            <p:cNvSpPr txBox="1"/>
            <p:nvPr/>
          </p:nvSpPr>
          <p:spPr>
            <a:xfrm>
              <a:off x="1739800" y="3611840"/>
              <a:ext cx="2291733" cy="1200496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对角圆角矩形 4"/>
            <p:cNvSpPr/>
            <p:nvPr/>
          </p:nvSpPr>
          <p:spPr>
            <a:xfrm>
              <a:off x="1527605" y="2332885"/>
              <a:ext cx="2716129" cy="1016668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9C694"/>
            </a:solidFill>
            <a:ln w="25400" cap="flat" cmpd="sng" algn="ctr">
              <a:noFill/>
              <a:prstDash val="solid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对角圆角矩形 5"/>
            <p:cNvSpPr/>
            <p:nvPr/>
          </p:nvSpPr>
          <p:spPr>
            <a:xfrm flipV="1">
              <a:off x="1535092" y="3353288"/>
              <a:ext cx="2716129" cy="1944877"/>
            </a:xfrm>
            <a:prstGeom prst="round2DiagRect">
              <a:avLst>
                <a:gd name="adj1" fmla="val 21577"/>
                <a:gd name="adj2" fmla="val 0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1899769" y="2536422"/>
              <a:ext cx="2072048" cy="554165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347685" y="2332884"/>
              <a:ext cx="521046" cy="520084"/>
              <a:chOff x="1475656" y="1804645"/>
              <a:chExt cx="576064" cy="57606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475656" y="1804645"/>
                <a:ext cx="576064" cy="576064"/>
              </a:xfrm>
              <a:prstGeom prst="ellipse">
                <a:avLst/>
              </a:prstGeom>
              <a:solidFill>
                <a:srgbClr val="88D9C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TextBox 49"/>
              <p:cNvSpPr txBox="1"/>
              <p:nvPr/>
            </p:nvSpPr>
            <p:spPr>
              <a:xfrm>
                <a:off x="1616211" y="1908356"/>
                <a:ext cx="279735" cy="3409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0" cap="none" spc="-151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000" b="0" i="0" u="none" strike="noStrike" kern="0" cap="none" spc="-151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644236" y="2086141"/>
            <a:ext cx="2903529" cy="2965281"/>
            <a:chOff x="4657974" y="2332884"/>
            <a:chExt cx="2903529" cy="2965281"/>
          </a:xfrm>
        </p:grpSpPr>
        <p:sp>
          <p:nvSpPr>
            <p:cNvPr id="23" name="TextBox 50"/>
            <p:cNvSpPr txBox="1"/>
            <p:nvPr/>
          </p:nvSpPr>
          <p:spPr>
            <a:xfrm>
              <a:off x="5050088" y="3611840"/>
              <a:ext cx="2291733" cy="1200496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对角圆角矩形 11"/>
            <p:cNvSpPr/>
            <p:nvPr/>
          </p:nvSpPr>
          <p:spPr>
            <a:xfrm>
              <a:off x="4837890" y="2332885"/>
              <a:ext cx="2716129" cy="1016668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5B83D8"/>
            </a:solidFill>
            <a:ln w="25400" cap="flat" cmpd="sng" algn="ctr">
              <a:noFill/>
              <a:prstDash val="solid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对角圆角矩形 12"/>
            <p:cNvSpPr/>
            <p:nvPr/>
          </p:nvSpPr>
          <p:spPr>
            <a:xfrm flipV="1">
              <a:off x="4845374" y="3353288"/>
              <a:ext cx="2716129" cy="1944877"/>
            </a:xfrm>
            <a:prstGeom prst="round2DiagRect">
              <a:avLst>
                <a:gd name="adj1" fmla="val 21577"/>
                <a:gd name="adj2" fmla="val 0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53"/>
            <p:cNvSpPr txBox="1"/>
            <p:nvPr/>
          </p:nvSpPr>
          <p:spPr>
            <a:xfrm>
              <a:off x="5210054" y="2536422"/>
              <a:ext cx="2072048" cy="554165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657974" y="2332884"/>
              <a:ext cx="521046" cy="520084"/>
              <a:chOff x="1475656" y="1804645"/>
              <a:chExt cx="576064" cy="57606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475656" y="1804645"/>
                <a:ext cx="576064" cy="576064"/>
              </a:xfrm>
              <a:prstGeom prst="ellipse">
                <a:avLst/>
              </a:prstGeom>
              <a:solidFill>
                <a:srgbClr val="7AA7E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TextBox 56"/>
              <p:cNvSpPr txBox="1"/>
              <p:nvPr/>
            </p:nvSpPr>
            <p:spPr>
              <a:xfrm>
                <a:off x="1616211" y="1908356"/>
                <a:ext cx="279735" cy="3409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0" cap="none" spc="-151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000" b="0" i="0" u="none" strike="noStrike" kern="0" cap="none" spc="-151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406003" y="2086141"/>
            <a:ext cx="2903531" cy="2965281"/>
            <a:chOff x="7940785" y="2332884"/>
            <a:chExt cx="2903531" cy="2965281"/>
          </a:xfrm>
        </p:grpSpPr>
        <p:sp>
          <p:nvSpPr>
            <p:cNvPr id="31" name="TextBox 57"/>
            <p:cNvSpPr txBox="1"/>
            <p:nvPr/>
          </p:nvSpPr>
          <p:spPr>
            <a:xfrm>
              <a:off x="8332898" y="3611840"/>
              <a:ext cx="2291733" cy="1200496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对角圆角矩形 18"/>
            <p:cNvSpPr/>
            <p:nvPr/>
          </p:nvSpPr>
          <p:spPr>
            <a:xfrm>
              <a:off x="8120702" y="2332885"/>
              <a:ext cx="2716129" cy="1016668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9C694"/>
            </a:solidFill>
            <a:ln w="25400" cap="flat" cmpd="sng" algn="ctr">
              <a:noFill/>
              <a:prstDash val="solid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对角圆角矩形 19"/>
            <p:cNvSpPr/>
            <p:nvPr/>
          </p:nvSpPr>
          <p:spPr>
            <a:xfrm flipV="1">
              <a:off x="8128187" y="3353288"/>
              <a:ext cx="2716129" cy="1944877"/>
            </a:xfrm>
            <a:prstGeom prst="round2DiagRect">
              <a:avLst>
                <a:gd name="adj1" fmla="val 21577"/>
                <a:gd name="adj2" fmla="val 0"/>
              </a:avLst>
            </a:prstGeom>
            <a:noFill/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603" tIns="45803" rIns="91603" bIns="45803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637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Box 60"/>
            <p:cNvSpPr txBox="1"/>
            <p:nvPr/>
          </p:nvSpPr>
          <p:spPr>
            <a:xfrm>
              <a:off x="8492868" y="2536422"/>
              <a:ext cx="2072048" cy="554165"/>
            </a:xfrm>
            <a:prstGeom prst="rect">
              <a:avLst/>
            </a:prstGeom>
            <a:noFill/>
          </p:spPr>
          <p:txBody>
            <a:bodyPr wrap="square" lIns="91603" tIns="45803" rIns="91603" bIns="45803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940785" y="2332884"/>
              <a:ext cx="521046" cy="520084"/>
              <a:chOff x="1475656" y="1804645"/>
              <a:chExt cx="576064" cy="57606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475656" y="1804645"/>
                <a:ext cx="576064" cy="576064"/>
              </a:xfrm>
              <a:prstGeom prst="ellipse">
                <a:avLst/>
              </a:prstGeom>
              <a:solidFill>
                <a:srgbClr val="88D9C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TextBox 63"/>
              <p:cNvSpPr txBox="1"/>
              <p:nvPr/>
            </p:nvSpPr>
            <p:spPr>
              <a:xfrm>
                <a:off x="1616211" y="1908356"/>
                <a:ext cx="279735" cy="3409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0" cap="none" spc="-151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000" b="0" i="0" u="none" strike="noStrike" kern="0" cap="none" spc="-151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"/>
          <p:cNvGrpSpPr/>
          <p:nvPr/>
        </p:nvGrpSpPr>
        <p:grpSpPr>
          <a:xfrm>
            <a:off x="1373637" y="1614694"/>
            <a:ext cx="2807853" cy="3925303"/>
            <a:chOff x="2567745" y="3031958"/>
            <a:chExt cx="4492565" cy="6280484"/>
          </a:xfrm>
        </p:grpSpPr>
        <p:sp>
          <p:nvSpPr>
            <p:cNvPr id="15" name="Rectangle: Rounded Corners 7"/>
            <p:cNvSpPr/>
            <p:nvPr/>
          </p:nvSpPr>
          <p:spPr>
            <a:xfrm>
              <a:off x="2567745" y="3031958"/>
              <a:ext cx="4492565" cy="6280484"/>
            </a:xfrm>
            <a:prstGeom prst="roundRect">
              <a:avLst>
                <a:gd name="adj" fmla="val 2536"/>
              </a:avLst>
            </a:prstGeom>
            <a:solidFill>
              <a:srgbClr val="5B83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2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2773084" y="4167003"/>
              <a:ext cx="4094311" cy="2215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7" name="Rectangle: Rounded Corners 18"/>
          <p:cNvSpPr/>
          <p:nvPr/>
        </p:nvSpPr>
        <p:spPr>
          <a:xfrm>
            <a:off x="2207368" y="4390734"/>
            <a:ext cx="1140390" cy="319223"/>
          </a:xfrm>
          <a:prstGeom prst="roundRect">
            <a:avLst>
              <a:gd name="adj" fmla="val 25247"/>
            </a:avLst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 dirty="0" smtClean="0">
                <a:solidFill>
                  <a:srgbClr val="13A8A2"/>
                </a:solidFill>
                <a:cs typeface="+mn-ea"/>
                <a:sym typeface="+mn-lt"/>
              </a:rPr>
              <a:t>more </a:t>
            </a:r>
            <a:endParaRPr kumimoji="0" lang="id-ID" sz="1200" b="1" i="0" u="none" strike="noStrike" kern="1200" cap="none" spc="0" normalizeH="0" baseline="0" noProof="0" dirty="0">
              <a:ln>
                <a:noFill/>
              </a:ln>
              <a:solidFill>
                <a:srgbClr val="13A8A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35498" y="1614694"/>
            <a:ext cx="2773030" cy="3929812"/>
            <a:chOff x="4692073" y="1890465"/>
            <a:chExt cx="2773030" cy="3929812"/>
          </a:xfrm>
        </p:grpSpPr>
        <p:grpSp>
          <p:nvGrpSpPr>
            <p:cNvPr id="19" name="Group 2"/>
            <p:cNvGrpSpPr/>
            <p:nvPr/>
          </p:nvGrpSpPr>
          <p:grpSpPr>
            <a:xfrm>
              <a:off x="4692075" y="1894974"/>
              <a:ext cx="2773028" cy="3925303"/>
              <a:chOff x="7492239" y="3031958"/>
              <a:chExt cx="4436845" cy="6280484"/>
            </a:xfrm>
          </p:grpSpPr>
          <p:sp>
            <p:nvSpPr>
              <p:cNvPr id="21" name="Rectangle: Rounded Corners 9"/>
              <p:cNvSpPr/>
              <p:nvPr/>
            </p:nvSpPr>
            <p:spPr>
              <a:xfrm>
                <a:off x="7492239" y="3031958"/>
                <a:ext cx="4436845" cy="6280484"/>
              </a:xfrm>
              <a:prstGeom prst="roundRect">
                <a:avLst>
                  <a:gd name="adj" fmla="val 2536"/>
                </a:avLst>
              </a:prstGeom>
              <a:solidFill>
                <a:srgbClr val="39C69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2857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12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Rectangle 24"/>
              <p:cNvSpPr/>
              <p:nvPr/>
            </p:nvSpPr>
            <p:spPr>
              <a:xfrm>
                <a:off x="7748295" y="6089054"/>
                <a:ext cx="4017944" cy="2215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914400">
                  <a:lnSpc>
                    <a:spcPct val="150000"/>
                  </a:lnSpc>
                  <a:defRPr/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pic>
          <p:nvPicPr>
            <p:cNvPr id="20" name="图片占位符 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2073" y="1890465"/>
              <a:ext cx="2773030" cy="1731035"/>
            </a:xfrm>
            <a:prstGeom prst="roundRect">
              <a:avLst>
                <a:gd name="adj" fmla="val 2802"/>
              </a:avLst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8062536" y="1614694"/>
            <a:ext cx="2755827" cy="3925303"/>
            <a:chOff x="7796461" y="1894974"/>
            <a:chExt cx="2755827" cy="3925303"/>
          </a:xfrm>
        </p:grpSpPr>
        <p:grpSp>
          <p:nvGrpSpPr>
            <p:cNvPr id="24" name="Group 3"/>
            <p:cNvGrpSpPr/>
            <p:nvPr/>
          </p:nvGrpSpPr>
          <p:grpSpPr>
            <a:xfrm>
              <a:off x="7796464" y="1894974"/>
              <a:ext cx="2755824" cy="3925303"/>
              <a:chOff x="12459260" y="3031958"/>
              <a:chExt cx="4409318" cy="6280484"/>
            </a:xfrm>
          </p:grpSpPr>
          <p:sp>
            <p:nvSpPr>
              <p:cNvPr id="26" name="Rectangle: Rounded Corners 10"/>
              <p:cNvSpPr/>
              <p:nvPr/>
            </p:nvSpPr>
            <p:spPr>
              <a:xfrm>
                <a:off x="12459260" y="3031958"/>
                <a:ext cx="4409318" cy="6280484"/>
              </a:xfrm>
              <a:prstGeom prst="roundRect">
                <a:avLst>
                  <a:gd name="adj" fmla="val 2536"/>
                </a:avLst>
              </a:prstGeom>
              <a:solidFill>
                <a:srgbClr val="5B83D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2857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12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Rectangle 27"/>
              <p:cNvSpPr/>
              <p:nvPr/>
            </p:nvSpPr>
            <p:spPr>
              <a:xfrm>
                <a:off x="12606244" y="6089052"/>
                <a:ext cx="4092947" cy="2215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914400">
                  <a:lnSpc>
                    <a:spcPct val="150000"/>
                  </a:lnSpc>
                  <a:defRPr/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lvl="0" algn="ctr">
                  <a:lnSpc>
                    <a:spcPct val="150000"/>
                  </a:lnSpc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pic>
          <p:nvPicPr>
            <p:cNvPr id="25" name="图片占位符 1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6461" y="1894974"/>
              <a:ext cx="2755825" cy="1702851"/>
            </a:xfrm>
            <a:custGeom>
              <a:avLst/>
              <a:gdLst>
                <a:gd name="connsiteX0" fmla="*/ 102637 w 4492565"/>
                <a:gd name="connsiteY0" fmla="*/ 0 h 2791326"/>
                <a:gd name="connsiteX1" fmla="*/ 4389928 w 4492565"/>
                <a:gd name="connsiteY1" fmla="*/ 0 h 2791326"/>
                <a:gd name="connsiteX2" fmla="*/ 4492565 w 4492565"/>
                <a:gd name="connsiteY2" fmla="*/ 102637 h 2791326"/>
                <a:gd name="connsiteX3" fmla="*/ 4492565 w 4492565"/>
                <a:gd name="connsiteY3" fmla="*/ 2791326 h 2791326"/>
                <a:gd name="connsiteX4" fmla="*/ 0 w 4492565"/>
                <a:gd name="connsiteY4" fmla="*/ 2791326 h 2791326"/>
                <a:gd name="connsiteX5" fmla="*/ 0 w 4492565"/>
                <a:gd name="connsiteY5" fmla="*/ 102637 h 2791326"/>
                <a:gd name="connsiteX6" fmla="*/ 102637 w 4492565"/>
                <a:gd name="connsiteY6" fmla="*/ 0 h 279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92565" h="2791326">
                  <a:moveTo>
                    <a:pt x="102637" y="0"/>
                  </a:moveTo>
                  <a:lnTo>
                    <a:pt x="4389928" y="0"/>
                  </a:lnTo>
                  <a:cubicBezTo>
                    <a:pt x="4446613" y="0"/>
                    <a:pt x="4492565" y="45952"/>
                    <a:pt x="4492565" y="102637"/>
                  </a:cubicBezTo>
                  <a:lnTo>
                    <a:pt x="4492565" y="2791326"/>
                  </a:lnTo>
                  <a:lnTo>
                    <a:pt x="0" y="2791326"/>
                  </a:lnTo>
                  <a:lnTo>
                    <a:pt x="0" y="102637"/>
                  </a:lnTo>
                  <a:cubicBezTo>
                    <a:pt x="0" y="45952"/>
                    <a:pt x="45952" y="0"/>
                    <a:pt x="102637" y="0"/>
                  </a:cubicBezTo>
                  <a:close/>
                </a:path>
              </a:pathLst>
            </a:custGeom>
          </p:spPr>
        </p:pic>
      </p:grpSp>
      <p:sp>
        <p:nvSpPr>
          <p:cNvPr id="31" name="文本框 30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465580" y="2957795"/>
            <a:ext cx="2061451" cy="1426267"/>
            <a:chOff x="8270708" y="2388169"/>
            <a:chExt cx="2061451" cy="1426267"/>
          </a:xfrm>
        </p:grpSpPr>
        <p:sp>
          <p:nvSpPr>
            <p:cNvPr id="15" name="形状"/>
            <p:cNvSpPr/>
            <p:nvPr/>
          </p:nvSpPr>
          <p:spPr bwMode="auto">
            <a:xfrm>
              <a:off x="8270708" y="2388169"/>
              <a:ext cx="2061451" cy="1426267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"/>
            <p:cNvGrpSpPr/>
            <p:nvPr/>
          </p:nvGrpSpPr>
          <p:grpSpPr>
            <a:xfrm rot="16200000" flipH="1">
              <a:off x="9145563" y="2929583"/>
              <a:ext cx="576031" cy="333175"/>
              <a:chOff x="5256213" y="3154363"/>
              <a:chExt cx="455612" cy="263525"/>
            </a:xfrm>
          </p:grpSpPr>
          <p:sp>
            <p:nvSpPr>
              <p:cNvPr id="17" name="形状"/>
              <p:cNvSpPr/>
              <p:nvPr/>
            </p:nvSpPr>
            <p:spPr bwMode="auto">
              <a:xfrm>
                <a:off x="5256213" y="3205163"/>
                <a:ext cx="287337" cy="60325"/>
              </a:xfrm>
              <a:custGeom>
                <a:avLst/>
                <a:gdLst>
                  <a:gd name="T0" fmla="*/ 1416 w 1416"/>
                  <a:gd name="T1" fmla="*/ 0 h 292"/>
                  <a:gd name="T2" fmla="*/ 1416 w 1416"/>
                  <a:gd name="T3" fmla="*/ 0 h 292"/>
                  <a:gd name="T4" fmla="*/ 146 w 1416"/>
                  <a:gd name="T5" fmla="*/ 0 h 292"/>
                  <a:gd name="T6" fmla="*/ 0 w 1416"/>
                  <a:gd name="T7" fmla="*/ 146 h 292"/>
                  <a:gd name="T8" fmla="*/ 146 w 1416"/>
                  <a:gd name="T9" fmla="*/ 292 h 292"/>
                  <a:gd name="T10" fmla="*/ 904 w 1416"/>
                  <a:gd name="T1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6" h="292">
                    <a:moveTo>
                      <a:pt x="1416" y="0"/>
                    </a:moveTo>
                    <a:lnTo>
                      <a:pt x="1416" y="0"/>
                    </a:lnTo>
                    <a:lnTo>
                      <a:pt x="146" y="0"/>
                    </a:lnTo>
                    <a:cubicBezTo>
                      <a:pt x="65" y="0"/>
                      <a:pt x="0" y="65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lnTo>
                      <a:pt x="904" y="292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形状"/>
              <p:cNvSpPr/>
              <p:nvPr/>
            </p:nvSpPr>
            <p:spPr bwMode="auto">
              <a:xfrm>
                <a:off x="5368925" y="3265488"/>
                <a:ext cx="87312" cy="50800"/>
              </a:xfrm>
              <a:custGeom>
                <a:avLst/>
                <a:gdLst>
                  <a:gd name="T0" fmla="*/ 50 w 426"/>
                  <a:gd name="T1" fmla="*/ 0 h 256"/>
                  <a:gd name="T2" fmla="*/ 50 w 426"/>
                  <a:gd name="T3" fmla="*/ 0 h 256"/>
                  <a:gd name="T4" fmla="*/ 0 w 426"/>
                  <a:gd name="T5" fmla="*/ 110 h 256"/>
                  <a:gd name="T6" fmla="*/ 146 w 426"/>
                  <a:gd name="T7" fmla="*/ 256 h 256"/>
                  <a:gd name="T8" fmla="*/ 426 w 426"/>
                  <a:gd name="T9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256">
                    <a:moveTo>
                      <a:pt x="50" y="0"/>
                    </a:moveTo>
                    <a:lnTo>
                      <a:pt x="50" y="0"/>
                    </a:lnTo>
                    <a:cubicBezTo>
                      <a:pt x="19" y="27"/>
                      <a:pt x="0" y="66"/>
                      <a:pt x="0" y="110"/>
                    </a:cubicBezTo>
                    <a:cubicBezTo>
                      <a:pt x="0" y="191"/>
                      <a:pt x="65" y="256"/>
                      <a:pt x="146" y="256"/>
                    </a:cubicBezTo>
                    <a:lnTo>
                      <a:pt x="426" y="256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形状"/>
              <p:cNvSpPr/>
              <p:nvPr/>
            </p:nvSpPr>
            <p:spPr bwMode="auto">
              <a:xfrm>
                <a:off x="5405438" y="3316288"/>
                <a:ext cx="66675" cy="50800"/>
              </a:xfrm>
              <a:custGeom>
                <a:avLst/>
                <a:gdLst>
                  <a:gd name="T0" fmla="*/ 40 w 330"/>
                  <a:gd name="T1" fmla="*/ 0 h 247"/>
                  <a:gd name="T2" fmla="*/ 40 w 330"/>
                  <a:gd name="T3" fmla="*/ 0 h 247"/>
                  <a:gd name="T4" fmla="*/ 0 w 330"/>
                  <a:gd name="T5" fmla="*/ 101 h 247"/>
                  <a:gd name="T6" fmla="*/ 146 w 330"/>
                  <a:gd name="T7" fmla="*/ 247 h 247"/>
                  <a:gd name="T8" fmla="*/ 330 w 330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247">
                    <a:moveTo>
                      <a:pt x="40" y="0"/>
                    </a:moveTo>
                    <a:lnTo>
                      <a:pt x="40" y="0"/>
                    </a:lnTo>
                    <a:cubicBezTo>
                      <a:pt x="15" y="27"/>
                      <a:pt x="0" y="62"/>
                      <a:pt x="0" y="101"/>
                    </a:cubicBezTo>
                    <a:cubicBezTo>
                      <a:pt x="0" y="182"/>
                      <a:pt x="65" y="247"/>
                      <a:pt x="146" y="247"/>
                    </a:cubicBezTo>
                    <a:lnTo>
                      <a:pt x="330" y="247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形状"/>
              <p:cNvSpPr/>
              <p:nvPr/>
            </p:nvSpPr>
            <p:spPr bwMode="auto">
              <a:xfrm>
                <a:off x="5432425" y="3154363"/>
                <a:ext cx="279400" cy="263525"/>
              </a:xfrm>
              <a:custGeom>
                <a:avLst/>
                <a:gdLst>
                  <a:gd name="T0" fmla="*/ 92 w 1378"/>
                  <a:gd name="T1" fmla="*/ 1047 h 1297"/>
                  <a:gd name="T2" fmla="*/ 92 w 1378"/>
                  <a:gd name="T3" fmla="*/ 1047 h 1297"/>
                  <a:gd name="T4" fmla="*/ 49 w 1378"/>
                  <a:gd name="T5" fmla="*/ 1151 h 1297"/>
                  <a:gd name="T6" fmla="*/ 195 w 1378"/>
                  <a:gd name="T7" fmla="*/ 1297 h 1297"/>
                  <a:gd name="T8" fmla="*/ 729 w 1378"/>
                  <a:gd name="T9" fmla="*/ 1297 h 1297"/>
                  <a:gd name="T10" fmla="*/ 1378 w 1378"/>
                  <a:gd name="T11" fmla="*/ 648 h 1297"/>
                  <a:gd name="T12" fmla="*/ 729 w 1378"/>
                  <a:gd name="T13" fmla="*/ 0 h 1297"/>
                  <a:gd name="T14" fmla="*/ 147 w 1378"/>
                  <a:gd name="T15" fmla="*/ 0 h 1297"/>
                  <a:gd name="T16" fmla="*/ 0 w 1378"/>
                  <a:gd name="T17" fmla="*/ 146 h 1297"/>
                  <a:gd name="T18" fmla="*/ 43 w 1378"/>
                  <a:gd name="T19" fmla="*/ 249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8" h="1297">
                    <a:moveTo>
                      <a:pt x="92" y="1047"/>
                    </a:moveTo>
                    <a:lnTo>
                      <a:pt x="92" y="1047"/>
                    </a:lnTo>
                    <a:cubicBezTo>
                      <a:pt x="65" y="1074"/>
                      <a:pt x="49" y="1111"/>
                      <a:pt x="49" y="1151"/>
                    </a:cubicBezTo>
                    <a:cubicBezTo>
                      <a:pt x="49" y="1232"/>
                      <a:pt x="114" y="1297"/>
                      <a:pt x="195" y="1297"/>
                    </a:cubicBezTo>
                    <a:lnTo>
                      <a:pt x="729" y="1297"/>
                    </a:lnTo>
                    <a:cubicBezTo>
                      <a:pt x="1087" y="1297"/>
                      <a:pt x="1378" y="1007"/>
                      <a:pt x="1378" y="648"/>
                    </a:cubicBezTo>
                    <a:cubicBezTo>
                      <a:pt x="1378" y="290"/>
                      <a:pt x="1087" y="0"/>
                      <a:pt x="729" y="0"/>
                    </a:cubicBezTo>
                    <a:lnTo>
                      <a:pt x="147" y="0"/>
                    </a:lnTo>
                    <a:cubicBezTo>
                      <a:pt x="66" y="0"/>
                      <a:pt x="0" y="65"/>
                      <a:pt x="0" y="146"/>
                    </a:cubicBezTo>
                    <a:cubicBezTo>
                      <a:pt x="0" y="186"/>
                      <a:pt x="17" y="223"/>
                      <a:pt x="43" y="249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209385" y="2957795"/>
            <a:ext cx="2068066" cy="1426267"/>
            <a:chOff x="4014513" y="2388169"/>
            <a:chExt cx="2068066" cy="1426267"/>
          </a:xfrm>
        </p:grpSpPr>
        <p:sp>
          <p:nvSpPr>
            <p:cNvPr id="22" name="形状"/>
            <p:cNvSpPr/>
            <p:nvPr/>
          </p:nvSpPr>
          <p:spPr bwMode="auto">
            <a:xfrm>
              <a:off x="4014513" y="2388169"/>
              <a:ext cx="2068066" cy="1426267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"/>
            <p:cNvGrpSpPr>
              <a:grpSpLocks noChangeAspect="1"/>
            </p:cNvGrpSpPr>
            <p:nvPr/>
          </p:nvGrpSpPr>
          <p:grpSpPr bwMode="auto">
            <a:xfrm>
              <a:off x="4960012" y="2950877"/>
              <a:ext cx="381345" cy="413458"/>
              <a:chOff x="2853" y="1431"/>
              <a:chExt cx="190" cy="206"/>
            </a:xfrm>
          </p:grpSpPr>
          <p:sp>
            <p:nvSpPr>
              <p:cNvPr id="24" name="形状"/>
              <p:cNvSpPr/>
              <p:nvPr/>
            </p:nvSpPr>
            <p:spPr bwMode="auto">
              <a:xfrm>
                <a:off x="2906" y="1450"/>
                <a:ext cx="84" cy="0"/>
              </a:xfrm>
              <a:custGeom>
                <a:avLst/>
                <a:gdLst>
                  <a:gd name="T0" fmla="*/ 0 w 785"/>
                  <a:gd name="T1" fmla="*/ 0 w 785"/>
                  <a:gd name="T2" fmla="*/ 785 w 78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85">
                    <a:moveTo>
                      <a:pt x="0" y="0"/>
                    </a:moveTo>
                    <a:lnTo>
                      <a:pt x="0" y="0"/>
                    </a:lnTo>
                    <a:lnTo>
                      <a:pt x="785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形状"/>
              <p:cNvSpPr/>
              <p:nvPr/>
            </p:nvSpPr>
            <p:spPr bwMode="auto">
              <a:xfrm>
                <a:off x="2853" y="1450"/>
                <a:ext cx="190" cy="187"/>
              </a:xfrm>
              <a:custGeom>
                <a:avLst/>
                <a:gdLst>
                  <a:gd name="T0" fmla="*/ 1427 w 1778"/>
                  <a:gd name="T1" fmla="*/ 0 h 1745"/>
                  <a:gd name="T2" fmla="*/ 1427 w 1778"/>
                  <a:gd name="T3" fmla="*/ 0 h 1745"/>
                  <a:gd name="T4" fmla="*/ 1778 w 1778"/>
                  <a:gd name="T5" fmla="*/ 0 h 1745"/>
                  <a:gd name="T6" fmla="*/ 1778 w 1778"/>
                  <a:gd name="T7" fmla="*/ 1745 h 1745"/>
                  <a:gd name="T8" fmla="*/ 0 w 1778"/>
                  <a:gd name="T9" fmla="*/ 1745 h 1745"/>
                  <a:gd name="T10" fmla="*/ 0 w 1778"/>
                  <a:gd name="T11" fmla="*/ 0 h 1745"/>
                  <a:gd name="T12" fmla="*/ 350 w 1778"/>
                  <a:gd name="T13" fmla="*/ 0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8" h="1745">
                    <a:moveTo>
                      <a:pt x="1427" y="0"/>
                    </a:moveTo>
                    <a:lnTo>
                      <a:pt x="1427" y="0"/>
                    </a:lnTo>
                    <a:lnTo>
                      <a:pt x="1778" y="0"/>
                    </a:lnTo>
                    <a:lnTo>
                      <a:pt x="1778" y="1745"/>
                    </a:lnTo>
                    <a:lnTo>
                      <a:pt x="0" y="1745"/>
                    </a:lnTo>
                    <a:lnTo>
                      <a:pt x="0" y="0"/>
                    </a:lnTo>
                    <a:lnTo>
                      <a:pt x="350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形状"/>
              <p:cNvSpPr/>
              <p:nvPr/>
            </p:nvSpPr>
            <p:spPr bwMode="auto">
              <a:xfrm>
                <a:off x="2853" y="1494"/>
                <a:ext cx="190" cy="0"/>
              </a:xfrm>
              <a:custGeom>
                <a:avLst/>
                <a:gdLst>
                  <a:gd name="T0" fmla="*/ 0 w 1778"/>
                  <a:gd name="T1" fmla="*/ 0 w 1778"/>
                  <a:gd name="T2" fmla="*/ 1778 w 177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778">
                    <a:moveTo>
                      <a:pt x="0" y="0"/>
                    </a:moveTo>
                    <a:lnTo>
                      <a:pt x="0" y="0"/>
                    </a:lnTo>
                    <a:lnTo>
                      <a:pt x="1778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形状"/>
              <p:cNvSpPr/>
              <p:nvPr/>
            </p:nvSpPr>
            <p:spPr bwMode="auto">
              <a:xfrm>
                <a:off x="2890" y="1431"/>
                <a:ext cx="16" cy="38"/>
              </a:xfrm>
              <a:custGeom>
                <a:avLst/>
                <a:gdLst>
                  <a:gd name="T0" fmla="*/ 0 w 146"/>
                  <a:gd name="T1" fmla="*/ 73 h 356"/>
                  <a:gd name="T2" fmla="*/ 0 w 146"/>
                  <a:gd name="T3" fmla="*/ 73 h 356"/>
                  <a:gd name="T4" fmla="*/ 73 w 146"/>
                  <a:gd name="T5" fmla="*/ 0 h 356"/>
                  <a:gd name="T6" fmla="*/ 146 w 146"/>
                  <a:gd name="T7" fmla="*/ 73 h 356"/>
                  <a:gd name="T8" fmla="*/ 146 w 146"/>
                  <a:gd name="T9" fmla="*/ 283 h 356"/>
                  <a:gd name="T10" fmla="*/ 73 w 146"/>
                  <a:gd name="T11" fmla="*/ 356 h 356"/>
                  <a:gd name="T12" fmla="*/ 0 w 146"/>
                  <a:gd name="T13" fmla="*/ 283 h 356"/>
                  <a:gd name="T14" fmla="*/ 0 w 146"/>
                  <a:gd name="T15" fmla="*/ 73 h 356"/>
                  <a:gd name="T16" fmla="*/ 0 w 146"/>
                  <a:gd name="T17" fmla="*/ 7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356">
                    <a:moveTo>
                      <a:pt x="0" y="73"/>
                    </a:moveTo>
                    <a:lnTo>
                      <a:pt x="0" y="73"/>
                    </a:lnTo>
                    <a:cubicBezTo>
                      <a:pt x="0" y="33"/>
                      <a:pt x="32" y="0"/>
                      <a:pt x="73" y="0"/>
                    </a:cubicBezTo>
                    <a:cubicBezTo>
                      <a:pt x="113" y="0"/>
                      <a:pt x="146" y="33"/>
                      <a:pt x="146" y="73"/>
                    </a:cubicBezTo>
                    <a:lnTo>
                      <a:pt x="146" y="283"/>
                    </a:lnTo>
                    <a:cubicBezTo>
                      <a:pt x="146" y="323"/>
                      <a:pt x="113" y="356"/>
                      <a:pt x="73" y="356"/>
                    </a:cubicBezTo>
                    <a:cubicBezTo>
                      <a:pt x="32" y="356"/>
                      <a:pt x="0" y="323"/>
                      <a:pt x="0" y="283"/>
                    </a:cubicBez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形状"/>
              <p:cNvSpPr/>
              <p:nvPr/>
            </p:nvSpPr>
            <p:spPr bwMode="auto">
              <a:xfrm>
                <a:off x="2990" y="1431"/>
                <a:ext cx="15" cy="38"/>
              </a:xfrm>
              <a:custGeom>
                <a:avLst/>
                <a:gdLst>
                  <a:gd name="T0" fmla="*/ 0 w 146"/>
                  <a:gd name="T1" fmla="*/ 73 h 356"/>
                  <a:gd name="T2" fmla="*/ 0 w 146"/>
                  <a:gd name="T3" fmla="*/ 73 h 356"/>
                  <a:gd name="T4" fmla="*/ 73 w 146"/>
                  <a:gd name="T5" fmla="*/ 0 h 356"/>
                  <a:gd name="T6" fmla="*/ 146 w 146"/>
                  <a:gd name="T7" fmla="*/ 73 h 356"/>
                  <a:gd name="T8" fmla="*/ 146 w 146"/>
                  <a:gd name="T9" fmla="*/ 283 h 356"/>
                  <a:gd name="T10" fmla="*/ 73 w 146"/>
                  <a:gd name="T11" fmla="*/ 356 h 356"/>
                  <a:gd name="T12" fmla="*/ 0 w 146"/>
                  <a:gd name="T13" fmla="*/ 283 h 356"/>
                  <a:gd name="T14" fmla="*/ 0 w 146"/>
                  <a:gd name="T15" fmla="*/ 73 h 356"/>
                  <a:gd name="T16" fmla="*/ 0 w 146"/>
                  <a:gd name="T17" fmla="*/ 73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356">
                    <a:moveTo>
                      <a:pt x="0" y="73"/>
                    </a:moveTo>
                    <a:lnTo>
                      <a:pt x="0" y="73"/>
                    </a:lnTo>
                    <a:cubicBezTo>
                      <a:pt x="0" y="33"/>
                      <a:pt x="32" y="0"/>
                      <a:pt x="73" y="0"/>
                    </a:cubicBezTo>
                    <a:cubicBezTo>
                      <a:pt x="113" y="0"/>
                      <a:pt x="146" y="33"/>
                      <a:pt x="146" y="73"/>
                    </a:cubicBezTo>
                    <a:lnTo>
                      <a:pt x="146" y="283"/>
                    </a:lnTo>
                    <a:cubicBezTo>
                      <a:pt x="146" y="323"/>
                      <a:pt x="113" y="356"/>
                      <a:pt x="73" y="356"/>
                    </a:cubicBezTo>
                    <a:cubicBezTo>
                      <a:pt x="32" y="356"/>
                      <a:pt x="0" y="323"/>
                      <a:pt x="0" y="283"/>
                    </a:cubicBezTo>
                    <a:lnTo>
                      <a:pt x="0" y="73"/>
                    </a:lnTo>
                    <a:lnTo>
                      <a:pt x="0" y="73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形状"/>
              <p:cNvSpPr/>
              <p:nvPr/>
            </p:nvSpPr>
            <p:spPr bwMode="auto">
              <a:xfrm>
                <a:off x="2892" y="1520"/>
                <a:ext cx="112" cy="93"/>
              </a:xfrm>
              <a:custGeom>
                <a:avLst/>
                <a:gdLst>
                  <a:gd name="T0" fmla="*/ 0 w 1040"/>
                  <a:gd name="T1" fmla="*/ 554 h 863"/>
                  <a:gd name="T2" fmla="*/ 0 w 1040"/>
                  <a:gd name="T3" fmla="*/ 554 h 863"/>
                  <a:gd name="T4" fmla="*/ 346 w 1040"/>
                  <a:gd name="T5" fmla="*/ 863 h 863"/>
                  <a:gd name="T6" fmla="*/ 1040 w 1040"/>
                  <a:gd name="T7" fmla="*/ 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0" h="863">
                    <a:moveTo>
                      <a:pt x="0" y="554"/>
                    </a:moveTo>
                    <a:lnTo>
                      <a:pt x="0" y="554"/>
                    </a:lnTo>
                    <a:lnTo>
                      <a:pt x="346" y="863"/>
                    </a:lnTo>
                    <a:lnTo>
                      <a:pt x="1040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338585" y="2957795"/>
            <a:ext cx="2065860" cy="1426267"/>
            <a:chOff x="6143713" y="2388169"/>
            <a:chExt cx="2065860" cy="1426267"/>
          </a:xfrm>
        </p:grpSpPr>
        <p:sp>
          <p:nvSpPr>
            <p:cNvPr id="31" name="形状"/>
            <p:cNvSpPr/>
            <p:nvPr/>
          </p:nvSpPr>
          <p:spPr bwMode="auto">
            <a:xfrm>
              <a:off x="6143713" y="2388169"/>
              <a:ext cx="2065860" cy="1426267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"/>
            <p:cNvGrpSpPr>
              <a:grpSpLocks noChangeAspect="1"/>
            </p:cNvGrpSpPr>
            <p:nvPr/>
          </p:nvGrpSpPr>
          <p:grpSpPr bwMode="auto">
            <a:xfrm>
              <a:off x="7043777" y="2914526"/>
              <a:ext cx="459620" cy="469661"/>
              <a:chOff x="3263" y="1117"/>
              <a:chExt cx="229" cy="234"/>
            </a:xfrm>
          </p:grpSpPr>
          <p:sp>
            <p:nvSpPr>
              <p:cNvPr id="33" name="形状"/>
              <p:cNvSpPr/>
              <p:nvPr/>
            </p:nvSpPr>
            <p:spPr bwMode="auto">
              <a:xfrm>
                <a:off x="3263" y="1202"/>
                <a:ext cx="133" cy="46"/>
              </a:xfrm>
              <a:custGeom>
                <a:avLst/>
                <a:gdLst>
                  <a:gd name="T0" fmla="*/ 1088 w 1088"/>
                  <a:gd name="T1" fmla="*/ 184 h 368"/>
                  <a:gd name="T2" fmla="*/ 1088 w 1088"/>
                  <a:gd name="T3" fmla="*/ 184 h 368"/>
                  <a:gd name="T4" fmla="*/ 544 w 1088"/>
                  <a:gd name="T5" fmla="*/ 368 h 368"/>
                  <a:gd name="T6" fmla="*/ 0 w 1088"/>
                  <a:gd name="T7" fmla="*/ 184 h 368"/>
                  <a:gd name="T8" fmla="*/ 544 w 1088"/>
                  <a:gd name="T9" fmla="*/ 0 h 368"/>
                  <a:gd name="T10" fmla="*/ 1088 w 1088"/>
                  <a:gd name="T11" fmla="*/ 184 h 368"/>
                  <a:gd name="T12" fmla="*/ 1088 w 1088"/>
                  <a:gd name="T13" fmla="*/ 18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8" h="368">
                    <a:moveTo>
                      <a:pt x="1088" y="184"/>
                    </a:moveTo>
                    <a:lnTo>
                      <a:pt x="1088" y="184"/>
                    </a:lnTo>
                    <a:cubicBezTo>
                      <a:pt x="1088" y="286"/>
                      <a:pt x="844" y="368"/>
                      <a:pt x="544" y="368"/>
                    </a:cubicBezTo>
                    <a:cubicBezTo>
                      <a:pt x="243" y="368"/>
                      <a:pt x="0" y="286"/>
                      <a:pt x="0" y="184"/>
                    </a:cubicBezTo>
                    <a:cubicBezTo>
                      <a:pt x="0" y="83"/>
                      <a:pt x="243" y="0"/>
                      <a:pt x="544" y="0"/>
                    </a:cubicBezTo>
                    <a:cubicBezTo>
                      <a:pt x="844" y="0"/>
                      <a:pt x="1088" y="83"/>
                      <a:pt x="1088" y="184"/>
                    </a:cubicBezTo>
                    <a:lnTo>
                      <a:pt x="1088" y="184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形状"/>
              <p:cNvSpPr/>
              <p:nvPr/>
            </p:nvSpPr>
            <p:spPr bwMode="auto">
              <a:xfrm>
                <a:off x="3263" y="1225"/>
                <a:ext cx="133" cy="126"/>
              </a:xfrm>
              <a:custGeom>
                <a:avLst/>
                <a:gdLst>
                  <a:gd name="T0" fmla="*/ 1088 w 1088"/>
                  <a:gd name="T1" fmla="*/ 0 h 1020"/>
                  <a:gd name="T2" fmla="*/ 1088 w 1088"/>
                  <a:gd name="T3" fmla="*/ 0 h 1020"/>
                  <a:gd name="T4" fmla="*/ 1088 w 1088"/>
                  <a:gd name="T5" fmla="*/ 836 h 1020"/>
                  <a:gd name="T6" fmla="*/ 544 w 1088"/>
                  <a:gd name="T7" fmla="*/ 1020 h 1020"/>
                  <a:gd name="T8" fmla="*/ 0 w 1088"/>
                  <a:gd name="T9" fmla="*/ 836 h 1020"/>
                  <a:gd name="T10" fmla="*/ 0 w 1088"/>
                  <a:gd name="T11" fmla="*/ 0 h 10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8" h="1020">
                    <a:moveTo>
                      <a:pt x="1088" y="0"/>
                    </a:moveTo>
                    <a:lnTo>
                      <a:pt x="1088" y="0"/>
                    </a:lnTo>
                    <a:lnTo>
                      <a:pt x="1088" y="836"/>
                    </a:lnTo>
                    <a:cubicBezTo>
                      <a:pt x="1088" y="938"/>
                      <a:pt x="844" y="1020"/>
                      <a:pt x="544" y="1020"/>
                    </a:cubicBezTo>
                    <a:cubicBezTo>
                      <a:pt x="243" y="1020"/>
                      <a:pt x="0" y="938"/>
                      <a:pt x="0" y="836"/>
                    </a:cubicBez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形状"/>
              <p:cNvSpPr/>
              <p:nvPr/>
            </p:nvSpPr>
            <p:spPr bwMode="auto">
              <a:xfrm>
                <a:off x="3263" y="1295"/>
                <a:ext cx="133" cy="23"/>
              </a:xfrm>
              <a:custGeom>
                <a:avLst/>
                <a:gdLst>
                  <a:gd name="T0" fmla="*/ 1088 w 1088"/>
                  <a:gd name="T1" fmla="*/ 0 h 184"/>
                  <a:gd name="T2" fmla="*/ 1088 w 1088"/>
                  <a:gd name="T3" fmla="*/ 0 h 184"/>
                  <a:gd name="T4" fmla="*/ 544 w 1088"/>
                  <a:gd name="T5" fmla="*/ 184 h 184"/>
                  <a:gd name="T6" fmla="*/ 0 w 108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8" h="184">
                    <a:moveTo>
                      <a:pt x="1088" y="0"/>
                    </a:moveTo>
                    <a:lnTo>
                      <a:pt x="1088" y="0"/>
                    </a:lnTo>
                    <a:cubicBezTo>
                      <a:pt x="1088" y="102"/>
                      <a:pt x="844" y="184"/>
                      <a:pt x="544" y="184"/>
                    </a:cubicBezTo>
                    <a:cubicBezTo>
                      <a:pt x="243" y="184"/>
                      <a:pt x="0" y="102"/>
                      <a:pt x="0" y="0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形状"/>
              <p:cNvSpPr/>
              <p:nvPr/>
            </p:nvSpPr>
            <p:spPr bwMode="auto">
              <a:xfrm>
                <a:off x="3263" y="1261"/>
                <a:ext cx="133" cy="23"/>
              </a:xfrm>
              <a:custGeom>
                <a:avLst/>
                <a:gdLst>
                  <a:gd name="T0" fmla="*/ 1088 w 1088"/>
                  <a:gd name="T1" fmla="*/ 0 h 184"/>
                  <a:gd name="T2" fmla="*/ 1088 w 1088"/>
                  <a:gd name="T3" fmla="*/ 0 h 184"/>
                  <a:gd name="T4" fmla="*/ 544 w 1088"/>
                  <a:gd name="T5" fmla="*/ 184 h 184"/>
                  <a:gd name="T6" fmla="*/ 0 w 108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8" h="184">
                    <a:moveTo>
                      <a:pt x="1088" y="0"/>
                    </a:moveTo>
                    <a:lnTo>
                      <a:pt x="1088" y="0"/>
                    </a:lnTo>
                    <a:cubicBezTo>
                      <a:pt x="1088" y="102"/>
                      <a:pt x="844" y="184"/>
                      <a:pt x="544" y="184"/>
                    </a:cubicBezTo>
                    <a:cubicBezTo>
                      <a:pt x="243" y="184"/>
                      <a:pt x="0" y="102"/>
                      <a:pt x="0" y="0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形状"/>
              <p:cNvSpPr/>
              <p:nvPr/>
            </p:nvSpPr>
            <p:spPr bwMode="auto">
              <a:xfrm>
                <a:off x="3359" y="1117"/>
                <a:ext cx="133" cy="46"/>
              </a:xfrm>
              <a:custGeom>
                <a:avLst/>
                <a:gdLst>
                  <a:gd name="T0" fmla="*/ 1088 w 1088"/>
                  <a:gd name="T1" fmla="*/ 184 h 368"/>
                  <a:gd name="T2" fmla="*/ 1088 w 1088"/>
                  <a:gd name="T3" fmla="*/ 184 h 368"/>
                  <a:gd name="T4" fmla="*/ 544 w 1088"/>
                  <a:gd name="T5" fmla="*/ 368 h 368"/>
                  <a:gd name="T6" fmla="*/ 0 w 1088"/>
                  <a:gd name="T7" fmla="*/ 184 h 368"/>
                  <a:gd name="T8" fmla="*/ 544 w 1088"/>
                  <a:gd name="T9" fmla="*/ 0 h 368"/>
                  <a:gd name="T10" fmla="*/ 1088 w 1088"/>
                  <a:gd name="T11" fmla="*/ 184 h 368"/>
                  <a:gd name="T12" fmla="*/ 1088 w 1088"/>
                  <a:gd name="T13" fmla="*/ 184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8" h="368">
                    <a:moveTo>
                      <a:pt x="1088" y="184"/>
                    </a:moveTo>
                    <a:lnTo>
                      <a:pt x="1088" y="184"/>
                    </a:lnTo>
                    <a:cubicBezTo>
                      <a:pt x="1088" y="285"/>
                      <a:pt x="845" y="368"/>
                      <a:pt x="544" y="368"/>
                    </a:cubicBezTo>
                    <a:cubicBezTo>
                      <a:pt x="244" y="368"/>
                      <a:pt x="0" y="285"/>
                      <a:pt x="0" y="184"/>
                    </a:cubicBezTo>
                    <a:cubicBezTo>
                      <a:pt x="0" y="82"/>
                      <a:pt x="244" y="0"/>
                      <a:pt x="544" y="0"/>
                    </a:cubicBezTo>
                    <a:cubicBezTo>
                      <a:pt x="845" y="0"/>
                      <a:pt x="1088" y="82"/>
                      <a:pt x="1088" y="184"/>
                    </a:cubicBezTo>
                    <a:lnTo>
                      <a:pt x="1088" y="184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形状"/>
              <p:cNvSpPr/>
              <p:nvPr/>
            </p:nvSpPr>
            <p:spPr bwMode="auto">
              <a:xfrm>
                <a:off x="3359" y="1140"/>
                <a:ext cx="0" cy="64"/>
              </a:xfrm>
              <a:custGeom>
                <a:avLst/>
                <a:gdLst>
                  <a:gd name="T0" fmla="*/ 519 h 519"/>
                  <a:gd name="T1" fmla="*/ 519 h 519"/>
                  <a:gd name="T2" fmla="*/ 0 h 51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19">
                    <a:moveTo>
                      <a:pt x="0" y="519"/>
                    </a:moveTo>
                    <a:lnTo>
                      <a:pt x="0" y="519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形状"/>
              <p:cNvSpPr/>
              <p:nvPr/>
            </p:nvSpPr>
            <p:spPr bwMode="auto">
              <a:xfrm>
                <a:off x="3396" y="1140"/>
                <a:ext cx="96" cy="166"/>
              </a:xfrm>
              <a:custGeom>
                <a:avLst/>
                <a:gdLst>
                  <a:gd name="T0" fmla="*/ 780 w 780"/>
                  <a:gd name="T1" fmla="*/ 0 h 1340"/>
                  <a:gd name="T2" fmla="*/ 780 w 780"/>
                  <a:gd name="T3" fmla="*/ 0 h 1340"/>
                  <a:gd name="T4" fmla="*/ 780 w 780"/>
                  <a:gd name="T5" fmla="*/ 1156 h 1340"/>
                  <a:gd name="T6" fmla="*/ 236 w 780"/>
                  <a:gd name="T7" fmla="*/ 1340 h 1340"/>
                  <a:gd name="T8" fmla="*/ 0 w 780"/>
                  <a:gd name="T9" fmla="*/ 1322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1340">
                    <a:moveTo>
                      <a:pt x="780" y="0"/>
                    </a:moveTo>
                    <a:lnTo>
                      <a:pt x="780" y="0"/>
                    </a:lnTo>
                    <a:lnTo>
                      <a:pt x="780" y="1156"/>
                    </a:lnTo>
                    <a:cubicBezTo>
                      <a:pt x="780" y="1258"/>
                      <a:pt x="537" y="1340"/>
                      <a:pt x="236" y="1340"/>
                    </a:cubicBezTo>
                    <a:cubicBezTo>
                      <a:pt x="152" y="1340"/>
                      <a:pt x="71" y="1334"/>
                      <a:pt x="0" y="1322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形状"/>
              <p:cNvSpPr/>
              <p:nvPr/>
            </p:nvSpPr>
            <p:spPr bwMode="auto">
              <a:xfrm>
                <a:off x="3396" y="1250"/>
                <a:ext cx="96" cy="22"/>
              </a:xfrm>
              <a:custGeom>
                <a:avLst/>
                <a:gdLst>
                  <a:gd name="T0" fmla="*/ 780 w 780"/>
                  <a:gd name="T1" fmla="*/ 0 h 184"/>
                  <a:gd name="T2" fmla="*/ 780 w 780"/>
                  <a:gd name="T3" fmla="*/ 0 h 184"/>
                  <a:gd name="T4" fmla="*/ 236 w 780"/>
                  <a:gd name="T5" fmla="*/ 184 h 184"/>
                  <a:gd name="T6" fmla="*/ 0 w 780"/>
                  <a:gd name="T7" fmla="*/ 1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0" h="184">
                    <a:moveTo>
                      <a:pt x="780" y="0"/>
                    </a:moveTo>
                    <a:lnTo>
                      <a:pt x="780" y="0"/>
                    </a:lnTo>
                    <a:cubicBezTo>
                      <a:pt x="780" y="102"/>
                      <a:pt x="537" y="184"/>
                      <a:pt x="236" y="184"/>
                    </a:cubicBezTo>
                    <a:cubicBezTo>
                      <a:pt x="152" y="184"/>
                      <a:pt x="71" y="178"/>
                      <a:pt x="0" y="166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形状"/>
              <p:cNvSpPr/>
              <p:nvPr/>
            </p:nvSpPr>
            <p:spPr bwMode="auto">
              <a:xfrm>
                <a:off x="3396" y="1214"/>
                <a:ext cx="96" cy="23"/>
              </a:xfrm>
              <a:custGeom>
                <a:avLst/>
                <a:gdLst>
                  <a:gd name="T0" fmla="*/ 780 w 780"/>
                  <a:gd name="T1" fmla="*/ 0 h 184"/>
                  <a:gd name="T2" fmla="*/ 780 w 780"/>
                  <a:gd name="T3" fmla="*/ 0 h 184"/>
                  <a:gd name="T4" fmla="*/ 236 w 780"/>
                  <a:gd name="T5" fmla="*/ 184 h 184"/>
                  <a:gd name="T6" fmla="*/ 0 w 780"/>
                  <a:gd name="T7" fmla="*/ 16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0" h="184">
                    <a:moveTo>
                      <a:pt x="780" y="0"/>
                    </a:moveTo>
                    <a:lnTo>
                      <a:pt x="780" y="0"/>
                    </a:lnTo>
                    <a:cubicBezTo>
                      <a:pt x="780" y="102"/>
                      <a:pt x="537" y="184"/>
                      <a:pt x="236" y="184"/>
                    </a:cubicBezTo>
                    <a:cubicBezTo>
                      <a:pt x="152" y="184"/>
                      <a:pt x="71" y="178"/>
                      <a:pt x="0" y="166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形状"/>
              <p:cNvSpPr/>
              <p:nvPr/>
            </p:nvSpPr>
            <p:spPr bwMode="auto">
              <a:xfrm>
                <a:off x="3359" y="1179"/>
                <a:ext cx="133" cy="23"/>
              </a:xfrm>
              <a:custGeom>
                <a:avLst/>
                <a:gdLst>
                  <a:gd name="T0" fmla="*/ 1088 w 1088"/>
                  <a:gd name="T1" fmla="*/ 0 h 184"/>
                  <a:gd name="T2" fmla="*/ 1088 w 1088"/>
                  <a:gd name="T3" fmla="*/ 0 h 184"/>
                  <a:gd name="T4" fmla="*/ 544 w 1088"/>
                  <a:gd name="T5" fmla="*/ 184 h 184"/>
                  <a:gd name="T6" fmla="*/ 0 w 108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8" h="184">
                    <a:moveTo>
                      <a:pt x="1088" y="0"/>
                    </a:moveTo>
                    <a:lnTo>
                      <a:pt x="1088" y="0"/>
                    </a:lnTo>
                    <a:cubicBezTo>
                      <a:pt x="1088" y="102"/>
                      <a:pt x="845" y="184"/>
                      <a:pt x="544" y="184"/>
                    </a:cubicBezTo>
                    <a:cubicBezTo>
                      <a:pt x="244" y="184"/>
                      <a:pt x="0" y="102"/>
                      <a:pt x="0" y="0"/>
                    </a:cubicBezTo>
                  </a:path>
                </a:pathLst>
              </a:custGeom>
              <a:noFill/>
              <a:ln w="12700" cap="rnd">
                <a:solidFill>
                  <a:srgbClr val="FEFEFE"/>
                </a:solidFill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en-US" sz="3200" dirty="0">
                  <a:solidFill>
                    <a:srgbClr val="2B2B2B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086800" y="2957795"/>
            <a:ext cx="2061451" cy="1426267"/>
            <a:chOff x="1891928" y="2388169"/>
            <a:chExt cx="2061451" cy="1426267"/>
          </a:xfrm>
        </p:grpSpPr>
        <p:sp>
          <p:nvSpPr>
            <p:cNvPr id="44" name="形状"/>
            <p:cNvSpPr/>
            <p:nvPr/>
          </p:nvSpPr>
          <p:spPr bwMode="auto">
            <a:xfrm>
              <a:off x="1891928" y="2388169"/>
              <a:ext cx="2061451" cy="1426267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pic>
          <p:nvPicPr>
            <p:cNvPr id="45" name="图标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0167" y="2879025"/>
              <a:ext cx="616502" cy="619746"/>
            </a:xfrm>
            <a:prstGeom prst="rect">
              <a:avLst/>
            </a:prstGeom>
          </p:spPr>
        </p:pic>
      </p:grpSp>
      <p:sp>
        <p:nvSpPr>
          <p:cNvPr id="58" name="矩形 57"/>
          <p:cNvSpPr/>
          <p:nvPr/>
        </p:nvSpPr>
        <p:spPr>
          <a:xfrm>
            <a:off x="1373509" y="4594754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10857" y="1475855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88836" y="4594754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870562" y="1475855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"/>
          <p:cNvGraphicFramePr/>
          <p:nvPr>
            <p:extLst>
              <p:ext uri="{D42A27DB-BD31-4B8C-83A1-F6EECF244321}">
                <p14:modId xmlns:p14="http://schemas.microsoft.com/office/powerpoint/2010/main" val="1929314007"/>
              </p:ext>
            </p:extLst>
          </p:nvPr>
        </p:nvGraphicFramePr>
        <p:xfrm>
          <a:off x="429783" y="1312872"/>
          <a:ext cx="5815062" cy="554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6396045" y="1650596"/>
            <a:ext cx="5743073" cy="756634"/>
            <a:chOff x="8160598" y="2170095"/>
            <a:chExt cx="5743073" cy="756634"/>
          </a:xfrm>
        </p:grpSpPr>
        <p:sp>
          <p:nvSpPr>
            <p:cNvPr id="16" name="文本框 3"/>
            <p:cNvSpPr/>
            <p:nvPr/>
          </p:nvSpPr>
          <p:spPr>
            <a:xfrm>
              <a:off x="8160598" y="2584071"/>
              <a:ext cx="5743073" cy="342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文本框 3"/>
            <p:cNvSpPr/>
            <p:nvPr/>
          </p:nvSpPr>
          <p:spPr>
            <a:xfrm>
              <a:off x="8160599" y="2170095"/>
              <a:ext cx="2040943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marR="0" lvl="0" indent="-34290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b="1" kern="0" dirty="0" smtClean="0">
                  <a:cs typeface="+mn-ea"/>
                  <a:sym typeface="+mn-lt"/>
                </a:rPr>
                <a:t>添加标题文本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396045" y="2608539"/>
            <a:ext cx="5743073" cy="756634"/>
            <a:chOff x="8160598" y="2170095"/>
            <a:chExt cx="5743073" cy="756634"/>
          </a:xfrm>
        </p:grpSpPr>
        <p:sp>
          <p:nvSpPr>
            <p:cNvPr id="32" name="文本框 3"/>
            <p:cNvSpPr/>
            <p:nvPr/>
          </p:nvSpPr>
          <p:spPr>
            <a:xfrm>
              <a:off x="8160598" y="2584071"/>
              <a:ext cx="5743073" cy="342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文本框 3"/>
            <p:cNvSpPr/>
            <p:nvPr/>
          </p:nvSpPr>
          <p:spPr>
            <a:xfrm>
              <a:off x="8160599" y="2170095"/>
              <a:ext cx="2040943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marR="0" lvl="0" indent="-34290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b="1" kern="0" dirty="0" smtClean="0">
                  <a:cs typeface="+mn-ea"/>
                  <a:sym typeface="+mn-lt"/>
                </a:rPr>
                <a:t>添加标题文本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96045" y="3566482"/>
            <a:ext cx="5743073" cy="756634"/>
            <a:chOff x="8160598" y="2170095"/>
            <a:chExt cx="5743073" cy="756634"/>
          </a:xfrm>
        </p:grpSpPr>
        <p:sp>
          <p:nvSpPr>
            <p:cNvPr id="35" name="文本框 3"/>
            <p:cNvSpPr/>
            <p:nvPr/>
          </p:nvSpPr>
          <p:spPr>
            <a:xfrm>
              <a:off x="8160598" y="2584071"/>
              <a:ext cx="5743073" cy="342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6" name="文本框 3"/>
            <p:cNvSpPr/>
            <p:nvPr/>
          </p:nvSpPr>
          <p:spPr>
            <a:xfrm>
              <a:off x="8160599" y="2170095"/>
              <a:ext cx="2040943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marR="0" lvl="0" indent="-34290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b="1" kern="0" dirty="0" smtClean="0">
                  <a:cs typeface="+mn-ea"/>
                  <a:sym typeface="+mn-lt"/>
                </a:rPr>
                <a:t>添加标题文本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96045" y="4524425"/>
            <a:ext cx="5743073" cy="756634"/>
            <a:chOff x="8160598" y="2170095"/>
            <a:chExt cx="5743073" cy="756634"/>
          </a:xfrm>
        </p:grpSpPr>
        <p:sp>
          <p:nvSpPr>
            <p:cNvPr id="38" name="文本框 3"/>
            <p:cNvSpPr/>
            <p:nvPr/>
          </p:nvSpPr>
          <p:spPr>
            <a:xfrm>
              <a:off x="8160598" y="2584071"/>
              <a:ext cx="5743073" cy="342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dirty="0"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9" name="文本框 3"/>
            <p:cNvSpPr/>
            <p:nvPr/>
          </p:nvSpPr>
          <p:spPr>
            <a:xfrm>
              <a:off x="8160599" y="2170095"/>
              <a:ext cx="2040943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marR="0" lvl="0" indent="-34290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b="1" kern="0" dirty="0" smtClean="0">
                  <a:cs typeface="+mn-ea"/>
                  <a:sym typeface="+mn-lt"/>
                </a:rPr>
                <a:t>添加标题文本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37705" y="1814286"/>
            <a:ext cx="2626296" cy="2856898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41"/>
          <p:cNvSpPr txBox="1"/>
          <p:nvPr/>
        </p:nvSpPr>
        <p:spPr>
          <a:xfrm>
            <a:off x="1532819" y="4838763"/>
            <a:ext cx="242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464581" y="3962612"/>
            <a:ext cx="1887360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4746963" y="1814286"/>
            <a:ext cx="2626296" cy="2856898"/>
          </a:xfrm>
          <a:prstGeom prst="roundRect">
            <a:avLst>
              <a:gd name="adj" fmla="val 0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41"/>
          <p:cNvSpPr txBox="1"/>
          <p:nvPr/>
        </p:nvSpPr>
        <p:spPr>
          <a:xfrm>
            <a:off x="4842077" y="4838763"/>
            <a:ext cx="242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5773839" y="3962612"/>
            <a:ext cx="1887360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8056221" y="1814286"/>
            <a:ext cx="2626296" cy="2856898"/>
          </a:xfrm>
          <a:prstGeom prst="roundRect">
            <a:avLst>
              <a:gd name="adj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41"/>
          <p:cNvSpPr txBox="1"/>
          <p:nvPr/>
        </p:nvSpPr>
        <p:spPr>
          <a:xfrm>
            <a:off x="8151335" y="4838763"/>
            <a:ext cx="242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hangingPunct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9083097" y="3962612"/>
            <a:ext cx="1887360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282995" y="2122197"/>
            <a:ext cx="3626010" cy="3191115"/>
            <a:chOff x="4473675" y="2001253"/>
            <a:chExt cx="3244650" cy="2855494"/>
          </a:xfrm>
        </p:grpSpPr>
        <p:sp>
          <p:nvSpPr>
            <p:cNvPr id="15" name="Shape 1054"/>
            <p:cNvSpPr/>
            <p:nvPr/>
          </p:nvSpPr>
          <p:spPr>
            <a:xfrm>
              <a:off x="5607952" y="3379322"/>
              <a:ext cx="977023" cy="977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2881" y="2882"/>
                  </a:moveTo>
                  <a:cubicBezTo>
                    <a:pt x="6724" y="-961"/>
                    <a:pt x="12954" y="-961"/>
                    <a:pt x="16797" y="2882"/>
                  </a:cubicBezTo>
                  <a:cubicBezTo>
                    <a:pt x="20639" y="6724"/>
                    <a:pt x="20639" y="12954"/>
                    <a:pt x="16797" y="16796"/>
                  </a:cubicBezTo>
                  <a:cubicBezTo>
                    <a:pt x="12954" y="20639"/>
                    <a:pt x="6724" y="20639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Shape 1057"/>
            <p:cNvSpPr/>
            <p:nvPr/>
          </p:nvSpPr>
          <p:spPr>
            <a:xfrm>
              <a:off x="5260032" y="2001253"/>
              <a:ext cx="1671438" cy="1440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98" y="21591"/>
                  </a:moveTo>
                  <a:lnTo>
                    <a:pt x="21600" y="19242"/>
                  </a:lnTo>
                  <a:lnTo>
                    <a:pt x="12881" y="1722"/>
                  </a:lnTo>
                  <a:cubicBezTo>
                    <a:pt x="12310" y="574"/>
                    <a:pt x="11557" y="0"/>
                    <a:pt x="10804" y="0"/>
                  </a:cubicBezTo>
                  <a:cubicBezTo>
                    <a:pt x="10050" y="0"/>
                    <a:pt x="9297" y="574"/>
                    <a:pt x="8726" y="1722"/>
                  </a:cubicBezTo>
                  <a:lnTo>
                    <a:pt x="0" y="19256"/>
                  </a:lnTo>
                  <a:lnTo>
                    <a:pt x="3503" y="21600"/>
                  </a:lnTo>
                  <a:cubicBezTo>
                    <a:pt x="5163" y="19021"/>
                    <a:pt x="7815" y="17351"/>
                    <a:pt x="10804" y="17351"/>
                  </a:cubicBezTo>
                  <a:cubicBezTo>
                    <a:pt x="13788" y="17351"/>
                    <a:pt x="16437" y="19017"/>
                    <a:pt x="18098" y="21591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Shape 1060"/>
            <p:cNvSpPr/>
            <p:nvPr/>
          </p:nvSpPr>
          <p:spPr>
            <a:xfrm>
              <a:off x="6177449" y="3421065"/>
              <a:ext cx="1540876" cy="1435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20927" y="17411"/>
                  </a:moveTo>
                  <a:lnTo>
                    <a:pt x="11625" y="0"/>
                  </a:lnTo>
                  <a:lnTo>
                    <a:pt x="7861" y="2351"/>
                  </a:lnTo>
                  <a:cubicBezTo>
                    <a:pt x="8391" y="3654"/>
                    <a:pt x="8685" y="5094"/>
                    <a:pt x="8685" y="6609"/>
                  </a:cubicBezTo>
                  <a:cubicBezTo>
                    <a:pt x="8685" y="8527"/>
                    <a:pt x="8213" y="10327"/>
                    <a:pt x="7388" y="11879"/>
                  </a:cubicBezTo>
                  <a:cubicBezTo>
                    <a:pt x="5873" y="14732"/>
                    <a:pt x="3165" y="16750"/>
                    <a:pt x="0" y="17141"/>
                  </a:cubicBezTo>
                  <a:lnTo>
                    <a:pt x="2" y="21600"/>
                  </a:lnTo>
                  <a:lnTo>
                    <a:pt x="18688" y="21600"/>
                  </a:lnTo>
                  <a:cubicBezTo>
                    <a:pt x="19869" y="21600"/>
                    <a:pt x="20714" y="21165"/>
                    <a:pt x="21139" y="20459"/>
                  </a:cubicBezTo>
                  <a:cubicBezTo>
                    <a:pt x="21600" y="19694"/>
                    <a:pt x="21566" y="18609"/>
                    <a:pt x="20927" y="17411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Shape 1063"/>
            <p:cNvSpPr/>
            <p:nvPr/>
          </p:nvSpPr>
          <p:spPr>
            <a:xfrm>
              <a:off x="4473675" y="3421065"/>
              <a:ext cx="1541803" cy="1434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14054" y="11873"/>
                  </a:moveTo>
                  <a:cubicBezTo>
                    <a:pt x="13230" y="10320"/>
                    <a:pt x="12758" y="8519"/>
                    <a:pt x="12758" y="6599"/>
                  </a:cubicBezTo>
                  <a:cubicBezTo>
                    <a:pt x="12758" y="5087"/>
                    <a:pt x="13051" y="3651"/>
                    <a:pt x="13577" y="2349"/>
                  </a:cubicBezTo>
                  <a:lnTo>
                    <a:pt x="9812" y="0"/>
                  </a:lnTo>
                  <a:lnTo>
                    <a:pt x="524" y="17408"/>
                  </a:lnTo>
                  <a:cubicBezTo>
                    <a:pt x="-116" y="18607"/>
                    <a:pt x="-149" y="19693"/>
                    <a:pt x="312" y="20459"/>
                  </a:cubicBezTo>
                  <a:cubicBezTo>
                    <a:pt x="737" y="21165"/>
                    <a:pt x="1581" y="21600"/>
                    <a:pt x="2761" y="21600"/>
                  </a:cubicBezTo>
                  <a:lnTo>
                    <a:pt x="21451" y="21600"/>
                  </a:lnTo>
                  <a:lnTo>
                    <a:pt x="21449" y="17139"/>
                  </a:lnTo>
                  <a:cubicBezTo>
                    <a:pt x="18281" y="16752"/>
                    <a:pt x="15571" y="14730"/>
                    <a:pt x="14054" y="11873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pic>
          <p:nvPicPr>
            <p:cNvPr id="19" name="Picture 1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0431" y="2505844"/>
              <a:ext cx="290638" cy="368887"/>
            </a:xfrm>
            <a:prstGeom prst="rect">
              <a:avLst/>
            </a:prstGeom>
          </p:spPr>
        </p:pic>
        <p:pic>
          <p:nvPicPr>
            <p:cNvPr id="20" name="Picture 1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0896" y="4197693"/>
              <a:ext cx="317277" cy="317277"/>
            </a:xfrm>
            <a:prstGeom prst="rect">
              <a:avLst/>
            </a:prstGeom>
          </p:spPr>
        </p:pic>
        <p:pic>
          <p:nvPicPr>
            <p:cNvPr id="21" name="Picture 1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79807" y="4329608"/>
              <a:ext cx="415986" cy="185362"/>
            </a:xfrm>
            <a:prstGeom prst="rect">
              <a:avLst/>
            </a:prstGeom>
          </p:spPr>
        </p:pic>
        <p:pic>
          <p:nvPicPr>
            <p:cNvPr id="22" name="Picture 1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06387" y="3723510"/>
              <a:ext cx="380152" cy="288634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2908585" y="1185339"/>
            <a:ext cx="6374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97519" y="4058630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2244" y="4058630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96045" y="1782088"/>
            <a:ext cx="2112235" cy="1920213"/>
            <a:chOff x="6096001" y="1796820"/>
            <a:chExt cx="2112235" cy="1920213"/>
          </a:xfrm>
        </p:grpSpPr>
        <p:sp>
          <p:nvSpPr>
            <p:cNvPr id="15" name="流程图: 手动操作 14"/>
            <p:cNvSpPr/>
            <p:nvPr/>
          </p:nvSpPr>
          <p:spPr>
            <a:xfrm rot="16200000">
              <a:off x="6192012" y="1700809"/>
              <a:ext cx="1920213" cy="2112235"/>
            </a:xfrm>
            <a:prstGeom prst="flowChartManualOperation">
              <a:avLst/>
            </a:pr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6832297" y="2485779"/>
              <a:ext cx="639641" cy="628981"/>
            </a:xfrm>
            <a:custGeom>
              <a:avLst/>
              <a:gdLst>
                <a:gd name="T0" fmla="*/ 1840657 w 4293"/>
                <a:gd name="T1" fmla="*/ 1035711 h 4218"/>
                <a:gd name="T2" fmla="*/ 1891688 w 4293"/>
                <a:gd name="T3" fmla="*/ 969592 h 4218"/>
                <a:gd name="T4" fmla="*/ 1900119 w 4293"/>
                <a:gd name="T5" fmla="*/ 893267 h 4218"/>
                <a:gd name="T6" fmla="*/ 1886363 w 4293"/>
                <a:gd name="T7" fmla="*/ 838242 h 4218"/>
                <a:gd name="T8" fmla="*/ 1857075 w 4293"/>
                <a:gd name="T9" fmla="*/ 794311 h 4218"/>
                <a:gd name="T10" fmla="*/ 1814032 w 4293"/>
                <a:gd name="T11" fmla="*/ 763249 h 4218"/>
                <a:gd name="T12" fmla="*/ 1759895 w 4293"/>
                <a:gd name="T13" fmla="*/ 746386 h 4218"/>
                <a:gd name="T14" fmla="*/ 1644965 w 4293"/>
                <a:gd name="T15" fmla="*/ 734849 h 4218"/>
                <a:gd name="T16" fmla="*/ 1326356 w 4293"/>
                <a:gd name="T17" fmla="*/ 703342 h 4218"/>
                <a:gd name="T18" fmla="*/ 1318368 w 4293"/>
                <a:gd name="T19" fmla="*/ 626574 h 4218"/>
                <a:gd name="T20" fmla="*/ 1345881 w 4293"/>
                <a:gd name="T21" fmla="*/ 542261 h 4218"/>
                <a:gd name="T22" fmla="*/ 1429305 w 4293"/>
                <a:gd name="T23" fmla="*/ 433987 h 4218"/>
                <a:gd name="T24" fmla="*/ 1468354 w 4293"/>
                <a:gd name="T25" fmla="*/ 354112 h 4218"/>
                <a:gd name="T26" fmla="*/ 1489654 w 4293"/>
                <a:gd name="T27" fmla="*/ 267581 h 4218"/>
                <a:gd name="T28" fmla="*/ 1491429 w 4293"/>
                <a:gd name="T29" fmla="*/ 171287 h 4218"/>
                <a:gd name="T30" fmla="*/ 1472348 w 4293"/>
                <a:gd name="T31" fmla="*/ 96294 h 4218"/>
                <a:gd name="T32" fmla="*/ 1422648 w 4293"/>
                <a:gd name="T33" fmla="*/ 19969 h 4218"/>
                <a:gd name="T34" fmla="*/ 1390255 w 4293"/>
                <a:gd name="T35" fmla="*/ 887 h 4218"/>
                <a:gd name="T36" fmla="*/ 1350318 w 4293"/>
                <a:gd name="T37" fmla="*/ 3106 h 4218"/>
                <a:gd name="T38" fmla="*/ 1312600 w 4293"/>
                <a:gd name="T39" fmla="*/ 30175 h 4218"/>
                <a:gd name="T40" fmla="*/ 1249588 w 4293"/>
                <a:gd name="T41" fmla="*/ 130019 h 4218"/>
                <a:gd name="T42" fmla="*/ 1131551 w 4293"/>
                <a:gd name="T43" fmla="*/ 309293 h 4218"/>
                <a:gd name="T44" fmla="*/ 1049902 w 4293"/>
                <a:gd name="T45" fmla="*/ 440643 h 4218"/>
                <a:gd name="T46" fmla="*/ 922991 w 4293"/>
                <a:gd name="T47" fmla="*/ 556018 h 4218"/>
                <a:gd name="T48" fmla="*/ 753036 w 4293"/>
                <a:gd name="T49" fmla="*/ 679824 h 4218"/>
                <a:gd name="T50" fmla="*/ 608375 w 4293"/>
                <a:gd name="T51" fmla="*/ 799192 h 4218"/>
                <a:gd name="T52" fmla="*/ 531607 w 4293"/>
                <a:gd name="T53" fmla="*/ 838242 h 4218"/>
                <a:gd name="T54" fmla="*/ 410908 w 4293"/>
                <a:gd name="T55" fmla="*/ 868861 h 4218"/>
                <a:gd name="T56" fmla="*/ 219654 w 4293"/>
                <a:gd name="T57" fmla="*/ 893267 h 4218"/>
                <a:gd name="T58" fmla="*/ 71443 w 4293"/>
                <a:gd name="T59" fmla="*/ 898592 h 4218"/>
                <a:gd name="T60" fmla="*/ 46150 w 4293"/>
                <a:gd name="T61" fmla="*/ 917230 h 4218"/>
                <a:gd name="T62" fmla="*/ 24850 w 4293"/>
                <a:gd name="T63" fmla="*/ 970479 h 4218"/>
                <a:gd name="T64" fmla="*/ 1775 w 4293"/>
                <a:gd name="T65" fmla="*/ 1184367 h 4218"/>
                <a:gd name="T66" fmla="*/ 6212 w 4293"/>
                <a:gd name="T67" fmla="*/ 1471916 h 4218"/>
                <a:gd name="T68" fmla="*/ 30618 w 4293"/>
                <a:gd name="T69" fmla="*/ 1621016 h 4218"/>
                <a:gd name="T70" fmla="*/ 53249 w 4293"/>
                <a:gd name="T71" fmla="*/ 1663616 h 4218"/>
                <a:gd name="T72" fmla="*/ 75881 w 4293"/>
                <a:gd name="T73" fmla="*/ 1673378 h 4218"/>
                <a:gd name="T74" fmla="*/ 354109 w 4293"/>
                <a:gd name="T75" fmla="*/ 1683584 h 4218"/>
                <a:gd name="T76" fmla="*/ 513857 w 4293"/>
                <a:gd name="T77" fmla="*/ 1709766 h 4218"/>
                <a:gd name="T78" fmla="*/ 715318 w 4293"/>
                <a:gd name="T79" fmla="*/ 1778547 h 4218"/>
                <a:gd name="T80" fmla="*/ 956272 w 4293"/>
                <a:gd name="T81" fmla="*/ 1831353 h 4218"/>
                <a:gd name="T82" fmla="*/ 1241157 w 4293"/>
                <a:gd name="T83" fmla="*/ 1866853 h 4218"/>
                <a:gd name="T84" fmla="*/ 1461254 w 4293"/>
                <a:gd name="T85" fmla="*/ 1866409 h 4218"/>
                <a:gd name="T86" fmla="*/ 1561985 w 4293"/>
                <a:gd name="T87" fmla="*/ 1845997 h 4218"/>
                <a:gd name="T88" fmla="*/ 1617453 w 4293"/>
                <a:gd name="T89" fmla="*/ 1815378 h 4218"/>
                <a:gd name="T90" fmla="*/ 1654727 w 4293"/>
                <a:gd name="T91" fmla="*/ 1759909 h 4218"/>
                <a:gd name="T92" fmla="*/ 1668927 w 4293"/>
                <a:gd name="T93" fmla="*/ 1700891 h 4218"/>
                <a:gd name="T94" fmla="*/ 1660052 w 4293"/>
                <a:gd name="T95" fmla="*/ 1650747 h 4218"/>
                <a:gd name="T96" fmla="*/ 1664046 w 4293"/>
                <a:gd name="T97" fmla="*/ 1623234 h 4218"/>
                <a:gd name="T98" fmla="*/ 1754126 w 4293"/>
                <a:gd name="T99" fmla="*/ 1587291 h 4218"/>
                <a:gd name="T100" fmla="*/ 1788295 w 4293"/>
                <a:gd name="T101" fmla="*/ 1548241 h 4218"/>
                <a:gd name="T102" fmla="*/ 1806488 w 4293"/>
                <a:gd name="T103" fmla="*/ 1500760 h 4218"/>
                <a:gd name="T104" fmla="*/ 1810926 w 4293"/>
                <a:gd name="T105" fmla="*/ 1440854 h 4218"/>
                <a:gd name="T106" fmla="*/ 1791401 w 4293"/>
                <a:gd name="T107" fmla="*/ 1379172 h 4218"/>
                <a:gd name="T108" fmla="*/ 1753239 w 4293"/>
                <a:gd name="T109" fmla="*/ 1348997 h 4218"/>
                <a:gd name="T110" fmla="*/ 1836663 w 4293"/>
                <a:gd name="T111" fmla="*/ 1327698 h 4218"/>
                <a:gd name="T112" fmla="*/ 1870832 w 4293"/>
                <a:gd name="T113" fmla="*/ 1297966 h 4218"/>
                <a:gd name="T114" fmla="*/ 1894350 w 4293"/>
                <a:gd name="T115" fmla="*/ 1253148 h 4218"/>
                <a:gd name="T116" fmla="*/ 1904556 w 4293"/>
                <a:gd name="T117" fmla="*/ 1202117 h 4218"/>
                <a:gd name="T118" fmla="*/ 1900119 w 4293"/>
                <a:gd name="T119" fmla="*/ 1147979 h 4218"/>
                <a:gd name="T120" fmla="*/ 1880150 w 4293"/>
                <a:gd name="T121" fmla="*/ 1104935 h 4218"/>
                <a:gd name="T122" fmla="*/ 1847313 w 4293"/>
                <a:gd name="T123" fmla="*/ 1074317 h 4218"/>
                <a:gd name="T124" fmla="*/ 1803826 w 4293"/>
                <a:gd name="T125" fmla="*/ 1058342 h 42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93" h="4218">
                  <a:moveTo>
                    <a:pt x="4018" y="2379"/>
                  </a:moveTo>
                  <a:lnTo>
                    <a:pt x="4018" y="2379"/>
                  </a:lnTo>
                  <a:lnTo>
                    <a:pt x="4047" y="2374"/>
                  </a:lnTo>
                  <a:lnTo>
                    <a:pt x="4074" y="2367"/>
                  </a:lnTo>
                  <a:lnTo>
                    <a:pt x="4100" y="2359"/>
                  </a:lnTo>
                  <a:lnTo>
                    <a:pt x="4125" y="2347"/>
                  </a:lnTo>
                  <a:lnTo>
                    <a:pt x="4148" y="2334"/>
                  </a:lnTo>
                  <a:lnTo>
                    <a:pt x="4171" y="2320"/>
                  </a:lnTo>
                  <a:lnTo>
                    <a:pt x="4191" y="2302"/>
                  </a:lnTo>
                  <a:lnTo>
                    <a:pt x="4209" y="2283"/>
                  </a:lnTo>
                  <a:lnTo>
                    <a:pt x="4225" y="2262"/>
                  </a:lnTo>
                  <a:lnTo>
                    <a:pt x="4241" y="2238"/>
                  </a:lnTo>
                  <a:lnTo>
                    <a:pt x="4253" y="2213"/>
                  </a:lnTo>
                  <a:lnTo>
                    <a:pt x="4263" y="2185"/>
                  </a:lnTo>
                  <a:lnTo>
                    <a:pt x="4273" y="2155"/>
                  </a:lnTo>
                  <a:lnTo>
                    <a:pt x="4279" y="2123"/>
                  </a:lnTo>
                  <a:lnTo>
                    <a:pt x="4282" y="2089"/>
                  </a:lnTo>
                  <a:lnTo>
                    <a:pt x="4283" y="2053"/>
                  </a:lnTo>
                  <a:lnTo>
                    <a:pt x="4283" y="2033"/>
                  </a:lnTo>
                  <a:lnTo>
                    <a:pt x="4282" y="2013"/>
                  </a:lnTo>
                  <a:lnTo>
                    <a:pt x="4280" y="1993"/>
                  </a:lnTo>
                  <a:lnTo>
                    <a:pt x="4276" y="1975"/>
                  </a:lnTo>
                  <a:lnTo>
                    <a:pt x="4273" y="1956"/>
                  </a:lnTo>
                  <a:lnTo>
                    <a:pt x="4269" y="1938"/>
                  </a:lnTo>
                  <a:lnTo>
                    <a:pt x="4263" y="1920"/>
                  </a:lnTo>
                  <a:lnTo>
                    <a:pt x="4257" y="1904"/>
                  </a:lnTo>
                  <a:lnTo>
                    <a:pt x="4251" y="1889"/>
                  </a:lnTo>
                  <a:lnTo>
                    <a:pt x="4243" y="1872"/>
                  </a:lnTo>
                  <a:lnTo>
                    <a:pt x="4236" y="1858"/>
                  </a:lnTo>
                  <a:lnTo>
                    <a:pt x="4227" y="1842"/>
                  </a:lnTo>
                  <a:lnTo>
                    <a:pt x="4217" y="1828"/>
                  </a:lnTo>
                  <a:lnTo>
                    <a:pt x="4208" y="1815"/>
                  </a:lnTo>
                  <a:lnTo>
                    <a:pt x="4197" y="1802"/>
                  </a:lnTo>
                  <a:lnTo>
                    <a:pt x="4185" y="1790"/>
                  </a:lnTo>
                  <a:lnTo>
                    <a:pt x="4173" y="1778"/>
                  </a:lnTo>
                  <a:lnTo>
                    <a:pt x="4160" y="1768"/>
                  </a:lnTo>
                  <a:lnTo>
                    <a:pt x="4147" y="1757"/>
                  </a:lnTo>
                  <a:lnTo>
                    <a:pt x="4133" y="1746"/>
                  </a:lnTo>
                  <a:lnTo>
                    <a:pt x="4119" y="1737"/>
                  </a:lnTo>
                  <a:lnTo>
                    <a:pt x="4105" y="1729"/>
                  </a:lnTo>
                  <a:lnTo>
                    <a:pt x="4088" y="1720"/>
                  </a:lnTo>
                  <a:lnTo>
                    <a:pt x="4073" y="1713"/>
                  </a:lnTo>
                  <a:lnTo>
                    <a:pt x="4056" y="1706"/>
                  </a:lnTo>
                  <a:lnTo>
                    <a:pt x="4039" y="1700"/>
                  </a:lnTo>
                  <a:lnTo>
                    <a:pt x="4022" y="1695"/>
                  </a:lnTo>
                  <a:lnTo>
                    <a:pt x="4004" y="1690"/>
                  </a:lnTo>
                  <a:lnTo>
                    <a:pt x="3985" y="1686"/>
                  </a:lnTo>
                  <a:lnTo>
                    <a:pt x="3966" y="1682"/>
                  </a:lnTo>
                  <a:lnTo>
                    <a:pt x="3947" y="1680"/>
                  </a:lnTo>
                  <a:lnTo>
                    <a:pt x="3927" y="1678"/>
                  </a:lnTo>
                  <a:lnTo>
                    <a:pt x="3923" y="1678"/>
                  </a:lnTo>
                  <a:lnTo>
                    <a:pt x="3874" y="1672"/>
                  </a:lnTo>
                  <a:lnTo>
                    <a:pt x="3820" y="1666"/>
                  </a:lnTo>
                  <a:lnTo>
                    <a:pt x="3707" y="1656"/>
                  </a:lnTo>
                  <a:lnTo>
                    <a:pt x="3583" y="1647"/>
                  </a:lnTo>
                  <a:lnTo>
                    <a:pt x="3458" y="1640"/>
                  </a:lnTo>
                  <a:lnTo>
                    <a:pt x="3212" y="1628"/>
                  </a:lnTo>
                  <a:lnTo>
                    <a:pt x="3098" y="1622"/>
                  </a:lnTo>
                  <a:lnTo>
                    <a:pt x="2997" y="1617"/>
                  </a:lnTo>
                  <a:lnTo>
                    <a:pt x="2989" y="1585"/>
                  </a:lnTo>
                  <a:lnTo>
                    <a:pt x="2982" y="1556"/>
                  </a:lnTo>
                  <a:lnTo>
                    <a:pt x="2976" y="1529"/>
                  </a:lnTo>
                  <a:lnTo>
                    <a:pt x="2972" y="1504"/>
                  </a:lnTo>
                  <a:lnTo>
                    <a:pt x="2970" y="1479"/>
                  </a:lnTo>
                  <a:lnTo>
                    <a:pt x="2969" y="1456"/>
                  </a:lnTo>
                  <a:lnTo>
                    <a:pt x="2969" y="1434"/>
                  </a:lnTo>
                  <a:lnTo>
                    <a:pt x="2971" y="1412"/>
                  </a:lnTo>
                  <a:lnTo>
                    <a:pt x="2974" y="1391"/>
                  </a:lnTo>
                  <a:lnTo>
                    <a:pt x="2978" y="1369"/>
                  </a:lnTo>
                  <a:lnTo>
                    <a:pt x="2984" y="1347"/>
                  </a:lnTo>
                  <a:lnTo>
                    <a:pt x="2991" y="1325"/>
                  </a:lnTo>
                  <a:lnTo>
                    <a:pt x="3000" y="1301"/>
                  </a:lnTo>
                  <a:lnTo>
                    <a:pt x="3010" y="1276"/>
                  </a:lnTo>
                  <a:lnTo>
                    <a:pt x="3033" y="1222"/>
                  </a:lnTo>
                  <a:lnTo>
                    <a:pt x="3077" y="1173"/>
                  </a:lnTo>
                  <a:lnTo>
                    <a:pt x="3117" y="1125"/>
                  </a:lnTo>
                  <a:lnTo>
                    <a:pt x="3155" y="1077"/>
                  </a:lnTo>
                  <a:lnTo>
                    <a:pt x="3189" y="1028"/>
                  </a:lnTo>
                  <a:lnTo>
                    <a:pt x="3206" y="1003"/>
                  </a:lnTo>
                  <a:lnTo>
                    <a:pt x="3221" y="978"/>
                  </a:lnTo>
                  <a:lnTo>
                    <a:pt x="3237" y="953"/>
                  </a:lnTo>
                  <a:lnTo>
                    <a:pt x="3251" y="928"/>
                  </a:lnTo>
                  <a:lnTo>
                    <a:pt x="3264" y="902"/>
                  </a:lnTo>
                  <a:lnTo>
                    <a:pt x="3277" y="877"/>
                  </a:lnTo>
                  <a:lnTo>
                    <a:pt x="3287" y="851"/>
                  </a:lnTo>
                  <a:lnTo>
                    <a:pt x="3299" y="825"/>
                  </a:lnTo>
                  <a:lnTo>
                    <a:pt x="3309" y="798"/>
                  </a:lnTo>
                  <a:lnTo>
                    <a:pt x="3318" y="772"/>
                  </a:lnTo>
                  <a:lnTo>
                    <a:pt x="3327" y="745"/>
                  </a:lnTo>
                  <a:lnTo>
                    <a:pt x="3335" y="716"/>
                  </a:lnTo>
                  <a:lnTo>
                    <a:pt x="3342" y="689"/>
                  </a:lnTo>
                  <a:lnTo>
                    <a:pt x="3348" y="661"/>
                  </a:lnTo>
                  <a:lnTo>
                    <a:pt x="3353" y="632"/>
                  </a:lnTo>
                  <a:lnTo>
                    <a:pt x="3357" y="603"/>
                  </a:lnTo>
                  <a:lnTo>
                    <a:pt x="3360" y="573"/>
                  </a:lnTo>
                  <a:lnTo>
                    <a:pt x="3363" y="543"/>
                  </a:lnTo>
                  <a:lnTo>
                    <a:pt x="3364" y="513"/>
                  </a:lnTo>
                  <a:lnTo>
                    <a:pt x="3364" y="482"/>
                  </a:lnTo>
                  <a:lnTo>
                    <a:pt x="3364" y="450"/>
                  </a:lnTo>
                  <a:lnTo>
                    <a:pt x="3363" y="418"/>
                  </a:lnTo>
                  <a:lnTo>
                    <a:pt x="3361" y="386"/>
                  </a:lnTo>
                  <a:lnTo>
                    <a:pt x="3358" y="353"/>
                  </a:lnTo>
                  <a:lnTo>
                    <a:pt x="3355" y="328"/>
                  </a:lnTo>
                  <a:lnTo>
                    <a:pt x="3349" y="301"/>
                  </a:lnTo>
                  <a:lnTo>
                    <a:pt x="3341" y="273"/>
                  </a:lnTo>
                  <a:lnTo>
                    <a:pt x="3330" y="245"/>
                  </a:lnTo>
                  <a:lnTo>
                    <a:pt x="3318" y="217"/>
                  </a:lnTo>
                  <a:lnTo>
                    <a:pt x="3305" y="188"/>
                  </a:lnTo>
                  <a:lnTo>
                    <a:pt x="3291" y="161"/>
                  </a:lnTo>
                  <a:lnTo>
                    <a:pt x="3276" y="134"/>
                  </a:lnTo>
                  <a:lnTo>
                    <a:pt x="3258" y="109"/>
                  </a:lnTo>
                  <a:lnTo>
                    <a:pt x="3241" y="85"/>
                  </a:lnTo>
                  <a:lnTo>
                    <a:pt x="3223" y="64"/>
                  </a:lnTo>
                  <a:lnTo>
                    <a:pt x="3206" y="45"/>
                  </a:lnTo>
                  <a:lnTo>
                    <a:pt x="3187" y="29"/>
                  </a:lnTo>
                  <a:lnTo>
                    <a:pt x="3169" y="16"/>
                  </a:lnTo>
                  <a:lnTo>
                    <a:pt x="3160" y="12"/>
                  </a:lnTo>
                  <a:lnTo>
                    <a:pt x="3151" y="7"/>
                  </a:lnTo>
                  <a:lnTo>
                    <a:pt x="3142" y="5"/>
                  </a:lnTo>
                  <a:lnTo>
                    <a:pt x="3133" y="2"/>
                  </a:lnTo>
                  <a:lnTo>
                    <a:pt x="3119" y="1"/>
                  </a:lnTo>
                  <a:lnTo>
                    <a:pt x="3105" y="0"/>
                  </a:lnTo>
                  <a:lnTo>
                    <a:pt x="3092" y="0"/>
                  </a:lnTo>
                  <a:lnTo>
                    <a:pt x="3079" y="1"/>
                  </a:lnTo>
                  <a:lnTo>
                    <a:pt x="3067" y="2"/>
                  </a:lnTo>
                  <a:lnTo>
                    <a:pt x="3055" y="5"/>
                  </a:lnTo>
                  <a:lnTo>
                    <a:pt x="3043" y="7"/>
                  </a:lnTo>
                  <a:lnTo>
                    <a:pt x="3033" y="12"/>
                  </a:lnTo>
                  <a:lnTo>
                    <a:pt x="3022" y="16"/>
                  </a:lnTo>
                  <a:lnTo>
                    <a:pt x="3013" y="21"/>
                  </a:lnTo>
                  <a:lnTo>
                    <a:pt x="3003" y="27"/>
                  </a:lnTo>
                  <a:lnTo>
                    <a:pt x="2994" y="34"/>
                  </a:lnTo>
                  <a:lnTo>
                    <a:pt x="2975" y="50"/>
                  </a:lnTo>
                  <a:lnTo>
                    <a:pt x="2958" y="68"/>
                  </a:lnTo>
                  <a:lnTo>
                    <a:pt x="2940" y="89"/>
                  </a:lnTo>
                  <a:lnTo>
                    <a:pt x="2924" y="112"/>
                  </a:lnTo>
                  <a:lnTo>
                    <a:pt x="2907" y="137"/>
                  </a:lnTo>
                  <a:lnTo>
                    <a:pt x="2891" y="166"/>
                  </a:lnTo>
                  <a:lnTo>
                    <a:pt x="2855" y="226"/>
                  </a:lnTo>
                  <a:lnTo>
                    <a:pt x="2816" y="293"/>
                  </a:lnTo>
                  <a:lnTo>
                    <a:pt x="2775" y="361"/>
                  </a:lnTo>
                  <a:lnTo>
                    <a:pt x="2737" y="419"/>
                  </a:lnTo>
                  <a:lnTo>
                    <a:pt x="2701" y="471"/>
                  </a:lnTo>
                  <a:lnTo>
                    <a:pt x="2666" y="521"/>
                  </a:lnTo>
                  <a:lnTo>
                    <a:pt x="2630" y="572"/>
                  </a:lnTo>
                  <a:lnTo>
                    <a:pt x="2592" y="630"/>
                  </a:lnTo>
                  <a:lnTo>
                    <a:pt x="2550" y="697"/>
                  </a:lnTo>
                  <a:lnTo>
                    <a:pt x="2502" y="778"/>
                  </a:lnTo>
                  <a:lnTo>
                    <a:pt x="2455" y="859"/>
                  </a:lnTo>
                  <a:lnTo>
                    <a:pt x="2434" y="895"/>
                  </a:lnTo>
                  <a:lnTo>
                    <a:pt x="2412" y="929"/>
                  </a:lnTo>
                  <a:lnTo>
                    <a:pt x="2390" y="961"/>
                  </a:lnTo>
                  <a:lnTo>
                    <a:pt x="2366" y="993"/>
                  </a:lnTo>
                  <a:lnTo>
                    <a:pt x="2340" y="1025"/>
                  </a:lnTo>
                  <a:lnTo>
                    <a:pt x="2309" y="1057"/>
                  </a:lnTo>
                  <a:lnTo>
                    <a:pt x="2276" y="1090"/>
                  </a:lnTo>
                  <a:lnTo>
                    <a:pt x="2237" y="1127"/>
                  </a:lnTo>
                  <a:lnTo>
                    <a:pt x="2192" y="1165"/>
                  </a:lnTo>
                  <a:lnTo>
                    <a:pt x="2140" y="1206"/>
                  </a:lnTo>
                  <a:lnTo>
                    <a:pt x="2080" y="1253"/>
                  </a:lnTo>
                  <a:lnTo>
                    <a:pt x="2012" y="1304"/>
                  </a:lnTo>
                  <a:lnTo>
                    <a:pt x="1934" y="1359"/>
                  </a:lnTo>
                  <a:lnTo>
                    <a:pt x="1845" y="1422"/>
                  </a:lnTo>
                  <a:lnTo>
                    <a:pt x="1805" y="1450"/>
                  </a:lnTo>
                  <a:lnTo>
                    <a:pt x="1766" y="1479"/>
                  </a:lnTo>
                  <a:lnTo>
                    <a:pt x="1697" y="1532"/>
                  </a:lnTo>
                  <a:lnTo>
                    <a:pt x="1637" y="1581"/>
                  </a:lnTo>
                  <a:lnTo>
                    <a:pt x="1583" y="1626"/>
                  </a:lnTo>
                  <a:lnTo>
                    <a:pt x="1493" y="1705"/>
                  </a:lnTo>
                  <a:lnTo>
                    <a:pt x="1452" y="1739"/>
                  </a:lnTo>
                  <a:lnTo>
                    <a:pt x="1413" y="1772"/>
                  </a:lnTo>
                  <a:lnTo>
                    <a:pt x="1393" y="1787"/>
                  </a:lnTo>
                  <a:lnTo>
                    <a:pt x="1371" y="1801"/>
                  </a:lnTo>
                  <a:lnTo>
                    <a:pt x="1350" y="1815"/>
                  </a:lnTo>
                  <a:lnTo>
                    <a:pt x="1328" y="1828"/>
                  </a:lnTo>
                  <a:lnTo>
                    <a:pt x="1305" y="1841"/>
                  </a:lnTo>
                  <a:lnTo>
                    <a:pt x="1280" y="1854"/>
                  </a:lnTo>
                  <a:lnTo>
                    <a:pt x="1255" y="1866"/>
                  </a:lnTo>
                  <a:lnTo>
                    <a:pt x="1228" y="1878"/>
                  </a:lnTo>
                  <a:lnTo>
                    <a:pt x="1198" y="1889"/>
                  </a:lnTo>
                  <a:lnTo>
                    <a:pt x="1168" y="1899"/>
                  </a:lnTo>
                  <a:lnTo>
                    <a:pt x="1133" y="1910"/>
                  </a:lnTo>
                  <a:lnTo>
                    <a:pt x="1098" y="1920"/>
                  </a:lnTo>
                  <a:lnTo>
                    <a:pt x="1060" y="1930"/>
                  </a:lnTo>
                  <a:lnTo>
                    <a:pt x="1018" y="1939"/>
                  </a:lnTo>
                  <a:lnTo>
                    <a:pt x="973" y="1949"/>
                  </a:lnTo>
                  <a:lnTo>
                    <a:pt x="926" y="1958"/>
                  </a:lnTo>
                  <a:lnTo>
                    <a:pt x="882" y="1967"/>
                  </a:lnTo>
                  <a:lnTo>
                    <a:pt x="822" y="1976"/>
                  </a:lnTo>
                  <a:lnTo>
                    <a:pt x="746" y="1988"/>
                  </a:lnTo>
                  <a:lnTo>
                    <a:pt x="656" y="1999"/>
                  </a:lnTo>
                  <a:lnTo>
                    <a:pt x="552" y="2008"/>
                  </a:lnTo>
                  <a:lnTo>
                    <a:pt x="495" y="2013"/>
                  </a:lnTo>
                  <a:lnTo>
                    <a:pt x="436" y="2016"/>
                  </a:lnTo>
                  <a:lnTo>
                    <a:pt x="373" y="2020"/>
                  </a:lnTo>
                  <a:lnTo>
                    <a:pt x="308" y="2022"/>
                  </a:lnTo>
                  <a:lnTo>
                    <a:pt x="240" y="2024"/>
                  </a:lnTo>
                  <a:lnTo>
                    <a:pt x="171" y="2025"/>
                  </a:lnTo>
                  <a:lnTo>
                    <a:pt x="161" y="2025"/>
                  </a:lnTo>
                  <a:lnTo>
                    <a:pt x="153" y="2027"/>
                  </a:lnTo>
                  <a:lnTo>
                    <a:pt x="144" y="2031"/>
                  </a:lnTo>
                  <a:lnTo>
                    <a:pt x="136" y="2034"/>
                  </a:lnTo>
                  <a:lnTo>
                    <a:pt x="128" y="2040"/>
                  </a:lnTo>
                  <a:lnTo>
                    <a:pt x="120" y="2048"/>
                  </a:lnTo>
                  <a:lnTo>
                    <a:pt x="111" y="2057"/>
                  </a:lnTo>
                  <a:lnTo>
                    <a:pt x="104" y="2067"/>
                  </a:lnTo>
                  <a:lnTo>
                    <a:pt x="96" y="2079"/>
                  </a:lnTo>
                  <a:lnTo>
                    <a:pt x="89" y="2092"/>
                  </a:lnTo>
                  <a:lnTo>
                    <a:pt x="82" y="2108"/>
                  </a:lnTo>
                  <a:lnTo>
                    <a:pt x="75" y="2125"/>
                  </a:lnTo>
                  <a:lnTo>
                    <a:pt x="69" y="2144"/>
                  </a:lnTo>
                  <a:lnTo>
                    <a:pt x="62" y="2164"/>
                  </a:lnTo>
                  <a:lnTo>
                    <a:pt x="56" y="2187"/>
                  </a:lnTo>
                  <a:lnTo>
                    <a:pt x="50" y="2211"/>
                  </a:lnTo>
                  <a:lnTo>
                    <a:pt x="39" y="2266"/>
                  </a:lnTo>
                  <a:lnTo>
                    <a:pt x="30" y="2329"/>
                  </a:lnTo>
                  <a:lnTo>
                    <a:pt x="21" y="2400"/>
                  </a:lnTo>
                  <a:lnTo>
                    <a:pt x="14" y="2481"/>
                  </a:lnTo>
                  <a:lnTo>
                    <a:pt x="8" y="2569"/>
                  </a:lnTo>
                  <a:lnTo>
                    <a:pt x="4" y="2669"/>
                  </a:lnTo>
                  <a:lnTo>
                    <a:pt x="1" y="2779"/>
                  </a:lnTo>
                  <a:lnTo>
                    <a:pt x="0" y="2899"/>
                  </a:lnTo>
                  <a:lnTo>
                    <a:pt x="1" y="3018"/>
                  </a:lnTo>
                  <a:lnTo>
                    <a:pt x="4" y="3127"/>
                  </a:lnTo>
                  <a:lnTo>
                    <a:pt x="8" y="3227"/>
                  </a:lnTo>
                  <a:lnTo>
                    <a:pt x="14" y="3317"/>
                  </a:lnTo>
                  <a:lnTo>
                    <a:pt x="21" y="3397"/>
                  </a:lnTo>
                  <a:lnTo>
                    <a:pt x="30" y="3468"/>
                  </a:lnTo>
                  <a:lnTo>
                    <a:pt x="39" y="3531"/>
                  </a:lnTo>
                  <a:lnTo>
                    <a:pt x="50" y="3585"/>
                  </a:lnTo>
                  <a:lnTo>
                    <a:pt x="56" y="3609"/>
                  </a:lnTo>
                  <a:lnTo>
                    <a:pt x="62" y="3632"/>
                  </a:lnTo>
                  <a:lnTo>
                    <a:pt x="69" y="3653"/>
                  </a:lnTo>
                  <a:lnTo>
                    <a:pt x="75" y="3672"/>
                  </a:lnTo>
                  <a:lnTo>
                    <a:pt x="82" y="3688"/>
                  </a:lnTo>
                  <a:lnTo>
                    <a:pt x="89" y="3704"/>
                  </a:lnTo>
                  <a:lnTo>
                    <a:pt x="96" y="3717"/>
                  </a:lnTo>
                  <a:lnTo>
                    <a:pt x="104" y="3729"/>
                  </a:lnTo>
                  <a:lnTo>
                    <a:pt x="111" y="3739"/>
                  </a:lnTo>
                  <a:lnTo>
                    <a:pt x="120" y="3749"/>
                  </a:lnTo>
                  <a:lnTo>
                    <a:pt x="128" y="3756"/>
                  </a:lnTo>
                  <a:lnTo>
                    <a:pt x="136" y="3762"/>
                  </a:lnTo>
                  <a:lnTo>
                    <a:pt x="144" y="3767"/>
                  </a:lnTo>
                  <a:lnTo>
                    <a:pt x="153" y="3769"/>
                  </a:lnTo>
                  <a:lnTo>
                    <a:pt x="161" y="3771"/>
                  </a:lnTo>
                  <a:lnTo>
                    <a:pt x="171" y="3771"/>
                  </a:lnTo>
                  <a:lnTo>
                    <a:pt x="323" y="3772"/>
                  </a:lnTo>
                  <a:lnTo>
                    <a:pt x="470" y="3776"/>
                  </a:lnTo>
                  <a:lnTo>
                    <a:pt x="540" y="3778"/>
                  </a:lnTo>
                  <a:lnTo>
                    <a:pt x="608" y="3781"/>
                  </a:lnTo>
                  <a:lnTo>
                    <a:pt x="673" y="3784"/>
                  </a:lnTo>
                  <a:lnTo>
                    <a:pt x="737" y="3789"/>
                  </a:lnTo>
                  <a:lnTo>
                    <a:pt x="798" y="3794"/>
                  </a:lnTo>
                  <a:lnTo>
                    <a:pt x="857" y="3800"/>
                  </a:lnTo>
                  <a:lnTo>
                    <a:pt x="913" y="3807"/>
                  </a:lnTo>
                  <a:lnTo>
                    <a:pt x="968" y="3814"/>
                  </a:lnTo>
                  <a:lnTo>
                    <a:pt x="1020" y="3822"/>
                  </a:lnTo>
                  <a:lnTo>
                    <a:pt x="1068" y="3832"/>
                  </a:lnTo>
                  <a:lnTo>
                    <a:pt x="1114" y="3841"/>
                  </a:lnTo>
                  <a:lnTo>
                    <a:pt x="1158" y="3853"/>
                  </a:lnTo>
                  <a:lnTo>
                    <a:pt x="1229" y="3883"/>
                  </a:lnTo>
                  <a:lnTo>
                    <a:pt x="1303" y="3911"/>
                  </a:lnTo>
                  <a:lnTo>
                    <a:pt x="1378" y="3937"/>
                  </a:lnTo>
                  <a:lnTo>
                    <a:pt x="1455" y="3962"/>
                  </a:lnTo>
                  <a:lnTo>
                    <a:pt x="1534" y="3986"/>
                  </a:lnTo>
                  <a:lnTo>
                    <a:pt x="1612" y="4008"/>
                  </a:lnTo>
                  <a:lnTo>
                    <a:pt x="1691" y="4028"/>
                  </a:lnTo>
                  <a:lnTo>
                    <a:pt x="1770" y="4048"/>
                  </a:lnTo>
                  <a:lnTo>
                    <a:pt x="1850" y="4066"/>
                  </a:lnTo>
                  <a:lnTo>
                    <a:pt x="1928" y="4083"/>
                  </a:lnTo>
                  <a:lnTo>
                    <a:pt x="2005" y="4098"/>
                  </a:lnTo>
                  <a:lnTo>
                    <a:pt x="2081" y="4112"/>
                  </a:lnTo>
                  <a:lnTo>
                    <a:pt x="2155" y="4127"/>
                  </a:lnTo>
                  <a:lnTo>
                    <a:pt x="2228" y="4138"/>
                  </a:lnTo>
                  <a:lnTo>
                    <a:pt x="2365" y="4160"/>
                  </a:lnTo>
                  <a:lnTo>
                    <a:pt x="2485" y="4175"/>
                  </a:lnTo>
                  <a:lnTo>
                    <a:pt x="2597" y="4189"/>
                  </a:lnTo>
                  <a:lnTo>
                    <a:pt x="2700" y="4200"/>
                  </a:lnTo>
                  <a:lnTo>
                    <a:pt x="2797" y="4207"/>
                  </a:lnTo>
                  <a:lnTo>
                    <a:pt x="2886" y="4213"/>
                  </a:lnTo>
                  <a:lnTo>
                    <a:pt x="2968" y="4217"/>
                  </a:lnTo>
                  <a:lnTo>
                    <a:pt x="3043" y="4218"/>
                  </a:lnTo>
                  <a:lnTo>
                    <a:pt x="3113" y="4218"/>
                  </a:lnTo>
                  <a:lnTo>
                    <a:pt x="3178" y="4215"/>
                  </a:lnTo>
                  <a:lnTo>
                    <a:pt x="3238" y="4211"/>
                  </a:lnTo>
                  <a:lnTo>
                    <a:pt x="3293" y="4206"/>
                  </a:lnTo>
                  <a:lnTo>
                    <a:pt x="3345" y="4199"/>
                  </a:lnTo>
                  <a:lnTo>
                    <a:pt x="3393" y="4192"/>
                  </a:lnTo>
                  <a:lnTo>
                    <a:pt x="3438" y="4182"/>
                  </a:lnTo>
                  <a:lnTo>
                    <a:pt x="3479" y="4173"/>
                  </a:lnTo>
                  <a:lnTo>
                    <a:pt x="3520" y="4163"/>
                  </a:lnTo>
                  <a:lnTo>
                    <a:pt x="3520" y="4160"/>
                  </a:lnTo>
                  <a:lnTo>
                    <a:pt x="3540" y="4153"/>
                  </a:lnTo>
                  <a:lnTo>
                    <a:pt x="3560" y="4145"/>
                  </a:lnTo>
                  <a:lnTo>
                    <a:pt x="3578" y="4137"/>
                  </a:lnTo>
                  <a:lnTo>
                    <a:pt x="3595" y="4127"/>
                  </a:lnTo>
                  <a:lnTo>
                    <a:pt x="3613" y="4116"/>
                  </a:lnTo>
                  <a:lnTo>
                    <a:pt x="3630" y="4104"/>
                  </a:lnTo>
                  <a:lnTo>
                    <a:pt x="3645" y="4091"/>
                  </a:lnTo>
                  <a:lnTo>
                    <a:pt x="3659" y="4077"/>
                  </a:lnTo>
                  <a:lnTo>
                    <a:pt x="3673" y="4061"/>
                  </a:lnTo>
                  <a:lnTo>
                    <a:pt x="3687" y="4045"/>
                  </a:lnTo>
                  <a:lnTo>
                    <a:pt x="3698" y="4026"/>
                  </a:lnTo>
                  <a:lnTo>
                    <a:pt x="3710" y="4007"/>
                  </a:lnTo>
                  <a:lnTo>
                    <a:pt x="3720" y="3987"/>
                  </a:lnTo>
                  <a:lnTo>
                    <a:pt x="3729" y="3966"/>
                  </a:lnTo>
                  <a:lnTo>
                    <a:pt x="3737" y="3942"/>
                  </a:lnTo>
                  <a:lnTo>
                    <a:pt x="3746" y="3918"/>
                  </a:lnTo>
                  <a:lnTo>
                    <a:pt x="3752" y="3894"/>
                  </a:lnTo>
                  <a:lnTo>
                    <a:pt x="3756" y="3873"/>
                  </a:lnTo>
                  <a:lnTo>
                    <a:pt x="3760" y="3852"/>
                  </a:lnTo>
                  <a:lnTo>
                    <a:pt x="3761" y="3833"/>
                  </a:lnTo>
                  <a:lnTo>
                    <a:pt x="3762" y="3814"/>
                  </a:lnTo>
                  <a:lnTo>
                    <a:pt x="3762" y="3795"/>
                  </a:lnTo>
                  <a:lnTo>
                    <a:pt x="3760" y="3778"/>
                  </a:lnTo>
                  <a:lnTo>
                    <a:pt x="3758" y="3763"/>
                  </a:lnTo>
                  <a:lnTo>
                    <a:pt x="3753" y="3748"/>
                  </a:lnTo>
                  <a:lnTo>
                    <a:pt x="3747" y="3733"/>
                  </a:lnTo>
                  <a:lnTo>
                    <a:pt x="3741" y="3720"/>
                  </a:lnTo>
                  <a:lnTo>
                    <a:pt x="3733" y="3707"/>
                  </a:lnTo>
                  <a:lnTo>
                    <a:pt x="3724" y="3696"/>
                  </a:lnTo>
                  <a:lnTo>
                    <a:pt x="3714" y="3685"/>
                  </a:lnTo>
                  <a:lnTo>
                    <a:pt x="3702" y="3675"/>
                  </a:lnTo>
                  <a:lnTo>
                    <a:pt x="3689" y="3666"/>
                  </a:lnTo>
                  <a:lnTo>
                    <a:pt x="3750" y="3658"/>
                  </a:lnTo>
                  <a:lnTo>
                    <a:pt x="3784" y="3652"/>
                  </a:lnTo>
                  <a:lnTo>
                    <a:pt x="3816" y="3643"/>
                  </a:lnTo>
                  <a:lnTo>
                    <a:pt x="3846" y="3633"/>
                  </a:lnTo>
                  <a:lnTo>
                    <a:pt x="3875" y="3622"/>
                  </a:lnTo>
                  <a:lnTo>
                    <a:pt x="3902" y="3609"/>
                  </a:lnTo>
                  <a:lnTo>
                    <a:pt x="3928" y="3594"/>
                  </a:lnTo>
                  <a:lnTo>
                    <a:pt x="3953" y="3577"/>
                  </a:lnTo>
                  <a:lnTo>
                    <a:pt x="3974" y="3558"/>
                  </a:lnTo>
                  <a:lnTo>
                    <a:pt x="3985" y="3549"/>
                  </a:lnTo>
                  <a:lnTo>
                    <a:pt x="3996" y="3538"/>
                  </a:lnTo>
                  <a:lnTo>
                    <a:pt x="4005" y="3526"/>
                  </a:lnTo>
                  <a:lnTo>
                    <a:pt x="4013" y="3514"/>
                  </a:lnTo>
                  <a:lnTo>
                    <a:pt x="4023" y="3503"/>
                  </a:lnTo>
                  <a:lnTo>
                    <a:pt x="4030" y="3489"/>
                  </a:lnTo>
                  <a:lnTo>
                    <a:pt x="4038" y="3475"/>
                  </a:lnTo>
                  <a:lnTo>
                    <a:pt x="4045" y="3462"/>
                  </a:lnTo>
                  <a:lnTo>
                    <a:pt x="4051" y="3447"/>
                  </a:lnTo>
                  <a:lnTo>
                    <a:pt x="4057" y="3431"/>
                  </a:lnTo>
                  <a:lnTo>
                    <a:pt x="4062" y="3416"/>
                  </a:lnTo>
                  <a:lnTo>
                    <a:pt x="4067" y="3399"/>
                  </a:lnTo>
                  <a:lnTo>
                    <a:pt x="4071" y="3382"/>
                  </a:lnTo>
                  <a:lnTo>
                    <a:pt x="4074" y="3364"/>
                  </a:lnTo>
                  <a:lnTo>
                    <a:pt x="4077" y="3345"/>
                  </a:lnTo>
                  <a:lnTo>
                    <a:pt x="4080" y="3326"/>
                  </a:lnTo>
                  <a:lnTo>
                    <a:pt x="4081" y="3299"/>
                  </a:lnTo>
                  <a:lnTo>
                    <a:pt x="4082" y="3272"/>
                  </a:lnTo>
                  <a:lnTo>
                    <a:pt x="4081" y="3247"/>
                  </a:lnTo>
                  <a:lnTo>
                    <a:pt x="4078" y="3223"/>
                  </a:lnTo>
                  <a:lnTo>
                    <a:pt x="4075" y="3201"/>
                  </a:lnTo>
                  <a:lnTo>
                    <a:pt x="4070" y="3180"/>
                  </a:lnTo>
                  <a:lnTo>
                    <a:pt x="4064" y="3160"/>
                  </a:lnTo>
                  <a:lnTo>
                    <a:pt x="4056" y="3141"/>
                  </a:lnTo>
                  <a:lnTo>
                    <a:pt x="4048" y="3125"/>
                  </a:lnTo>
                  <a:lnTo>
                    <a:pt x="4037" y="3108"/>
                  </a:lnTo>
                  <a:lnTo>
                    <a:pt x="4025" y="3094"/>
                  </a:lnTo>
                  <a:lnTo>
                    <a:pt x="4013" y="3080"/>
                  </a:lnTo>
                  <a:lnTo>
                    <a:pt x="3999" y="3068"/>
                  </a:lnTo>
                  <a:lnTo>
                    <a:pt x="3984" y="3057"/>
                  </a:lnTo>
                  <a:lnTo>
                    <a:pt x="3967" y="3048"/>
                  </a:lnTo>
                  <a:lnTo>
                    <a:pt x="3951" y="3040"/>
                  </a:lnTo>
                  <a:lnTo>
                    <a:pt x="3983" y="3038"/>
                  </a:lnTo>
                  <a:lnTo>
                    <a:pt x="4013" y="3035"/>
                  </a:lnTo>
                  <a:lnTo>
                    <a:pt x="4044" y="3029"/>
                  </a:lnTo>
                  <a:lnTo>
                    <a:pt x="4073" y="3022"/>
                  </a:lnTo>
                  <a:lnTo>
                    <a:pt x="4100" y="3011"/>
                  </a:lnTo>
                  <a:lnTo>
                    <a:pt x="4127" y="2999"/>
                  </a:lnTo>
                  <a:lnTo>
                    <a:pt x="4139" y="2992"/>
                  </a:lnTo>
                  <a:lnTo>
                    <a:pt x="4152" y="2985"/>
                  </a:lnTo>
                  <a:lnTo>
                    <a:pt x="4164" y="2977"/>
                  </a:lnTo>
                  <a:lnTo>
                    <a:pt x="4174" y="2967"/>
                  </a:lnTo>
                  <a:lnTo>
                    <a:pt x="4185" y="2958"/>
                  </a:lnTo>
                  <a:lnTo>
                    <a:pt x="4196" y="2947"/>
                  </a:lnTo>
                  <a:lnTo>
                    <a:pt x="4206" y="2936"/>
                  </a:lnTo>
                  <a:lnTo>
                    <a:pt x="4216" y="2925"/>
                  </a:lnTo>
                  <a:lnTo>
                    <a:pt x="4225" y="2913"/>
                  </a:lnTo>
                  <a:lnTo>
                    <a:pt x="4234" y="2900"/>
                  </a:lnTo>
                  <a:lnTo>
                    <a:pt x="4242" y="2886"/>
                  </a:lnTo>
                  <a:lnTo>
                    <a:pt x="4249" y="2871"/>
                  </a:lnTo>
                  <a:lnTo>
                    <a:pt x="4256" y="2856"/>
                  </a:lnTo>
                  <a:lnTo>
                    <a:pt x="4263" y="2841"/>
                  </a:lnTo>
                  <a:lnTo>
                    <a:pt x="4269" y="2824"/>
                  </a:lnTo>
                  <a:lnTo>
                    <a:pt x="4274" y="2806"/>
                  </a:lnTo>
                  <a:lnTo>
                    <a:pt x="4279" y="2787"/>
                  </a:lnTo>
                  <a:lnTo>
                    <a:pt x="4283" y="2768"/>
                  </a:lnTo>
                  <a:lnTo>
                    <a:pt x="4287" y="2748"/>
                  </a:lnTo>
                  <a:lnTo>
                    <a:pt x="4289" y="2728"/>
                  </a:lnTo>
                  <a:lnTo>
                    <a:pt x="4292" y="2709"/>
                  </a:lnTo>
                  <a:lnTo>
                    <a:pt x="4293" y="2690"/>
                  </a:lnTo>
                  <a:lnTo>
                    <a:pt x="4293" y="2671"/>
                  </a:lnTo>
                  <a:lnTo>
                    <a:pt x="4293" y="2653"/>
                  </a:lnTo>
                  <a:lnTo>
                    <a:pt x="4292" y="2637"/>
                  </a:lnTo>
                  <a:lnTo>
                    <a:pt x="4289" y="2619"/>
                  </a:lnTo>
                  <a:lnTo>
                    <a:pt x="4286" y="2603"/>
                  </a:lnTo>
                  <a:lnTo>
                    <a:pt x="4282" y="2587"/>
                  </a:lnTo>
                  <a:lnTo>
                    <a:pt x="4277" y="2572"/>
                  </a:lnTo>
                  <a:lnTo>
                    <a:pt x="4273" y="2556"/>
                  </a:lnTo>
                  <a:lnTo>
                    <a:pt x="4267" y="2542"/>
                  </a:lnTo>
                  <a:lnTo>
                    <a:pt x="4261" y="2528"/>
                  </a:lnTo>
                  <a:lnTo>
                    <a:pt x="4254" y="2515"/>
                  </a:lnTo>
                  <a:lnTo>
                    <a:pt x="4245" y="2502"/>
                  </a:lnTo>
                  <a:lnTo>
                    <a:pt x="4237" y="2490"/>
                  </a:lnTo>
                  <a:lnTo>
                    <a:pt x="4228" y="2478"/>
                  </a:lnTo>
                  <a:lnTo>
                    <a:pt x="4218" y="2468"/>
                  </a:lnTo>
                  <a:lnTo>
                    <a:pt x="4209" y="2457"/>
                  </a:lnTo>
                  <a:lnTo>
                    <a:pt x="4197" y="2447"/>
                  </a:lnTo>
                  <a:lnTo>
                    <a:pt x="4186" y="2438"/>
                  </a:lnTo>
                  <a:lnTo>
                    <a:pt x="4174" y="2430"/>
                  </a:lnTo>
                  <a:lnTo>
                    <a:pt x="4163" y="2421"/>
                  </a:lnTo>
                  <a:lnTo>
                    <a:pt x="4150" y="2414"/>
                  </a:lnTo>
                  <a:lnTo>
                    <a:pt x="4137" y="2407"/>
                  </a:lnTo>
                  <a:lnTo>
                    <a:pt x="4123" y="2401"/>
                  </a:lnTo>
                  <a:lnTo>
                    <a:pt x="4109" y="2397"/>
                  </a:lnTo>
                  <a:lnTo>
                    <a:pt x="4095" y="2392"/>
                  </a:lnTo>
                  <a:lnTo>
                    <a:pt x="4080" y="2388"/>
                  </a:lnTo>
                  <a:lnTo>
                    <a:pt x="4065" y="2385"/>
                  </a:lnTo>
                  <a:lnTo>
                    <a:pt x="4050" y="2382"/>
                  </a:lnTo>
                  <a:lnTo>
                    <a:pt x="4033" y="2380"/>
                  </a:lnTo>
                  <a:lnTo>
                    <a:pt x="4018" y="2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200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018839" y="1782088"/>
            <a:ext cx="2112235" cy="1920213"/>
            <a:chOff x="8400257" y="1796820"/>
            <a:chExt cx="2112235" cy="1920213"/>
          </a:xfrm>
        </p:grpSpPr>
        <p:sp>
          <p:nvSpPr>
            <p:cNvPr id="18" name="流程图: 手动操作 17"/>
            <p:cNvSpPr/>
            <p:nvPr/>
          </p:nvSpPr>
          <p:spPr>
            <a:xfrm rot="16200000">
              <a:off x="8496268" y="1700809"/>
              <a:ext cx="1920213" cy="2112235"/>
            </a:xfrm>
            <a:prstGeom prst="flowChartManualOperation">
              <a:avLst/>
            </a:pr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9042654" y="2435108"/>
              <a:ext cx="729107" cy="730324"/>
            </a:xfrm>
            <a:custGeom>
              <a:avLst/>
              <a:gdLst/>
              <a:ahLst/>
              <a:cxnLst/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200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73251" y="1782088"/>
            <a:ext cx="2112235" cy="1920213"/>
            <a:chOff x="3791745" y="1796820"/>
            <a:chExt cx="2112235" cy="1920213"/>
          </a:xfrm>
        </p:grpSpPr>
        <p:sp>
          <p:nvSpPr>
            <p:cNvPr id="21" name="流程图: 手动操作 20"/>
            <p:cNvSpPr/>
            <p:nvPr/>
          </p:nvSpPr>
          <p:spPr>
            <a:xfrm rot="16200000">
              <a:off x="3887756" y="1700809"/>
              <a:ext cx="1920213" cy="2112235"/>
            </a:xfrm>
            <a:prstGeom prst="flowChartManualOperation">
              <a:avLst/>
            </a:pr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4490885" y="2436487"/>
              <a:ext cx="643896" cy="727567"/>
            </a:xfrm>
            <a:custGeom>
              <a:avLst/>
              <a:gdLst>
                <a:gd name="T0" fmla="*/ 842889 w 4313"/>
                <a:gd name="T1" fmla="*/ 0 h 4874"/>
                <a:gd name="T2" fmla="*/ 74281 w 4313"/>
                <a:gd name="T3" fmla="*/ 443614 h 4874"/>
                <a:gd name="T4" fmla="*/ 848362 w 4313"/>
                <a:gd name="T5" fmla="*/ 890355 h 4874"/>
                <a:gd name="T6" fmla="*/ 1616971 w 4313"/>
                <a:gd name="T7" fmla="*/ 446741 h 4874"/>
                <a:gd name="T8" fmla="*/ 842889 w 4313"/>
                <a:gd name="T9" fmla="*/ 0 h 4874"/>
                <a:gd name="T10" fmla="*/ 0 w 4313"/>
                <a:gd name="T11" fmla="*/ 1459823 h 4874"/>
                <a:gd name="T12" fmla="*/ 771345 w 4313"/>
                <a:gd name="T13" fmla="*/ 1905000 h 4874"/>
                <a:gd name="T14" fmla="*/ 771345 w 4313"/>
                <a:gd name="T15" fmla="*/ 1011909 h 4874"/>
                <a:gd name="T16" fmla="*/ 0 w 4313"/>
                <a:gd name="T17" fmla="*/ 566732 h 4874"/>
                <a:gd name="T18" fmla="*/ 0 w 4313"/>
                <a:gd name="T19" fmla="*/ 1459823 h 4874"/>
                <a:gd name="T20" fmla="*/ 915215 w 4313"/>
                <a:gd name="T21" fmla="*/ 1017772 h 4874"/>
                <a:gd name="T22" fmla="*/ 915215 w 4313"/>
                <a:gd name="T23" fmla="*/ 1905000 h 4874"/>
                <a:gd name="T24" fmla="*/ 1686169 w 4313"/>
                <a:gd name="T25" fmla="*/ 1459823 h 4874"/>
                <a:gd name="T26" fmla="*/ 1686169 w 4313"/>
                <a:gd name="T27" fmla="*/ 572594 h 4874"/>
                <a:gd name="T28" fmla="*/ 915215 w 4313"/>
                <a:gd name="T29" fmla="*/ 1017772 h 48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13" h="4874">
                  <a:moveTo>
                    <a:pt x="2156" y="0"/>
                  </a:moveTo>
                  <a:lnTo>
                    <a:pt x="190" y="1135"/>
                  </a:lnTo>
                  <a:lnTo>
                    <a:pt x="2170" y="2278"/>
                  </a:lnTo>
                  <a:lnTo>
                    <a:pt x="4136" y="1143"/>
                  </a:lnTo>
                  <a:lnTo>
                    <a:pt x="2156" y="0"/>
                  </a:lnTo>
                  <a:close/>
                  <a:moveTo>
                    <a:pt x="0" y="3735"/>
                  </a:moveTo>
                  <a:lnTo>
                    <a:pt x="1973" y="4874"/>
                  </a:lnTo>
                  <a:lnTo>
                    <a:pt x="1973" y="2589"/>
                  </a:lnTo>
                  <a:lnTo>
                    <a:pt x="0" y="1450"/>
                  </a:lnTo>
                  <a:lnTo>
                    <a:pt x="0" y="3735"/>
                  </a:lnTo>
                  <a:close/>
                  <a:moveTo>
                    <a:pt x="2341" y="2604"/>
                  </a:moveTo>
                  <a:lnTo>
                    <a:pt x="2341" y="4874"/>
                  </a:lnTo>
                  <a:lnTo>
                    <a:pt x="4313" y="3735"/>
                  </a:lnTo>
                  <a:lnTo>
                    <a:pt x="4313" y="1465"/>
                  </a:lnTo>
                  <a:lnTo>
                    <a:pt x="2341" y="26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200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50457" y="1782088"/>
            <a:ext cx="2112235" cy="1920213"/>
            <a:chOff x="1487489" y="1796820"/>
            <a:chExt cx="2112235" cy="1920213"/>
          </a:xfrm>
        </p:grpSpPr>
        <p:sp>
          <p:nvSpPr>
            <p:cNvPr id="24" name="流程图: 手动操作 23"/>
            <p:cNvSpPr/>
            <p:nvPr/>
          </p:nvSpPr>
          <p:spPr>
            <a:xfrm rot="16200000">
              <a:off x="1583500" y="1700809"/>
              <a:ext cx="1920213" cy="2112235"/>
            </a:xfrm>
            <a:prstGeom prst="flowChartManualOperation">
              <a:avLst/>
            </a:pr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2244644" y="2520243"/>
              <a:ext cx="597925" cy="560057"/>
            </a:xfrm>
            <a:custGeom>
              <a:avLst/>
              <a:gdLst/>
              <a:ahLst/>
              <a:cxnLst/>
              <a:rect l="0" t="0" r="r" b="b"/>
              <a:pathLst>
                <a:path w="1298575" h="1216025">
                  <a:moveTo>
                    <a:pt x="836160" y="826558"/>
                  </a:moveTo>
                  <a:lnTo>
                    <a:pt x="1038913" y="1088496"/>
                  </a:lnTo>
                  <a:lnTo>
                    <a:pt x="1028590" y="1095640"/>
                  </a:lnTo>
                  <a:lnTo>
                    <a:pt x="1018002" y="1103313"/>
                  </a:lnTo>
                  <a:lnTo>
                    <a:pt x="1007415" y="1109927"/>
                  </a:lnTo>
                  <a:lnTo>
                    <a:pt x="996827" y="1116806"/>
                  </a:lnTo>
                  <a:lnTo>
                    <a:pt x="985975" y="1123421"/>
                  </a:lnTo>
                  <a:lnTo>
                    <a:pt x="974858" y="1129771"/>
                  </a:lnTo>
                  <a:lnTo>
                    <a:pt x="963741" y="1136121"/>
                  </a:lnTo>
                  <a:lnTo>
                    <a:pt x="952624" y="1141942"/>
                  </a:lnTo>
                  <a:lnTo>
                    <a:pt x="941507" y="1147763"/>
                  </a:lnTo>
                  <a:lnTo>
                    <a:pt x="929596" y="1153319"/>
                  </a:lnTo>
                  <a:lnTo>
                    <a:pt x="918214" y="1158611"/>
                  </a:lnTo>
                  <a:lnTo>
                    <a:pt x="906303" y="1163902"/>
                  </a:lnTo>
                  <a:lnTo>
                    <a:pt x="894656" y="1168665"/>
                  </a:lnTo>
                  <a:lnTo>
                    <a:pt x="882480" y="1173692"/>
                  </a:lnTo>
                  <a:lnTo>
                    <a:pt x="870305" y="1177925"/>
                  </a:lnTo>
                  <a:lnTo>
                    <a:pt x="858129" y="1182159"/>
                  </a:lnTo>
                  <a:lnTo>
                    <a:pt x="845953" y="1186127"/>
                  </a:lnTo>
                  <a:lnTo>
                    <a:pt x="833513" y="1190096"/>
                  </a:lnTo>
                  <a:lnTo>
                    <a:pt x="820807" y="1193536"/>
                  </a:lnTo>
                  <a:lnTo>
                    <a:pt x="808367" y="1196446"/>
                  </a:lnTo>
                  <a:lnTo>
                    <a:pt x="795662" y="1199621"/>
                  </a:lnTo>
                  <a:lnTo>
                    <a:pt x="782427" y="1202531"/>
                  </a:lnTo>
                  <a:lnTo>
                    <a:pt x="769722" y="1204913"/>
                  </a:lnTo>
                  <a:lnTo>
                    <a:pt x="756487" y="1207294"/>
                  </a:lnTo>
                  <a:lnTo>
                    <a:pt x="743518" y="1209146"/>
                  </a:lnTo>
                  <a:lnTo>
                    <a:pt x="730548" y="1211263"/>
                  </a:lnTo>
                  <a:lnTo>
                    <a:pt x="717048" y="1212586"/>
                  </a:lnTo>
                  <a:lnTo>
                    <a:pt x="703814" y="1213909"/>
                  </a:lnTo>
                  <a:lnTo>
                    <a:pt x="690050" y="1214967"/>
                  </a:lnTo>
                  <a:lnTo>
                    <a:pt x="676815" y="1215496"/>
                  </a:lnTo>
                  <a:lnTo>
                    <a:pt x="663051" y="1215761"/>
                  </a:lnTo>
                  <a:lnTo>
                    <a:pt x="649552" y="1216025"/>
                  </a:lnTo>
                  <a:lnTo>
                    <a:pt x="636053" y="1215761"/>
                  </a:lnTo>
                  <a:lnTo>
                    <a:pt x="622818" y="1215496"/>
                  </a:lnTo>
                  <a:lnTo>
                    <a:pt x="609848" y="1214967"/>
                  </a:lnTo>
                  <a:lnTo>
                    <a:pt x="596349" y="1213909"/>
                  </a:lnTo>
                  <a:lnTo>
                    <a:pt x="583379" y="1212586"/>
                  </a:lnTo>
                  <a:lnTo>
                    <a:pt x="570674" y="1211527"/>
                  </a:lnTo>
                  <a:lnTo>
                    <a:pt x="557704" y="1209675"/>
                  </a:lnTo>
                  <a:lnTo>
                    <a:pt x="544999" y="1207823"/>
                  </a:lnTo>
                  <a:lnTo>
                    <a:pt x="532029" y="1205442"/>
                  </a:lnTo>
                  <a:lnTo>
                    <a:pt x="519324" y="1203061"/>
                  </a:lnTo>
                  <a:lnTo>
                    <a:pt x="507148" y="1200679"/>
                  </a:lnTo>
                  <a:lnTo>
                    <a:pt x="494708" y="1197769"/>
                  </a:lnTo>
                  <a:lnTo>
                    <a:pt x="482267" y="1194594"/>
                  </a:lnTo>
                  <a:lnTo>
                    <a:pt x="469827" y="1191154"/>
                  </a:lnTo>
                  <a:lnTo>
                    <a:pt x="457651" y="1187450"/>
                  </a:lnTo>
                  <a:lnTo>
                    <a:pt x="445475" y="1183746"/>
                  </a:lnTo>
                  <a:lnTo>
                    <a:pt x="433829" y="1179777"/>
                  </a:lnTo>
                  <a:lnTo>
                    <a:pt x="421918" y="1175809"/>
                  </a:lnTo>
                  <a:lnTo>
                    <a:pt x="410272" y="1171046"/>
                  </a:lnTo>
                  <a:lnTo>
                    <a:pt x="398625" y="1166548"/>
                  </a:lnTo>
                  <a:lnTo>
                    <a:pt x="386979" y="1161786"/>
                  </a:lnTo>
                  <a:lnTo>
                    <a:pt x="375862" y="1156494"/>
                  </a:lnTo>
                  <a:lnTo>
                    <a:pt x="364215" y="1151202"/>
                  </a:lnTo>
                  <a:lnTo>
                    <a:pt x="353098" y="1145646"/>
                  </a:lnTo>
                  <a:lnTo>
                    <a:pt x="342246" y="1140090"/>
                  </a:lnTo>
                  <a:lnTo>
                    <a:pt x="331394" y="1134269"/>
                  </a:lnTo>
                  <a:lnTo>
                    <a:pt x="320541" y="1127919"/>
                  </a:lnTo>
                  <a:lnTo>
                    <a:pt x="309954" y="1121834"/>
                  </a:lnTo>
                  <a:lnTo>
                    <a:pt x="299366" y="1115219"/>
                  </a:lnTo>
                  <a:lnTo>
                    <a:pt x="288778" y="1108869"/>
                  </a:lnTo>
                  <a:lnTo>
                    <a:pt x="278720" y="1101990"/>
                  </a:lnTo>
                  <a:lnTo>
                    <a:pt x="268662" y="1094846"/>
                  </a:lnTo>
                  <a:lnTo>
                    <a:pt x="468239" y="830527"/>
                  </a:lnTo>
                  <a:lnTo>
                    <a:pt x="478032" y="837142"/>
                  </a:lnTo>
                  <a:lnTo>
                    <a:pt x="488091" y="843227"/>
                  </a:lnTo>
                  <a:lnTo>
                    <a:pt x="498414" y="849313"/>
                  </a:lnTo>
                  <a:lnTo>
                    <a:pt x="508472" y="854340"/>
                  </a:lnTo>
                  <a:lnTo>
                    <a:pt x="519324" y="859367"/>
                  </a:lnTo>
                  <a:lnTo>
                    <a:pt x="530176" y="864129"/>
                  </a:lnTo>
                  <a:lnTo>
                    <a:pt x="541558" y="868363"/>
                  </a:lnTo>
                  <a:lnTo>
                    <a:pt x="552675" y="872331"/>
                  </a:lnTo>
                  <a:lnTo>
                    <a:pt x="564057" y="875771"/>
                  </a:lnTo>
                  <a:lnTo>
                    <a:pt x="575968" y="878681"/>
                  </a:lnTo>
                  <a:lnTo>
                    <a:pt x="587614" y="881327"/>
                  </a:lnTo>
                  <a:lnTo>
                    <a:pt x="599790" y="883709"/>
                  </a:lnTo>
                  <a:lnTo>
                    <a:pt x="611966" y="885296"/>
                  </a:lnTo>
                  <a:lnTo>
                    <a:pt x="624406" y="886354"/>
                  </a:lnTo>
                  <a:lnTo>
                    <a:pt x="636847" y="887148"/>
                  </a:lnTo>
                  <a:lnTo>
                    <a:pt x="649552" y="887413"/>
                  </a:lnTo>
                  <a:lnTo>
                    <a:pt x="662522" y="887148"/>
                  </a:lnTo>
                  <a:lnTo>
                    <a:pt x="675492" y="886354"/>
                  </a:lnTo>
                  <a:lnTo>
                    <a:pt x="688197" y="884767"/>
                  </a:lnTo>
                  <a:lnTo>
                    <a:pt x="700902" y="883179"/>
                  </a:lnTo>
                  <a:lnTo>
                    <a:pt x="713343" y="880798"/>
                  </a:lnTo>
                  <a:lnTo>
                    <a:pt x="725519" y="878152"/>
                  </a:lnTo>
                  <a:lnTo>
                    <a:pt x="737430" y="874977"/>
                  </a:lnTo>
                  <a:lnTo>
                    <a:pt x="749605" y="871273"/>
                  </a:lnTo>
                  <a:lnTo>
                    <a:pt x="761252" y="866775"/>
                  </a:lnTo>
                  <a:lnTo>
                    <a:pt x="772634" y="862542"/>
                  </a:lnTo>
                  <a:lnTo>
                    <a:pt x="783751" y="857515"/>
                  </a:lnTo>
                  <a:lnTo>
                    <a:pt x="794868" y="851959"/>
                  </a:lnTo>
                  <a:lnTo>
                    <a:pt x="805455" y="846138"/>
                  </a:lnTo>
                  <a:lnTo>
                    <a:pt x="816043" y="839788"/>
                  </a:lnTo>
                  <a:lnTo>
                    <a:pt x="826366" y="833438"/>
                  </a:lnTo>
                  <a:lnTo>
                    <a:pt x="836160" y="826558"/>
                  </a:lnTo>
                  <a:close/>
                  <a:moveTo>
                    <a:pt x="649552" y="454025"/>
                  </a:moveTo>
                  <a:lnTo>
                    <a:pt x="656167" y="454290"/>
                  </a:lnTo>
                  <a:lnTo>
                    <a:pt x="662781" y="454555"/>
                  </a:lnTo>
                  <a:lnTo>
                    <a:pt x="669396" y="455349"/>
                  </a:lnTo>
                  <a:lnTo>
                    <a:pt x="675746" y="456674"/>
                  </a:lnTo>
                  <a:lnTo>
                    <a:pt x="682360" y="457998"/>
                  </a:lnTo>
                  <a:lnTo>
                    <a:pt x="688446" y="459852"/>
                  </a:lnTo>
                  <a:lnTo>
                    <a:pt x="694796" y="461706"/>
                  </a:lnTo>
                  <a:lnTo>
                    <a:pt x="700617" y="464090"/>
                  </a:lnTo>
                  <a:lnTo>
                    <a:pt x="706438" y="466738"/>
                  </a:lnTo>
                  <a:lnTo>
                    <a:pt x="711994" y="469387"/>
                  </a:lnTo>
                  <a:lnTo>
                    <a:pt x="717550" y="472565"/>
                  </a:lnTo>
                  <a:lnTo>
                    <a:pt x="722842" y="476008"/>
                  </a:lnTo>
                  <a:lnTo>
                    <a:pt x="728133" y="479716"/>
                  </a:lnTo>
                  <a:lnTo>
                    <a:pt x="733160" y="483424"/>
                  </a:lnTo>
                  <a:lnTo>
                    <a:pt x="737923" y="487397"/>
                  </a:lnTo>
                  <a:lnTo>
                    <a:pt x="742421" y="491900"/>
                  </a:lnTo>
                  <a:lnTo>
                    <a:pt x="746919" y="496137"/>
                  </a:lnTo>
                  <a:lnTo>
                    <a:pt x="750888" y="500905"/>
                  </a:lnTo>
                  <a:lnTo>
                    <a:pt x="754856" y="505672"/>
                  </a:lnTo>
                  <a:lnTo>
                    <a:pt x="758296" y="510704"/>
                  </a:lnTo>
                  <a:lnTo>
                    <a:pt x="761735" y="516001"/>
                  </a:lnTo>
                  <a:lnTo>
                    <a:pt x="765175" y="521299"/>
                  </a:lnTo>
                  <a:lnTo>
                    <a:pt x="767821" y="526860"/>
                  </a:lnTo>
                  <a:lnTo>
                    <a:pt x="770731" y="532687"/>
                  </a:lnTo>
                  <a:lnTo>
                    <a:pt x="772848" y="538249"/>
                  </a:lnTo>
                  <a:lnTo>
                    <a:pt x="774965" y="544606"/>
                  </a:lnTo>
                  <a:lnTo>
                    <a:pt x="776817" y="550433"/>
                  </a:lnTo>
                  <a:lnTo>
                    <a:pt x="778140" y="556789"/>
                  </a:lnTo>
                  <a:lnTo>
                    <a:pt x="779462" y="563146"/>
                  </a:lnTo>
                  <a:lnTo>
                    <a:pt x="780256" y="569767"/>
                  </a:lnTo>
                  <a:lnTo>
                    <a:pt x="780521" y="576124"/>
                  </a:lnTo>
                  <a:lnTo>
                    <a:pt x="781050" y="582745"/>
                  </a:lnTo>
                  <a:lnTo>
                    <a:pt x="780521" y="589366"/>
                  </a:lnTo>
                  <a:lnTo>
                    <a:pt x="780256" y="595723"/>
                  </a:lnTo>
                  <a:lnTo>
                    <a:pt x="779462" y="602344"/>
                  </a:lnTo>
                  <a:lnTo>
                    <a:pt x="778140" y="608436"/>
                  </a:lnTo>
                  <a:lnTo>
                    <a:pt x="776817" y="614793"/>
                  </a:lnTo>
                  <a:lnTo>
                    <a:pt x="774965" y="620884"/>
                  </a:lnTo>
                  <a:lnTo>
                    <a:pt x="772848" y="626976"/>
                  </a:lnTo>
                  <a:lnTo>
                    <a:pt x="770731" y="632803"/>
                  </a:lnTo>
                  <a:lnTo>
                    <a:pt x="767821" y="638630"/>
                  </a:lnTo>
                  <a:lnTo>
                    <a:pt x="765175" y="643927"/>
                  </a:lnTo>
                  <a:lnTo>
                    <a:pt x="761735" y="649489"/>
                  </a:lnTo>
                  <a:lnTo>
                    <a:pt x="758296" y="654786"/>
                  </a:lnTo>
                  <a:lnTo>
                    <a:pt x="754856" y="659818"/>
                  </a:lnTo>
                  <a:lnTo>
                    <a:pt x="750888" y="664850"/>
                  </a:lnTo>
                  <a:lnTo>
                    <a:pt x="746919" y="669353"/>
                  </a:lnTo>
                  <a:lnTo>
                    <a:pt x="742421" y="673855"/>
                  </a:lnTo>
                  <a:lnTo>
                    <a:pt x="737923" y="678093"/>
                  </a:lnTo>
                  <a:lnTo>
                    <a:pt x="733160" y="682066"/>
                  </a:lnTo>
                  <a:lnTo>
                    <a:pt x="728133" y="685774"/>
                  </a:lnTo>
                  <a:lnTo>
                    <a:pt x="722842" y="689482"/>
                  </a:lnTo>
                  <a:lnTo>
                    <a:pt x="717550" y="692660"/>
                  </a:lnTo>
                  <a:lnTo>
                    <a:pt x="711994" y="695838"/>
                  </a:lnTo>
                  <a:lnTo>
                    <a:pt x="706438" y="698487"/>
                  </a:lnTo>
                  <a:lnTo>
                    <a:pt x="700617" y="701400"/>
                  </a:lnTo>
                  <a:lnTo>
                    <a:pt x="694796" y="703519"/>
                  </a:lnTo>
                  <a:lnTo>
                    <a:pt x="688446" y="705638"/>
                  </a:lnTo>
                  <a:lnTo>
                    <a:pt x="682360" y="707227"/>
                  </a:lnTo>
                  <a:lnTo>
                    <a:pt x="675746" y="708816"/>
                  </a:lnTo>
                  <a:lnTo>
                    <a:pt x="669396" y="710141"/>
                  </a:lnTo>
                  <a:lnTo>
                    <a:pt x="662781" y="710670"/>
                  </a:lnTo>
                  <a:lnTo>
                    <a:pt x="656167" y="711200"/>
                  </a:lnTo>
                  <a:lnTo>
                    <a:pt x="649552" y="711200"/>
                  </a:lnTo>
                  <a:lnTo>
                    <a:pt x="642673" y="711200"/>
                  </a:lnTo>
                  <a:lnTo>
                    <a:pt x="635794" y="710670"/>
                  </a:lnTo>
                  <a:lnTo>
                    <a:pt x="629179" y="710141"/>
                  </a:lnTo>
                  <a:lnTo>
                    <a:pt x="622829" y="708816"/>
                  </a:lnTo>
                  <a:lnTo>
                    <a:pt x="616479" y="707227"/>
                  </a:lnTo>
                  <a:lnTo>
                    <a:pt x="610394" y="705638"/>
                  </a:lnTo>
                  <a:lnTo>
                    <a:pt x="604044" y="703519"/>
                  </a:lnTo>
                  <a:lnTo>
                    <a:pt x="598223" y="701400"/>
                  </a:lnTo>
                  <a:lnTo>
                    <a:pt x="592402" y="698487"/>
                  </a:lnTo>
                  <a:lnTo>
                    <a:pt x="586581" y="695838"/>
                  </a:lnTo>
                  <a:lnTo>
                    <a:pt x="581290" y="692660"/>
                  </a:lnTo>
                  <a:lnTo>
                    <a:pt x="575733" y="689482"/>
                  </a:lnTo>
                  <a:lnTo>
                    <a:pt x="570706" y="685774"/>
                  </a:lnTo>
                  <a:lnTo>
                    <a:pt x="565679" y="682066"/>
                  </a:lnTo>
                  <a:lnTo>
                    <a:pt x="560652" y="678093"/>
                  </a:lnTo>
                  <a:lnTo>
                    <a:pt x="556419" y="673855"/>
                  </a:lnTo>
                  <a:lnTo>
                    <a:pt x="551921" y="669353"/>
                  </a:lnTo>
                  <a:lnTo>
                    <a:pt x="547688" y="664850"/>
                  </a:lnTo>
                  <a:lnTo>
                    <a:pt x="543983" y="659818"/>
                  </a:lnTo>
                  <a:lnTo>
                    <a:pt x="540279" y="654786"/>
                  </a:lnTo>
                  <a:lnTo>
                    <a:pt x="536840" y="649489"/>
                  </a:lnTo>
                  <a:lnTo>
                    <a:pt x="533665" y="643927"/>
                  </a:lnTo>
                  <a:lnTo>
                    <a:pt x="530754" y="638630"/>
                  </a:lnTo>
                  <a:lnTo>
                    <a:pt x="528108" y="632803"/>
                  </a:lnTo>
                  <a:lnTo>
                    <a:pt x="525727" y="626976"/>
                  </a:lnTo>
                  <a:lnTo>
                    <a:pt x="523875" y="620884"/>
                  </a:lnTo>
                  <a:lnTo>
                    <a:pt x="522023" y="614793"/>
                  </a:lnTo>
                  <a:lnTo>
                    <a:pt x="520435" y="608436"/>
                  </a:lnTo>
                  <a:lnTo>
                    <a:pt x="519112" y="602344"/>
                  </a:lnTo>
                  <a:lnTo>
                    <a:pt x="518583" y="595723"/>
                  </a:lnTo>
                  <a:lnTo>
                    <a:pt x="518054" y="589366"/>
                  </a:lnTo>
                  <a:lnTo>
                    <a:pt x="517525" y="582745"/>
                  </a:lnTo>
                  <a:lnTo>
                    <a:pt x="518054" y="576124"/>
                  </a:lnTo>
                  <a:lnTo>
                    <a:pt x="518583" y="569767"/>
                  </a:lnTo>
                  <a:lnTo>
                    <a:pt x="519112" y="563146"/>
                  </a:lnTo>
                  <a:lnTo>
                    <a:pt x="520435" y="556789"/>
                  </a:lnTo>
                  <a:lnTo>
                    <a:pt x="522023" y="550433"/>
                  </a:lnTo>
                  <a:lnTo>
                    <a:pt x="523875" y="544606"/>
                  </a:lnTo>
                  <a:lnTo>
                    <a:pt x="525727" y="538249"/>
                  </a:lnTo>
                  <a:lnTo>
                    <a:pt x="528108" y="532687"/>
                  </a:lnTo>
                  <a:lnTo>
                    <a:pt x="530754" y="526860"/>
                  </a:lnTo>
                  <a:lnTo>
                    <a:pt x="533665" y="521299"/>
                  </a:lnTo>
                  <a:lnTo>
                    <a:pt x="536840" y="516001"/>
                  </a:lnTo>
                  <a:lnTo>
                    <a:pt x="540279" y="510704"/>
                  </a:lnTo>
                  <a:lnTo>
                    <a:pt x="543983" y="505672"/>
                  </a:lnTo>
                  <a:lnTo>
                    <a:pt x="547688" y="500905"/>
                  </a:lnTo>
                  <a:lnTo>
                    <a:pt x="551921" y="496137"/>
                  </a:lnTo>
                  <a:lnTo>
                    <a:pt x="556419" y="491900"/>
                  </a:lnTo>
                  <a:lnTo>
                    <a:pt x="560652" y="487397"/>
                  </a:lnTo>
                  <a:lnTo>
                    <a:pt x="565679" y="483424"/>
                  </a:lnTo>
                  <a:lnTo>
                    <a:pt x="570706" y="479716"/>
                  </a:lnTo>
                  <a:lnTo>
                    <a:pt x="575733" y="476008"/>
                  </a:lnTo>
                  <a:lnTo>
                    <a:pt x="581290" y="472565"/>
                  </a:lnTo>
                  <a:lnTo>
                    <a:pt x="586581" y="469387"/>
                  </a:lnTo>
                  <a:lnTo>
                    <a:pt x="592402" y="466738"/>
                  </a:lnTo>
                  <a:lnTo>
                    <a:pt x="598223" y="464090"/>
                  </a:lnTo>
                  <a:lnTo>
                    <a:pt x="604044" y="461706"/>
                  </a:lnTo>
                  <a:lnTo>
                    <a:pt x="610394" y="459852"/>
                  </a:lnTo>
                  <a:lnTo>
                    <a:pt x="616479" y="457998"/>
                  </a:lnTo>
                  <a:lnTo>
                    <a:pt x="622829" y="456674"/>
                  </a:lnTo>
                  <a:lnTo>
                    <a:pt x="629179" y="455349"/>
                  </a:lnTo>
                  <a:lnTo>
                    <a:pt x="635794" y="454555"/>
                  </a:lnTo>
                  <a:lnTo>
                    <a:pt x="642673" y="454290"/>
                  </a:lnTo>
                  <a:lnTo>
                    <a:pt x="649552" y="454025"/>
                  </a:lnTo>
                  <a:close/>
                  <a:moveTo>
                    <a:pt x="390155" y="529"/>
                  </a:moveTo>
                  <a:lnTo>
                    <a:pt x="524353" y="301890"/>
                  </a:lnTo>
                  <a:lnTo>
                    <a:pt x="514030" y="306388"/>
                  </a:lnTo>
                  <a:lnTo>
                    <a:pt x="503972" y="311415"/>
                  </a:lnTo>
                  <a:lnTo>
                    <a:pt x="494178" y="316706"/>
                  </a:lnTo>
                  <a:lnTo>
                    <a:pt x="484650" y="322263"/>
                  </a:lnTo>
                  <a:lnTo>
                    <a:pt x="475121" y="328083"/>
                  </a:lnTo>
                  <a:lnTo>
                    <a:pt x="466121" y="334698"/>
                  </a:lnTo>
                  <a:lnTo>
                    <a:pt x="457122" y="341048"/>
                  </a:lnTo>
                  <a:lnTo>
                    <a:pt x="448387" y="347927"/>
                  </a:lnTo>
                  <a:lnTo>
                    <a:pt x="439917" y="355071"/>
                  </a:lnTo>
                  <a:lnTo>
                    <a:pt x="431976" y="362479"/>
                  </a:lnTo>
                  <a:lnTo>
                    <a:pt x="423771" y="370417"/>
                  </a:lnTo>
                  <a:lnTo>
                    <a:pt x="416359" y="378090"/>
                  </a:lnTo>
                  <a:lnTo>
                    <a:pt x="408948" y="386556"/>
                  </a:lnTo>
                  <a:lnTo>
                    <a:pt x="402066" y="394758"/>
                  </a:lnTo>
                  <a:lnTo>
                    <a:pt x="395449" y="403490"/>
                  </a:lnTo>
                  <a:lnTo>
                    <a:pt x="389096" y="412486"/>
                  </a:lnTo>
                  <a:lnTo>
                    <a:pt x="383008" y="421746"/>
                  </a:lnTo>
                  <a:lnTo>
                    <a:pt x="377450" y="431006"/>
                  </a:lnTo>
                  <a:lnTo>
                    <a:pt x="372156" y="440796"/>
                  </a:lnTo>
                  <a:lnTo>
                    <a:pt x="366862" y="450586"/>
                  </a:lnTo>
                  <a:lnTo>
                    <a:pt x="362098" y="460640"/>
                  </a:lnTo>
                  <a:lnTo>
                    <a:pt x="357863" y="470694"/>
                  </a:lnTo>
                  <a:lnTo>
                    <a:pt x="354157" y="481277"/>
                  </a:lnTo>
                  <a:lnTo>
                    <a:pt x="350451" y="491861"/>
                  </a:lnTo>
                  <a:lnTo>
                    <a:pt x="347275" y="502708"/>
                  </a:lnTo>
                  <a:lnTo>
                    <a:pt x="344363" y="513556"/>
                  </a:lnTo>
                  <a:lnTo>
                    <a:pt x="341981" y="524404"/>
                  </a:lnTo>
                  <a:lnTo>
                    <a:pt x="340128" y="535517"/>
                  </a:lnTo>
                  <a:lnTo>
                    <a:pt x="338540" y="547158"/>
                  </a:lnTo>
                  <a:lnTo>
                    <a:pt x="337482" y="558536"/>
                  </a:lnTo>
                  <a:lnTo>
                    <a:pt x="336687" y="570177"/>
                  </a:lnTo>
                  <a:lnTo>
                    <a:pt x="336687" y="581819"/>
                  </a:lnTo>
                  <a:lnTo>
                    <a:pt x="336952" y="592931"/>
                  </a:lnTo>
                  <a:lnTo>
                    <a:pt x="337482" y="603779"/>
                  </a:lnTo>
                  <a:lnTo>
                    <a:pt x="338805" y="614627"/>
                  </a:lnTo>
                  <a:lnTo>
                    <a:pt x="340128" y="625211"/>
                  </a:lnTo>
                  <a:lnTo>
                    <a:pt x="6353" y="665692"/>
                  </a:lnTo>
                  <a:lnTo>
                    <a:pt x="3706" y="644790"/>
                  </a:lnTo>
                  <a:lnTo>
                    <a:pt x="1853" y="624152"/>
                  </a:lnTo>
                  <a:lnTo>
                    <a:pt x="1059" y="613569"/>
                  </a:lnTo>
                  <a:lnTo>
                    <a:pt x="530" y="602986"/>
                  </a:lnTo>
                  <a:lnTo>
                    <a:pt x="265" y="592402"/>
                  </a:lnTo>
                  <a:lnTo>
                    <a:pt x="0" y="581819"/>
                  </a:lnTo>
                  <a:lnTo>
                    <a:pt x="265" y="569648"/>
                  </a:lnTo>
                  <a:lnTo>
                    <a:pt x="530" y="557742"/>
                  </a:lnTo>
                  <a:lnTo>
                    <a:pt x="1324" y="545571"/>
                  </a:lnTo>
                  <a:lnTo>
                    <a:pt x="1853" y="533400"/>
                  </a:lnTo>
                  <a:lnTo>
                    <a:pt x="2912" y="521758"/>
                  </a:lnTo>
                  <a:lnTo>
                    <a:pt x="4235" y="509588"/>
                  </a:lnTo>
                  <a:lnTo>
                    <a:pt x="5559" y="497681"/>
                  </a:lnTo>
                  <a:lnTo>
                    <a:pt x="7412" y="486304"/>
                  </a:lnTo>
                  <a:lnTo>
                    <a:pt x="9264" y="474398"/>
                  </a:lnTo>
                  <a:lnTo>
                    <a:pt x="11382" y="463021"/>
                  </a:lnTo>
                  <a:lnTo>
                    <a:pt x="13764" y="451379"/>
                  </a:lnTo>
                  <a:lnTo>
                    <a:pt x="16411" y="440002"/>
                  </a:lnTo>
                  <a:lnTo>
                    <a:pt x="19323" y="428625"/>
                  </a:lnTo>
                  <a:lnTo>
                    <a:pt x="21970" y="417513"/>
                  </a:lnTo>
                  <a:lnTo>
                    <a:pt x="25411" y="405871"/>
                  </a:lnTo>
                  <a:lnTo>
                    <a:pt x="28587" y="395023"/>
                  </a:lnTo>
                  <a:lnTo>
                    <a:pt x="32293" y="383911"/>
                  </a:lnTo>
                  <a:lnTo>
                    <a:pt x="35998" y="373063"/>
                  </a:lnTo>
                  <a:lnTo>
                    <a:pt x="39969" y="362215"/>
                  </a:lnTo>
                  <a:lnTo>
                    <a:pt x="44468" y="351367"/>
                  </a:lnTo>
                  <a:lnTo>
                    <a:pt x="48703" y="340783"/>
                  </a:lnTo>
                  <a:lnTo>
                    <a:pt x="53203" y="330200"/>
                  </a:lnTo>
                  <a:lnTo>
                    <a:pt x="57968" y="319881"/>
                  </a:lnTo>
                  <a:lnTo>
                    <a:pt x="62997" y="309563"/>
                  </a:lnTo>
                  <a:lnTo>
                    <a:pt x="68026" y="298979"/>
                  </a:lnTo>
                  <a:lnTo>
                    <a:pt x="73320" y="289190"/>
                  </a:lnTo>
                  <a:lnTo>
                    <a:pt x="78878" y="278871"/>
                  </a:lnTo>
                  <a:lnTo>
                    <a:pt x="84437" y="268817"/>
                  </a:lnTo>
                  <a:lnTo>
                    <a:pt x="90260" y="259292"/>
                  </a:lnTo>
                  <a:lnTo>
                    <a:pt x="96613" y="249238"/>
                  </a:lnTo>
                  <a:lnTo>
                    <a:pt x="102700" y="239713"/>
                  </a:lnTo>
                  <a:lnTo>
                    <a:pt x="109053" y="230452"/>
                  </a:lnTo>
                  <a:lnTo>
                    <a:pt x="115406" y="220927"/>
                  </a:lnTo>
                  <a:lnTo>
                    <a:pt x="122288" y="211931"/>
                  </a:lnTo>
                  <a:lnTo>
                    <a:pt x="129170" y="202406"/>
                  </a:lnTo>
                  <a:lnTo>
                    <a:pt x="136316" y="193411"/>
                  </a:lnTo>
                  <a:lnTo>
                    <a:pt x="143463" y="184944"/>
                  </a:lnTo>
                  <a:lnTo>
                    <a:pt x="150610" y="175948"/>
                  </a:lnTo>
                  <a:lnTo>
                    <a:pt x="158021" y="167481"/>
                  </a:lnTo>
                  <a:lnTo>
                    <a:pt x="165697" y="158750"/>
                  </a:lnTo>
                  <a:lnTo>
                    <a:pt x="173373" y="150548"/>
                  </a:lnTo>
                  <a:lnTo>
                    <a:pt x="181578" y="142346"/>
                  </a:lnTo>
                  <a:lnTo>
                    <a:pt x="189519" y="134408"/>
                  </a:lnTo>
                  <a:lnTo>
                    <a:pt x="197989" y="126206"/>
                  </a:lnTo>
                  <a:lnTo>
                    <a:pt x="206459" y="118533"/>
                  </a:lnTo>
                  <a:lnTo>
                    <a:pt x="214665" y="111125"/>
                  </a:lnTo>
                  <a:lnTo>
                    <a:pt x="223400" y="103717"/>
                  </a:lnTo>
                  <a:lnTo>
                    <a:pt x="232134" y="96044"/>
                  </a:lnTo>
                  <a:lnTo>
                    <a:pt x="241134" y="88900"/>
                  </a:lnTo>
                  <a:lnTo>
                    <a:pt x="250133" y="81756"/>
                  </a:lnTo>
                  <a:lnTo>
                    <a:pt x="259398" y="75142"/>
                  </a:lnTo>
                  <a:lnTo>
                    <a:pt x="268662" y="68263"/>
                  </a:lnTo>
                  <a:lnTo>
                    <a:pt x="278455" y="61648"/>
                  </a:lnTo>
                  <a:lnTo>
                    <a:pt x="287720" y="55298"/>
                  </a:lnTo>
                  <a:lnTo>
                    <a:pt x="297513" y="48948"/>
                  </a:lnTo>
                  <a:lnTo>
                    <a:pt x="307307" y="43127"/>
                  </a:lnTo>
                  <a:lnTo>
                    <a:pt x="317100" y="37306"/>
                  </a:lnTo>
                  <a:lnTo>
                    <a:pt x="327423" y="31221"/>
                  </a:lnTo>
                  <a:lnTo>
                    <a:pt x="337217" y="25665"/>
                  </a:lnTo>
                  <a:lnTo>
                    <a:pt x="347804" y="20373"/>
                  </a:lnTo>
                  <a:lnTo>
                    <a:pt x="358127" y="15081"/>
                  </a:lnTo>
                  <a:lnTo>
                    <a:pt x="368715" y="10319"/>
                  </a:lnTo>
                  <a:lnTo>
                    <a:pt x="379303" y="5292"/>
                  </a:lnTo>
                  <a:lnTo>
                    <a:pt x="390155" y="529"/>
                  </a:lnTo>
                  <a:close/>
                  <a:moveTo>
                    <a:pt x="907361" y="0"/>
                  </a:moveTo>
                  <a:lnTo>
                    <a:pt x="917949" y="4763"/>
                  </a:lnTo>
                  <a:lnTo>
                    <a:pt x="928801" y="9261"/>
                  </a:lnTo>
                  <a:lnTo>
                    <a:pt x="939124" y="14288"/>
                  </a:lnTo>
                  <a:lnTo>
                    <a:pt x="949447" y="19579"/>
                  </a:lnTo>
                  <a:lnTo>
                    <a:pt x="959770" y="25136"/>
                  </a:lnTo>
                  <a:lnTo>
                    <a:pt x="969829" y="30427"/>
                  </a:lnTo>
                  <a:lnTo>
                    <a:pt x="980152" y="36248"/>
                  </a:lnTo>
                  <a:lnTo>
                    <a:pt x="990210" y="42069"/>
                  </a:lnTo>
                  <a:lnTo>
                    <a:pt x="1000003" y="48154"/>
                  </a:lnTo>
                  <a:lnTo>
                    <a:pt x="1009797" y="54504"/>
                  </a:lnTo>
                  <a:lnTo>
                    <a:pt x="1019326" y="60854"/>
                  </a:lnTo>
                  <a:lnTo>
                    <a:pt x="1028855" y="67204"/>
                  </a:lnTo>
                  <a:lnTo>
                    <a:pt x="1038119" y="74083"/>
                  </a:lnTo>
                  <a:lnTo>
                    <a:pt x="1047648" y="80963"/>
                  </a:lnTo>
                  <a:lnTo>
                    <a:pt x="1056647" y="88106"/>
                  </a:lnTo>
                  <a:lnTo>
                    <a:pt x="1065647" y="95250"/>
                  </a:lnTo>
                  <a:lnTo>
                    <a:pt x="1074117" y="102658"/>
                  </a:lnTo>
                  <a:lnTo>
                    <a:pt x="1082852" y="110067"/>
                  </a:lnTo>
                  <a:lnTo>
                    <a:pt x="1091586" y="117740"/>
                  </a:lnTo>
                  <a:lnTo>
                    <a:pt x="1100057" y="125677"/>
                  </a:lnTo>
                  <a:lnTo>
                    <a:pt x="1108262" y="133350"/>
                  </a:lnTo>
                  <a:lnTo>
                    <a:pt x="1116468" y="141552"/>
                  </a:lnTo>
                  <a:lnTo>
                    <a:pt x="1124408" y="149754"/>
                  </a:lnTo>
                  <a:lnTo>
                    <a:pt x="1132349" y="158221"/>
                  </a:lnTo>
                  <a:lnTo>
                    <a:pt x="1140025" y="166423"/>
                  </a:lnTo>
                  <a:lnTo>
                    <a:pt x="1147436" y="175154"/>
                  </a:lnTo>
                  <a:lnTo>
                    <a:pt x="1154848" y="183886"/>
                  </a:lnTo>
                  <a:lnTo>
                    <a:pt x="1161994" y="192881"/>
                  </a:lnTo>
                  <a:lnTo>
                    <a:pt x="1169141" y="201877"/>
                  </a:lnTo>
                  <a:lnTo>
                    <a:pt x="1176023" y="210873"/>
                  </a:lnTo>
                  <a:lnTo>
                    <a:pt x="1182905" y="220133"/>
                  </a:lnTo>
                  <a:lnTo>
                    <a:pt x="1189258" y="229394"/>
                  </a:lnTo>
                  <a:lnTo>
                    <a:pt x="1195610" y="239183"/>
                  </a:lnTo>
                  <a:lnTo>
                    <a:pt x="1201963" y="248708"/>
                  </a:lnTo>
                  <a:lnTo>
                    <a:pt x="1208051" y="258233"/>
                  </a:lnTo>
                  <a:lnTo>
                    <a:pt x="1213874" y="268288"/>
                  </a:lnTo>
                  <a:lnTo>
                    <a:pt x="1219432" y="278077"/>
                  </a:lnTo>
                  <a:lnTo>
                    <a:pt x="1224991" y="288396"/>
                  </a:lnTo>
                  <a:lnTo>
                    <a:pt x="1230285" y="298450"/>
                  </a:lnTo>
                  <a:lnTo>
                    <a:pt x="1235578" y="309033"/>
                  </a:lnTo>
                  <a:lnTo>
                    <a:pt x="1240608" y="319088"/>
                  </a:lnTo>
                  <a:lnTo>
                    <a:pt x="1245107" y="329671"/>
                  </a:lnTo>
                  <a:lnTo>
                    <a:pt x="1249872" y="340254"/>
                  </a:lnTo>
                  <a:lnTo>
                    <a:pt x="1254107" y="350838"/>
                  </a:lnTo>
                  <a:lnTo>
                    <a:pt x="1258607" y="361686"/>
                  </a:lnTo>
                  <a:lnTo>
                    <a:pt x="1262577" y="372533"/>
                  </a:lnTo>
                  <a:lnTo>
                    <a:pt x="1266283" y="383646"/>
                  </a:lnTo>
                  <a:lnTo>
                    <a:pt x="1269988" y="394494"/>
                  </a:lnTo>
                  <a:lnTo>
                    <a:pt x="1273429" y="405606"/>
                  </a:lnTo>
                  <a:lnTo>
                    <a:pt x="1276606" y="416719"/>
                  </a:lnTo>
                  <a:lnTo>
                    <a:pt x="1279517" y="428361"/>
                  </a:lnTo>
                  <a:lnTo>
                    <a:pt x="1282429" y="439473"/>
                  </a:lnTo>
                  <a:lnTo>
                    <a:pt x="1284811" y="450850"/>
                  </a:lnTo>
                  <a:lnTo>
                    <a:pt x="1287193" y="462756"/>
                  </a:lnTo>
                  <a:lnTo>
                    <a:pt x="1289311" y="474133"/>
                  </a:lnTo>
                  <a:lnTo>
                    <a:pt x="1291428" y="486040"/>
                  </a:lnTo>
                  <a:lnTo>
                    <a:pt x="1293016" y="497681"/>
                  </a:lnTo>
                  <a:lnTo>
                    <a:pt x="1294605" y="509588"/>
                  </a:lnTo>
                  <a:lnTo>
                    <a:pt x="1295663" y="521229"/>
                  </a:lnTo>
                  <a:lnTo>
                    <a:pt x="1296722" y="533400"/>
                  </a:lnTo>
                  <a:lnTo>
                    <a:pt x="1297516" y="545306"/>
                  </a:lnTo>
                  <a:lnTo>
                    <a:pt x="1298310" y="557213"/>
                  </a:lnTo>
                  <a:lnTo>
                    <a:pt x="1298575" y="569648"/>
                  </a:lnTo>
                  <a:lnTo>
                    <a:pt x="1298575" y="581819"/>
                  </a:lnTo>
                  <a:lnTo>
                    <a:pt x="1298310" y="601398"/>
                  </a:lnTo>
                  <a:lnTo>
                    <a:pt x="1297252" y="620713"/>
                  </a:lnTo>
                  <a:lnTo>
                    <a:pt x="1295399" y="639498"/>
                  </a:lnTo>
                  <a:lnTo>
                    <a:pt x="1293281" y="658548"/>
                  </a:lnTo>
                  <a:lnTo>
                    <a:pt x="958976" y="621506"/>
                  </a:lnTo>
                  <a:lnTo>
                    <a:pt x="960300" y="611981"/>
                  </a:lnTo>
                  <a:lnTo>
                    <a:pt x="961358" y="601927"/>
                  </a:lnTo>
                  <a:lnTo>
                    <a:pt x="961888" y="592138"/>
                  </a:lnTo>
                  <a:lnTo>
                    <a:pt x="962152" y="581819"/>
                  </a:lnTo>
                  <a:lnTo>
                    <a:pt x="961888" y="570177"/>
                  </a:lnTo>
                  <a:lnTo>
                    <a:pt x="961358" y="558536"/>
                  </a:lnTo>
                  <a:lnTo>
                    <a:pt x="960035" y="547158"/>
                  </a:lnTo>
                  <a:lnTo>
                    <a:pt x="958712" y="536046"/>
                  </a:lnTo>
                  <a:lnTo>
                    <a:pt x="956594" y="524669"/>
                  </a:lnTo>
                  <a:lnTo>
                    <a:pt x="954476" y="513821"/>
                  </a:lnTo>
                  <a:lnTo>
                    <a:pt x="951565" y="502973"/>
                  </a:lnTo>
                  <a:lnTo>
                    <a:pt x="948653" y="492125"/>
                  </a:lnTo>
                  <a:lnTo>
                    <a:pt x="944948" y="481542"/>
                  </a:lnTo>
                  <a:lnTo>
                    <a:pt x="940977" y="471488"/>
                  </a:lnTo>
                  <a:lnTo>
                    <a:pt x="936742" y="461169"/>
                  </a:lnTo>
                  <a:lnTo>
                    <a:pt x="931978" y="451379"/>
                  </a:lnTo>
                  <a:lnTo>
                    <a:pt x="927213" y="441325"/>
                  </a:lnTo>
                  <a:lnTo>
                    <a:pt x="921919" y="431800"/>
                  </a:lnTo>
                  <a:lnTo>
                    <a:pt x="916361" y="422540"/>
                  </a:lnTo>
                  <a:lnTo>
                    <a:pt x="910008" y="413015"/>
                  </a:lnTo>
                  <a:lnTo>
                    <a:pt x="903920" y="404019"/>
                  </a:lnTo>
                  <a:lnTo>
                    <a:pt x="897038" y="395552"/>
                  </a:lnTo>
                  <a:lnTo>
                    <a:pt x="890156" y="387086"/>
                  </a:lnTo>
                  <a:lnTo>
                    <a:pt x="883010" y="378883"/>
                  </a:lnTo>
                  <a:lnTo>
                    <a:pt x="875334" y="370946"/>
                  </a:lnTo>
                  <a:lnTo>
                    <a:pt x="867658" y="363273"/>
                  </a:lnTo>
                  <a:lnTo>
                    <a:pt x="859452" y="355865"/>
                  </a:lnTo>
                  <a:lnTo>
                    <a:pt x="851247" y="348721"/>
                  </a:lnTo>
                  <a:lnTo>
                    <a:pt x="842512" y="341842"/>
                  </a:lnTo>
                  <a:lnTo>
                    <a:pt x="833777" y="335227"/>
                  </a:lnTo>
                  <a:lnTo>
                    <a:pt x="824778" y="329142"/>
                  </a:lnTo>
                  <a:lnTo>
                    <a:pt x="815249" y="323056"/>
                  </a:lnTo>
                  <a:lnTo>
                    <a:pt x="805720" y="317500"/>
                  </a:lnTo>
                  <a:lnTo>
                    <a:pt x="795926" y="312208"/>
                  </a:lnTo>
                  <a:lnTo>
                    <a:pt x="785868" y="307446"/>
                  </a:lnTo>
                  <a:lnTo>
                    <a:pt x="775810" y="302683"/>
                  </a:lnTo>
                  <a:lnTo>
                    <a:pt x="9073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1219200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125278" y="3788944"/>
            <a:ext cx="2162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56129" y="3788944"/>
            <a:ext cx="2162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86980" y="3788944"/>
            <a:ext cx="216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18839" y="3788944"/>
            <a:ext cx="216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4"/>
          <p:cNvSpPr>
            <a:spLocks noChangeAspect="1" noChangeArrowheads="1" noTextEdit="1"/>
          </p:cNvSpPr>
          <p:nvPr/>
        </p:nvSpPr>
        <p:spPr bwMode="auto">
          <a:xfrm>
            <a:off x="4034673" y="1686677"/>
            <a:ext cx="4365625" cy="419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549023" y="2096252"/>
            <a:ext cx="3330575" cy="3332162"/>
            <a:chOff x="4645276" y="2160421"/>
            <a:chExt cx="3330575" cy="3332162"/>
          </a:xfrm>
        </p:grpSpPr>
        <p:sp>
          <p:nvSpPr>
            <p:cNvPr id="60" name="Freeform 6"/>
            <p:cNvSpPr/>
            <p:nvPr/>
          </p:nvSpPr>
          <p:spPr bwMode="auto">
            <a:xfrm>
              <a:off x="5281864" y="4322596"/>
              <a:ext cx="2052638" cy="1169987"/>
            </a:xfrm>
            <a:custGeom>
              <a:avLst/>
              <a:gdLst/>
              <a:ahLst/>
              <a:cxnLst>
                <a:cxn ang="0">
                  <a:pos x="406" y="0"/>
                </a:cxn>
                <a:cxn ang="0">
                  <a:pos x="406" y="0"/>
                </a:cxn>
                <a:cxn ang="0">
                  <a:pos x="141" y="0"/>
                </a:cxn>
                <a:cxn ang="0">
                  <a:pos x="0" y="141"/>
                </a:cxn>
                <a:cxn ang="0">
                  <a:pos x="207" y="248"/>
                </a:cxn>
                <a:cxn ang="0">
                  <a:pos x="230" y="265"/>
                </a:cxn>
                <a:cxn ang="0">
                  <a:pos x="244" y="289"/>
                </a:cxn>
                <a:cxn ang="0">
                  <a:pos x="303" y="289"/>
                </a:cxn>
                <a:cxn ang="0">
                  <a:pos x="317" y="265"/>
                </a:cxn>
                <a:cxn ang="0">
                  <a:pos x="341" y="248"/>
                </a:cxn>
                <a:cxn ang="0">
                  <a:pos x="547" y="141"/>
                </a:cxn>
                <a:cxn ang="0">
                  <a:pos x="547" y="141"/>
                </a:cxn>
                <a:cxn ang="0">
                  <a:pos x="406" y="0"/>
                </a:cxn>
              </a:cxnLst>
              <a:rect l="0" t="0" r="r" b="b"/>
              <a:pathLst>
                <a:path w="547" h="312">
                  <a:moveTo>
                    <a:pt x="406" y="0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333" y="73"/>
                    <a:pt x="214" y="73"/>
                    <a:pt x="141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59" y="199"/>
                    <a:pt x="131" y="235"/>
                    <a:pt x="207" y="248"/>
                  </a:cubicBezTo>
                  <a:cubicBezTo>
                    <a:pt x="216" y="250"/>
                    <a:pt x="225" y="256"/>
                    <a:pt x="230" y="265"/>
                  </a:cubicBezTo>
                  <a:cubicBezTo>
                    <a:pt x="244" y="289"/>
                    <a:pt x="244" y="289"/>
                    <a:pt x="244" y="289"/>
                  </a:cubicBezTo>
                  <a:cubicBezTo>
                    <a:pt x="257" y="312"/>
                    <a:pt x="290" y="312"/>
                    <a:pt x="303" y="289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22" y="256"/>
                    <a:pt x="331" y="250"/>
                    <a:pt x="341" y="248"/>
                  </a:cubicBezTo>
                  <a:cubicBezTo>
                    <a:pt x="417" y="235"/>
                    <a:pt x="489" y="199"/>
                    <a:pt x="547" y="141"/>
                  </a:cubicBezTo>
                  <a:cubicBezTo>
                    <a:pt x="547" y="141"/>
                    <a:pt x="547" y="141"/>
                    <a:pt x="547" y="141"/>
                  </a:cubicBezTo>
                  <a:lnTo>
                    <a:pt x="406" y="0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4645276" y="2800183"/>
              <a:ext cx="1165225" cy="2051050"/>
            </a:xfrm>
            <a:custGeom>
              <a:avLst/>
              <a:gdLst/>
              <a:ahLst/>
              <a:cxnLst>
                <a:cxn ang="0">
                  <a:pos x="311" y="141"/>
                </a:cxn>
                <a:cxn ang="0">
                  <a:pos x="170" y="0"/>
                </a:cxn>
                <a:cxn ang="0">
                  <a:pos x="63" y="206"/>
                </a:cxn>
                <a:cxn ang="0">
                  <a:pos x="47" y="230"/>
                </a:cxn>
                <a:cxn ang="0">
                  <a:pos x="22" y="244"/>
                </a:cxn>
                <a:cxn ang="0">
                  <a:pos x="22" y="303"/>
                </a:cxn>
                <a:cxn ang="0">
                  <a:pos x="47" y="317"/>
                </a:cxn>
                <a:cxn ang="0">
                  <a:pos x="63" y="341"/>
                </a:cxn>
                <a:cxn ang="0">
                  <a:pos x="170" y="547"/>
                </a:cxn>
                <a:cxn ang="0">
                  <a:pos x="311" y="406"/>
                </a:cxn>
                <a:cxn ang="0">
                  <a:pos x="311" y="141"/>
                </a:cxn>
              </a:cxnLst>
              <a:rect l="0" t="0" r="r" b="b"/>
              <a:pathLst>
                <a:path w="311" h="547">
                  <a:moveTo>
                    <a:pt x="311" y="1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12" y="58"/>
                    <a:pt x="76" y="131"/>
                    <a:pt x="63" y="206"/>
                  </a:cubicBezTo>
                  <a:cubicBezTo>
                    <a:pt x="61" y="216"/>
                    <a:pt x="55" y="225"/>
                    <a:pt x="47" y="230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0" y="257"/>
                    <a:pt x="0" y="290"/>
                    <a:pt x="22" y="303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5" y="322"/>
                    <a:pt x="61" y="331"/>
                    <a:pt x="63" y="341"/>
                  </a:cubicBezTo>
                  <a:cubicBezTo>
                    <a:pt x="76" y="416"/>
                    <a:pt x="112" y="489"/>
                    <a:pt x="170" y="547"/>
                  </a:cubicBezTo>
                  <a:cubicBezTo>
                    <a:pt x="311" y="406"/>
                    <a:pt x="311" y="406"/>
                    <a:pt x="311" y="406"/>
                  </a:cubicBezTo>
                  <a:cubicBezTo>
                    <a:pt x="238" y="333"/>
                    <a:pt x="238" y="214"/>
                    <a:pt x="311" y="141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5281864" y="2160421"/>
              <a:ext cx="2052638" cy="1168400"/>
            </a:xfrm>
            <a:custGeom>
              <a:avLst/>
              <a:gdLst/>
              <a:ahLst/>
              <a:cxnLst>
                <a:cxn ang="0">
                  <a:pos x="341" y="64"/>
                </a:cxn>
                <a:cxn ang="0">
                  <a:pos x="317" y="47"/>
                </a:cxn>
                <a:cxn ang="0">
                  <a:pos x="303" y="23"/>
                </a:cxn>
                <a:cxn ang="0">
                  <a:pos x="244" y="23"/>
                </a:cxn>
                <a:cxn ang="0">
                  <a:pos x="230" y="47"/>
                </a:cxn>
                <a:cxn ang="0">
                  <a:pos x="207" y="64"/>
                </a:cxn>
                <a:cxn ang="0">
                  <a:pos x="0" y="171"/>
                </a:cxn>
                <a:cxn ang="0">
                  <a:pos x="141" y="312"/>
                </a:cxn>
                <a:cxn ang="0">
                  <a:pos x="406" y="312"/>
                </a:cxn>
                <a:cxn ang="0">
                  <a:pos x="547" y="171"/>
                </a:cxn>
                <a:cxn ang="0">
                  <a:pos x="341" y="64"/>
                </a:cxn>
              </a:cxnLst>
              <a:rect l="0" t="0" r="r" b="b"/>
              <a:pathLst>
                <a:path w="547" h="312">
                  <a:moveTo>
                    <a:pt x="341" y="64"/>
                  </a:moveTo>
                  <a:cubicBezTo>
                    <a:pt x="331" y="62"/>
                    <a:pt x="322" y="56"/>
                    <a:pt x="317" y="47"/>
                  </a:cubicBezTo>
                  <a:cubicBezTo>
                    <a:pt x="303" y="23"/>
                    <a:pt x="303" y="23"/>
                    <a:pt x="303" y="23"/>
                  </a:cubicBezTo>
                  <a:cubicBezTo>
                    <a:pt x="290" y="0"/>
                    <a:pt x="257" y="0"/>
                    <a:pt x="244" y="23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25" y="56"/>
                    <a:pt x="216" y="62"/>
                    <a:pt x="207" y="64"/>
                  </a:cubicBezTo>
                  <a:cubicBezTo>
                    <a:pt x="131" y="77"/>
                    <a:pt x="59" y="113"/>
                    <a:pt x="0" y="171"/>
                  </a:cubicBezTo>
                  <a:cubicBezTo>
                    <a:pt x="141" y="312"/>
                    <a:pt x="141" y="312"/>
                    <a:pt x="141" y="312"/>
                  </a:cubicBezTo>
                  <a:cubicBezTo>
                    <a:pt x="214" y="239"/>
                    <a:pt x="333" y="239"/>
                    <a:pt x="406" y="312"/>
                  </a:cubicBezTo>
                  <a:cubicBezTo>
                    <a:pt x="547" y="171"/>
                    <a:pt x="547" y="171"/>
                    <a:pt x="547" y="171"/>
                  </a:cubicBezTo>
                  <a:cubicBezTo>
                    <a:pt x="489" y="113"/>
                    <a:pt x="417" y="77"/>
                    <a:pt x="341" y="64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6804276" y="2800183"/>
              <a:ext cx="1171575" cy="2051050"/>
            </a:xfrm>
            <a:custGeom>
              <a:avLst/>
              <a:gdLst/>
              <a:ahLst/>
              <a:cxnLst>
                <a:cxn ang="0">
                  <a:pos x="289" y="244"/>
                </a:cxn>
                <a:cxn ang="0">
                  <a:pos x="265" y="230"/>
                </a:cxn>
                <a:cxn ang="0">
                  <a:pos x="248" y="206"/>
                </a:cxn>
                <a:cxn ang="0">
                  <a:pos x="141" y="0"/>
                </a:cxn>
                <a:cxn ang="0">
                  <a:pos x="0" y="141"/>
                </a:cxn>
                <a:cxn ang="0">
                  <a:pos x="0" y="406"/>
                </a:cxn>
                <a:cxn ang="0">
                  <a:pos x="141" y="547"/>
                </a:cxn>
                <a:cxn ang="0">
                  <a:pos x="248" y="341"/>
                </a:cxn>
                <a:cxn ang="0">
                  <a:pos x="265" y="317"/>
                </a:cxn>
                <a:cxn ang="0">
                  <a:pos x="289" y="303"/>
                </a:cxn>
                <a:cxn ang="0">
                  <a:pos x="289" y="244"/>
                </a:cxn>
              </a:cxnLst>
              <a:rect l="0" t="0" r="r" b="b"/>
              <a:pathLst>
                <a:path w="312" h="547">
                  <a:moveTo>
                    <a:pt x="289" y="244"/>
                  </a:moveTo>
                  <a:cubicBezTo>
                    <a:pt x="265" y="230"/>
                    <a:pt x="265" y="230"/>
                    <a:pt x="265" y="230"/>
                  </a:cubicBezTo>
                  <a:cubicBezTo>
                    <a:pt x="256" y="225"/>
                    <a:pt x="250" y="216"/>
                    <a:pt x="248" y="206"/>
                  </a:cubicBezTo>
                  <a:cubicBezTo>
                    <a:pt x="235" y="131"/>
                    <a:pt x="199" y="58"/>
                    <a:pt x="141" y="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74" y="214"/>
                    <a:pt x="74" y="333"/>
                    <a:pt x="0" y="406"/>
                  </a:cubicBezTo>
                  <a:cubicBezTo>
                    <a:pt x="141" y="547"/>
                    <a:pt x="141" y="547"/>
                    <a:pt x="141" y="547"/>
                  </a:cubicBezTo>
                  <a:cubicBezTo>
                    <a:pt x="199" y="489"/>
                    <a:pt x="235" y="416"/>
                    <a:pt x="248" y="341"/>
                  </a:cubicBezTo>
                  <a:cubicBezTo>
                    <a:pt x="250" y="331"/>
                    <a:pt x="256" y="322"/>
                    <a:pt x="265" y="317"/>
                  </a:cubicBezTo>
                  <a:cubicBezTo>
                    <a:pt x="289" y="303"/>
                    <a:pt x="289" y="303"/>
                    <a:pt x="289" y="303"/>
                  </a:cubicBezTo>
                  <a:cubicBezTo>
                    <a:pt x="312" y="290"/>
                    <a:pt x="312" y="257"/>
                    <a:pt x="289" y="244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169234" y="3569620"/>
              <a:ext cx="396876" cy="409574"/>
              <a:chOff x="8099676" y="3617746"/>
              <a:chExt cx="396876" cy="409574"/>
            </a:xfrm>
            <a:solidFill>
              <a:schemeClr val="bg1"/>
            </a:solidFill>
          </p:grpSpPr>
          <p:sp>
            <p:nvSpPr>
              <p:cNvPr id="80" name="Freeform 40"/>
              <p:cNvSpPr>
                <a:spLocks noEditPoints="1"/>
              </p:cNvSpPr>
              <p:nvPr/>
            </p:nvSpPr>
            <p:spPr bwMode="auto">
              <a:xfrm>
                <a:off x="8169526" y="3689183"/>
                <a:ext cx="255588" cy="255587"/>
              </a:xfrm>
              <a:custGeom>
                <a:avLst/>
                <a:gdLst/>
                <a:ahLst/>
                <a:cxnLst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34" y="68"/>
                  </a:cxn>
                  <a:cxn ang="0">
                    <a:pos x="34" y="10"/>
                  </a:cxn>
                  <a:cxn ang="0">
                    <a:pos x="10" y="34"/>
                  </a:cxn>
                  <a:cxn ang="0">
                    <a:pos x="34" y="58"/>
                  </a:cxn>
                  <a:cxn ang="0">
                    <a:pos x="58" y="34"/>
                  </a:cxn>
                  <a:cxn ang="0">
                    <a:pos x="34" y="10"/>
                  </a:cxn>
                </a:cxnLst>
                <a:rect l="0" t="0" r="r" b="b"/>
                <a:pathLst>
                  <a:path w="68" h="68">
                    <a:moveTo>
                      <a:pt x="34" y="68"/>
                    </a:moveTo>
                    <a:cubicBezTo>
                      <a:pt x="15" y="68"/>
                      <a:pt x="0" y="53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ubicBezTo>
                      <a:pt x="68" y="53"/>
                      <a:pt x="53" y="68"/>
                      <a:pt x="34" y="68"/>
                    </a:cubicBezTo>
                    <a:close/>
                    <a:moveTo>
                      <a:pt x="34" y="10"/>
                    </a:moveTo>
                    <a:cubicBezTo>
                      <a:pt x="21" y="10"/>
                      <a:pt x="10" y="21"/>
                      <a:pt x="10" y="34"/>
                    </a:cubicBezTo>
                    <a:cubicBezTo>
                      <a:pt x="10" y="47"/>
                      <a:pt x="21" y="58"/>
                      <a:pt x="34" y="58"/>
                    </a:cubicBezTo>
                    <a:cubicBezTo>
                      <a:pt x="47" y="58"/>
                      <a:pt x="58" y="47"/>
                      <a:pt x="58" y="34"/>
                    </a:cubicBezTo>
                    <a:cubicBezTo>
                      <a:pt x="58" y="21"/>
                      <a:pt x="47" y="10"/>
                      <a:pt x="3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41"/>
              <p:cNvSpPr/>
              <p:nvPr/>
            </p:nvSpPr>
            <p:spPr bwMode="auto">
              <a:xfrm>
                <a:off x="8290176" y="3617746"/>
                <a:ext cx="15875" cy="57150"/>
              </a:xfrm>
              <a:custGeom>
                <a:avLst/>
                <a:gdLst/>
                <a:ahLst/>
                <a:cxnLst>
                  <a:cxn ang="0">
                    <a:pos x="2" y="15"/>
                  </a:cxn>
                  <a:cxn ang="0">
                    <a:pos x="0" y="1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4" y="2"/>
                  </a:cxn>
                  <a:cxn ang="0">
                    <a:pos x="4" y="13"/>
                  </a:cxn>
                  <a:cxn ang="0">
                    <a:pos x="2" y="15"/>
                  </a:cxn>
                </a:cxnLst>
                <a:rect l="0" t="0" r="r" b="b"/>
                <a:pathLst>
                  <a:path w="4" h="15">
                    <a:moveTo>
                      <a:pt x="2" y="15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42"/>
              <p:cNvSpPr/>
              <p:nvPr/>
            </p:nvSpPr>
            <p:spPr bwMode="auto">
              <a:xfrm>
                <a:off x="8394951" y="3674896"/>
                <a:ext cx="46038" cy="4445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1" y="11"/>
                  </a:cxn>
                  <a:cxn ang="0">
                    <a:pos x="1" y="8"/>
                  </a:cxn>
                  <a:cxn ang="0">
                    <a:pos x="8" y="1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4" y="11"/>
                  </a:cxn>
                  <a:cxn ang="0">
                    <a:pos x="2" y="12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2" y="12"/>
                      <a:pt x="1" y="12"/>
                      <a:pt x="1" y="11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1" y="1"/>
                    </a:cubicBezTo>
                    <a:cubicBezTo>
                      <a:pt x="12" y="2"/>
                      <a:pt x="12" y="3"/>
                      <a:pt x="11" y="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2"/>
                      <a:pt x="3" y="12"/>
                      <a:pt x="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43"/>
              <p:cNvSpPr/>
              <p:nvPr/>
            </p:nvSpPr>
            <p:spPr bwMode="auto">
              <a:xfrm>
                <a:off x="8440989" y="3809833"/>
                <a:ext cx="55563" cy="14287"/>
              </a:xfrm>
              <a:custGeom>
                <a:avLst/>
                <a:gdLst/>
                <a:ahLst/>
                <a:cxnLst>
                  <a:cxn ang="0">
                    <a:pos x="13" y="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" y="0"/>
                  </a:cxn>
                  <a:cxn ang="0">
                    <a:pos x="15" y="2"/>
                  </a:cxn>
                  <a:cxn ang="0">
                    <a:pos x="13" y="4"/>
                  </a:cxn>
                </a:cxnLst>
                <a:rect l="0" t="0" r="r" b="b"/>
                <a:pathLst>
                  <a:path w="15" h="4">
                    <a:moveTo>
                      <a:pt x="1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"/>
                      <a:pt x="14" y="4"/>
                      <a:pt x="1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44"/>
              <p:cNvSpPr/>
              <p:nvPr/>
            </p:nvSpPr>
            <p:spPr bwMode="auto">
              <a:xfrm>
                <a:off x="8155239" y="3674896"/>
                <a:ext cx="44450" cy="44450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8" y="11"/>
                  </a:cxn>
                  <a:cxn ang="0">
                    <a:pos x="1" y="4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11" y="8"/>
                  </a:cxn>
                  <a:cxn ang="0">
                    <a:pos x="11" y="11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cubicBezTo>
                      <a:pt x="9" y="12"/>
                      <a:pt x="9" y="12"/>
                      <a:pt x="8" y="1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9"/>
                      <a:pt x="12" y="11"/>
                      <a:pt x="11" y="11"/>
                    </a:cubicBezTo>
                    <a:cubicBezTo>
                      <a:pt x="11" y="12"/>
                      <a:pt x="10" y="12"/>
                      <a:pt x="1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5"/>
              <p:cNvSpPr/>
              <p:nvPr/>
            </p:nvSpPr>
            <p:spPr bwMode="auto">
              <a:xfrm>
                <a:off x="8099676" y="3809833"/>
                <a:ext cx="55563" cy="14287"/>
              </a:xfrm>
              <a:custGeom>
                <a:avLst/>
                <a:gdLst/>
                <a:ahLst/>
                <a:cxnLst>
                  <a:cxn ang="0">
                    <a:pos x="13" y="4"/>
                  </a:cxn>
                  <a:cxn ang="0">
                    <a:pos x="2" y="4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3" y="0"/>
                  </a:cxn>
                  <a:cxn ang="0">
                    <a:pos x="15" y="2"/>
                  </a:cxn>
                  <a:cxn ang="0">
                    <a:pos x="13" y="4"/>
                  </a:cxn>
                </a:cxnLst>
                <a:rect l="0" t="0" r="r" b="b"/>
                <a:pathLst>
                  <a:path w="15" h="4">
                    <a:moveTo>
                      <a:pt x="1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"/>
                      <a:pt x="14" y="4"/>
                      <a:pt x="1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46"/>
              <p:cNvSpPr>
                <a:spLocks noEditPoints="1"/>
              </p:cNvSpPr>
              <p:nvPr/>
            </p:nvSpPr>
            <p:spPr bwMode="auto">
              <a:xfrm>
                <a:off x="8248901" y="3914608"/>
                <a:ext cx="98425" cy="11271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1" y="23"/>
                  </a:cxn>
                  <a:cxn ang="0">
                    <a:pos x="13" y="30"/>
                  </a:cxn>
                  <a:cxn ang="0">
                    <a:pos x="25" y="23"/>
                  </a:cxn>
                  <a:cxn ang="0">
                    <a:pos x="25" y="0"/>
                  </a:cxn>
                  <a:cxn ang="0">
                    <a:pos x="20" y="22"/>
                  </a:cxn>
                  <a:cxn ang="0">
                    <a:pos x="7" y="22"/>
                  </a:cxn>
                  <a:cxn ang="0">
                    <a:pos x="5" y="20"/>
                  </a:cxn>
                  <a:cxn ang="0">
                    <a:pos x="7" y="17"/>
                  </a:cxn>
                  <a:cxn ang="0">
                    <a:pos x="20" y="17"/>
                  </a:cxn>
                  <a:cxn ang="0">
                    <a:pos x="22" y="20"/>
                  </a:cxn>
                  <a:cxn ang="0">
                    <a:pos x="20" y="22"/>
                  </a:cxn>
                  <a:cxn ang="0">
                    <a:pos x="20" y="14"/>
                  </a:cxn>
                  <a:cxn ang="0">
                    <a:pos x="7" y="14"/>
                  </a:cxn>
                  <a:cxn ang="0">
                    <a:pos x="5" y="12"/>
                  </a:cxn>
                  <a:cxn ang="0">
                    <a:pos x="7" y="10"/>
                  </a:cxn>
                  <a:cxn ang="0">
                    <a:pos x="20" y="10"/>
                  </a:cxn>
                  <a:cxn ang="0">
                    <a:pos x="22" y="12"/>
                  </a:cxn>
                  <a:cxn ang="0">
                    <a:pos x="20" y="14"/>
                  </a:cxn>
                </a:cxnLst>
                <a:rect l="0" t="0" r="r" b="b"/>
                <a:pathLst>
                  <a:path w="26" h="30">
                    <a:moveTo>
                      <a:pt x="25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6"/>
                      <a:pt x="1" y="23"/>
                    </a:cubicBezTo>
                    <a:cubicBezTo>
                      <a:pt x="2" y="29"/>
                      <a:pt x="13" y="30"/>
                      <a:pt x="13" y="30"/>
                    </a:cubicBezTo>
                    <a:cubicBezTo>
                      <a:pt x="13" y="30"/>
                      <a:pt x="24" y="29"/>
                      <a:pt x="25" y="23"/>
                    </a:cubicBezTo>
                    <a:cubicBezTo>
                      <a:pt x="26" y="16"/>
                      <a:pt x="25" y="0"/>
                      <a:pt x="25" y="0"/>
                    </a:cubicBezTo>
                    <a:close/>
                    <a:moveTo>
                      <a:pt x="20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5" y="22"/>
                      <a:pt x="5" y="21"/>
                      <a:pt x="5" y="20"/>
                    </a:cubicBezTo>
                    <a:cubicBezTo>
                      <a:pt x="5" y="18"/>
                      <a:pt x="5" y="17"/>
                      <a:pt x="7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7"/>
                      <a:pt x="22" y="18"/>
                      <a:pt x="22" y="20"/>
                    </a:cubicBezTo>
                    <a:cubicBezTo>
                      <a:pt x="22" y="21"/>
                      <a:pt x="21" y="22"/>
                      <a:pt x="20" y="22"/>
                    </a:cubicBezTo>
                    <a:close/>
                    <a:moveTo>
                      <a:pt x="20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5" y="14"/>
                      <a:pt x="5" y="13"/>
                      <a:pt x="5" y="12"/>
                    </a:cubicBezTo>
                    <a:cubicBezTo>
                      <a:pt x="5" y="11"/>
                      <a:pt x="5" y="10"/>
                      <a:pt x="7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2" y="11"/>
                      <a:pt x="22" y="12"/>
                    </a:cubicBezTo>
                    <a:cubicBezTo>
                      <a:pt x="22" y="13"/>
                      <a:pt x="21" y="14"/>
                      <a:pt x="2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5026109" y="3553577"/>
              <a:ext cx="407988" cy="412750"/>
              <a:chOff x="4127751" y="3617746"/>
              <a:chExt cx="407988" cy="412750"/>
            </a:xfrm>
            <a:solidFill>
              <a:schemeClr val="bg1"/>
            </a:solidFill>
          </p:grpSpPr>
          <p:sp>
            <p:nvSpPr>
              <p:cNvPr id="76" name="Freeform 47"/>
              <p:cNvSpPr/>
              <p:nvPr/>
            </p:nvSpPr>
            <p:spPr bwMode="auto">
              <a:xfrm>
                <a:off x="4202364" y="3820946"/>
                <a:ext cx="333375" cy="138112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16" y="2"/>
                  </a:cxn>
                  <a:cxn ang="0">
                    <a:pos x="19" y="1"/>
                  </a:cxn>
                  <a:cxn ang="0">
                    <a:pos x="56" y="1"/>
                  </a:cxn>
                  <a:cxn ang="0">
                    <a:pos x="60" y="5"/>
                  </a:cxn>
                  <a:cxn ang="0">
                    <a:pos x="60" y="5"/>
                  </a:cxn>
                  <a:cxn ang="0">
                    <a:pos x="56" y="10"/>
                  </a:cxn>
                  <a:cxn ang="0">
                    <a:pos x="36" y="10"/>
                  </a:cxn>
                  <a:cxn ang="0">
                    <a:pos x="34" y="11"/>
                  </a:cxn>
                  <a:cxn ang="0">
                    <a:pos x="34" y="11"/>
                  </a:cxn>
                  <a:cxn ang="0">
                    <a:pos x="36" y="16"/>
                  </a:cxn>
                  <a:cxn ang="0">
                    <a:pos x="62" y="16"/>
                  </a:cxn>
                  <a:cxn ang="0">
                    <a:pos x="67" y="13"/>
                  </a:cxn>
                  <a:cxn ang="0">
                    <a:pos x="80" y="1"/>
                  </a:cxn>
                  <a:cxn ang="0">
                    <a:pos x="86" y="1"/>
                  </a:cxn>
                  <a:cxn ang="0">
                    <a:pos x="87" y="2"/>
                  </a:cxn>
                  <a:cxn ang="0">
                    <a:pos x="87" y="9"/>
                  </a:cxn>
                  <a:cxn ang="0">
                    <a:pos x="69" y="27"/>
                  </a:cxn>
                  <a:cxn ang="0">
                    <a:pos x="57" y="31"/>
                  </a:cxn>
                  <a:cxn ang="0">
                    <a:pos x="21" y="31"/>
                  </a:cxn>
                  <a:cxn ang="0">
                    <a:pos x="16" y="37"/>
                  </a:cxn>
                  <a:cxn ang="0">
                    <a:pos x="0" y="19"/>
                  </a:cxn>
                </a:cxnLst>
                <a:rect l="0" t="0" r="r" b="b"/>
                <a:pathLst>
                  <a:path w="89" h="37">
                    <a:moveTo>
                      <a:pt x="0" y="19"/>
                    </a:moveTo>
                    <a:cubicBezTo>
                      <a:pt x="16" y="2"/>
                      <a:pt x="16" y="2"/>
                      <a:pt x="16" y="2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8" y="1"/>
                      <a:pt x="60" y="3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8"/>
                      <a:pt x="58" y="10"/>
                      <a:pt x="5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2" y="13"/>
                      <a:pt x="34" y="16"/>
                      <a:pt x="36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4" y="16"/>
                      <a:pt x="66" y="15"/>
                      <a:pt x="67" y="13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81" y="0"/>
                      <a:pt x="84" y="0"/>
                      <a:pt x="86" y="1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9" y="4"/>
                      <a:pt x="89" y="7"/>
                      <a:pt x="87" y="9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6" y="30"/>
                      <a:pt x="62" y="31"/>
                      <a:pt x="57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6" y="37"/>
                      <a:pt x="16" y="37"/>
                      <a:pt x="16" y="37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48"/>
              <p:cNvSpPr>
                <a:spLocks noEditPoints="1"/>
              </p:cNvSpPr>
              <p:nvPr/>
            </p:nvSpPr>
            <p:spPr bwMode="auto">
              <a:xfrm>
                <a:off x="4127751" y="3887621"/>
                <a:ext cx="134938" cy="142875"/>
              </a:xfrm>
              <a:custGeom>
                <a:avLst/>
                <a:gdLst/>
                <a:ahLst/>
                <a:cxnLst>
                  <a:cxn ang="0">
                    <a:pos x="49" y="90"/>
                  </a:cxn>
                  <a:cxn ang="0">
                    <a:pos x="0" y="29"/>
                  </a:cxn>
                  <a:cxn ang="0">
                    <a:pos x="35" y="0"/>
                  </a:cxn>
                  <a:cxn ang="0">
                    <a:pos x="85" y="59"/>
                  </a:cxn>
                  <a:cxn ang="0">
                    <a:pos x="49" y="90"/>
                  </a:cxn>
                  <a:cxn ang="0">
                    <a:pos x="21" y="31"/>
                  </a:cxn>
                  <a:cxn ang="0">
                    <a:pos x="52" y="69"/>
                  </a:cxn>
                  <a:cxn ang="0">
                    <a:pos x="63" y="57"/>
                  </a:cxn>
                  <a:cxn ang="0">
                    <a:pos x="33" y="22"/>
                  </a:cxn>
                  <a:cxn ang="0">
                    <a:pos x="21" y="31"/>
                  </a:cxn>
                </a:cxnLst>
                <a:rect l="0" t="0" r="r" b="b"/>
                <a:pathLst>
                  <a:path w="85" h="90">
                    <a:moveTo>
                      <a:pt x="49" y="90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85" y="59"/>
                    </a:lnTo>
                    <a:lnTo>
                      <a:pt x="49" y="90"/>
                    </a:lnTo>
                    <a:close/>
                    <a:moveTo>
                      <a:pt x="21" y="31"/>
                    </a:moveTo>
                    <a:lnTo>
                      <a:pt x="52" y="69"/>
                    </a:lnTo>
                    <a:lnTo>
                      <a:pt x="63" y="57"/>
                    </a:lnTo>
                    <a:lnTo>
                      <a:pt x="33" y="22"/>
                    </a:lnTo>
                    <a:lnTo>
                      <a:pt x="2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49"/>
              <p:cNvSpPr/>
              <p:nvPr/>
            </p:nvSpPr>
            <p:spPr bwMode="auto">
              <a:xfrm>
                <a:off x="4356351" y="3617746"/>
                <a:ext cx="157163" cy="206375"/>
              </a:xfrm>
              <a:custGeom>
                <a:avLst/>
                <a:gdLst/>
                <a:ahLst/>
                <a:cxnLst>
                  <a:cxn ang="0">
                    <a:pos x="41" y="8"/>
                  </a:cxn>
                  <a:cxn ang="0">
                    <a:pos x="40" y="0"/>
                  </a:cxn>
                  <a:cxn ang="0">
                    <a:pos x="15" y="18"/>
                  </a:cxn>
                  <a:cxn ang="0">
                    <a:pos x="3" y="41"/>
                  </a:cxn>
                  <a:cxn ang="0">
                    <a:pos x="3" y="41"/>
                  </a:cxn>
                  <a:cxn ang="0">
                    <a:pos x="30" y="24"/>
                  </a:cxn>
                  <a:cxn ang="0">
                    <a:pos x="7" y="46"/>
                  </a:cxn>
                  <a:cxn ang="0">
                    <a:pos x="10" y="48"/>
                  </a:cxn>
                  <a:cxn ang="0">
                    <a:pos x="12" y="49"/>
                  </a:cxn>
                  <a:cxn ang="0">
                    <a:pos x="41" y="25"/>
                  </a:cxn>
                  <a:cxn ang="0">
                    <a:pos x="41" y="8"/>
                  </a:cxn>
                </a:cxnLst>
                <a:rect l="0" t="0" r="r" b="b"/>
                <a:pathLst>
                  <a:path w="42" h="55">
                    <a:moveTo>
                      <a:pt x="41" y="8"/>
                    </a:moveTo>
                    <a:cubicBezTo>
                      <a:pt x="41" y="7"/>
                      <a:pt x="40" y="1"/>
                      <a:pt x="40" y="0"/>
                    </a:cubicBezTo>
                    <a:cubicBezTo>
                      <a:pt x="40" y="0"/>
                      <a:pt x="31" y="11"/>
                      <a:pt x="15" y="18"/>
                    </a:cubicBezTo>
                    <a:cubicBezTo>
                      <a:pt x="6" y="22"/>
                      <a:pt x="0" y="33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10" y="40"/>
                      <a:pt x="22" y="35"/>
                      <a:pt x="30" y="24"/>
                    </a:cubicBezTo>
                    <a:cubicBezTo>
                      <a:pt x="30" y="24"/>
                      <a:pt x="24" y="43"/>
                      <a:pt x="7" y="46"/>
                    </a:cubicBezTo>
                    <a:cubicBezTo>
                      <a:pt x="8" y="47"/>
                      <a:pt x="9" y="48"/>
                      <a:pt x="10" y="48"/>
                    </a:cubicBezTo>
                    <a:cubicBezTo>
                      <a:pt x="11" y="49"/>
                      <a:pt x="11" y="49"/>
                      <a:pt x="12" y="49"/>
                    </a:cubicBezTo>
                    <a:cubicBezTo>
                      <a:pt x="28" y="55"/>
                      <a:pt x="39" y="38"/>
                      <a:pt x="41" y="25"/>
                    </a:cubicBezTo>
                    <a:cubicBezTo>
                      <a:pt x="42" y="19"/>
                      <a:pt x="42" y="13"/>
                      <a:pt x="4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50"/>
              <p:cNvSpPr/>
              <p:nvPr/>
            </p:nvSpPr>
            <p:spPr bwMode="auto">
              <a:xfrm>
                <a:off x="4243639" y="3670133"/>
                <a:ext cx="112713" cy="1508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" y="0"/>
                  </a:cxn>
                  <a:cxn ang="0">
                    <a:pos x="19" y="13"/>
                  </a:cxn>
                  <a:cxn ang="0">
                    <a:pos x="27" y="30"/>
                  </a:cxn>
                  <a:cxn ang="0">
                    <a:pos x="27" y="30"/>
                  </a:cxn>
                  <a:cxn ang="0">
                    <a:pos x="8" y="17"/>
                  </a:cxn>
                  <a:cxn ang="0">
                    <a:pos x="25" y="33"/>
                  </a:cxn>
                  <a:cxn ang="0">
                    <a:pos x="23" y="35"/>
                  </a:cxn>
                  <a:cxn ang="0">
                    <a:pos x="21" y="36"/>
                  </a:cxn>
                  <a:cxn ang="0">
                    <a:pos x="0" y="18"/>
                  </a:cxn>
                  <a:cxn ang="0">
                    <a:pos x="0" y="6"/>
                  </a:cxn>
                </a:cxnLst>
                <a:rect l="0" t="0" r="r" b="b"/>
                <a:pathLst>
                  <a:path w="30" h="40">
                    <a:moveTo>
                      <a:pt x="0" y="6"/>
                    </a:moveTo>
                    <a:cubicBezTo>
                      <a:pt x="0" y="5"/>
                      <a:pt x="1" y="1"/>
                      <a:pt x="1" y="0"/>
                    </a:cubicBezTo>
                    <a:cubicBezTo>
                      <a:pt x="1" y="0"/>
                      <a:pt x="7" y="9"/>
                      <a:pt x="19" y="13"/>
                    </a:cubicBezTo>
                    <a:cubicBezTo>
                      <a:pt x="26" y="16"/>
                      <a:pt x="30" y="24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29"/>
                      <a:pt x="14" y="26"/>
                      <a:pt x="8" y="17"/>
                    </a:cubicBezTo>
                    <a:cubicBezTo>
                      <a:pt x="8" y="17"/>
                      <a:pt x="13" y="31"/>
                      <a:pt x="25" y="33"/>
                    </a:cubicBezTo>
                    <a:cubicBezTo>
                      <a:pt x="24" y="34"/>
                      <a:pt x="23" y="34"/>
                      <a:pt x="23" y="35"/>
                    </a:cubicBezTo>
                    <a:cubicBezTo>
                      <a:pt x="22" y="35"/>
                      <a:pt x="21" y="35"/>
                      <a:pt x="21" y="36"/>
                    </a:cubicBezTo>
                    <a:cubicBezTo>
                      <a:pt x="9" y="40"/>
                      <a:pt x="2" y="28"/>
                      <a:pt x="0" y="18"/>
                    </a:cubicBezTo>
                    <a:cubicBezTo>
                      <a:pt x="0" y="14"/>
                      <a:pt x="0" y="10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155323" y="2581860"/>
              <a:ext cx="381000" cy="322262"/>
              <a:chOff x="6123239" y="1747671"/>
              <a:chExt cx="381000" cy="322262"/>
            </a:xfrm>
            <a:solidFill>
              <a:schemeClr val="bg1"/>
            </a:solidFill>
          </p:grpSpPr>
          <p:sp>
            <p:nvSpPr>
              <p:cNvPr id="74" name="Freeform 57"/>
              <p:cNvSpPr/>
              <p:nvPr/>
            </p:nvSpPr>
            <p:spPr bwMode="auto">
              <a:xfrm>
                <a:off x="6123239" y="1747671"/>
                <a:ext cx="381000" cy="171450"/>
              </a:xfrm>
              <a:custGeom>
                <a:avLst/>
                <a:gdLst/>
                <a:ahLst/>
                <a:cxnLst>
                  <a:cxn ang="0">
                    <a:pos x="101" y="39"/>
                  </a:cxn>
                  <a:cxn ang="0">
                    <a:pos x="87" y="29"/>
                  </a:cxn>
                  <a:cxn ang="0">
                    <a:pos x="87" y="12"/>
                  </a:cxn>
                  <a:cxn ang="0">
                    <a:pos x="74" y="12"/>
                  </a:cxn>
                  <a:cxn ang="0">
                    <a:pos x="74" y="18"/>
                  </a:cxn>
                  <a:cxn ang="0">
                    <a:pos x="51" y="0"/>
                  </a:cxn>
                  <a:cxn ang="0">
                    <a:pos x="2" y="39"/>
                  </a:cxn>
                  <a:cxn ang="0">
                    <a:pos x="2" y="44"/>
                  </a:cxn>
                  <a:cxn ang="0">
                    <a:pos x="6" y="45"/>
                  </a:cxn>
                  <a:cxn ang="0">
                    <a:pos x="51" y="9"/>
                  </a:cxn>
                  <a:cxn ang="0">
                    <a:pos x="97" y="45"/>
                  </a:cxn>
                  <a:cxn ang="0">
                    <a:pos x="99" y="45"/>
                  </a:cxn>
                  <a:cxn ang="0">
                    <a:pos x="101" y="44"/>
                  </a:cxn>
                  <a:cxn ang="0">
                    <a:pos x="101" y="39"/>
                  </a:cxn>
                </a:cxnLst>
                <a:rect l="0" t="0" r="r" b="b"/>
                <a:pathLst>
                  <a:path w="102" h="46">
                    <a:moveTo>
                      <a:pt x="101" y="39"/>
                    </a:move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41"/>
                      <a:pt x="0" y="43"/>
                      <a:pt x="2" y="44"/>
                    </a:cubicBezTo>
                    <a:cubicBezTo>
                      <a:pt x="3" y="46"/>
                      <a:pt x="5" y="46"/>
                      <a:pt x="6" y="45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8" y="45"/>
                      <a:pt x="99" y="45"/>
                    </a:cubicBezTo>
                    <a:cubicBezTo>
                      <a:pt x="100" y="45"/>
                      <a:pt x="101" y="45"/>
                      <a:pt x="101" y="44"/>
                    </a:cubicBezTo>
                    <a:cubicBezTo>
                      <a:pt x="102" y="43"/>
                      <a:pt x="102" y="41"/>
                      <a:pt x="101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8"/>
              <p:cNvSpPr/>
              <p:nvPr/>
            </p:nvSpPr>
            <p:spPr bwMode="auto">
              <a:xfrm>
                <a:off x="6181976" y="1803233"/>
                <a:ext cx="266700" cy="26670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0" y="71"/>
                  </a:cxn>
                  <a:cxn ang="0">
                    <a:pos x="25" y="71"/>
                  </a:cxn>
                  <a:cxn ang="0">
                    <a:pos x="25" y="53"/>
                  </a:cxn>
                  <a:cxn ang="0">
                    <a:pos x="34" y="44"/>
                  </a:cxn>
                  <a:cxn ang="0">
                    <a:pos x="37" y="44"/>
                  </a:cxn>
                  <a:cxn ang="0">
                    <a:pos x="46" y="53"/>
                  </a:cxn>
                  <a:cxn ang="0">
                    <a:pos x="46" y="71"/>
                  </a:cxn>
                  <a:cxn ang="0">
                    <a:pos x="71" y="71"/>
                  </a:cxn>
                  <a:cxn ang="0">
                    <a:pos x="71" y="29"/>
                  </a:cxn>
                  <a:cxn ang="0">
                    <a:pos x="35" y="0"/>
                  </a:cxn>
                  <a:cxn ang="0">
                    <a:pos x="0" y="29"/>
                  </a:cxn>
                </a:cxnLst>
                <a:rect l="0" t="0" r="r" b="b"/>
                <a:pathLst>
                  <a:path w="71" h="71">
                    <a:moveTo>
                      <a:pt x="0" y="29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48"/>
                      <a:pt x="29" y="44"/>
                      <a:pt x="34" y="4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42" y="44"/>
                      <a:pt x="46" y="48"/>
                      <a:pt x="46" y="53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6108617" y="4692651"/>
              <a:ext cx="349251" cy="355600"/>
              <a:chOff x="6140701" y="5591008"/>
              <a:chExt cx="349251" cy="355600"/>
            </a:xfrm>
            <a:solidFill>
              <a:schemeClr val="bg1"/>
            </a:solidFill>
          </p:grpSpPr>
          <p:sp>
            <p:nvSpPr>
              <p:cNvPr id="68" name="Rectangle 51"/>
              <p:cNvSpPr>
                <a:spLocks noChangeArrowheads="1"/>
              </p:cNvSpPr>
              <p:nvPr/>
            </p:nvSpPr>
            <p:spPr bwMode="auto">
              <a:xfrm>
                <a:off x="6148639" y="5856121"/>
                <a:ext cx="68263" cy="9048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52"/>
              <p:cNvSpPr>
                <a:spLocks noChangeArrowheads="1"/>
              </p:cNvSpPr>
              <p:nvPr/>
            </p:nvSpPr>
            <p:spPr bwMode="auto">
              <a:xfrm>
                <a:off x="6239126" y="5811671"/>
                <a:ext cx="66675" cy="13493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53"/>
              <p:cNvSpPr>
                <a:spLocks noChangeArrowheads="1"/>
              </p:cNvSpPr>
              <p:nvPr/>
            </p:nvSpPr>
            <p:spPr bwMode="auto">
              <a:xfrm>
                <a:off x="6328026" y="5767221"/>
                <a:ext cx="68263" cy="17938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54"/>
              <p:cNvSpPr>
                <a:spLocks noChangeArrowheads="1"/>
              </p:cNvSpPr>
              <p:nvPr/>
            </p:nvSpPr>
            <p:spPr bwMode="auto">
              <a:xfrm>
                <a:off x="6423276" y="5713246"/>
                <a:ext cx="66675" cy="233362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55"/>
              <p:cNvSpPr/>
              <p:nvPr/>
            </p:nvSpPr>
            <p:spPr bwMode="auto">
              <a:xfrm>
                <a:off x="6399464" y="5591008"/>
                <a:ext cx="90488" cy="88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0" y="18"/>
                  </a:cxn>
                  <a:cxn ang="0">
                    <a:pos x="38" y="56"/>
                  </a:cxn>
                  <a:cxn ang="0">
                    <a:pos x="57" y="0"/>
                  </a:cxn>
                </a:cxnLst>
                <a:rect l="0" t="0" r="r" b="b"/>
                <a:pathLst>
                  <a:path w="57" h="56">
                    <a:moveTo>
                      <a:pt x="57" y="0"/>
                    </a:moveTo>
                    <a:lnTo>
                      <a:pt x="0" y="18"/>
                    </a:lnTo>
                    <a:lnTo>
                      <a:pt x="38" y="56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56"/>
              <p:cNvSpPr/>
              <p:nvPr/>
            </p:nvSpPr>
            <p:spPr bwMode="auto">
              <a:xfrm>
                <a:off x="6140701" y="5632283"/>
                <a:ext cx="311150" cy="171450"/>
              </a:xfrm>
              <a:custGeom>
                <a:avLst/>
                <a:gdLst/>
                <a:ahLst/>
                <a:cxnLst>
                  <a:cxn ang="0">
                    <a:pos x="48" y="108"/>
                  </a:cxn>
                  <a:cxn ang="0">
                    <a:pos x="0" y="108"/>
                  </a:cxn>
                  <a:cxn ang="0">
                    <a:pos x="0" y="92"/>
                  </a:cxn>
                  <a:cxn ang="0">
                    <a:pos x="40" y="92"/>
                  </a:cxn>
                  <a:cxn ang="0">
                    <a:pos x="90" y="40"/>
                  </a:cxn>
                  <a:cxn ang="0">
                    <a:pos x="142" y="40"/>
                  </a:cxn>
                  <a:cxn ang="0">
                    <a:pos x="182" y="0"/>
                  </a:cxn>
                  <a:cxn ang="0">
                    <a:pos x="196" y="11"/>
                  </a:cxn>
                  <a:cxn ang="0">
                    <a:pos x="149" y="59"/>
                  </a:cxn>
                  <a:cxn ang="0">
                    <a:pos x="97" y="59"/>
                  </a:cxn>
                  <a:cxn ang="0">
                    <a:pos x="48" y="108"/>
                  </a:cxn>
                </a:cxnLst>
                <a:rect l="0" t="0" r="r" b="b"/>
                <a:pathLst>
                  <a:path w="196" h="108">
                    <a:moveTo>
                      <a:pt x="48" y="108"/>
                    </a:moveTo>
                    <a:lnTo>
                      <a:pt x="0" y="108"/>
                    </a:lnTo>
                    <a:lnTo>
                      <a:pt x="0" y="92"/>
                    </a:lnTo>
                    <a:lnTo>
                      <a:pt x="40" y="92"/>
                    </a:lnTo>
                    <a:lnTo>
                      <a:pt x="90" y="40"/>
                    </a:lnTo>
                    <a:lnTo>
                      <a:pt x="142" y="40"/>
                    </a:lnTo>
                    <a:lnTo>
                      <a:pt x="182" y="0"/>
                    </a:lnTo>
                    <a:lnTo>
                      <a:pt x="196" y="11"/>
                    </a:lnTo>
                    <a:lnTo>
                      <a:pt x="149" y="59"/>
                    </a:lnTo>
                    <a:lnTo>
                      <a:pt x="97" y="59"/>
                    </a:lnTo>
                    <a:lnTo>
                      <a:pt x="48" y="10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2885824" y="1155009"/>
            <a:ext cx="29534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950770" y="2695052"/>
            <a:ext cx="25866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603234" y="5181578"/>
            <a:ext cx="294591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494971" y="3769873"/>
            <a:ext cx="29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rot="10800000" flipH="1">
            <a:off x="0" y="1710384"/>
            <a:ext cx="12192000" cy="5152809"/>
          </a:xfrm>
          <a:custGeom>
            <a:avLst/>
            <a:gdLst>
              <a:gd name="connsiteX0" fmla="*/ 0 w 12192000"/>
              <a:gd name="connsiteY0" fmla="*/ 0 h 5152809"/>
              <a:gd name="connsiteX1" fmla="*/ 12192000 w 12192000"/>
              <a:gd name="connsiteY1" fmla="*/ 0 h 5152809"/>
              <a:gd name="connsiteX2" fmla="*/ 12192000 w 12192000"/>
              <a:gd name="connsiteY2" fmla="*/ 4917162 h 5152809"/>
              <a:gd name="connsiteX3" fmla="*/ 12052852 w 12192000"/>
              <a:gd name="connsiteY3" fmla="*/ 4862470 h 5152809"/>
              <a:gd name="connsiteX4" fmla="*/ 8258629 w 12192000"/>
              <a:gd name="connsiteY4" fmla="*/ 3991429 h 5152809"/>
              <a:gd name="connsiteX5" fmla="*/ 3222171 w 12192000"/>
              <a:gd name="connsiteY5" fmla="*/ 5152571 h 5152809"/>
              <a:gd name="connsiteX6" fmla="*/ 358037 w 12192000"/>
              <a:gd name="connsiteY6" fmla="*/ 4337503 h 5152809"/>
              <a:gd name="connsiteX7" fmla="*/ 0 w 12192000"/>
              <a:gd name="connsiteY7" fmla="*/ 4147037 h 5152809"/>
              <a:gd name="connsiteX8" fmla="*/ 0 w 12192000"/>
              <a:gd name="connsiteY8" fmla="*/ 0 h 515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152809">
                <a:moveTo>
                  <a:pt x="0" y="0"/>
                </a:moveTo>
                <a:lnTo>
                  <a:pt x="12192000" y="0"/>
                </a:lnTo>
                <a:lnTo>
                  <a:pt x="12192000" y="4917162"/>
                </a:lnTo>
                <a:lnTo>
                  <a:pt x="12052852" y="4862470"/>
                </a:lnTo>
                <a:cubicBezTo>
                  <a:pt x="10845989" y="4393860"/>
                  <a:pt x="9621763" y="3978729"/>
                  <a:pt x="8258629" y="3991429"/>
                </a:cubicBezTo>
                <a:cubicBezTo>
                  <a:pt x="6700762" y="4005943"/>
                  <a:pt x="4680857" y="5171923"/>
                  <a:pt x="3222171" y="5152571"/>
                </a:cubicBezTo>
                <a:cubicBezTo>
                  <a:pt x="2128157" y="5138057"/>
                  <a:pt x="1219880" y="4780643"/>
                  <a:pt x="358037" y="4337503"/>
                </a:cubicBezTo>
                <a:lnTo>
                  <a:pt x="0" y="4147037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tile tx="0" ty="-5905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0800000" flipH="1">
            <a:off x="0" y="1"/>
            <a:ext cx="12192000" cy="3120856"/>
            <a:chOff x="0" y="3737145"/>
            <a:chExt cx="12192000" cy="3120856"/>
          </a:xfrm>
        </p:grpSpPr>
        <p:sp>
          <p:nvSpPr>
            <p:cNvPr id="19" name="任意多边形 18"/>
            <p:cNvSpPr/>
            <p:nvPr/>
          </p:nvSpPr>
          <p:spPr>
            <a:xfrm>
              <a:off x="0" y="3737145"/>
              <a:ext cx="8496300" cy="2498556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9C694"/>
                </a:gs>
                <a:gs pos="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0" y="3991146"/>
              <a:ext cx="12192000" cy="2866855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C694"/>
                </a:gs>
                <a:gs pos="10000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74510" y="344686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11" name="矩形 10"/>
          <p:cNvSpPr/>
          <p:nvPr/>
        </p:nvSpPr>
        <p:spPr>
          <a:xfrm>
            <a:off x="472470" y="1209834"/>
            <a:ext cx="2173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235270" y="3745677"/>
            <a:ext cx="3350833" cy="587862"/>
            <a:chOff x="2220756" y="3745677"/>
            <a:chExt cx="3350833" cy="587862"/>
          </a:xfrm>
        </p:grpSpPr>
        <p:sp>
          <p:nvSpPr>
            <p:cNvPr id="21" name="文本框 20"/>
            <p:cNvSpPr txBox="1"/>
            <p:nvPr/>
          </p:nvSpPr>
          <p:spPr>
            <a:xfrm>
              <a:off x="2924711" y="374876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100000">
                        <a:srgbClr val="39C694"/>
                      </a:gs>
                      <a:gs pos="0">
                        <a:srgbClr val="5B83D8"/>
                      </a:gs>
                    </a:gsLst>
                    <a:lin ang="162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年度工作概述</a:t>
              </a:r>
            </a:p>
          </p:txBody>
        </p:sp>
        <p:sp>
          <p:nvSpPr>
            <p:cNvPr id="58" name="矩形 57"/>
            <p:cNvSpPr/>
            <p:nvPr/>
          </p:nvSpPr>
          <p:spPr>
            <a:xfrm rot="2700000">
              <a:off x="2246550" y="3745677"/>
              <a:ext cx="569097" cy="569097"/>
            </a:xfrm>
            <a:prstGeom prst="rect">
              <a:avLst/>
            </a:pr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20756" y="376459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01474" y="3745677"/>
            <a:ext cx="3350833" cy="587862"/>
            <a:chOff x="2220756" y="3745677"/>
            <a:chExt cx="3350833" cy="587862"/>
          </a:xfrm>
        </p:grpSpPr>
        <p:sp>
          <p:nvSpPr>
            <p:cNvPr id="61" name="文本框 60"/>
            <p:cNvSpPr txBox="1"/>
            <p:nvPr/>
          </p:nvSpPr>
          <p:spPr>
            <a:xfrm>
              <a:off x="2924711" y="374876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100000">
                        <a:srgbClr val="39C694"/>
                      </a:gs>
                      <a:gs pos="0">
                        <a:srgbClr val="5B83D8"/>
                      </a:gs>
                    </a:gsLst>
                    <a:lin ang="162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工作完成情况</a:t>
              </a:r>
            </a:p>
          </p:txBody>
        </p:sp>
        <p:sp>
          <p:nvSpPr>
            <p:cNvPr id="62" name="矩形 61"/>
            <p:cNvSpPr/>
            <p:nvPr/>
          </p:nvSpPr>
          <p:spPr>
            <a:xfrm rot="2700000">
              <a:off x="2246550" y="3745677"/>
              <a:ext cx="569097" cy="569097"/>
            </a:xfrm>
            <a:prstGeom prst="rect">
              <a:avLst/>
            </a:prstGeom>
            <a:solidFill>
              <a:srgbClr val="45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220756" y="376459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35270" y="5124534"/>
            <a:ext cx="3350833" cy="587862"/>
            <a:chOff x="2220756" y="3745677"/>
            <a:chExt cx="3350833" cy="587862"/>
          </a:xfrm>
        </p:grpSpPr>
        <p:sp>
          <p:nvSpPr>
            <p:cNvPr id="65" name="文本框 64"/>
            <p:cNvSpPr txBox="1"/>
            <p:nvPr/>
          </p:nvSpPr>
          <p:spPr>
            <a:xfrm>
              <a:off x="2924711" y="374876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100000">
                        <a:srgbClr val="39C694"/>
                      </a:gs>
                      <a:gs pos="0">
                        <a:srgbClr val="5B83D8"/>
                      </a:gs>
                    </a:gsLst>
                    <a:lin ang="162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工作经验总结</a:t>
              </a:r>
            </a:p>
          </p:txBody>
        </p:sp>
        <p:sp>
          <p:nvSpPr>
            <p:cNvPr id="66" name="矩形 65"/>
            <p:cNvSpPr/>
            <p:nvPr/>
          </p:nvSpPr>
          <p:spPr>
            <a:xfrm rot="2700000">
              <a:off x="2246550" y="3745677"/>
              <a:ext cx="569097" cy="569097"/>
            </a:xfrm>
            <a:prstGeom prst="rect">
              <a:avLst/>
            </a:prstGeom>
            <a:solidFill>
              <a:srgbClr val="45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220756" y="376459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601474" y="5124534"/>
            <a:ext cx="3350833" cy="587862"/>
            <a:chOff x="2220756" y="3745677"/>
            <a:chExt cx="3350833" cy="587862"/>
          </a:xfrm>
        </p:grpSpPr>
        <p:sp>
          <p:nvSpPr>
            <p:cNvPr id="69" name="文本框 68"/>
            <p:cNvSpPr txBox="1"/>
            <p:nvPr/>
          </p:nvSpPr>
          <p:spPr>
            <a:xfrm>
              <a:off x="2924711" y="374876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100000">
                        <a:srgbClr val="39C694"/>
                      </a:gs>
                      <a:gs pos="0">
                        <a:srgbClr val="5B83D8"/>
                      </a:gs>
                    </a:gsLst>
                    <a:lin ang="16200000" scaled="1"/>
                    <a:tileRect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明年工作计划</a:t>
              </a:r>
            </a:p>
          </p:txBody>
        </p:sp>
        <p:sp>
          <p:nvSpPr>
            <p:cNvPr id="70" name="矩形 69"/>
            <p:cNvSpPr/>
            <p:nvPr/>
          </p:nvSpPr>
          <p:spPr>
            <a:xfrm rot="2700000">
              <a:off x="2246550" y="3745677"/>
              <a:ext cx="569097" cy="569097"/>
            </a:xfrm>
            <a:prstGeom prst="rect">
              <a:avLst/>
            </a:pr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220756" y="3764598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143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0" y="1"/>
            <a:ext cx="12192000" cy="5152809"/>
          </a:xfrm>
          <a:custGeom>
            <a:avLst/>
            <a:gdLst>
              <a:gd name="connsiteX0" fmla="*/ 0 w 12192000"/>
              <a:gd name="connsiteY0" fmla="*/ 0 h 5152809"/>
              <a:gd name="connsiteX1" fmla="*/ 12192000 w 12192000"/>
              <a:gd name="connsiteY1" fmla="*/ 0 h 5152809"/>
              <a:gd name="connsiteX2" fmla="*/ 12192000 w 12192000"/>
              <a:gd name="connsiteY2" fmla="*/ 4917162 h 5152809"/>
              <a:gd name="connsiteX3" fmla="*/ 12052852 w 12192000"/>
              <a:gd name="connsiteY3" fmla="*/ 4862470 h 5152809"/>
              <a:gd name="connsiteX4" fmla="*/ 8258629 w 12192000"/>
              <a:gd name="connsiteY4" fmla="*/ 3991429 h 5152809"/>
              <a:gd name="connsiteX5" fmla="*/ 3222171 w 12192000"/>
              <a:gd name="connsiteY5" fmla="*/ 5152571 h 5152809"/>
              <a:gd name="connsiteX6" fmla="*/ 358037 w 12192000"/>
              <a:gd name="connsiteY6" fmla="*/ 4337503 h 5152809"/>
              <a:gd name="connsiteX7" fmla="*/ 0 w 12192000"/>
              <a:gd name="connsiteY7" fmla="*/ 4147037 h 5152809"/>
              <a:gd name="connsiteX8" fmla="*/ 0 w 12192000"/>
              <a:gd name="connsiteY8" fmla="*/ 0 h 515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152809">
                <a:moveTo>
                  <a:pt x="0" y="0"/>
                </a:moveTo>
                <a:lnTo>
                  <a:pt x="12192000" y="0"/>
                </a:lnTo>
                <a:lnTo>
                  <a:pt x="12192000" y="4917162"/>
                </a:lnTo>
                <a:lnTo>
                  <a:pt x="12052852" y="4862470"/>
                </a:lnTo>
                <a:cubicBezTo>
                  <a:pt x="10845989" y="4393860"/>
                  <a:pt x="9621763" y="3978729"/>
                  <a:pt x="8258629" y="3991429"/>
                </a:cubicBezTo>
                <a:cubicBezTo>
                  <a:pt x="6700762" y="4005943"/>
                  <a:pt x="4680857" y="5171923"/>
                  <a:pt x="3222171" y="5152571"/>
                </a:cubicBezTo>
                <a:cubicBezTo>
                  <a:pt x="2128157" y="5138057"/>
                  <a:pt x="1219880" y="4780643"/>
                  <a:pt x="358037" y="4337503"/>
                </a:cubicBezTo>
                <a:lnTo>
                  <a:pt x="0" y="414703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-1149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0" y="3737145"/>
            <a:ext cx="8496300" cy="2498556"/>
          </a:xfrm>
          <a:custGeom>
            <a:avLst/>
            <a:gdLst>
              <a:gd name="connsiteX0" fmla="*/ 8258629 w 12192000"/>
              <a:gd name="connsiteY0" fmla="*/ 284 h 2866855"/>
              <a:gd name="connsiteX1" fmla="*/ 12052852 w 12192000"/>
              <a:gd name="connsiteY1" fmla="*/ 871325 h 2866855"/>
              <a:gd name="connsiteX2" fmla="*/ 12192000 w 12192000"/>
              <a:gd name="connsiteY2" fmla="*/ 926017 h 2866855"/>
              <a:gd name="connsiteX3" fmla="*/ 12192000 w 12192000"/>
              <a:gd name="connsiteY3" fmla="*/ 2866855 h 2866855"/>
              <a:gd name="connsiteX4" fmla="*/ 0 w 12192000"/>
              <a:gd name="connsiteY4" fmla="*/ 2866855 h 2866855"/>
              <a:gd name="connsiteX5" fmla="*/ 0 w 12192000"/>
              <a:gd name="connsiteY5" fmla="*/ 155892 h 2866855"/>
              <a:gd name="connsiteX6" fmla="*/ 358037 w 12192000"/>
              <a:gd name="connsiteY6" fmla="*/ 346358 h 2866855"/>
              <a:gd name="connsiteX7" fmla="*/ 3222171 w 12192000"/>
              <a:gd name="connsiteY7" fmla="*/ 1161426 h 2866855"/>
              <a:gd name="connsiteX8" fmla="*/ 8258629 w 12192000"/>
              <a:gd name="connsiteY8" fmla="*/ 284 h 286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866855">
                <a:moveTo>
                  <a:pt x="8258629" y="284"/>
                </a:moveTo>
                <a:cubicBezTo>
                  <a:pt x="9621763" y="-12416"/>
                  <a:pt x="10845989" y="402715"/>
                  <a:pt x="12052852" y="871325"/>
                </a:cubicBezTo>
                <a:lnTo>
                  <a:pt x="12192000" y="926017"/>
                </a:lnTo>
                <a:lnTo>
                  <a:pt x="12192000" y="2866855"/>
                </a:lnTo>
                <a:lnTo>
                  <a:pt x="0" y="2866855"/>
                </a:lnTo>
                <a:lnTo>
                  <a:pt x="0" y="155892"/>
                </a:lnTo>
                <a:lnTo>
                  <a:pt x="358037" y="346358"/>
                </a:lnTo>
                <a:cubicBezTo>
                  <a:pt x="1219880" y="789498"/>
                  <a:pt x="2128157" y="1146912"/>
                  <a:pt x="3222171" y="1161426"/>
                </a:cubicBezTo>
                <a:cubicBezTo>
                  <a:pt x="4680857" y="1180778"/>
                  <a:pt x="6700762" y="14798"/>
                  <a:pt x="8258629" y="284"/>
                </a:cubicBezTo>
                <a:close/>
              </a:path>
            </a:pathLst>
          </a:custGeom>
          <a:gradFill flip="none" rotWithShape="1">
            <a:gsLst>
              <a:gs pos="100000">
                <a:srgbClr val="39C694"/>
              </a:gs>
              <a:gs pos="0">
                <a:srgbClr val="5B83D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3991146"/>
            <a:ext cx="12192000" cy="2866855"/>
          </a:xfrm>
          <a:custGeom>
            <a:avLst/>
            <a:gdLst>
              <a:gd name="connsiteX0" fmla="*/ 8258629 w 12192000"/>
              <a:gd name="connsiteY0" fmla="*/ 284 h 2866855"/>
              <a:gd name="connsiteX1" fmla="*/ 12052852 w 12192000"/>
              <a:gd name="connsiteY1" fmla="*/ 871325 h 2866855"/>
              <a:gd name="connsiteX2" fmla="*/ 12192000 w 12192000"/>
              <a:gd name="connsiteY2" fmla="*/ 926017 h 2866855"/>
              <a:gd name="connsiteX3" fmla="*/ 12192000 w 12192000"/>
              <a:gd name="connsiteY3" fmla="*/ 2866855 h 2866855"/>
              <a:gd name="connsiteX4" fmla="*/ 0 w 12192000"/>
              <a:gd name="connsiteY4" fmla="*/ 2866855 h 2866855"/>
              <a:gd name="connsiteX5" fmla="*/ 0 w 12192000"/>
              <a:gd name="connsiteY5" fmla="*/ 155892 h 2866855"/>
              <a:gd name="connsiteX6" fmla="*/ 358037 w 12192000"/>
              <a:gd name="connsiteY6" fmla="*/ 346358 h 2866855"/>
              <a:gd name="connsiteX7" fmla="*/ 3222171 w 12192000"/>
              <a:gd name="connsiteY7" fmla="*/ 1161426 h 2866855"/>
              <a:gd name="connsiteX8" fmla="*/ 8258629 w 12192000"/>
              <a:gd name="connsiteY8" fmla="*/ 284 h 2866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866855">
                <a:moveTo>
                  <a:pt x="8258629" y="284"/>
                </a:moveTo>
                <a:cubicBezTo>
                  <a:pt x="9621763" y="-12416"/>
                  <a:pt x="10845989" y="402715"/>
                  <a:pt x="12052852" y="871325"/>
                </a:cubicBezTo>
                <a:lnTo>
                  <a:pt x="12192000" y="926017"/>
                </a:lnTo>
                <a:lnTo>
                  <a:pt x="12192000" y="2866855"/>
                </a:lnTo>
                <a:lnTo>
                  <a:pt x="0" y="2866855"/>
                </a:lnTo>
                <a:lnTo>
                  <a:pt x="0" y="155892"/>
                </a:lnTo>
                <a:lnTo>
                  <a:pt x="358037" y="346358"/>
                </a:lnTo>
                <a:cubicBezTo>
                  <a:pt x="1219880" y="789498"/>
                  <a:pt x="2128157" y="1146912"/>
                  <a:pt x="3222171" y="1161426"/>
                </a:cubicBezTo>
                <a:cubicBezTo>
                  <a:pt x="4680857" y="1180778"/>
                  <a:pt x="6700762" y="14798"/>
                  <a:pt x="8258629" y="284"/>
                </a:cubicBezTo>
                <a:close/>
              </a:path>
            </a:pathLst>
          </a:cu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6800" y="869042"/>
            <a:ext cx="81870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感谢您的观看！</a:t>
            </a:r>
            <a:r>
              <a:rPr lang="en-US" altLang="zh-CN" sz="54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  <a:endParaRPr lang="zh-CN" altLang="en-US" sz="54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4900" y="1734190"/>
            <a:ext cx="6184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Business wind year-end summary plan</a:t>
            </a:r>
          </a:p>
        </p:txBody>
      </p:sp>
      <p:sp>
        <p:nvSpPr>
          <p:cNvPr id="15" name="矩形 14"/>
          <p:cNvSpPr/>
          <p:nvPr/>
        </p:nvSpPr>
        <p:spPr>
          <a:xfrm>
            <a:off x="1104900" y="2188032"/>
            <a:ext cx="5664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19200" y="2830498"/>
            <a:ext cx="2781300" cy="406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9C694"/>
              </a:gs>
              <a:gs pos="100000">
                <a:srgbClr val="5B83D8"/>
              </a:gs>
            </a:gsLst>
            <a:lin ang="10800000" scaled="1"/>
            <a:tileRect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</a:t>
            </a:r>
            <a:r>
              <a:rPr lang="zh-CN" altLang="en-US" sz="1200" dirty="0" smtClean="0">
                <a:solidFill>
                  <a:schemeClr val="bg1"/>
                </a:solidFill>
              </a:rPr>
              <a:t>人：</a:t>
            </a:r>
            <a:r>
              <a:rPr lang="en-US" altLang="zh-CN" sz="1200" dirty="0" smtClean="0">
                <a:solidFill>
                  <a:schemeClr val="bg1"/>
                </a:solidFill>
              </a:rPr>
              <a:t>51PPT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模板网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06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6424" y="2414016"/>
            <a:ext cx="46186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21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 rot="10800000" flipH="1">
            <a:off x="0" y="1710384"/>
            <a:ext cx="12192000" cy="5152809"/>
          </a:xfrm>
          <a:custGeom>
            <a:avLst/>
            <a:gdLst>
              <a:gd name="connsiteX0" fmla="*/ 0 w 12192000"/>
              <a:gd name="connsiteY0" fmla="*/ 0 h 5152809"/>
              <a:gd name="connsiteX1" fmla="*/ 12192000 w 12192000"/>
              <a:gd name="connsiteY1" fmla="*/ 0 h 5152809"/>
              <a:gd name="connsiteX2" fmla="*/ 12192000 w 12192000"/>
              <a:gd name="connsiteY2" fmla="*/ 4917162 h 5152809"/>
              <a:gd name="connsiteX3" fmla="*/ 12052852 w 12192000"/>
              <a:gd name="connsiteY3" fmla="*/ 4862470 h 5152809"/>
              <a:gd name="connsiteX4" fmla="*/ 8258629 w 12192000"/>
              <a:gd name="connsiteY4" fmla="*/ 3991429 h 5152809"/>
              <a:gd name="connsiteX5" fmla="*/ 3222171 w 12192000"/>
              <a:gd name="connsiteY5" fmla="*/ 5152571 h 5152809"/>
              <a:gd name="connsiteX6" fmla="*/ 358037 w 12192000"/>
              <a:gd name="connsiteY6" fmla="*/ 4337503 h 5152809"/>
              <a:gd name="connsiteX7" fmla="*/ 0 w 12192000"/>
              <a:gd name="connsiteY7" fmla="*/ 4147037 h 5152809"/>
              <a:gd name="connsiteX8" fmla="*/ 0 w 12192000"/>
              <a:gd name="connsiteY8" fmla="*/ 0 h 515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152809">
                <a:moveTo>
                  <a:pt x="0" y="0"/>
                </a:moveTo>
                <a:lnTo>
                  <a:pt x="12192000" y="0"/>
                </a:lnTo>
                <a:lnTo>
                  <a:pt x="12192000" y="4917162"/>
                </a:lnTo>
                <a:lnTo>
                  <a:pt x="12052852" y="4862470"/>
                </a:lnTo>
                <a:cubicBezTo>
                  <a:pt x="10845989" y="4393860"/>
                  <a:pt x="9621763" y="3978729"/>
                  <a:pt x="8258629" y="3991429"/>
                </a:cubicBezTo>
                <a:cubicBezTo>
                  <a:pt x="6700762" y="4005943"/>
                  <a:pt x="4680857" y="5171923"/>
                  <a:pt x="3222171" y="5152571"/>
                </a:cubicBezTo>
                <a:cubicBezTo>
                  <a:pt x="2128157" y="5138057"/>
                  <a:pt x="1219880" y="4780643"/>
                  <a:pt x="358037" y="4337503"/>
                </a:cubicBezTo>
                <a:lnTo>
                  <a:pt x="0" y="4147037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tile tx="0" ty="-5905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0800000" flipH="1">
            <a:off x="0" y="1"/>
            <a:ext cx="12192000" cy="3120856"/>
            <a:chOff x="0" y="3737145"/>
            <a:chExt cx="12192000" cy="3120856"/>
          </a:xfrm>
        </p:grpSpPr>
        <p:sp>
          <p:nvSpPr>
            <p:cNvPr id="19" name="任意多边形 18"/>
            <p:cNvSpPr/>
            <p:nvPr/>
          </p:nvSpPr>
          <p:spPr>
            <a:xfrm>
              <a:off x="0" y="3737145"/>
              <a:ext cx="8496300" cy="2498556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9C694"/>
                </a:gs>
                <a:gs pos="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0" y="3991146"/>
              <a:ext cx="12192000" cy="2866855"/>
            </a:xfrm>
            <a:custGeom>
              <a:avLst/>
              <a:gdLst>
                <a:gd name="connsiteX0" fmla="*/ 8258629 w 12192000"/>
                <a:gd name="connsiteY0" fmla="*/ 284 h 2866855"/>
                <a:gd name="connsiteX1" fmla="*/ 12052852 w 12192000"/>
                <a:gd name="connsiteY1" fmla="*/ 871325 h 2866855"/>
                <a:gd name="connsiteX2" fmla="*/ 12192000 w 12192000"/>
                <a:gd name="connsiteY2" fmla="*/ 926017 h 2866855"/>
                <a:gd name="connsiteX3" fmla="*/ 12192000 w 12192000"/>
                <a:gd name="connsiteY3" fmla="*/ 2866855 h 2866855"/>
                <a:gd name="connsiteX4" fmla="*/ 0 w 12192000"/>
                <a:gd name="connsiteY4" fmla="*/ 2866855 h 2866855"/>
                <a:gd name="connsiteX5" fmla="*/ 0 w 12192000"/>
                <a:gd name="connsiteY5" fmla="*/ 155892 h 2866855"/>
                <a:gd name="connsiteX6" fmla="*/ 358037 w 12192000"/>
                <a:gd name="connsiteY6" fmla="*/ 346358 h 2866855"/>
                <a:gd name="connsiteX7" fmla="*/ 3222171 w 12192000"/>
                <a:gd name="connsiteY7" fmla="*/ 1161426 h 2866855"/>
                <a:gd name="connsiteX8" fmla="*/ 8258629 w 12192000"/>
                <a:gd name="connsiteY8" fmla="*/ 284 h 286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866855">
                  <a:moveTo>
                    <a:pt x="8258629" y="284"/>
                  </a:moveTo>
                  <a:cubicBezTo>
                    <a:pt x="9621763" y="-12416"/>
                    <a:pt x="10845989" y="402715"/>
                    <a:pt x="12052852" y="871325"/>
                  </a:cubicBezTo>
                  <a:lnTo>
                    <a:pt x="12192000" y="926017"/>
                  </a:lnTo>
                  <a:lnTo>
                    <a:pt x="12192000" y="2866855"/>
                  </a:lnTo>
                  <a:lnTo>
                    <a:pt x="0" y="2866855"/>
                  </a:lnTo>
                  <a:lnTo>
                    <a:pt x="0" y="155892"/>
                  </a:lnTo>
                  <a:lnTo>
                    <a:pt x="358037" y="346358"/>
                  </a:lnTo>
                  <a:cubicBezTo>
                    <a:pt x="1219880" y="789498"/>
                    <a:pt x="2128157" y="1146912"/>
                    <a:pt x="3222171" y="1161426"/>
                  </a:cubicBezTo>
                  <a:cubicBezTo>
                    <a:pt x="4680857" y="1180778"/>
                    <a:pt x="6700762" y="14798"/>
                    <a:pt x="8258629" y="2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C694"/>
                </a:gs>
                <a:gs pos="100000">
                  <a:srgbClr val="5B83D8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05926" y="741660"/>
            <a:ext cx="1681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4499" y="2157795"/>
            <a:ext cx="2173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PART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18672" y="364045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工作内容回顾</a:t>
            </a:r>
            <a:endParaRPr lang="zh-CN" altLang="en-US" sz="36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7999" y="444304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>
                <a:gradFill flip="none" rotWithShape="1">
                  <a:gsLst>
                    <a:gs pos="0">
                      <a:srgbClr val="39C694"/>
                    </a:gs>
                    <a:gs pos="100000">
                      <a:srgbClr val="5B83D8"/>
                    </a:gs>
                  </a:gsLst>
                  <a:lin ang="5400000" scaled="1"/>
                  <a:tileRect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68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94528" y="2056232"/>
            <a:ext cx="3032218" cy="3068226"/>
            <a:chOff x="4474080" y="2316339"/>
            <a:chExt cx="3032218" cy="3068226"/>
          </a:xfrm>
        </p:grpSpPr>
        <p:sp>
          <p:nvSpPr>
            <p:cNvPr id="15" name="Freeform 5"/>
            <p:cNvSpPr/>
            <p:nvPr/>
          </p:nvSpPr>
          <p:spPr bwMode="auto">
            <a:xfrm>
              <a:off x="5927650" y="2316339"/>
              <a:ext cx="193304" cy="922932"/>
            </a:xfrm>
            <a:custGeom>
              <a:avLst/>
              <a:gdLst>
                <a:gd name="T0" fmla="*/ 0 w 102"/>
                <a:gd name="T1" fmla="*/ 0 h 487"/>
                <a:gd name="T2" fmla="*/ 0 w 102"/>
                <a:gd name="T3" fmla="*/ 404 h 487"/>
                <a:gd name="T4" fmla="*/ 0 w 102"/>
                <a:gd name="T5" fmla="*/ 435 h 487"/>
                <a:gd name="T6" fmla="*/ 100 w 102"/>
                <a:gd name="T7" fmla="*/ 487 h 487"/>
                <a:gd name="T8" fmla="*/ 100 w 102"/>
                <a:gd name="T9" fmla="*/ 456 h 487"/>
                <a:gd name="T10" fmla="*/ 102 w 102"/>
                <a:gd name="T11" fmla="*/ 36 h 487"/>
                <a:gd name="T12" fmla="*/ 0 w 102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487">
                  <a:moveTo>
                    <a:pt x="0" y="0"/>
                  </a:moveTo>
                  <a:lnTo>
                    <a:pt x="0" y="404"/>
                  </a:lnTo>
                  <a:lnTo>
                    <a:pt x="0" y="435"/>
                  </a:lnTo>
                  <a:lnTo>
                    <a:pt x="100" y="487"/>
                  </a:lnTo>
                  <a:lnTo>
                    <a:pt x="100" y="456"/>
                  </a:lnTo>
                  <a:lnTo>
                    <a:pt x="102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6465869" y="3936681"/>
              <a:ext cx="521163" cy="130765"/>
            </a:xfrm>
            <a:custGeom>
              <a:avLst/>
              <a:gdLst>
                <a:gd name="T0" fmla="*/ 149 w 275"/>
                <a:gd name="T1" fmla="*/ 0 h 69"/>
                <a:gd name="T2" fmla="*/ 29 w 275"/>
                <a:gd name="T3" fmla="*/ 9 h 69"/>
                <a:gd name="T4" fmla="*/ 0 w 275"/>
                <a:gd name="T5" fmla="*/ 12 h 69"/>
                <a:gd name="T6" fmla="*/ 102 w 275"/>
                <a:gd name="T7" fmla="*/ 69 h 69"/>
                <a:gd name="T8" fmla="*/ 131 w 275"/>
                <a:gd name="T9" fmla="*/ 64 h 69"/>
                <a:gd name="T10" fmla="*/ 275 w 275"/>
                <a:gd name="T11" fmla="*/ 42 h 69"/>
                <a:gd name="T12" fmla="*/ 149 w 275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69">
                  <a:moveTo>
                    <a:pt x="149" y="0"/>
                  </a:moveTo>
                  <a:lnTo>
                    <a:pt x="29" y="9"/>
                  </a:lnTo>
                  <a:lnTo>
                    <a:pt x="0" y="12"/>
                  </a:lnTo>
                  <a:lnTo>
                    <a:pt x="102" y="69"/>
                  </a:lnTo>
                  <a:lnTo>
                    <a:pt x="131" y="64"/>
                  </a:lnTo>
                  <a:lnTo>
                    <a:pt x="275" y="4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88D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5923860" y="4844451"/>
              <a:ext cx="187619" cy="390398"/>
            </a:xfrm>
            <a:custGeom>
              <a:avLst/>
              <a:gdLst>
                <a:gd name="T0" fmla="*/ 99 w 99"/>
                <a:gd name="T1" fmla="*/ 206 h 206"/>
                <a:gd name="T2" fmla="*/ 0 w 99"/>
                <a:gd name="T3" fmla="*/ 145 h 206"/>
                <a:gd name="T4" fmla="*/ 0 w 99"/>
                <a:gd name="T5" fmla="*/ 0 h 206"/>
                <a:gd name="T6" fmla="*/ 99 w 99"/>
                <a:gd name="T7" fmla="*/ 59 h 206"/>
                <a:gd name="T8" fmla="*/ 99 w 99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06">
                  <a:moveTo>
                    <a:pt x="99" y="206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99" y="59"/>
                  </a:lnTo>
                  <a:lnTo>
                    <a:pt x="99" y="206"/>
                  </a:ln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5923860" y="4412360"/>
              <a:ext cx="521163" cy="593178"/>
            </a:xfrm>
            <a:custGeom>
              <a:avLst/>
              <a:gdLst>
                <a:gd name="T0" fmla="*/ 115 w 116"/>
                <a:gd name="T1" fmla="*/ 70 h 132"/>
                <a:gd name="T2" fmla="*/ 98 w 116"/>
                <a:gd name="T3" fmla="*/ 26 h 132"/>
                <a:gd name="T4" fmla="*/ 75 w 116"/>
                <a:gd name="T5" fmla="*/ 13 h 132"/>
                <a:gd name="T6" fmla="*/ 51 w 116"/>
                <a:gd name="T7" fmla="*/ 0 h 132"/>
                <a:gd name="T8" fmla="*/ 63 w 116"/>
                <a:gd name="T9" fmla="*/ 71 h 132"/>
                <a:gd name="T10" fmla="*/ 0 w 116"/>
                <a:gd name="T11" fmla="*/ 96 h 132"/>
                <a:gd name="T12" fmla="*/ 42 w 116"/>
                <a:gd name="T13" fmla="*/ 121 h 132"/>
                <a:gd name="T14" fmla="*/ 106 w 116"/>
                <a:gd name="T15" fmla="*/ 95 h 132"/>
                <a:gd name="T16" fmla="*/ 106 w 116"/>
                <a:gd name="T17" fmla="*/ 95 h 132"/>
                <a:gd name="T18" fmla="*/ 115 w 116"/>
                <a:gd name="T19" fmla="*/ 70 h 132"/>
                <a:gd name="T20" fmla="*/ 115 w 116"/>
                <a:gd name="T21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32">
                  <a:moveTo>
                    <a:pt x="115" y="70"/>
                  </a:moveTo>
                  <a:cubicBezTo>
                    <a:pt x="116" y="53"/>
                    <a:pt x="111" y="36"/>
                    <a:pt x="98" y="26"/>
                  </a:cubicBezTo>
                  <a:cubicBezTo>
                    <a:pt x="91" y="21"/>
                    <a:pt x="82" y="17"/>
                    <a:pt x="75" y="13"/>
                  </a:cubicBezTo>
                  <a:cubicBezTo>
                    <a:pt x="67" y="9"/>
                    <a:pt x="59" y="4"/>
                    <a:pt x="51" y="0"/>
                  </a:cubicBezTo>
                  <a:cubicBezTo>
                    <a:pt x="77" y="14"/>
                    <a:pt x="77" y="49"/>
                    <a:pt x="63" y="71"/>
                  </a:cubicBezTo>
                  <a:cubicBezTo>
                    <a:pt x="51" y="92"/>
                    <a:pt x="24" y="107"/>
                    <a:pt x="0" y="96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67" y="132"/>
                    <a:pt x="94" y="116"/>
                    <a:pt x="106" y="95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11" y="87"/>
                    <a:pt x="114" y="78"/>
                    <a:pt x="115" y="70"/>
                  </a:cubicBezTo>
                  <a:cubicBezTo>
                    <a:pt x="115" y="68"/>
                    <a:pt x="115" y="70"/>
                    <a:pt x="115" y="70"/>
                  </a:cubicBez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5887852" y="4768645"/>
              <a:ext cx="223626" cy="144030"/>
            </a:xfrm>
            <a:custGeom>
              <a:avLst/>
              <a:gdLst>
                <a:gd name="T0" fmla="*/ 50 w 50"/>
                <a:gd name="T1" fmla="*/ 32 h 32"/>
                <a:gd name="T2" fmla="*/ 50 w 50"/>
                <a:gd name="T3" fmla="*/ 32 h 32"/>
                <a:gd name="T4" fmla="*/ 50 w 50"/>
                <a:gd name="T5" fmla="*/ 32 h 32"/>
                <a:gd name="T6" fmla="*/ 50 w 50"/>
                <a:gd name="T7" fmla="*/ 32 h 32"/>
                <a:gd name="T8" fmla="*/ 48 w 50"/>
                <a:gd name="T9" fmla="*/ 31 h 32"/>
                <a:gd name="T10" fmla="*/ 46 w 50"/>
                <a:gd name="T11" fmla="*/ 29 h 32"/>
                <a:gd name="T12" fmla="*/ 44 w 50"/>
                <a:gd name="T13" fmla="*/ 27 h 32"/>
                <a:gd name="T14" fmla="*/ 42 w 50"/>
                <a:gd name="T15" fmla="*/ 25 h 32"/>
                <a:gd name="T16" fmla="*/ 0 w 50"/>
                <a:gd name="T17" fmla="*/ 0 h 32"/>
                <a:gd name="T18" fmla="*/ 2 w 50"/>
                <a:gd name="T19" fmla="*/ 2 h 32"/>
                <a:gd name="T20" fmla="*/ 4 w 50"/>
                <a:gd name="T21" fmla="*/ 4 h 32"/>
                <a:gd name="T22" fmla="*/ 6 w 50"/>
                <a:gd name="T23" fmla="*/ 5 h 32"/>
                <a:gd name="T24" fmla="*/ 8 w 50"/>
                <a:gd name="T25" fmla="*/ 7 h 32"/>
                <a:gd name="T26" fmla="*/ 8 w 50"/>
                <a:gd name="T27" fmla="*/ 7 h 32"/>
                <a:gd name="T28" fmla="*/ 9 w 50"/>
                <a:gd name="T29" fmla="*/ 7 h 32"/>
                <a:gd name="T30" fmla="*/ 9 w 50"/>
                <a:gd name="T31" fmla="*/ 7 h 32"/>
                <a:gd name="T32" fmla="*/ 9 w 50"/>
                <a:gd name="T33" fmla="*/ 7 h 32"/>
                <a:gd name="T34" fmla="*/ 50 w 50"/>
                <a:gd name="T35" fmla="*/ 32 h 32"/>
                <a:gd name="T36" fmla="*/ 50 w 50"/>
                <a:gd name="T3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32">
                  <a:moveTo>
                    <a:pt x="50" y="32"/>
                  </a:move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9" y="32"/>
                    <a:pt x="49" y="31"/>
                    <a:pt x="48" y="31"/>
                  </a:cubicBezTo>
                  <a:cubicBezTo>
                    <a:pt x="47" y="30"/>
                    <a:pt x="47" y="30"/>
                    <a:pt x="46" y="29"/>
                  </a:cubicBezTo>
                  <a:cubicBezTo>
                    <a:pt x="45" y="28"/>
                    <a:pt x="44" y="28"/>
                    <a:pt x="44" y="27"/>
                  </a:cubicBezTo>
                  <a:cubicBezTo>
                    <a:pt x="43" y="26"/>
                    <a:pt x="43" y="26"/>
                    <a:pt x="42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5" y="4"/>
                    <a:pt x="5" y="5"/>
                    <a:pt x="6" y="5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23" y="15"/>
                    <a:pt x="37" y="24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lose/>
                </a:path>
              </a:pathLst>
            </a:custGeom>
            <a:solidFill>
              <a:srgbClr val="004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6475344" y="3599347"/>
              <a:ext cx="301327" cy="413140"/>
            </a:xfrm>
            <a:custGeom>
              <a:avLst/>
              <a:gdLst>
                <a:gd name="T0" fmla="*/ 66 w 67"/>
                <a:gd name="T1" fmla="*/ 64 h 92"/>
                <a:gd name="T2" fmla="*/ 47 w 67"/>
                <a:gd name="T3" fmla="*/ 24 h 92"/>
                <a:gd name="T4" fmla="*/ 24 w 67"/>
                <a:gd name="T5" fmla="*/ 12 h 92"/>
                <a:gd name="T6" fmla="*/ 0 w 67"/>
                <a:gd name="T7" fmla="*/ 0 h 92"/>
                <a:gd name="T8" fmla="*/ 16 w 67"/>
                <a:gd name="T9" fmla="*/ 69 h 92"/>
                <a:gd name="T10" fmla="*/ 59 w 67"/>
                <a:gd name="T11" fmla="*/ 92 h 92"/>
                <a:gd name="T12" fmla="*/ 66 w 67"/>
                <a:gd name="T13" fmla="*/ 64 h 92"/>
                <a:gd name="T14" fmla="*/ 66 w 67"/>
                <a:gd name="T1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2">
                  <a:moveTo>
                    <a:pt x="66" y="64"/>
                  </a:moveTo>
                  <a:cubicBezTo>
                    <a:pt x="67" y="49"/>
                    <a:pt x="60" y="33"/>
                    <a:pt x="47" y="24"/>
                  </a:cubicBezTo>
                  <a:cubicBezTo>
                    <a:pt x="40" y="20"/>
                    <a:pt x="32" y="16"/>
                    <a:pt x="24" y="12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25" y="13"/>
                    <a:pt x="28" y="46"/>
                    <a:pt x="16" y="69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4" y="84"/>
                    <a:pt x="66" y="74"/>
                    <a:pt x="66" y="64"/>
                  </a:cubicBezTo>
                  <a:cubicBezTo>
                    <a:pt x="67" y="59"/>
                    <a:pt x="66" y="66"/>
                    <a:pt x="66" y="64"/>
                  </a:cubicBezTo>
                  <a:close/>
                </a:path>
              </a:pathLst>
            </a:custGeom>
            <a:solidFill>
              <a:srgbClr val="88D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5887852" y="4421836"/>
              <a:ext cx="435881" cy="210361"/>
            </a:xfrm>
            <a:custGeom>
              <a:avLst/>
              <a:gdLst>
                <a:gd name="T0" fmla="*/ 67 w 97"/>
                <a:gd name="T1" fmla="*/ 27 h 47"/>
                <a:gd name="T2" fmla="*/ 97 w 97"/>
                <a:gd name="T3" fmla="*/ 30 h 47"/>
                <a:gd name="T4" fmla="*/ 68 w 97"/>
                <a:gd name="T5" fmla="*/ 13 h 47"/>
                <a:gd name="T6" fmla="*/ 48 w 97"/>
                <a:gd name="T7" fmla="*/ 2 h 47"/>
                <a:gd name="T8" fmla="*/ 27 w 97"/>
                <a:gd name="T9" fmla="*/ 3 h 47"/>
                <a:gd name="T10" fmla="*/ 20 w 97"/>
                <a:gd name="T11" fmla="*/ 5 h 47"/>
                <a:gd name="T12" fmla="*/ 14 w 97"/>
                <a:gd name="T13" fmla="*/ 9 h 47"/>
                <a:gd name="T14" fmla="*/ 9 w 97"/>
                <a:gd name="T15" fmla="*/ 13 h 47"/>
                <a:gd name="T16" fmla="*/ 9 w 97"/>
                <a:gd name="T17" fmla="*/ 13 h 47"/>
                <a:gd name="T18" fmla="*/ 9 w 97"/>
                <a:gd name="T19" fmla="*/ 13 h 47"/>
                <a:gd name="T20" fmla="*/ 0 w 97"/>
                <a:gd name="T21" fmla="*/ 23 h 47"/>
                <a:gd name="T22" fmla="*/ 0 w 97"/>
                <a:gd name="T23" fmla="*/ 23 h 47"/>
                <a:gd name="T24" fmla="*/ 42 w 97"/>
                <a:gd name="T25" fmla="*/ 47 h 47"/>
                <a:gd name="T26" fmla="*/ 67 w 97"/>
                <a:gd name="T27" fmla="*/ 27 h 47"/>
                <a:gd name="T28" fmla="*/ 67 w 97"/>
                <a:gd name="T29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47">
                  <a:moveTo>
                    <a:pt x="67" y="27"/>
                  </a:moveTo>
                  <a:cubicBezTo>
                    <a:pt x="77" y="24"/>
                    <a:pt x="88" y="25"/>
                    <a:pt x="97" y="30"/>
                  </a:cubicBezTo>
                  <a:cubicBezTo>
                    <a:pt x="87" y="24"/>
                    <a:pt x="78" y="19"/>
                    <a:pt x="68" y="13"/>
                  </a:cubicBezTo>
                  <a:cubicBezTo>
                    <a:pt x="62" y="10"/>
                    <a:pt x="55" y="5"/>
                    <a:pt x="48" y="2"/>
                  </a:cubicBezTo>
                  <a:cubicBezTo>
                    <a:pt x="41" y="0"/>
                    <a:pt x="34" y="1"/>
                    <a:pt x="27" y="3"/>
                  </a:cubicBezTo>
                  <a:cubicBezTo>
                    <a:pt x="24" y="3"/>
                    <a:pt x="22" y="4"/>
                    <a:pt x="20" y="5"/>
                  </a:cubicBezTo>
                  <a:cubicBezTo>
                    <a:pt x="18" y="6"/>
                    <a:pt x="15" y="9"/>
                    <a:pt x="14" y="9"/>
                  </a:cubicBezTo>
                  <a:cubicBezTo>
                    <a:pt x="12" y="10"/>
                    <a:pt x="10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5" y="16"/>
                    <a:pt x="3" y="19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8" y="38"/>
                    <a:pt x="57" y="31"/>
                    <a:pt x="67" y="27"/>
                  </a:cubicBezTo>
                  <a:cubicBezTo>
                    <a:pt x="68" y="27"/>
                    <a:pt x="65" y="28"/>
                    <a:pt x="67" y="27"/>
                  </a:cubicBez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6174018" y="3593661"/>
              <a:ext cx="475680" cy="504106"/>
            </a:xfrm>
            <a:custGeom>
              <a:avLst/>
              <a:gdLst>
                <a:gd name="T0" fmla="*/ 93 w 106"/>
                <a:gd name="T1" fmla="*/ 34 h 112"/>
                <a:gd name="T2" fmla="*/ 106 w 106"/>
                <a:gd name="T3" fmla="*/ 31 h 112"/>
                <a:gd name="T4" fmla="*/ 63 w 106"/>
                <a:gd name="T5" fmla="*/ 9 h 112"/>
                <a:gd name="T6" fmla="*/ 11 w 106"/>
                <a:gd name="T7" fmla="*/ 26 h 112"/>
                <a:gd name="T8" fmla="*/ 8 w 106"/>
                <a:gd name="T9" fmla="*/ 29 h 112"/>
                <a:gd name="T10" fmla="*/ 8 w 106"/>
                <a:gd name="T11" fmla="*/ 29 h 112"/>
                <a:gd name="T12" fmla="*/ 8 w 106"/>
                <a:gd name="T13" fmla="*/ 29 h 112"/>
                <a:gd name="T14" fmla="*/ 2 w 106"/>
                <a:gd name="T15" fmla="*/ 51 h 112"/>
                <a:gd name="T16" fmla="*/ 2 w 106"/>
                <a:gd name="T17" fmla="*/ 51 h 112"/>
                <a:gd name="T18" fmla="*/ 18 w 106"/>
                <a:gd name="T19" fmla="*/ 88 h 112"/>
                <a:gd name="T20" fmla="*/ 61 w 106"/>
                <a:gd name="T21" fmla="*/ 112 h 112"/>
                <a:gd name="T22" fmla="*/ 93 w 106"/>
                <a:gd name="T23" fmla="*/ 3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12">
                  <a:moveTo>
                    <a:pt x="93" y="34"/>
                  </a:moveTo>
                  <a:cubicBezTo>
                    <a:pt x="98" y="34"/>
                    <a:pt x="102" y="29"/>
                    <a:pt x="106" y="31"/>
                  </a:cubicBezTo>
                  <a:cubicBezTo>
                    <a:pt x="92" y="24"/>
                    <a:pt x="77" y="16"/>
                    <a:pt x="63" y="9"/>
                  </a:cubicBezTo>
                  <a:cubicBezTo>
                    <a:pt x="43" y="0"/>
                    <a:pt x="23" y="9"/>
                    <a:pt x="11" y="26"/>
                  </a:cubicBezTo>
                  <a:cubicBezTo>
                    <a:pt x="10" y="27"/>
                    <a:pt x="9" y="28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5" y="36"/>
                    <a:pt x="2" y="43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65"/>
                    <a:pt x="6" y="80"/>
                    <a:pt x="18" y="88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35" y="87"/>
                    <a:pt x="53" y="33"/>
                    <a:pt x="93" y="34"/>
                  </a:cubicBezTo>
                  <a:close/>
                </a:path>
              </a:pathLst>
            </a:custGeom>
            <a:solidFill>
              <a:srgbClr val="88D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5923860" y="4039018"/>
              <a:ext cx="193304" cy="504106"/>
            </a:xfrm>
            <a:custGeom>
              <a:avLst/>
              <a:gdLst>
                <a:gd name="T0" fmla="*/ 99 w 102"/>
                <a:gd name="T1" fmla="*/ 266 h 266"/>
                <a:gd name="T2" fmla="*/ 0 w 102"/>
                <a:gd name="T3" fmla="*/ 209 h 266"/>
                <a:gd name="T4" fmla="*/ 2 w 102"/>
                <a:gd name="T5" fmla="*/ 0 h 266"/>
                <a:gd name="T6" fmla="*/ 102 w 102"/>
                <a:gd name="T7" fmla="*/ 55 h 266"/>
                <a:gd name="T8" fmla="*/ 99 w 102"/>
                <a:gd name="T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66">
                  <a:moveTo>
                    <a:pt x="99" y="266"/>
                  </a:moveTo>
                  <a:lnTo>
                    <a:pt x="0" y="209"/>
                  </a:lnTo>
                  <a:lnTo>
                    <a:pt x="2" y="0"/>
                  </a:lnTo>
                  <a:lnTo>
                    <a:pt x="102" y="55"/>
                  </a:lnTo>
                  <a:lnTo>
                    <a:pt x="99" y="266"/>
                  </a:ln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5927650" y="3989745"/>
              <a:ext cx="521163" cy="153507"/>
            </a:xfrm>
            <a:custGeom>
              <a:avLst/>
              <a:gdLst>
                <a:gd name="T0" fmla="*/ 173 w 275"/>
                <a:gd name="T1" fmla="*/ 0 h 81"/>
                <a:gd name="T2" fmla="*/ 145 w 275"/>
                <a:gd name="T3" fmla="*/ 5 h 81"/>
                <a:gd name="T4" fmla="*/ 0 w 275"/>
                <a:gd name="T5" fmla="*/ 26 h 81"/>
                <a:gd name="T6" fmla="*/ 100 w 275"/>
                <a:gd name="T7" fmla="*/ 81 h 81"/>
                <a:gd name="T8" fmla="*/ 246 w 275"/>
                <a:gd name="T9" fmla="*/ 59 h 81"/>
                <a:gd name="T10" fmla="*/ 275 w 275"/>
                <a:gd name="T11" fmla="*/ 57 h 81"/>
                <a:gd name="T12" fmla="*/ 173 w 275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81">
                  <a:moveTo>
                    <a:pt x="173" y="0"/>
                  </a:moveTo>
                  <a:lnTo>
                    <a:pt x="145" y="5"/>
                  </a:lnTo>
                  <a:lnTo>
                    <a:pt x="0" y="26"/>
                  </a:lnTo>
                  <a:lnTo>
                    <a:pt x="100" y="81"/>
                  </a:lnTo>
                  <a:lnTo>
                    <a:pt x="246" y="59"/>
                  </a:lnTo>
                  <a:lnTo>
                    <a:pt x="275" y="5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88D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5632009" y="4044703"/>
              <a:ext cx="443462" cy="144030"/>
            </a:xfrm>
            <a:custGeom>
              <a:avLst/>
              <a:gdLst>
                <a:gd name="T0" fmla="*/ 100 w 234"/>
                <a:gd name="T1" fmla="*/ 76 h 76"/>
                <a:gd name="T2" fmla="*/ 0 w 234"/>
                <a:gd name="T3" fmla="*/ 19 h 76"/>
                <a:gd name="T4" fmla="*/ 135 w 234"/>
                <a:gd name="T5" fmla="*/ 0 h 76"/>
                <a:gd name="T6" fmla="*/ 234 w 234"/>
                <a:gd name="T7" fmla="*/ 57 h 76"/>
                <a:gd name="T8" fmla="*/ 100 w 234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76">
                  <a:moveTo>
                    <a:pt x="100" y="76"/>
                  </a:moveTo>
                  <a:lnTo>
                    <a:pt x="0" y="19"/>
                  </a:lnTo>
                  <a:lnTo>
                    <a:pt x="135" y="0"/>
                  </a:lnTo>
                  <a:lnTo>
                    <a:pt x="234" y="57"/>
                  </a:lnTo>
                  <a:lnTo>
                    <a:pt x="100" y="76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5927650" y="3387092"/>
              <a:ext cx="189514" cy="714467"/>
            </a:xfrm>
            <a:custGeom>
              <a:avLst/>
              <a:gdLst>
                <a:gd name="T0" fmla="*/ 0 w 100"/>
                <a:gd name="T1" fmla="*/ 0 h 377"/>
                <a:gd name="T2" fmla="*/ 0 w 100"/>
                <a:gd name="T3" fmla="*/ 31 h 377"/>
                <a:gd name="T4" fmla="*/ 0 w 100"/>
                <a:gd name="T5" fmla="*/ 323 h 377"/>
                <a:gd name="T6" fmla="*/ 100 w 100"/>
                <a:gd name="T7" fmla="*/ 377 h 377"/>
                <a:gd name="T8" fmla="*/ 100 w 100"/>
                <a:gd name="T9" fmla="*/ 83 h 377"/>
                <a:gd name="T10" fmla="*/ 100 w 100"/>
                <a:gd name="T11" fmla="*/ 55 h 377"/>
                <a:gd name="T12" fmla="*/ 0 w 100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377">
                  <a:moveTo>
                    <a:pt x="0" y="0"/>
                  </a:moveTo>
                  <a:lnTo>
                    <a:pt x="0" y="31"/>
                  </a:lnTo>
                  <a:lnTo>
                    <a:pt x="0" y="323"/>
                  </a:lnTo>
                  <a:lnTo>
                    <a:pt x="100" y="377"/>
                  </a:lnTo>
                  <a:lnTo>
                    <a:pt x="100" y="83"/>
                  </a:lnTo>
                  <a:lnTo>
                    <a:pt x="100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5317416" y="4080711"/>
              <a:ext cx="543905" cy="524953"/>
            </a:xfrm>
            <a:custGeom>
              <a:avLst/>
              <a:gdLst>
                <a:gd name="T0" fmla="*/ 120 w 121"/>
                <a:gd name="T1" fmla="*/ 57 h 117"/>
                <a:gd name="T2" fmla="*/ 112 w 121"/>
                <a:gd name="T3" fmla="*/ 24 h 117"/>
                <a:gd name="T4" fmla="*/ 70 w 121"/>
                <a:gd name="T5" fmla="*/ 0 h 117"/>
                <a:gd name="T6" fmla="*/ 64 w 121"/>
                <a:gd name="T7" fmla="*/ 68 h 117"/>
                <a:gd name="T8" fmla="*/ 0 w 121"/>
                <a:gd name="T9" fmla="*/ 83 h 117"/>
                <a:gd name="T10" fmla="*/ 41 w 121"/>
                <a:gd name="T11" fmla="*/ 107 h 117"/>
                <a:gd name="T12" fmla="*/ 93 w 121"/>
                <a:gd name="T13" fmla="*/ 104 h 117"/>
                <a:gd name="T14" fmla="*/ 120 w 121"/>
                <a:gd name="T15" fmla="*/ 57 h 117"/>
                <a:gd name="T16" fmla="*/ 120 w 121"/>
                <a:gd name="T17" fmla="*/ 5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17">
                  <a:moveTo>
                    <a:pt x="120" y="57"/>
                  </a:moveTo>
                  <a:cubicBezTo>
                    <a:pt x="121" y="46"/>
                    <a:pt x="119" y="34"/>
                    <a:pt x="112" y="2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84" y="21"/>
                    <a:pt x="79" y="49"/>
                    <a:pt x="64" y="68"/>
                  </a:cubicBezTo>
                  <a:cubicBezTo>
                    <a:pt x="49" y="86"/>
                    <a:pt x="22" y="96"/>
                    <a:pt x="0" y="83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57" y="117"/>
                    <a:pt x="78" y="114"/>
                    <a:pt x="93" y="104"/>
                  </a:cubicBezTo>
                  <a:cubicBezTo>
                    <a:pt x="109" y="93"/>
                    <a:pt x="117" y="76"/>
                    <a:pt x="120" y="57"/>
                  </a:cubicBezTo>
                  <a:cubicBezTo>
                    <a:pt x="120" y="56"/>
                    <a:pt x="120" y="58"/>
                    <a:pt x="120" y="57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5664226" y="3478058"/>
              <a:ext cx="416930" cy="151611"/>
            </a:xfrm>
            <a:custGeom>
              <a:avLst/>
              <a:gdLst>
                <a:gd name="T0" fmla="*/ 51 w 93"/>
                <a:gd name="T1" fmla="*/ 0 h 34"/>
                <a:gd name="T2" fmla="*/ 0 w 93"/>
                <a:gd name="T3" fmla="*/ 6 h 34"/>
                <a:gd name="T4" fmla="*/ 31 w 93"/>
                <a:gd name="T5" fmla="*/ 22 h 34"/>
                <a:gd name="T6" fmla="*/ 50 w 93"/>
                <a:gd name="T7" fmla="*/ 32 h 34"/>
                <a:gd name="T8" fmla="*/ 71 w 93"/>
                <a:gd name="T9" fmla="*/ 33 h 34"/>
                <a:gd name="T10" fmla="*/ 87 w 93"/>
                <a:gd name="T11" fmla="*/ 27 h 34"/>
                <a:gd name="T12" fmla="*/ 93 w 93"/>
                <a:gd name="T13" fmla="*/ 23 h 34"/>
                <a:gd name="T14" fmla="*/ 51 w 93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34">
                  <a:moveTo>
                    <a:pt x="51" y="0"/>
                  </a:moveTo>
                  <a:cubicBezTo>
                    <a:pt x="36" y="11"/>
                    <a:pt x="16" y="15"/>
                    <a:pt x="0" y="6"/>
                  </a:cubicBezTo>
                  <a:cubicBezTo>
                    <a:pt x="10" y="11"/>
                    <a:pt x="21" y="17"/>
                    <a:pt x="31" y="22"/>
                  </a:cubicBezTo>
                  <a:cubicBezTo>
                    <a:pt x="37" y="26"/>
                    <a:pt x="43" y="30"/>
                    <a:pt x="50" y="32"/>
                  </a:cubicBezTo>
                  <a:cubicBezTo>
                    <a:pt x="57" y="34"/>
                    <a:pt x="64" y="34"/>
                    <a:pt x="71" y="33"/>
                  </a:cubicBezTo>
                  <a:cubicBezTo>
                    <a:pt x="76" y="32"/>
                    <a:pt x="84" y="30"/>
                    <a:pt x="87" y="27"/>
                  </a:cubicBezTo>
                  <a:cubicBezTo>
                    <a:pt x="89" y="25"/>
                    <a:pt x="91" y="24"/>
                    <a:pt x="93" y="23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5260562" y="4080711"/>
              <a:ext cx="276690" cy="445358"/>
            </a:xfrm>
            <a:custGeom>
              <a:avLst/>
              <a:gdLst>
                <a:gd name="T0" fmla="*/ 46 w 62"/>
                <a:gd name="T1" fmla="*/ 86 h 99"/>
                <a:gd name="T2" fmla="*/ 59 w 62"/>
                <a:gd name="T3" fmla="*/ 27 h 99"/>
                <a:gd name="T4" fmla="*/ 59 w 62"/>
                <a:gd name="T5" fmla="*/ 27 h 99"/>
                <a:gd name="T6" fmla="*/ 62 w 62"/>
                <a:gd name="T7" fmla="*/ 24 h 99"/>
                <a:gd name="T8" fmla="*/ 21 w 62"/>
                <a:gd name="T9" fmla="*/ 0 h 99"/>
                <a:gd name="T10" fmla="*/ 18 w 62"/>
                <a:gd name="T11" fmla="*/ 3 h 99"/>
                <a:gd name="T12" fmla="*/ 18 w 62"/>
                <a:gd name="T13" fmla="*/ 3 h 99"/>
                <a:gd name="T14" fmla="*/ 1 w 62"/>
                <a:gd name="T15" fmla="*/ 38 h 99"/>
                <a:gd name="T16" fmla="*/ 17 w 62"/>
                <a:gd name="T17" fmla="*/ 74 h 99"/>
                <a:gd name="T18" fmla="*/ 59 w 62"/>
                <a:gd name="T19" fmla="*/ 99 h 99"/>
                <a:gd name="T20" fmla="*/ 46 w 62"/>
                <a:gd name="T21" fmla="*/ 86 h 99"/>
                <a:gd name="T22" fmla="*/ 46 w 62"/>
                <a:gd name="T23" fmla="*/ 8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99">
                  <a:moveTo>
                    <a:pt x="46" y="86"/>
                  </a:moveTo>
                  <a:cubicBezTo>
                    <a:pt x="36" y="66"/>
                    <a:pt x="43" y="41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6"/>
                    <a:pt x="61" y="25"/>
                    <a:pt x="62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19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8" y="12"/>
                    <a:pt x="1" y="24"/>
                    <a:pt x="1" y="38"/>
                  </a:cubicBezTo>
                  <a:cubicBezTo>
                    <a:pt x="0" y="52"/>
                    <a:pt x="5" y="66"/>
                    <a:pt x="17" y="74"/>
                  </a:cubicBezTo>
                  <a:cubicBezTo>
                    <a:pt x="31" y="83"/>
                    <a:pt x="45" y="91"/>
                    <a:pt x="59" y="99"/>
                  </a:cubicBezTo>
                  <a:cubicBezTo>
                    <a:pt x="54" y="96"/>
                    <a:pt x="49" y="91"/>
                    <a:pt x="46" y="86"/>
                  </a:cubicBezTo>
                  <a:cubicBezTo>
                    <a:pt x="45" y="83"/>
                    <a:pt x="48" y="89"/>
                    <a:pt x="46" y="86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5596001" y="3049757"/>
              <a:ext cx="471890" cy="517373"/>
            </a:xfrm>
            <a:custGeom>
              <a:avLst/>
              <a:gdLst>
                <a:gd name="T0" fmla="*/ 42 w 105"/>
                <a:gd name="T1" fmla="*/ 74 h 115"/>
                <a:gd name="T2" fmla="*/ 49 w 105"/>
                <a:gd name="T3" fmla="*/ 54 h 115"/>
                <a:gd name="T4" fmla="*/ 49 w 105"/>
                <a:gd name="T5" fmla="*/ 54 h 115"/>
                <a:gd name="T6" fmla="*/ 105 w 105"/>
                <a:gd name="T7" fmla="*/ 32 h 115"/>
                <a:gd name="T8" fmla="*/ 105 w 105"/>
                <a:gd name="T9" fmla="*/ 32 h 115"/>
                <a:gd name="T10" fmla="*/ 105 w 105"/>
                <a:gd name="T11" fmla="*/ 32 h 115"/>
                <a:gd name="T12" fmla="*/ 94 w 105"/>
                <a:gd name="T13" fmla="*/ 27 h 115"/>
                <a:gd name="T14" fmla="*/ 62 w 105"/>
                <a:gd name="T15" fmla="*/ 11 h 115"/>
                <a:gd name="T16" fmla="*/ 62 w 105"/>
                <a:gd name="T17" fmla="*/ 11 h 115"/>
                <a:gd name="T18" fmla="*/ 62 w 105"/>
                <a:gd name="T19" fmla="*/ 11 h 115"/>
                <a:gd name="T20" fmla="*/ 62 w 105"/>
                <a:gd name="T21" fmla="*/ 11 h 115"/>
                <a:gd name="T22" fmla="*/ 62 w 105"/>
                <a:gd name="T23" fmla="*/ 11 h 115"/>
                <a:gd name="T24" fmla="*/ 7 w 105"/>
                <a:gd name="T25" fmla="*/ 32 h 115"/>
                <a:gd name="T26" fmla="*/ 0 w 105"/>
                <a:gd name="T27" fmla="*/ 56 h 115"/>
                <a:gd name="T28" fmla="*/ 20 w 105"/>
                <a:gd name="T29" fmla="*/ 93 h 115"/>
                <a:gd name="T30" fmla="*/ 62 w 105"/>
                <a:gd name="T31" fmla="*/ 115 h 115"/>
                <a:gd name="T32" fmla="*/ 42 w 105"/>
                <a:gd name="T33" fmla="*/ 74 h 115"/>
                <a:gd name="T34" fmla="*/ 42 w 105"/>
                <a:gd name="T35" fmla="*/ 7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15">
                  <a:moveTo>
                    <a:pt x="42" y="74"/>
                  </a:moveTo>
                  <a:cubicBezTo>
                    <a:pt x="43" y="67"/>
                    <a:pt x="45" y="60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35"/>
                    <a:pt x="84" y="2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42" y="0"/>
                    <a:pt x="18" y="13"/>
                    <a:pt x="7" y="32"/>
                  </a:cubicBezTo>
                  <a:cubicBezTo>
                    <a:pt x="3" y="39"/>
                    <a:pt x="0" y="47"/>
                    <a:pt x="0" y="56"/>
                  </a:cubicBezTo>
                  <a:cubicBezTo>
                    <a:pt x="0" y="71"/>
                    <a:pt x="6" y="86"/>
                    <a:pt x="20" y="93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47" y="107"/>
                    <a:pt x="40" y="90"/>
                    <a:pt x="42" y="74"/>
                  </a:cubicBezTo>
                  <a:cubicBezTo>
                    <a:pt x="42" y="73"/>
                    <a:pt x="42" y="74"/>
                    <a:pt x="42" y="74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4999033" y="4133775"/>
              <a:ext cx="445358" cy="147821"/>
            </a:xfrm>
            <a:custGeom>
              <a:avLst/>
              <a:gdLst>
                <a:gd name="T0" fmla="*/ 97 w 235"/>
                <a:gd name="T1" fmla="*/ 78 h 78"/>
                <a:gd name="T2" fmla="*/ 0 w 235"/>
                <a:gd name="T3" fmla="*/ 21 h 78"/>
                <a:gd name="T4" fmla="*/ 138 w 235"/>
                <a:gd name="T5" fmla="*/ 0 h 78"/>
                <a:gd name="T6" fmla="*/ 235 w 235"/>
                <a:gd name="T7" fmla="*/ 57 h 78"/>
                <a:gd name="T8" fmla="*/ 97 w 235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78">
                  <a:moveTo>
                    <a:pt x="97" y="78"/>
                  </a:moveTo>
                  <a:lnTo>
                    <a:pt x="0" y="21"/>
                  </a:lnTo>
                  <a:lnTo>
                    <a:pt x="138" y="0"/>
                  </a:lnTo>
                  <a:lnTo>
                    <a:pt x="235" y="57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4999033" y="4173572"/>
              <a:ext cx="189514" cy="1210993"/>
            </a:xfrm>
            <a:custGeom>
              <a:avLst/>
              <a:gdLst>
                <a:gd name="T0" fmla="*/ 100 w 100"/>
                <a:gd name="T1" fmla="*/ 639 h 639"/>
                <a:gd name="T2" fmla="*/ 5 w 100"/>
                <a:gd name="T3" fmla="*/ 577 h 639"/>
                <a:gd name="T4" fmla="*/ 0 w 100"/>
                <a:gd name="T5" fmla="*/ 0 h 639"/>
                <a:gd name="T6" fmla="*/ 97 w 100"/>
                <a:gd name="T7" fmla="*/ 57 h 639"/>
                <a:gd name="T8" fmla="*/ 100 w 100"/>
                <a:gd name="T9" fmla="*/ 639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39">
                  <a:moveTo>
                    <a:pt x="100" y="639"/>
                  </a:moveTo>
                  <a:lnTo>
                    <a:pt x="5" y="577"/>
                  </a:lnTo>
                  <a:lnTo>
                    <a:pt x="0" y="0"/>
                  </a:lnTo>
                  <a:lnTo>
                    <a:pt x="97" y="57"/>
                  </a:lnTo>
                  <a:lnTo>
                    <a:pt x="100" y="639"/>
                  </a:ln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23"/>
            <p:cNvSpPr/>
            <p:nvPr/>
          </p:nvSpPr>
          <p:spPr bwMode="auto">
            <a:xfrm>
              <a:off x="4999033" y="3927205"/>
              <a:ext cx="183829" cy="314593"/>
            </a:xfrm>
            <a:custGeom>
              <a:avLst/>
              <a:gdLst>
                <a:gd name="T0" fmla="*/ 97 w 97"/>
                <a:gd name="T1" fmla="*/ 166 h 166"/>
                <a:gd name="T2" fmla="*/ 0 w 97"/>
                <a:gd name="T3" fmla="*/ 109 h 166"/>
                <a:gd name="T4" fmla="*/ 0 w 97"/>
                <a:gd name="T5" fmla="*/ 0 h 166"/>
                <a:gd name="T6" fmla="*/ 95 w 97"/>
                <a:gd name="T7" fmla="*/ 57 h 166"/>
                <a:gd name="T8" fmla="*/ 97 w 97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66">
                  <a:moveTo>
                    <a:pt x="97" y="166"/>
                  </a:moveTo>
                  <a:lnTo>
                    <a:pt x="0" y="109"/>
                  </a:lnTo>
                  <a:lnTo>
                    <a:pt x="0" y="0"/>
                  </a:lnTo>
                  <a:lnTo>
                    <a:pt x="95" y="57"/>
                  </a:lnTo>
                  <a:lnTo>
                    <a:pt x="97" y="166"/>
                  </a:ln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5444390" y="2322025"/>
              <a:ext cx="636766" cy="606444"/>
            </a:xfrm>
            <a:custGeom>
              <a:avLst/>
              <a:gdLst>
                <a:gd name="T0" fmla="*/ 97 w 336"/>
                <a:gd name="T1" fmla="*/ 320 h 320"/>
                <a:gd name="T2" fmla="*/ 0 w 336"/>
                <a:gd name="T3" fmla="*/ 268 h 320"/>
                <a:gd name="T4" fmla="*/ 236 w 336"/>
                <a:gd name="T5" fmla="*/ 0 h 320"/>
                <a:gd name="T6" fmla="*/ 336 w 336"/>
                <a:gd name="T7" fmla="*/ 35 h 320"/>
                <a:gd name="T8" fmla="*/ 97 w 336"/>
                <a:gd name="T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0">
                  <a:moveTo>
                    <a:pt x="97" y="320"/>
                  </a:moveTo>
                  <a:lnTo>
                    <a:pt x="0" y="268"/>
                  </a:lnTo>
                  <a:lnTo>
                    <a:pt x="236" y="0"/>
                  </a:lnTo>
                  <a:lnTo>
                    <a:pt x="336" y="35"/>
                  </a:lnTo>
                  <a:lnTo>
                    <a:pt x="97" y="320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25"/>
            <p:cNvSpPr/>
            <p:nvPr/>
          </p:nvSpPr>
          <p:spPr bwMode="auto">
            <a:xfrm>
              <a:off x="4474080" y="3199472"/>
              <a:ext cx="843336" cy="911561"/>
            </a:xfrm>
            <a:custGeom>
              <a:avLst/>
              <a:gdLst>
                <a:gd name="T0" fmla="*/ 83 w 445"/>
                <a:gd name="T1" fmla="*/ 481 h 481"/>
                <a:gd name="T2" fmla="*/ 0 w 445"/>
                <a:gd name="T3" fmla="*/ 424 h 481"/>
                <a:gd name="T4" fmla="*/ 348 w 445"/>
                <a:gd name="T5" fmla="*/ 0 h 481"/>
                <a:gd name="T6" fmla="*/ 445 w 445"/>
                <a:gd name="T7" fmla="*/ 52 h 481"/>
                <a:gd name="T8" fmla="*/ 83 w 445"/>
                <a:gd name="T9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81">
                  <a:moveTo>
                    <a:pt x="83" y="481"/>
                  </a:moveTo>
                  <a:lnTo>
                    <a:pt x="0" y="424"/>
                  </a:lnTo>
                  <a:lnTo>
                    <a:pt x="348" y="0"/>
                  </a:lnTo>
                  <a:lnTo>
                    <a:pt x="445" y="52"/>
                  </a:lnTo>
                  <a:lnTo>
                    <a:pt x="83" y="481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26"/>
            <p:cNvSpPr/>
            <p:nvPr/>
          </p:nvSpPr>
          <p:spPr bwMode="auto">
            <a:xfrm>
              <a:off x="5129797" y="2613876"/>
              <a:ext cx="187619" cy="684145"/>
            </a:xfrm>
            <a:custGeom>
              <a:avLst/>
              <a:gdLst>
                <a:gd name="T0" fmla="*/ 99 w 99"/>
                <a:gd name="T1" fmla="*/ 361 h 361"/>
                <a:gd name="T2" fmla="*/ 2 w 99"/>
                <a:gd name="T3" fmla="*/ 309 h 361"/>
                <a:gd name="T4" fmla="*/ 0 w 99"/>
                <a:gd name="T5" fmla="*/ 0 h 361"/>
                <a:gd name="T6" fmla="*/ 97 w 99"/>
                <a:gd name="T7" fmla="*/ 38 h 361"/>
                <a:gd name="T8" fmla="*/ 99 w 99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61">
                  <a:moveTo>
                    <a:pt x="99" y="361"/>
                  </a:moveTo>
                  <a:lnTo>
                    <a:pt x="2" y="309"/>
                  </a:lnTo>
                  <a:lnTo>
                    <a:pt x="0" y="0"/>
                  </a:lnTo>
                  <a:lnTo>
                    <a:pt x="97" y="38"/>
                  </a:lnTo>
                  <a:lnTo>
                    <a:pt x="99" y="361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5129797" y="2574078"/>
              <a:ext cx="498421" cy="111814"/>
            </a:xfrm>
            <a:custGeom>
              <a:avLst/>
              <a:gdLst>
                <a:gd name="T0" fmla="*/ 97 w 263"/>
                <a:gd name="T1" fmla="*/ 59 h 59"/>
                <a:gd name="T2" fmla="*/ 0 w 263"/>
                <a:gd name="T3" fmla="*/ 21 h 59"/>
                <a:gd name="T4" fmla="*/ 163 w 263"/>
                <a:gd name="T5" fmla="*/ 0 h 59"/>
                <a:gd name="T6" fmla="*/ 263 w 263"/>
                <a:gd name="T7" fmla="*/ 38 h 59"/>
                <a:gd name="T8" fmla="*/ 97 w 263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59">
                  <a:moveTo>
                    <a:pt x="97" y="59"/>
                  </a:moveTo>
                  <a:lnTo>
                    <a:pt x="0" y="21"/>
                  </a:lnTo>
                  <a:lnTo>
                    <a:pt x="163" y="0"/>
                  </a:lnTo>
                  <a:lnTo>
                    <a:pt x="263" y="38"/>
                  </a:lnTo>
                  <a:lnTo>
                    <a:pt x="97" y="59"/>
                  </a:ln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28"/>
            <p:cNvSpPr/>
            <p:nvPr/>
          </p:nvSpPr>
          <p:spPr bwMode="auto">
            <a:xfrm>
              <a:off x="6111478" y="3714949"/>
              <a:ext cx="875553" cy="1519899"/>
            </a:xfrm>
            <a:custGeom>
              <a:avLst/>
              <a:gdLst>
                <a:gd name="T0" fmla="*/ 99 w 195"/>
                <a:gd name="T1" fmla="*/ 1 h 338"/>
                <a:gd name="T2" fmla="*/ 115 w 195"/>
                <a:gd name="T3" fmla="*/ 2 h 338"/>
                <a:gd name="T4" fmla="*/ 128 w 195"/>
                <a:gd name="T5" fmla="*/ 10 h 338"/>
                <a:gd name="T6" fmla="*/ 136 w 195"/>
                <a:gd name="T7" fmla="*/ 23 h 338"/>
                <a:gd name="T8" fmla="*/ 139 w 195"/>
                <a:gd name="T9" fmla="*/ 39 h 338"/>
                <a:gd name="T10" fmla="*/ 139 w 195"/>
                <a:gd name="T11" fmla="*/ 47 h 338"/>
                <a:gd name="T12" fmla="*/ 137 w 195"/>
                <a:gd name="T13" fmla="*/ 54 h 338"/>
                <a:gd name="T14" fmla="*/ 134 w 195"/>
                <a:gd name="T15" fmla="*/ 61 h 338"/>
                <a:gd name="T16" fmla="*/ 122 w 195"/>
                <a:gd name="T17" fmla="*/ 78 h 338"/>
                <a:gd name="T18" fmla="*/ 195 w 195"/>
                <a:gd name="T19" fmla="*/ 67 h 338"/>
                <a:gd name="T20" fmla="*/ 193 w 195"/>
                <a:gd name="T21" fmla="*/ 307 h 338"/>
                <a:gd name="T22" fmla="*/ 0 w 195"/>
                <a:gd name="T23" fmla="*/ 338 h 338"/>
                <a:gd name="T24" fmla="*/ 0 w 195"/>
                <a:gd name="T25" fmla="*/ 276 h 338"/>
                <a:gd name="T26" fmla="*/ 6 w 195"/>
                <a:gd name="T27" fmla="*/ 278 h 338"/>
                <a:gd name="T28" fmla="*/ 11 w 195"/>
                <a:gd name="T29" fmla="*/ 280 h 338"/>
                <a:gd name="T30" fmla="*/ 18 w 195"/>
                <a:gd name="T31" fmla="*/ 280 h 338"/>
                <a:gd name="T32" fmla="*/ 24 w 195"/>
                <a:gd name="T33" fmla="*/ 279 h 338"/>
                <a:gd name="T34" fmla="*/ 43 w 195"/>
                <a:gd name="T35" fmla="*/ 272 h 338"/>
                <a:gd name="T36" fmla="*/ 58 w 195"/>
                <a:gd name="T37" fmla="*/ 259 h 338"/>
                <a:gd name="T38" fmla="*/ 69 w 195"/>
                <a:gd name="T39" fmla="*/ 240 h 338"/>
                <a:gd name="T40" fmla="*/ 73 w 195"/>
                <a:gd name="T41" fmla="*/ 219 h 338"/>
                <a:gd name="T42" fmla="*/ 69 w 195"/>
                <a:gd name="T43" fmla="*/ 199 h 338"/>
                <a:gd name="T44" fmla="*/ 59 w 195"/>
                <a:gd name="T45" fmla="*/ 184 h 338"/>
                <a:gd name="T46" fmla="*/ 43 w 195"/>
                <a:gd name="T47" fmla="*/ 175 h 338"/>
                <a:gd name="T48" fmla="*/ 24 w 195"/>
                <a:gd name="T49" fmla="*/ 174 h 338"/>
                <a:gd name="T50" fmla="*/ 0 w 195"/>
                <a:gd name="T51" fmla="*/ 184 h 338"/>
                <a:gd name="T52" fmla="*/ 1 w 195"/>
                <a:gd name="T53" fmla="*/ 95 h 338"/>
                <a:gd name="T54" fmla="*/ 75 w 195"/>
                <a:gd name="T55" fmla="*/ 85 h 338"/>
                <a:gd name="T56" fmla="*/ 66 w 195"/>
                <a:gd name="T57" fmla="*/ 77 h 338"/>
                <a:gd name="T58" fmla="*/ 63 w 195"/>
                <a:gd name="T59" fmla="*/ 71 h 338"/>
                <a:gd name="T60" fmla="*/ 60 w 195"/>
                <a:gd name="T61" fmla="*/ 65 h 338"/>
                <a:gd name="T62" fmla="*/ 58 w 195"/>
                <a:gd name="T63" fmla="*/ 59 h 338"/>
                <a:gd name="T64" fmla="*/ 58 w 195"/>
                <a:gd name="T65" fmla="*/ 51 h 338"/>
                <a:gd name="T66" fmla="*/ 61 w 195"/>
                <a:gd name="T67" fmla="*/ 33 h 338"/>
                <a:gd name="T68" fmla="*/ 70 w 195"/>
                <a:gd name="T69" fmla="*/ 18 h 338"/>
                <a:gd name="T70" fmla="*/ 83 w 195"/>
                <a:gd name="T71" fmla="*/ 7 h 338"/>
                <a:gd name="T72" fmla="*/ 99 w 195"/>
                <a:gd name="T73" fmla="*/ 1 h 338"/>
                <a:gd name="T74" fmla="*/ 99 w 195"/>
                <a:gd name="T75" fmla="*/ 1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338">
                  <a:moveTo>
                    <a:pt x="99" y="1"/>
                  </a:moveTo>
                  <a:cubicBezTo>
                    <a:pt x="105" y="0"/>
                    <a:pt x="110" y="1"/>
                    <a:pt x="115" y="2"/>
                  </a:cubicBezTo>
                  <a:cubicBezTo>
                    <a:pt x="120" y="4"/>
                    <a:pt x="124" y="6"/>
                    <a:pt x="128" y="10"/>
                  </a:cubicBezTo>
                  <a:cubicBezTo>
                    <a:pt x="131" y="13"/>
                    <a:pt x="134" y="18"/>
                    <a:pt x="136" y="23"/>
                  </a:cubicBezTo>
                  <a:cubicBezTo>
                    <a:pt x="138" y="28"/>
                    <a:pt x="139" y="33"/>
                    <a:pt x="139" y="39"/>
                  </a:cubicBezTo>
                  <a:cubicBezTo>
                    <a:pt x="139" y="42"/>
                    <a:pt x="139" y="44"/>
                    <a:pt x="139" y="47"/>
                  </a:cubicBezTo>
                  <a:cubicBezTo>
                    <a:pt x="138" y="49"/>
                    <a:pt x="138" y="52"/>
                    <a:pt x="137" y="54"/>
                  </a:cubicBezTo>
                  <a:cubicBezTo>
                    <a:pt x="136" y="57"/>
                    <a:pt x="135" y="59"/>
                    <a:pt x="134" y="61"/>
                  </a:cubicBezTo>
                  <a:cubicBezTo>
                    <a:pt x="131" y="67"/>
                    <a:pt x="127" y="73"/>
                    <a:pt x="122" y="78"/>
                  </a:cubicBezTo>
                  <a:cubicBezTo>
                    <a:pt x="147" y="74"/>
                    <a:pt x="171" y="71"/>
                    <a:pt x="195" y="6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2" y="277"/>
                    <a:pt x="4" y="278"/>
                    <a:pt x="6" y="278"/>
                  </a:cubicBezTo>
                  <a:cubicBezTo>
                    <a:pt x="7" y="279"/>
                    <a:pt x="9" y="279"/>
                    <a:pt x="11" y="280"/>
                  </a:cubicBezTo>
                  <a:cubicBezTo>
                    <a:pt x="13" y="280"/>
                    <a:pt x="15" y="280"/>
                    <a:pt x="18" y="280"/>
                  </a:cubicBezTo>
                  <a:cubicBezTo>
                    <a:pt x="20" y="280"/>
                    <a:pt x="22" y="280"/>
                    <a:pt x="24" y="279"/>
                  </a:cubicBezTo>
                  <a:cubicBezTo>
                    <a:pt x="31" y="278"/>
                    <a:pt x="37" y="276"/>
                    <a:pt x="43" y="272"/>
                  </a:cubicBezTo>
                  <a:cubicBezTo>
                    <a:pt x="49" y="269"/>
                    <a:pt x="54" y="264"/>
                    <a:pt x="58" y="259"/>
                  </a:cubicBezTo>
                  <a:cubicBezTo>
                    <a:pt x="63" y="253"/>
                    <a:pt x="66" y="247"/>
                    <a:pt x="69" y="240"/>
                  </a:cubicBezTo>
                  <a:cubicBezTo>
                    <a:pt x="71" y="234"/>
                    <a:pt x="73" y="226"/>
                    <a:pt x="73" y="219"/>
                  </a:cubicBezTo>
                  <a:cubicBezTo>
                    <a:pt x="73" y="212"/>
                    <a:pt x="72" y="205"/>
                    <a:pt x="69" y="199"/>
                  </a:cubicBezTo>
                  <a:cubicBezTo>
                    <a:pt x="67" y="193"/>
                    <a:pt x="63" y="188"/>
                    <a:pt x="59" y="184"/>
                  </a:cubicBezTo>
                  <a:cubicBezTo>
                    <a:pt x="54" y="180"/>
                    <a:pt x="49" y="177"/>
                    <a:pt x="43" y="175"/>
                  </a:cubicBezTo>
                  <a:cubicBezTo>
                    <a:pt x="37" y="174"/>
                    <a:pt x="31" y="173"/>
                    <a:pt x="24" y="174"/>
                  </a:cubicBezTo>
                  <a:cubicBezTo>
                    <a:pt x="16" y="175"/>
                    <a:pt x="7" y="179"/>
                    <a:pt x="0" y="18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5" y="92"/>
                    <a:pt x="50" y="88"/>
                    <a:pt x="75" y="85"/>
                  </a:cubicBezTo>
                  <a:cubicBezTo>
                    <a:pt x="72" y="82"/>
                    <a:pt x="69" y="80"/>
                    <a:pt x="66" y="77"/>
                  </a:cubicBezTo>
                  <a:cubicBezTo>
                    <a:pt x="65" y="75"/>
                    <a:pt x="64" y="73"/>
                    <a:pt x="63" y="71"/>
                  </a:cubicBezTo>
                  <a:cubicBezTo>
                    <a:pt x="62" y="70"/>
                    <a:pt x="61" y="67"/>
                    <a:pt x="60" y="65"/>
                  </a:cubicBezTo>
                  <a:cubicBezTo>
                    <a:pt x="59" y="63"/>
                    <a:pt x="59" y="61"/>
                    <a:pt x="58" y="59"/>
                  </a:cubicBezTo>
                  <a:cubicBezTo>
                    <a:pt x="58" y="56"/>
                    <a:pt x="58" y="54"/>
                    <a:pt x="58" y="51"/>
                  </a:cubicBezTo>
                  <a:cubicBezTo>
                    <a:pt x="58" y="45"/>
                    <a:pt x="59" y="39"/>
                    <a:pt x="61" y="33"/>
                  </a:cubicBezTo>
                  <a:cubicBezTo>
                    <a:pt x="63" y="28"/>
                    <a:pt x="66" y="23"/>
                    <a:pt x="70" y="18"/>
                  </a:cubicBezTo>
                  <a:cubicBezTo>
                    <a:pt x="74" y="13"/>
                    <a:pt x="78" y="10"/>
                    <a:pt x="83" y="7"/>
                  </a:cubicBezTo>
                  <a:cubicBezTo>
                    <a:pt x="88" y="4"/>
                    <a:pt x="93" y="2"/>
                    <a:pt x="99" y="1"/>
                  </a:cubicBezTo>
                  <a:cubicBezTo>
                    <a:pt x="105" y="0"/>
                    <a:pt x="93" y="2"/>
                    <a:pt x="9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29"/>
            <p:cNvSpPr/>
            <p:nvPr/>
          </p:nvSpPr>
          <p:spPr bwMode="auto">
            <a:xfrm>
              <a:off x="6134219" y="3737691"/>
              <a:ext cx="830070" cy="1470626"/>
            </a:xfrm>
            <a:custGeom>
              <a:avLst/>
              <a:gdLst>
                <a:gd name="T0" fmla="*/ 0 w 185"/>
                <a:gd name="T1" fmla="*/ 278 h 327"/>
                <a:gd name="T2" fmla="*/ 6 w 185"/>
                <a:gd name="T3" fmla="*/ 279 h 327"/>
                <a:gd name="T4" fmla="*/ 12 w 185"/>
                <a:gd name="T5" fmla="*/ 280 h 327"/>
                <a:gd name="T6" fmla="*/ 13 w 185"/>
                <a:gd name="T7" fmla="*/ 280 h 327"/>
                <a:gd name="T8" fmla="*/ 20 w 185"/>
                <a:gd name="T9" fmla="*/ 279 h 327"/>
                <a:gd name="T10" fmla="*/ 40 w 185"/>
                <a:gd name="T11" fmla="*/ 271 h 327"/>
                <a:gd name="T12" fmla="*/ 57 w 185"/>
                <a:gd name="T13" fmla="*/ 256 h 327"/>
                <a:gd name="T14" fmla="*/ 68 w 185"/>
                <a:gd name="T15" fmla="*/ 237 h 327"/>
                <a:gd name="T16" fmla="*/ 73 w 185"/>
                <a:gd name="T17" fmla="*/ 214 h 327"/>
                <a:gd name="T18" fmla="*/ 69 w 185"/>
                <a:gd name="T19" fmla="*/ 193 h 327"/>
                <a:gd name="T20" fmla="*/ 57 w 185"/>
                <a:gd name="T21" fmla="*/ 176 h 327"/>
                <a:gd name="T22" fmla="*/ 40 w 185"/>
                <a:gd name="T23" fmla="*/ 166 h 327"/>
                <a:gd name="T24" fmla="*/ 26 w 185"/>
                <a:gd name="T25" fmla="*/ 164 h 327"/>
                <a:gd name="T26" fmla="*/ 19 w 185"/>
                <a:gd name="T27" fmla="*/ 164 h 327"/>
                <a:gd name="T28" fmla="*/ 0 w 185"/>
                <a:gd name="T29" fmla="*/ 171 h 327"/>
                <a:gd name="T30" fmla="*/ 0 w 185"/>
                <a:gd name="T31" fmla="*/ 94 h 327"/>
                <a:gd name="T32" fmla="*/ 83 w 185"/>
                <a:gd name="T33" fmla="*/ 82 h 327"/>
                <a:gd name="T34" fmla="*/ 72 w 185"/>
                <a:gd name="T35" fmla="*/ 76 h 327"/>
                <a:gd name="T36" fmla="*/ 65 w 185"/>
                <a:gd name="T37" fmla="*/ 69 h 327"/>
                <a:gd name="T38" fmla="*/ 62 w 185"/>
                <a:gd name="T39" fmla="*/ 64 h 327"/>
                <a:gd name="T40" fmla="*/ 60 w 185"/>
                <a:gd name="T41" fmla="*/ 59 h 327"/>
                <a:gd name="T42" fmla="*/ 58 w 185"/>
                <a:gd name="T43" fmla="*/ 53 h 327"/>
                <a:gd name="T44" fmla="*/ 58 w 185"/>
                <a:gd name="T45" fmla="*/ 46 h 327"/>
                <a:gd name="T46" fmla="*/ 61 w 185"/>
                <a:gd name="T47" fmla="*/ 30 h 327"/>
                <a:gd name="T48" fmla="*/ 69 w 185"/>
                <a:gd name="T49" fmla="*/ 16 h 327"/>
                <a:gd name="T50" fmla="*/ 81 w 185"/>
                <a:gd name="T51" fmla="*/ 6 h 327"/>
                <a:gd name="T52" fmla="*/ 95 w 185"/>
                <a:gd name="T53" fmla="*/ 1 h 327"/>
                <a:gd name="T54" fmla="*/ 99 w 185"/>
                <a:gd name="T55" fmla="*/ 0 h 327"/>
                <a:gd name="T56" fmla="*/ 108 w 185"/>
                <a:gd name="T57" fmla="*/ 2 h 327"/>
                <a:gd name="T58" fmla="*/ 120 w 185"/>
                <a:gd name="T59" fmla="*/ 8 h 327"/>
                <a:gd name="T60" fmla="*/ 127 w 185"/>
                <a:gd name="T61" fmla="*/ 19 h 327"/>
                <a:gd name="T62" fmla="*/ 130 w 185"/>
                <a:gd name="T63" fmla="*/ 34 h 327"/>
                <a:gd name="T64" fmla="*/ 129 w 185"/>
                <a:gd name="T65" fmla="*/ 41 h 327"/>
                <a:gd name="T66" fmla="*/ 128 w 185"/>
                <a:gd name="T67" fmla="*/ 48 h 327"/>
                <a:gd name="T68" fmla="*/ 125 w 185"/>
                <a:gd name="T69" fmla="*/ 54 h 327"/>
                <a:gd name="T70" fmla="*/ 114 w 185"/>
                <a:gd name="T71" fmla="*/ 69 h 327"/>
                <a:gd name="T72" fmla="*/ 103 w 185"/>
                <a:gd name="T73" fmla="*/ 79 h 327"/>
                <a:gd name="T74" fmla="*/ 185 w 185"/>
                <a:gd name="T75" fmla="*/ 67 h 327"/>
                <a:gd name="T76" fmla="*/ 183 w 185"/>
                <a:gd name="T77" fmla="*/ 298 h 327"/>
                <a:gd name="T78" fmla="*/ 0 w 185"/>
                <a:gd name="T79" fmla="*/ 327 h 327"/>
                <a:gd name="T80" fmla="*/ 0 w 185"/>
                <a:gd name="T81" fmla="*/ 27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5" h="327">
                  <a:moveTo>
                    <a:pt x="0" y="278"/>
                  </a:moveTo>
                  <a:cubicBezTo>
                    <a:pt x="2" y="279"/>
                    <a:pt x="4" y="279"/>
                    <a:pt x="6" y="279"/>
                  </a:cubicBezTo>
                  <a:cubicBezTo>
                    <a:pt x="8" y="279"/>
                    <a:pt x="10" y="280"/>
                    <a:pt x="12" y="280"/>
                  </a:cubicBezTo>
                  <a:cubicBezTo>
                    <a:pt x="13" y="280"/>
                    <a:pt x="13" y="280"/>
                    <a:pt x="13" y="280"/>
                  </a:cubicBezTo>
                  <a:cubicBezTo>
                    <a:pt x="15" y="280"/>
                    <a:pt x="17" y="279"/>
                    <a:pt x="20" y="279"/>
                  </a:cubicBezTo>
                  <a:cubicBezTo>
                    <a:pt x="27" y="278"/>
                    <a:pt x="34" y="275"/>
                    <a:pt x="40" y="271"/>
                  </a:cubicBezTo>
                  <a:cubicBezTo>
                    <a:pt x="47" y="267"/>
                    <a:pt x="52" y="262"/>
                    <a:pt x="57" y="256"/>
                  </a:cubicBezTo>
                  <a:cubicBezTo>
                    <a:pt x="62" y="251"/>
                    <a:pt x="66" y="244"/>
                    <a:pt x="68" y="237"/>
                  </a:cubicBezTo>
                  <a:cubicBezTo>
                    <a:pt x="71" y="229"/>
                    <a:pt x="73" y="222"/>
                    <a:pt x="73" y="214"/>
                  </a:cubicBezTo>
                  <a:cubicBezTo>
                    <a:pt x="73" y="207"/>
                    <a:pt x="71" y="199"/>
                    <a:pt x="69" y="193"/>
                  </a:cubicBezTo>
                  <a:cubicBezTo>
                    <a:pt x="66" y="186"/>
                    <a:pt x="62" y="180"/>
                    <a:pt x="57" y="176"/>
                  </a:cubicBezTo>
                  <a:cubicBezTo>
                    <a:pt x="52" y="171"/>
                    <a:pt x="46" y="168"/>
                    <a:pt x="40" y="166"/>
                  </a:cubicBezTo>
                  <a:cubicBezTo>
                    <a:pt x="35" y="165"/>
                    <a:pt x="31" y="164"/>
                    <a:pt x="26" y="164"/>
                  </a:cubicBezTo>
                  <a:cubicBezTo>
                    <a:pt x="24" y="164"/>
                    <a:pt x="21" y="164"/>
                    <a:pt x="19" y="164"/>
                  </a:cubicBezTo>
                  <a:cubicBezTo>
                    <a:pt x="12" y="165"/>
                    <a:pt x="6" y="168"/>
                    <a:pt x="0" y="17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69" y="74"/>
                    <a:pt x="67" y="72"/>
                    <a:pt x="65" y="69"/>
                  </a:cubicBezTo>
                  <a:cubicBezTo>
                    <a:pt x="64" y="68"/>
                    <a:pt x="63" y="66"/>
                    <a:pt x="62" y="64"/>
                  </a:cubicBezTo>
                  <a:cubicBezTo>
                    <a:pt x="61" y="63"/>
                    <a:pt x="60" y="61"/>
                    <a:pt x="60" y="59"/>
                  </a:cubicBezTo>
                  <a:cubicBezTo>
                    <a:pt x="59" y="57"/>
                    <a:pt x="58" y="55"/>
                    <a:pt x="58" y="53"/>
                  </a:cubicBezTo>
                  <a:cubicBezTo>
                    <a:pt x="58" y="51"/>
                    <a:pt x="58" y="48"/>
                    <a:pt x="58" y="46"/>
                  </a:cubicBezTo>
                  <a:cubicBezTo>
                    <a:pt x="58" y="41"/>
                    <a:pt x="59" y="35"/>
                    <a:pt x="61" y="30"/>
                  </a:cubicBezTo>
                  <a:cubicBezTo>
                    <a:pt x="63" y="25"/>
                    <a:pt x="65" y="20"/>
                    <a:pt x="69" y="16"/>
                  </a:cubicBezTo>
                  <a:cubicBezTo>
                    <a:pt x="72" y="12"/>
                    <a:pt x="76" y="8"/>
                    <a:pt x="81" y="6"/>
                  </a:cubicBezTo>
                  <a:cubicBezTo>
                    <a:pt x="85" y="3"/>
                    <a:pt x="90" y="1"/>
                    <a:pt x="95" y="1"/>
                  </a:cubicBezTo>
                  <a:cubicBezTo>
                    <a:pt x="96" y="0"/>
                    <a:pt x="98" y="0"/>
                    <a:pt x="99" y="0"/>
                  </a:cubicBezTo>
                  <a:cubicBezTo>
                    <a:pt x="102" y="0"/>
                    <a:pt x="106" y="1"/>
                    <a:pt x="108" y="2"/>
                  </a:cubicBezTo>
                  <a:cubicBezTo>
                    <a:pt x="113" y="3"/>
                    <a:pt x="116" y="5"/>
                    <a:pt x="120" y="8"/>
                  </a:cubicBezTo>
                  <a:cubicBezTo>
                    <a:pt x="123" y="11"/>
                    <a:pt x="125" y="15"/>
                    <a:pt x="127" y="19"/>
                  </a:cubicBezTo>
                  <a:cubicBezTo>
                    <a:pt x="129" y="24"/>
                    <a:pt x="130" y="29"/>
                    <a:pt x="130" y="34"/>
                  </a:cubicBezTo>
                  <a:cubicBezTo>
                    <a:pt x="130" y="37"/>
                    <a:pt x="130" y="39"/>
                    <a:pt x="129" y="41"/>
                  </a:cubicBezTo>
                  <a:cubicBezTo>
                    <a:pt x="129" y="43"/>
                    <a:pt x="128" y="46"/>
                    <a:pt x="128" y="48"/>
                  </a:cubicBezTo>
                  <a:cubicBezTo>
                    <a:pt x="127" y="50"/>
                    <a:pt x="126" y="52"/>
                    <a:pt x="125" y="54"/>
                  </a:cubicBezTo>
                  <a:cubicBezTo>
                    <a:pt x="122" y="60"/>
                    <a:pt x="119" y="65"/>
                    <a:pt x="114" y="69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85" y="67"/>
                    <a:pt x="185" y="67"/>
                    <a:pt x="185" y="67"/>
                  </a:cubicBezTo>
                  <a:cubicBezTo>
                    <a:pt x="183" y="298"/>
                    <a:pt x="183" y="298"/>
                    <a:pt x="183" y="298"/>
                  </a:cubicBezTo>
                  <a:cubicBezTo>
                    <a:pt x="0" y="327"/>
                    <a:pt x="0" y="327"/>
                    <a:pt x="0" y="327"/>
                  </a:cubicBezTo>
                  <a:lnTo>
                    <a:pt x="0" y="278"/>
                  </a:lnTo>
                  <a:close/>
                </a:path>
              </a:pathLst>
            </a:custGeom>
            <a:solidFill>
              <a:srgbClr val="88D9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/>
            <p:cNvSpPr/>
            <p:nvPr/>
          </p:nvSpPr>
          <p:spPr bwMode="auto">
            <a:xfrm>
              <a:off x="5182861" y="4152727"/>
              <a:ext cx="1220468" cy="1231838"/>
            </a:xfrm>
            <a:custGeom>
              <a:avLst/>
              <a:gdLst>
                <a:gd name="T0" fmla="*/ 199 w 272"/>
                <a:gd name="T1" fmla="*/ 0 h 274"/>
                <a:gd name="T2" fmla="*/ 199 w 272"/>
                <a:gd name="T3" fmla="*/ 107 h 274"/>
                <a:gd name="T4" fmla="*/ 213 w 272"/>
                <a:gd name="T5" fmla="*/ 93 h 274"/>
                <a:gd name="T6" fmla="*/ 219 w 272"/>
                <a:gd name="T7" fmla="*/ 90 h 274"/>
                <a:gd name="T8" fmla="*/ 225 w 272"/>
                <a:gd name="T9" fmla="*/ 87 h 274"/>
                <a:gd name="T10" fmla="*/ 231 w 272"/>
                <a:gd name="T11" fmla="*/ 86 h 274"/>
                <a:gd name="T12" fmla="*/ 247 w 272"/>
                <a:gd name="T13" fmla="*/ 87 h 274"/>
                <a:gd name="T14" fmla="*/ 260 w 272"/>
                <a:gd name="T15" fmla="*/ 94 h 274"/>
                <a:gd name="T16" fmla="*/ 269 w 272"/>
                <a:gd name="T17" fmla="*/ 107 h 274"/>
                <a:gd name="T18" fmla="*/ 272 w 272"/>
                <a:gd name="T19" fmla="*/ 123 h 274"/>
                <a:gd name="T20" fmla="*/ 269 w 272"/>
                <a:gd name="T21" fmla="*/ 141 h 274"/>
                <a:gd name="T22" fmla="*/ 260 w 272"/>
                <a:gd name="T23" fmla="*/ 156 h 274"/>
                <a:gd name="T24" fmla="*/ 247 w 272"/>
                <a:gd name="T25" fmla="*/ 168 h 274"/>
                <a:gd name="T26" fmla="*/ 231 w 272"/>
                <a:gd name="T27" fmla="*/ 174 h 274"/>
                <a:gd name="T28" fmla="*/ 224 w 272"/>
                <a:gd name="T29" fmla="*/ 174 h 274"/>
                <a:gd name="T30" fmla="*/ 218 w 272"/>
                <a:gd name="T31" fmla="*/ 173 h 274"/>
                <a:gd name="T32" fmla="*/ 212 w 272"/>
                <a:gd name="T33" fmla="*/ 172 h 274"/>
                <a:gd name="T34" fmla="*/ 207 w 272"/>
                <a:gd name="T35" fmla="*/ 169 h 274"/>
                <a:gd name="T36" fmla="*/ 199 w 272"/>
                <a:gd name="T37" fmla="*/ 162 h 274"/>
                <a:gd name="T38" fmla="*/ 199 w 272"/>
                <a:gd name="T39" fmla="*/ 242 h 274"/>
                <a:gd name="T40" fmla="*/ 1 w 272"/>
                <a:gd name="T41" fmla="*/ 274 h 274"/>
                <a:gd name="T42" fmla="*/ 0 w 272"/>
                <a:gd name="T43" fmla="*/ 29 h 274"/>
                <a:gd name="T44" fmla="*/ 58 w 272"/>
                <a:gd name="T45" fmla="*/ 20 h 274"/>
                <a:gd name="T46" fmla="*/ 55 w 272"/>
                <a:gd name="T47" fmla="*/ 27 h 274"/>
                <a:gd name="T48" fmla="*/ 52 w 272"/>
                <a:gd name="T49" fmla="*/ 35 h 274"/>
                <a:gd name="T50" fmla="*/ 51 w 272"/>
                <a:gd name="T51" fmla="*/ 43 h 274"/>
                <a:gd name="T52" fmla="*/ 50 w 272"/>
                <a:gd name="T53" fmla="*/ 51 h 274"/>
                <a:gd name="T54" fmla="*/ 54 w 272"/>
                <a:gd name="T55" fmla="*/ 71 h 274"/>
                <a:gd name="T56" fmla="*/ 65 w 272"/>
                <a:gd name="T57" fmla="*/ 87 h 274"/>
                <a:gd name="T58" fmla="*/ 81 w 272"/>
                <a:gd name="T59" fmla="*/ 96 h 274"/>
                <a:gd name="T60" fmla="*/ 100 w 272"/>
                <a:gd name="T61" fmla="*/ 97 h 274"/>
                <a:gd name="T62" fmla="*/ 120 w 272"/>
                <a:gd name="T63" fmla="*/ 90 h 274"/>
                <a:gd name="T64" fmla="*/ 136 w 272"/>
                <a:gd name="T65" fmla="*/ 76 h 274"/>
                <a:gd name="T66" fmla="*/ 146 w 272"/>
                <a:gd name="T67" fmla="*/ 57 h 274"/>
                <a:gd name="T68" fmla="*/ 150 w 272"/>
                <a:gd name="T69" fmla="*/ 36 h 274"/>
                <a:gd name="T70" fmla="*/ 142 w 272"/>
                <a:gd name="T71" fmla="*/ 8 h 274"/>
                <a:gd name="T72" fmla="*/ 199 w 272"/>
                <a:gd name="T73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" h="274">
                  <a:moveTo>
                    <a:pt x="199" y="0"/>
                  </a:moveTo>
                  <a:cubicBezTo>
                    <a:pt x="199" y="35"/>
                    <a:pt x="199" y="71"/>
                    <a:pt x="199" y="107"/>
                  </a:cubicBezTo>
                  <a:cubicBezTo>
                    <a:pt x="203" y="102"/>
                    <a:pt x="207" y="97"/>
                    <a:pt x="213" y="93"/>
                  </a:cubicBezTo>
                  <a:cubicBezTo>
                    <a:pt x="215" y="92"/>
                    <a:pt x="217" y="91"/>
                    <a:pt x="219" y="90"/>
                  </a:cubicBezTo>
                  <a:cubicBezTo>
                    <a:pt x="221" y="89"/>
                    <a:pt x="223" y="88"/>
                    <a:pt x="225" y="87"/>
                  </a:cubicBezTo>
                  <a:cubicBezTo>
                    <a:pt x="227" y="87"/>
                    <a:pt x="229" y="86"/>
                    <a:pt x="231" y="86"/>
                  </a:cubicBezTo>
                  <a:cubicBezTo>
                    <a:pt x="237" y="85"/>
                    <a:pt x="242" y="85"/>
                    <a:pt x="247" y="87"/>
                  </a:cubicBezTo>
                  <a:cubicBezTo>
                    <a:pt x="252" y="88"/>
                    <a:pt x="256" y="91"/>
                    <a:pt x="260" y="94"/>
                  </a:cubicBezTo>
                  <a:cubicBezTo>
                    <a:pt x="264" y="98"/>
                    <a:pt x="267" y="102"/>
                    <a:pt x="269" y="107"/>
                  </a:cubicBezTo>
                  <a:cubicBezTo>
                    <a:pt x="271" y="112"/>
                    <a:pt x="272" y="117"/>
                    <a:pt x="272" y="123"/>
                  </a:cubicBezTo>
                  <a:cubicBezTo>
                    <a:pt x="272" y="129"/>
                    <a:pt x="271" y="135"/>
                    <a:pt x="269" y="141"/>
                  </a:cubicBezTo>
                  <a:cubicBezTo>
                    <a:pt x="266" y="147"/>
                    <a:pt x="263" y="152"/>
                    <a:pt x="260" y="156"/>
                  </a:cubicBezTo>
                  <a:cubicBezTo>
                    <a:pt x="256" y="161"/>
                    <a:pt x="252" y="165"/>
                    <a:pt x="247" y="168"/>
                  </a:cubicBezTo>
                  <a:cubicBezTo>
                    <a:pt x="242" y="171"/>
                    <a:pt x="237" y="173"/>
                    <a:pt x="231" y="174"/>
                  </a:cubicBezTo>
                  <a:cubicBezTo>
                    <a:pt x="229" y="174"/>
                    <a:pt x="227" y="174"/>
                    <a:pt x="224" y="174"/>
                  </a:cubicBezTo>
                  <a:cubicBezTo>
                    <a:pt x="222" y="174"/>
                    <a:pt x="220" y="174"/>
                    <a:pt x="218" y="173"/>
                  </a:cubicBezTo>
                  <a:cubicBezTo>
                    <a:pt x="216" y="173"/>
                    <a:pt x="214" y="172"/>
                    <a:pt x="212" y="172"/>
                  </a:cubicBezTo>
                  <a:cubicBezTo>
                    <a:pt x="211" y="171"/>
                    <a:pt x="209" y="170"/>
                    <a:pt x="207" y="169"/>
                  </a:cubicBezTo>
                  <a:cubicBezTo>
                    <a:pt x="204" y="167"/>
                    <a:pt x="201" y="165"/>
                    <a:pt x="199" y="162"/>
                  </a:cubicBezTo>
                  <a:cubicBezTo>
                    <a:pt x="199" y="189"/>
                    <a:pt x="199" y="215"/>
                    <a:pt x="199" y="242"/>
                  </a:cubicBezTo>
                  <a:cubicBezTo>
                    <a:pt x="1" y="274"/>
                    <a:pt x="1" y="274"/>
                    <a:pt x="1" y="27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2"/>
                    <a:pt x="56" y="25"/>
                    <a:pt x="55" y="27"/>
                  </a:cubicBezTo>
                  <a:cubicBezTo>
                    <a:pt x="54" y="30"/>
                    <a:pt x="53" y="32"/>
                    <a:pt x="52" y="35"/>
                  </a:cubicBezTo>
                  <a:cubicBezTo>
                    <a:pt x="51" y="38"/>
                    <a:pt x="51" y="40"/>
                    <a:pt x="51" y="43"/>
                  </a:cubicBezTo>
                  <a:cubicBezTo>
                    <a:pt x="50" y="45"/>
                    <a:pt x="50" y="48"/>
                    <a:pt x="50" y="51"/>
                  </a:cubicBezTo>
                  <a:cubicBezTo>
                    <a:pt x="50" y="58"/>
                    <a:pt x="51" y="65"/>
                    <a:pt x="54" y="71"/>
                  </a:cubicBezTo>
                  <a:cubicBezTo>
                    <a:pt x="57" y="77"/>
                    <a:pt x="60" y="82"/>
                    <a:pt x="65" y="87"/>
                  </a:cubicBezTo>
                  <a:cubicBezTo>
                    <a:pt x="69" y="91"/>
                    <a:pt x="75" y="94"/>
                    <a:pt x="81" y="96"/>
                  </a:cubicBezTo>
                  <a:cubicBezTo>
                    <a:pt x="87" y="97"/>
                    <a:pt x="93" y="98"/>
                    <a:pt x="100" y="97"/>
                  </a:cubicBezTo>
                  <a:cubicBezTo>
                    <a:pt x="107" y="96"/>
                    <a:pt x="114" y="93"/>
                    <a:pt x="120" y="90"/>
                  </a:cubicBezTo>
                  <a:cubicBezTo>
                    <a:pt x="126" y="86"/>
                    <a:pt x="131" y="81"/>
                    <a:pt x="136" y="76"/>
                  </a:cubicBezTo>
                  <a:cubicBezTo>
                    <a:pt x="140" y="70"/>
                    <a:pt x="144" y="64"/>
                    <a:pt x="146" y="57"/>
                  </a:cubicBezTo>
                  <a:cubicBezTo>
                    <a:pt x="149" y="51"/>
                    <a:pt x="150" y="43"/>
                    <a:pt x="150" y="36"/>
                  </a:cubicBezTo>
                  <a:cubicBezTo>
                    <a:pt x="150" y="26"/>
                    <a:pt x="147" y="16"/>
                    <a:pt x="142" y="8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31"/>
            <p:cNvSpPr/>
            <p:nvPr/>
          </p:nvSpPr>
          <p:spPr bwMode="auto">
            <a:xfrm>
              <a:off x="5201812" y="4173572"/>
              <a:ext cx="1178775" cy="1188251"/>
            </a:xfrm>
            <a:custGeom>
              <a:avLst/>
              <a:gdLst>
                <a:gd name="T0" fmla="*/ 0 w 263"/>
                <a:gd name="T1" fmla="*/ 28 h 264"/>
                <a:gd name="T2" fmla="*/ 46 w 263"/>
                <a:gd name="T3" fmla="*/ 21 h 264"/>
                <a:gd name="T4" fmla="*/ 44 w 263"/>
                <a:gd name="T5" fmla="*/ 29 h 264"/>
                <a:gd name="T6" fmla="*/ 42 w 263"/>
                <a:gd name="T7" fmla="*/ 37 h 264"/>
                <a:gd name="T8" fmla="*/ 41 w 263"/>
                <a:gd name="T9" fmla="*/ 46 h 264"/>
                <a:gd name="T10" fmla="*/ 46 w 263"/>
                <a:gd name="T11" fmla="*/ 68 h 264"/>
                <a:gd name="T12" fmla="*/ 58 w 263"/>
                <a:gd name="T13" fmla="*/ 85 h 264"/>
                <a:gd name="T14" fmla="*/ 75 w 263"/>
                <a:gd name="T15" fmla="*/ 95 h 264"/>
                <a:gd name="T16" fmla="*/ 89 w 263"/>
                <a:gd name="T17" fmla="*/ 97 h 264"/>
                <a:gd name="T18" fmla="*/ 89 w 263"/>
                <a:gd name="T19" fmla="*/ 97 h 264"/>
                <a:gd name="T20" fmla="*/ 97 w 263"/>
                <a:gd name="T21" fmla="*/ 96 h 264"/>
                <a:gd name="T22" fmla="*/ 118 w 263"/>
                <a:gd name="T23" fmla="*/ 89 h 264"/>
                <a:gd name="T24" fmla="*/ 135 w 263"/>
                <a:gd name="T25" fmla="*/ 74 h 264"/>
                <a:gd name="T26" fmla="*/ 147 w 263"/>
                <a:gd name="T27" fmla="*/ 54 h 264"/>
                <a:gd name="T28" fmla="*/ 151 w 263"/>
                <a:gd name="T29" fmla="*/ 31 h 264"/>
                <a:gd name="T30" fmla="*/ 145 w 263"/>
                <a:gd name="T31" fmla="*/ 7 h 264"/>
                <a:gd name="T32" fmla="*/ 191 w 263"/>
                <a:gd name="T33" fmla="*/ 0 h 264"/>
                <a:gd name="T34" fmla="*/ 190 w 263"/>
                <a:gd name="T35" fmla="*/ 118 h 264"/>
                <a:gd name="T36" fmla="*/ 199 w 263"/>
                <a:gd name="T37" fmla="*/ 105 h 264"/>
                <a:gd name="T38" fmla="*/ 211 w 263"/>
                <a:gd name="T39" fmla="*/ 92 h 264"/>
                <a:gd name="T40" fmla="*/ 217 w 263"/>
                <a:gd name="T41" fmla="*/ 89 h 264"/>
                <a:gd name="T42" fmla="*/ 222 w 263"/>
                <a:gd name="T43" fmla="*/ 87 h 264"/>
                <a:gd name="T44" fmla="*/ 228 w 263"/>
                <a:gd name="T45" fmla="*/ 85 h 264"/>
                <a:gd name="T46" fmla="*/ 233 w 263"/>
                <a:gd name="T47" fmla="*/ 85 h 264"/>
                <a:gd name="T48" fmla="*/ 242 w 263"/>
                <a:gd name="T49" fmla="*/ 86 h 264"/>
                <a:gd name="T50" fmla="*/ 253 w 263"/>
                <a:gd name="T51" fmla="*/ 93 h 264"/>
                <a:gd name="T52" fmla="*/ 260 w 263"/>
                <a:gd name="T53" fmla="*/ 104 h 264"/>
                <a:gd name="T54" fmla="*/ 263 w 263"/>
                <a:gd name="T55" fmla="*/ 118 h 264"/>
                <a:gd name="T56" fmla="*/ 260 w 263"/>
                <a:gd name="T57" fmla="*/ 134 h 264"/>
                <a:gd name="T58" fmla="*/ 252 w 263"/>
                <a:gd name="T59" fmla="*/ 148 h 264"/>
                <a:gd name="T60" fmla="*/ 240 w 263"/>
                <a:gd name="T61" fmla="*/ 159 h 264"/>
                <a:gd name="T62" fmla="*/ 226 w 263"/>
                <a:gd name="T63" fmla="*/ 164 h 264"/>
                <a:gd name="T64" fmla="*/ 221 w 263"/>
                <a:gd name="T65" fmla="*/ 164 h 264"/>
                <a:gd name="T66" fmla="*/ 220 w 263"/>
                <a:gd name="T67" fmla="*/ 164 h 264"/>
                <a:gd name="T68" fmla="*/ 215 w 263"/>
                <a:gd name="T69" fmla="*/ 164 h 264"/>
                <a:gd name="T70" fmla="*/ 210 w 263"/>
                <a:gd name="T71" fmla="*/ 162 h 264"/>
                <a:gd name="T72" fmla="*/ 206 w 263"/>
                <a:gd name="T73" fmla="*/ 160 h 264"/>
                <a:gd name="T74" fmla="*/ 199 w 263"/>
                <a:gd name="T75" fmla="*/ 154 h 264"/>
                <a:gd name="T76" fmla="*/ 190 w 263"/>
                <a:gd name="T77" fmla="*/ 144 h 264"/>
                <a:gd name="T78" fmla="*/ 190 w 263"/>
                <a:gd name="T79" fmla="*/ 233 h 264"/>
                <a:gd name="T80" fmla="*/ 2 w 263"/>
                <a:gd name="T81" fmla="*/ 264 h 264"/>
                <a:gd name="T82" fmla="*/ 0 w 263"/>
                <a:gd name="T83" fmla="*/ 2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3" h="264">
                  <a:moveTo>
                    <a:pt x="0" y="28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5" y="24"/>
                    <a:pt x="44" y="26"/>
                    <a:pt x="44" y="29"/>
                  </a:cubicBezTo>
                  <a:cubicBezTo>
                    <a:pt x="43" y="31"/>
                    <a:pt x="42" y="34"/>
                    <a:pt x="42" y="37"/>
                  </a:cubicBezTo>
                  <a:cubicBezTo>
                    <a:pt x="42" y="40"/>
                    <a:pt x="41" y="43"/>
                    <a:pt x="41" y="46"/>
                  </a:cubicBezTo>
                  <a:cubicBezTo>
                    <a:pt x="41" y="54"/>
                    <a:pt x="43" y="61"/>
                    <a:pt x="46" y="68"/>
                  </a:cubicBezTo>
                  <a:cubicBezTo>
                    <a:pt x="49" y="75"/>
                    <a:pt x="53" y="80"/>
                    <a:pt x="58" y="85"/>
                  </a:cubicBezTo>
                  <a:cubicBezTo>
                    <a:pt x="63" y="90"/>
                    <a:pt x="69" y="93"/>
                    <a:pt x="75" y="95"/>
                  </a:cubicBezTo>
                  <a:cubicBezTo>
                    <a:pt x="80" y="96"/>
                    <a:pt x="85" y="97"/>
                    <a:pt x="89" y="97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2" y="97"/>
                    <a:pt x="94" y="97"/>
                    <a:pt x="97" y="96"/>
                  </a:cubicBezTo>
                  <a:cubicBezTo>
                    <a:pt x="104" y="95"/>
                    <a:pt x="111" y="93"/>
                    <a:pt x="118" y="89"/>
                  </a:cubicBezTo>
                  <a:cubicBezTo>
                    <a:pt x="124" y="85"/>
                    <a:pt x="130" y="80"/>
                    <a:pt x="135" y="74"/>
                  </a:cubicBezTo>
                  <a:cubicBezTo>
                    <a:pt x="140" y="68"/>
                    <a:pt x="144" y="61"/>
                    <a:pt x="147" y="54"/>
                  </a:cubicBezTo>
                  <a:cubicBezTo>
                    <a:pt x="149" y="47"/>
                    <a:pt x="151" y="39"/>
                    <a:pt x="151" y="31"/>
                  </a:cubicBezTo>
                  <a:cubicBezTo>
                    <a:pt x="151" y="22"/>
                    <a:pt x="149" y="14"/>
                    <a:pt x="145" y="7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9" y="105"/>
                    <a:pt x="199" y="105"/>
                    <a:pt x="199" y="105"/>
                  </a:cubicBezTo>
                  <a:cubicBezTo>
                    <a:pt x="202" y="100"/>
                    <a:pt x="207" y="96"/>
                    <a:pt x="211" y="92"/>
                  </a:cubicBezTo>
                  <a:cubicBezTo>
                    <a:pt x="213" y="91"/>
                    <a:pt x="215" y="90"/>
                    <a:pt x="217" y="89"/>
                  </a:cubicBezTo>
                  <a:cubicBezTo>
                    <a:pt x="218" y="88"/>
                    <a:pt x="220" y="87"/>
                    <a:pt x="222" y="87"/>
                  </a:cubicBezTo>
                  <a:cubicBezTo>
                    <a:pt x="224" y="86"/>
                    <a:pt x="226" y="86"/>
                    <a:pt x="228" y="85"/>
                  </a:cubicBezTo>
                  <a:cubicBezTo>
                    <a:pt x="230" y="85"/>
                    <a:pt x="231" y="85"/>
                    <a:pt x="233" y="85"/>
                  </a:cubicBezTo>
                  <a:cubicBezTo>
                    <a:pt x="236" y="85"/>
                    <a:pt x="239" y="85"/>
                    <a:pt x="242" y="86"/>
                  </a:cubicBezTo>
                  <a:cubicBezTo>
                    <a:pt x="246" y="88"/>
                    <a:pt x="250" y="90"/>
                    <a:pt x="253" y="93"/>
                  </a:cubicBezTo>
                  <a:cubicBezTo>
                    <a:pt x="256" y="96"/>
                    <a:pt x="259" y="99"/>
                    <a:pt x="260" y="104"/>
                  </a:cubicBezTo>
                  <a:cubicBezTo>
                    <a:pt x="262" y="108"/>
                    <a:pt x="263" y="113"/>
                    <a:pt x="263" y="118"/>
                  </a:cubicBezTo>
                  <a:cubicBezTo>
                    <a:pt x="263" y="124"/>
                    <a:pt x="262" y="129"/>
                    <a:pt x="260" y="134"/>
                  </a:cubicBezTo>
                  <a:cubicBezTo>
                    <a:pt x="258" y="139"/>
                    <a:pt x="256" y="144"/>
                    <a:pt x="252" y="148"/>
                  </a:cubicBezTo>
                  <a:cubicBezTo>
                    <a:pt x="249" y="153"/>
                    <a:pt x="245" y="156"/>
                    <a:pt x="240" y="159"/>
                  </a:cubicBezTo>
                  <a:cubicBezTo>
                    <a:pt x="236" y="161"/>
                    <a:pt x="231" y="163"/>
                    <a:pt x="226" y="164"/>
                  </a:cubicBezTo>
                  <a:cubicBezTo>
                    <a:pt x="224" y="164"/>
                    <a:pt x="223" y="164"/>
                    <a:pt x="221" y="16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19" y="164"/>
                    <a:pt x="217" y="164"/>
                    <a:pt x="215" y="164"/>
                  </a:cubicBezTo>
                  <a:cubicBezTo>
                    <a:pt x="213" y="164"/>
                    <a:pt x="212" y="163"/>
                    <a:pt x="210" y="162"/>
                  </a:cubicBezTo>
                  <a:cubicBezTo>
                    <a:pt x="209" y="162"/>
                    <a:pt x="207" y="161"/>
                    <a:pt x="206" y="160"/>
                  </a:cubicBezTo>
                  <a:cubicBezTo>
                    <a:pt x="203" y="159"/>
                    <a:pt x="201" y="157"/>
                    <a:pt x="199" y="154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2" y="264"/>
                    <a:pt x="2" y="264"/>
                    <a:pt x="2" y="264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7AA7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/>
            <p:cNvSpPr/>
            <p:nvPr/>
          </p:nvSpPr>
          <p:spPr bwMode="auto">
            <a:xfrm>
              <a:off x="5785514" y="2384564"/>
              <a:ext cx="1720784" cy="1716993"/>
            </a:xfrm>
            <a:custGeom>
              <a:avLst/>
              <a:gdLst>
                <a:gd name="T0" fmla="*/ 75 w 384"/>
                <a:gd name="T1" fmla="*/ 0 h 382"/>
                <a:gd name="T2" fmla="*/ 384 w 384"/>
                <a:gd name="T3" fmla="*/ 293 h 382"/>
                <a:gd name="T4" fmla="*/ 269 w 384"/>
                <a:gd name="T5" fmla="*/ 309 h 382"/>
                <a:gd name="T6" fmla="*/ 268 w 384"/>
                <a:gd name="T7" fmla="*/ 354 h 382"/>
                <a:gd name="T8" fmla="*/ 213 w 384"/>
                <a:gd name="T9" fmla="*/ 362 h 382"/>
                <a:gd name="T10" fmla="*/ 216 w 384"/>
                <a:gd name="T11" fmla="*/ 356 h 382"/>
                <a:gd name="T12" fmla="*/ 219 w 384"/>
                <a:gd name="T13" fmla="*/ 349 h 382"/>
                <a:gd name="T14" fmla="*/ 220 w 384"/>
                <a:gd name="T15" fmla="*/ 342 h 382"/>
                <a:gd name="T16" fmla="*/ 220 w 384"/>
                <a:gd name="T17" fmla="*/ 334 h 382"/>
                <a:gd name="T18" fmla="*/ 217 w 384"/>
                <a:gd name="T19" fmla="*/ 314 h 382"/>
                <a:gd name="T20" fmla="*/ 207 w 384"/>
                <a:gd name="T21" fmla="*/ 299 h 382"/>
                <a:gd name="T22" fmla="*/ 191 w 384"/>
                <a:gd name="T23" fmla="*/ 290 h 382"/>
                <a:gd name="T24" fmla="*/ 172 w 384"/>
                <a:gd name="T25" fmla="*/ 288 h 382"/>
                <a:gd name="T26" fmla="*/ 153 w 384"/>
                <a:gd name="T27" fmla="*/ 295 h 382"/>
                <a:gd name="T28" fmla="*/ 137 w 384"/>
                <a:gd name="T29" fmla="*/ 309 h 382"/>
                <a:gd name="T30" fmla="*/ 127 w 384"/>
                <a:gd name="T31" fmla="*/ 327 h 382"/>
                <a:gd name="T32" fmla="*/ 123 w 384"/>
                <a:gd name="T33" fmla="*/ 348 h 382"/>
                <a:gd name="T34" fmla="*/ 130 w 384"/>
                <a:gd name="T35" fmla="*/ 374 h 382"/>
                <a:gd name="T36" fmla="*/ 74 w 384"/>
                <a:gd name="T37" fmla="*/ 382 h 382"/>
                <a:gd name="T38" fmla="*/ 74 w 384"/>
                <a:gd name="T39" fmla="*/ 246 h 382"/>
                <a:gd name="T40" fmla="*/ 60 w 384"/>
                <a:gd name="T41" fmla="*/ 260 h 382"/>
                <a:gd name="T42" fmla="*/ 54 w 384"/>
                <a:gd name="T43" fmla="*/ 263 h 382"/>
                <a:gd name="T44" fmla="*/ 48 w 384"/>
                <a:gd name="T45" fmla="*/ 266 h 382"/>
                <a:gd name="T46" fmla="*/ 42 w 384"/>
                <a:gd name="T47" fmla="*/ 267 h 382"/>
                <a:gd name="T48" fmla="*/ 25 w 384"/>
                <a:gd name="T49" fmla="*/ 266 h 382"/>
                <a:gd name="T50" fmla="*/ 12 w 384"/>
                <a:gd name="T51" fmla="*/ 258 h 382"/>
                <a:gd name="T52" fmla="*/ 3 w 384"/>
                <a:gd name="T53" fmla="*/ 245 h 382"/>
                <a:gd name="T54" fmla="*/ 0 w 384"/>
                <a:gd name="T55" fmla="*/ 228 h 382"/>
                <a:gd name="T56" fmla="*/ 3 w 384"/>
                <a:gd name="T57" fmla="*/ 210 h 382"/>
                <a:gd name="T58" fmla="*/ 12 w 384"/>
                <a:gd name="T59" fmla="*/ 194 h 382"/>
                <a:gd name="T60" fmla="*/ 25 w 384"/>
                <a:gd name="T61" fmla="*/ 183 h 382"/>
                <a:gd name="T62" fmla="*/ 42 w 384"/>
                <a:gd name="T63" fmla="*/ 177 h 382"/>
                <a:gd name="T64" fmla="*/ 48 w 384"/>
                <a:gd name="T65" fmla="*/ 177 h 382"/>
                <a:gd name="T66" fmla="*/ 55 w 384"/>
                <a:gd name="T67" fmla="*/ 178 h 382"/>
                <a:gd name="T68" fmla="*/ 61 w 384"/>
                <a:gd name="T69" fmla="*/ 179 h 382"/>
                <a:gd name="T70" fmla="*/ 66 w 384"/>
                <a:gd name="T71" fmla="*/ 182 h 382"/>
                <a:gd name="T72" fmla="*/ 74 w 384"/>
                <a:gd name="T73" fmla="*/ 190 h 382"/>
                <a:gd name="T74" fmla="*/ 75 w 384"/>
                <a:gd name="T75" fmla="*/ 4 h 382"/>
                <a:gd name="T76" fmla="*/ 75 w 384"/>
                <a:gd name="T7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4" h="382">
                  <a:moveTo>
                    <a:pt x="75" y="0"/>
                  </a:moveTo>
                  <a:cubicBezTo>
                    <a:pt x="384" y="293"/>
                    <a:pt x="384" y="293"/>
                    <a:pt x="384" y="293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54"/>
                    <a:pt x="268" y="354"/>
                    <a:pt x="268" y="354"/>
                  </a:cubicBezTo>
                  <a:cubicBezTo>
                    <a:pt x="213" y="362"/>
                    <a:pt x="213" y="362"/>
                    <a:pt x="213" y="362"/>
                  </a:cubicBezTo>
                  <a:cubicBezTo>
                    <a:pt x="215" y="360"/>
                    <a:pt x="216" y="358"/>
                    <a:pt x="216" y="356"/>
                  </a:cubicBezTo>
                  <a:cubicBezTo>
                    <a:pt x="217" y="353"/>
                    <a:pt x="218" y="351"/>
                    <a:pt x="219" y="349"/>
                  </a:cubicBezTo>
                  <a:cubicBezTo>
                    <a:pt x="219" y="346"/>
                    <a:pt x="220" y="344"/>
                    <a:pt x="220" y="342"/>
                  </a:cubicBezTo>
                  <a:cubicBezTo>
                    <a:pt x="220" y="339"/>
                    <a:pt x="220" y="337"/>
                    <a:pt x="220" y="334"/>
                  </a:cubicBezTo>
                  <a:cubicBezTo>
                    <a:pt x="221" y="327"/>
                    <a:pt x="219" y="320"/>
                    <a:pt x="217" y="314"/>
                  </a:cubicBezTo>
                  <a:cubicBezTo>
                    <a:pt x="214" y="308"/>
                    <a:pt x="211" y="303"/>
                    <a:pt x="207" y="299"/>
                  </a:cubicBezTo>
                  <a:cubicBezTo>
                    <a:pt x="202" y="295"/>
                    <a:pt x="197" y="291"/>
                    <a:pt x="191" y="290"/>
                  </a:cubicBezTo>
                  <a:cubicBezTo>
                    <a:pt x="185" y="288"/>
                    <a:pt x="179" y="287"/>
                    <a:pt x="172" y="288"/>
                  </a:cubicBezTo>
                  <a:cubicBezTo>
                    <a:pt x="165" y="289"/>
                    <a:pt x="159" y="291"/>
                    <a:pt x="153" y="295"/>
                  </a:cubicBezTo>
                  <a:cubicBezTo>
                    <a:pt x="147" y="298"/>
                    <a:pt x="142" y="303"/>
                    <a:pt x="137" y="309"/>
                  </a:cubicBezTo>
                  <a:cubicBezTo>
                    <a:pt x="133" y="314"/>
                    <a:pt x="129" y="320"/>
                    <a:pt x="127" y="327"/>
                  </a:cubicBezTo>
                  <a:cubicBezTo>
                    <a:pt x="124" y="334"/>
                    <a:pt x="123" y="341"/>
                    <a:pt x="123" y="348"/>
                  </a:cubicBezTo>
                  <a:cubicBezTo>
                    <a:pt x="123" y="357"/>
                    <a:pt x="125" y="366"/>
                    <a:pt x="130" y="374"/>
                  </a:cubicBezTo>
                  <a:cubicBezTo>
                    <a:pt x="74" y="382"/>
                    <a:pt x="74" y="382"/>
                    <a:pt x="74" y="382"/>
                  </a:cubicBezTo>
                  <a:cubicBezTo>
                    <a:pt x="74" y="337"/>
                    <a:pt x="74" y="291"/>
                    <a:pt x="74" y="246"/>
                  </a:cubicBezTo>
                  <a:cubicBezTo>
                    <a:pt x="70" y="251"/>
                    <a:pt x="66" y="256"/>
                    <a:pt x="60" y="260"/>
                  </a:cubicBezTo>
                  <a:cubicBezTo>
                    <a:pt x="58" y="261"/>
                    <a:pt x="57" y="262"/>
                    <a:pt x="54" y="263"/>
                  </a:cubicBezTo>
                  <a:cubicBezTo>
                    <a:pt x="52" y="264"/>
                    <a:pt x="50" y="265"/>
                    <a:pt x="48" y="266"/>
                  </a:cubicBezTo>
                  <a:cubicBezTo>
                    <a:pt x="46" y="266"/>
                    <a:pt x="44" y="267"/>
                    <a:pt x="42" y="267"/>
                  </a:cubicBezTo>
                  <a:cubicBezTo>
                    <a:pt x="36" y="268"/>
                    <a:pt x="30" y="267"/>
                    <a:pt x="25" y="266"/>
                  </a:cubicBezTo>
                  <a:cubicBezTo>
                    <a:pt x="20" y="264"/>
                    <a:pt x="16" y="262"/>
                    <a:pt x="12" y="258"/>
                  </a:cubicBezTo>
                  <a:cubicBezTo>
                    <a:pt x="8" y="254"/>
                    <a:pt x="5" y="250"/>
                    <a:pt x="3" y="245"/>
                  </a:cubicBezTo>
                  <a:cubicBezTo>
                    <a:pt x="1" y="240"/>
                    <a:pt x="0" y="234"/>
                    <a:pt x="0" y="228"/>
                  </a:cubicBezTo>
                  <a:cubicBezTo>
                    <a:pt x="0" y="222"/>
                    <a:pt x="1" y="215"/>
                    <a:pt x="3" y="210"/>
                  </a:cubicBezTo>
                  <a:cubicBezTo>
                    <a:pt x="5" y="204"/>
                    <a:pt x="8" y="199"/>
                    <a:pt x="12" y="194"/>
                  </a:cubicBezTo>
                  <a:cubicBezTo>
                    <a:pt x="16" y="190"/>
                    <a:pt x="20" y="186"/>
                    <a:pt x="25" y="183"/>
                  </a:cubicBezTo>
                  <a:cubicBezTo>
                    <a:pt x="30" y="180"/>
                    <a:pt x="36" y="178"/>
                    <a:pt x="42" y="177"/>
                  </a:cubicBezTo>
                  <a:cubicBezTo>
                    <a:pt x="44" y="177"/>
                    <a:pt x="46" y="177"/>
                    <a:pt x="48" y="177"/>
                  </a:cubicBezTo>
                  <a:cubicBezTo>
                    <a:pt x="51" y="177"/>
                    <a:pt x="53" y="177"/>
                    <a:pt x="55" y="178"/>
                  </a:cubicBezTo>
                  <a:cubicBezTo>
                    <a:pt x="57" y="178"/>
                    <a:pt x="59" y="179"/>
                    <a:pt x="61" y="179"/>
                  </a:cubicBezTo>
                  <a:cubicBezTo>
                    <a:pt x="62" y="180"/>
                    <a:pt x="64" y="181"/>
                    <a:pt x="66" y="182"/>
                  </a:cubicBezTo>
                  <a:cubicBezTo>
                    <a:pt x="69" y="184"/>
                    <a:pt x="72" y="187"/>
                    <a:pt x="74" y="190"/>
                  </a:cubicBezTo>
                  <a:cubicBezTo>
                    <a:pt x="74" y="128"/>
                    <a:pt x="75" y="66"/>
                    <a:pt x="75" y="4"/>
                  </a:cubicBezTo>
                  <a:cubicBezTo>
                    <a:pt x="75" y="3"/>
                    <a:pt x="75" y="1"/>
                    <a:pt x="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33"/>
            <p:cNvSpPr/>
            <p:nvPr/>
          </p:nvSpPr>
          <p:spPr bwMode="auto">
            <a:xfrm>
              <a:off x="5806361" y="2433837"/>
              <a:ext cx="1650664" cy="1646874"/>
            </a:xfrm>
            <a:custGeom>
              <a:avLst/>
              <a:gdLst>
                <a:gd name="T0" fmla="*/ 74 w 368"/>
                <a:gd name="T1" fmla="*/ 219 h 366"/>
                <a:gd name="T2" fmla="*/ 65 w 368"/>
                <a:gd name="T3" fmla="*/ 232 h 366"/>
                <a:gd name="T4" fmla="*/ 53 w 368"/>
                <a:gd name="T5" fmla="*/ 245 h 366"/>
                <a:gd name="T6" fmla="*/ 47 w 368"/>
                <a:gd name="T7" fmla="*/ 248 h 366"/>
                <a:gd name="T8" fmla="*/ 42 w 368"/>
                <a:gd name="T9" fmla="*/ 250 h 366"/>
                <a:gd name="T10" fmla="*/ 36 w 368"/>
                <a:gd name="T11" fmla="*/ 252 h 366"/>
                <a:gd name="T12" fmla="*/ 31 w 368"/>
                <a:gd name="T13" fmla="*/ 252 h 366"/>
                <a:gd name="T14" fmla="*/ 22 w 368"/>
                <a:gd name="T15" fmla="*/ 250 h 366"/>
                <a:gd name="T16" fmla="*/ 10 w 368"/>
                <a:gd name="T17" fmla="*/ 244 h 366"/>
                <a:gd name="T18" fmla="*/ 2 w 368"/>
                <a:gd name="T19" fmla="*/ 232 h 366"/>
                <a:gd name="T20" fmla="*/ 0 w 368"/>
                <a:gd name="T21" fmla="*/ 217 h 366"/>
                <a:gd name="T22" fmla="*/ 3 w 368"/>
                <a:gd name="T23" fmla="*/ 200 h 366"/>
                <a:gd name="T24" fmla="*/ 11 w 368"/>
                <a:gd name="T25" fmla="*/ 186 h 366"/>
                <a:gd name="T26" fmla="*/ 23 w 368"/>
                <a:gd name="T27" fmla="*/ 176 h 366"/>
                <a:gd name="T28" fmla="*/ 37 w 368"/>
                <a:gd name="T29" fmla="*/ 171 h 366"/>
                <a:gd name="T30" fmla="*/ 42 w 368"/>
                <a:gd name="T31" fmla="*/ 170 h 366"/>
                <a:gd name="T32" fmla="*/ 43 w 368"/>
                <a:gd name="T33" fmla="*/ 170 h 366"/>
                <a:gd name="T34" fmla="*/ 49 w 368"/>
                <a:gd name="T35" fmla="*/ 171 h 366"/>
                <a:gd name="T36" fmla="*/ 54 w 368"/>
                <a:gd name="T37" fmla="*/ 173 h 366"/>
                <a:gd name="T38" fmla="*/ 58 w 368"/>
                <a:gd name="T39" fmla="*/ 175 h 366"/>
                <a:gd name="T40" fmla="*/ 66 w 368"/>
                <a:gd name="T41" fmla="*/ 182 h 366"/>
                <a:gd name="T42" fmla="*/ 74 w 368"/>
                <a:gd name="T43" fmla="*/ 192 h 366"/>
                <a:gd name="T44" fmla="*/ 74 w 368"/>
                <a:gd name="T45" fmla="*/ 0 h 366"/>
                <a:gd name="T46" fmla="*/ 368 w 368"/>
                <a:gd name="T47" fmla="*/ 279 h 366"/>
                <a:gd name="T48" fmla="*/ 259 w 368"/>
                <a:gd name="T49" fmla="*/ 294 h 366"/>
                <a:gd name="T50" fmla="*/ 259 w 368"/>
                <a:gd name="T51" fmla="*/ 339 h 366"/>
                <a:gd name="T52" fmla="*/ 216 w 368"/>
                <a:gd name="T53" fmla="*/ 345 h 366"/>
                <a:gd name="T54" fmla="*/ 218 w 368"/>
                <a:gd name="T55" fmla="*/ 339 h 366"/>
                <a:gd name="T56" fmla="*/ 220 w 368"/>
                <a:gd name="T57" fmla="*/ 331 h 366"/>
                <a:gd name="T58" fmla="*/ 220 w 368"/>
                <a:gd name="T59" fmla="*/ 323 h 366"/>
                <a:gd name="T60" fmla="*/ 216 w 368"/>
                <a:gd name="T61" fmla="*/ 301 h 366"/>
                <a:gd name="T62" fmla="*/ 205 w 368"/>
                <a:gd name="T63" fmla="*/ 284 h 366"/>
                <a:gd name="T64" fmla="*/ 188 w 368"/>
                <a:gd name="T65" fmla="*/ 274 h 366"/>
                <a:gd name="T66" fmla="*/ 173 w 368"/>
                <a:gd name="T67" fmla="*/ 272 h 366"/>
                <a:gd name="T68" fmla="*/ 166 w 368"/>
                <a:gd name="T69" fmla="*/ 272 h 366"/>
                <a:gd name="T70" fmla="*/ 146 w 368"/>
                <a:gd name="T71" fmla="*/ 280 h 366"/>
                <a:gd name="T72" fmla="*/ 129 w 368"/>
                <a:gd name="T73" fmla="*/ 295 h 366"/>
                <a:gd name="T74" fmla="*/ 117 w 368"/>
                <a:gd name="T75" fmla="*/ 314 h 366"/>
                <a:gd name="T76" fmla="*/ 113 w 368"/>
                <a:gd name="T77" fmla="*/ 337 h 366"/>
                <a:gd name="T78" fmla="*/ 117 w 368"/>
                <a:gd name="T79" fmla="*/ 360 h 366"/>
                <a:gd name="T80" fmla="*/ 73 w 368"/>
                <a:gd name="T81" fmla="*/ 366 h 366"/>
                <a:gd name="T82" fmla="*/ 74 w 368"/>
                <a:gd name="T83" fmla="*/ 219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8" h="366">
                  <a:moveTo>
                    <a:pt x="74" y="219"/>
                  </a:moveTo>
                  <a:cubicBezTo>
                    <a:pt x="65" y="232"/>
                    <a:pt x="65" y="232"/>
                    <a:pt x="65" y="232"/>
                  </a:cubicBezTo>
                  <a:cubicBezTo>
                    <a:pt x="62" y="237"/>
                    <a:pt x="58" y="241"/>
                    <a:pt x="53" y="245"/>
                  </a:cubicBezTo>
                  <a:cubicBezTo>
                    <a:pt x="51" y="246"/>
                    <a:pt x="49" y="247"/>
                    <a:pt x="47" y="248"/>
                  </a:cubicBezTo>
                  <a:cubicBezTo>
                    <a:pt x="46" y="249"/>
                    <a:pt x="44" y="250"/>
                    <a:pt x="42" y="250"/>
                  </a:cubicBezTo>
                  <a:cubicBezTo>
                    <a:pt x="40" y="251"/>
                    <a:pt x="38" y="251"/>
                    <a:pt x="36" y="252"/>
                  </a:cubicBezTo>
                  <a:cubicBezTo>
                    <a:pt x="34" y="252"/>
                    <a:pt x="33" y="252"/>
                    <a:pt x="31" y="252"/>
                  </a:cubicBezTo>
                  <a:cubicBezTo>
                    <a:pt x="28" y="252"/>
                    <a:pt x="25" y="251"/>
                    <a:pt x="22" y="250"/>
                  </a:cubicBezTo>
                  <a:cubicBezTo>
                    <a:pt x="17" y="249"/>
                    <a:pt x="14" y="247"/>
                    <a:pt x="10" y="244"/>
                  </a:cubicBezTo>
                  <a:cubicBezTo>
                    <a:pt x="7" y="240"/>
                    <a:pt x="4" y="237"/>
                    <a:pt x="2" y="232"/>
                  </a:cubicBezTo>
                  <a:cubicBezTo>
                    <a:pt x="0" y="227"/>
                    <a:pt x="0" y="222"/>
                    <a:pt x="0" y="217"/>
                  </a:cubicBezTo>
                  <a:cubicBezTo>
                    <a:pt x="0" y="211"/>
                    <a:pt x="1" y="206"/>
                    <a:pt x="3" y="200"/>
                  </a:cubicBezTo>
                  <a:cubicBezTo>
                    <a:pt x="4" y="195"/>
                    <a:pt x="7" y="190"/>
                    <a:pt x="11" y="186"/>
                  </a:cubicBezTo>
                  <a:cubicBezTo>
                    <a:pt x="14" y="182"/>
                    <a:pt x="18" y="178"/>
                    <a:pt x="23" y="176"/>
                  </a:cubicBezTo>
                  <a:cubicBezTo>
                    <a:pt x="27" y="173"/>
                    <a:pt x="32" y="171"/>
                    <a:pt x="37" y="171"/>
                  </a:cubicBezTo>
                  <a:cubicBezTo>
                    <a:pt x="39" y="170"/>
                    <a:pt x="40" y="170"/>
                    <a:pt x="42" y="170"/>
                  </a:cubicBezTo>
                  <a:cubicBezTo>
                    <a:pt x="42" y="170"/>
                    <a:pt x="43" y="170"/>
                    <a:pt x="43" y="170"/>
                  </a:cubicBezTo>
                  <a:cubicBezTo>
                    <a:pt x="45" y="170"/>
                    <a:pt x="47" y="171"/>
                    <a:pt x="49" y="171"/>
                  </a:cubicBezTo>
                  <a:cubicBezTo>
                    <a:pt x="50" y="171"/>
                    <a:pt x="52" y="172"/>
                    <a:pt x="54" y="173"/>
                  </a:cubicBezTo>
                  <a:cubicBezTo>
                    <a:pt x="55" y="173"/>
                    <a:pt x="57" y="174"/>
                    <a:pt x="58" y="175"/>
                  </a:cubicBezTo>
                  <a:cubicBezTo>
                    <a:pt x="61" y="177"/>
                    <a:pt x="64" y="179"/>
                    <a:pt x="66" y="18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68" y="279"/>
                    <a:pt x="368" y="279"/>
                    <a:pt x="368" y="279"/>
                  </a:cubicBezTo>
                  <a:cubicBezTo>
                    <a:pt x="259" y="294"/>
                    <a:pt x="259" y="294"/>
                    <a:pt x="259" y="294"/>
                  </a:cubicBezTo>
                  <a:cubicBezTo>
                    <a:pt x="259" y="339"/>
                    <a:pt x="259" y="339"/>
                    <a:pt x="259" y="339"/>
                  </a:cubicBezTo>
                  <a:cubicBezTo>
                    <a:pt x="216" y="345"/>
                    <a:pt x="216" y="345"/>
                    <a:pt x="216" y="345"/>
                  </a:cubicBezTo>
                  <a:cubicBezTo>
                    <a:pt x="217" y="343"/>
                    <a:pt x="217" y="341"/>
                    <a:pt x="218" y="339"/>
                  </a:cubicBezTo>
                  <a:cubicBezTo>
                    <a:pt x="219" y="336"/>
                    <a:pt x="219" y="334"/>
                    <a:pt x="220" y="331"/>
                  </a:cubicBezTo>
                  <a:cubicBezTo>
                    <a:pt x="220" y="329"/>
                    <a:pt x="220" y="326"/>
                    <a:pt x="220" y="323"/>
                  </a:cubicBezTo>
                  <a:cubicBezTo>
                    <a:pt x="220" y="316"/>
                    <a:pt x="219" y="308"/>
                    <a:pt x="216" y="301"/>
                  </a:cubicBezTo>
                  <a:cubicBezTo>
                    <a:pt x="213" y="295"/>
                    <a:pt x="210" y="289"/>
                    <a:pt x="205" y="284"/>
                  </a:cubicBezTo>
                  <a:cubicBezTo>
                    <a:pt x="200" y="280"/>
                    <a:pt x="194" y="276"/>
                    <a:pt x="188" y="274"/>
                  </a:cubicBezTo>
                  <a:cubicBezTo>
                    <a:pt x="183" y="273"/>
                    <a:pt x="178" y="272"/>
                    <a:pt x="173" y="272"/>
                  </a:cubicBezTo>
                  <a:cubicBezTo>
                    <a:pt x="171" y="272"/>
                    <a:pt x="169" y="272"/>
                    <a:pt x="166" y="272"/>
                  </a:cubicBezTo>
                  <a:cubicBezTo>
                    <a:pt x="159" y="273"/>
                    <a:pt x="152" y="276"/>
                    <a:pt x="146" y="280"/>
                  </a:cubicBezTo>
                  <a:cubicBezTo>
                    <a:pt x="139" y="284"/>
                    <a:pt x="134" y="289"/>
                    <a:pt x="129" y="295"/>
                  </a:cubicBezTo>
                  <a:cubicBezTo>
                    <a:pt x="124" y="301"/>
                    <a:pt x="120" y="307"/>
                    <a:pt x="117" y="314"/>
                  </a:cubicBezTo>
                  <a:cubicBezTo>
                    <a:pt x="115" y="322"/>
                    <a:pt x="113" y="330"/>
                    <a:pt x="113" y="337"/>
                  </a:cubicBezTo>
                  <a:cubicBezTo>
                    <a:pt x="113" y="345"/>
                    <a:pt x="115" y="353"/>
                    <a:pt x="117" y="360"/>
                  </a:cubicBezTo>
                  <a:cubicBezTo>
                    <a:pt x="73" y="366"/>
                    <a:pt x="73" y="366"/>
                    <a:pt x="73" y="366"/>
                  </a:cubicBezTo>
                  <a:lnTo>
                    <a:pt x="74" y="219"/>
                  </a:ln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4"/>
            <p:cNvSpPr/>
            <p:nvPr/>
          </p:nvSpPr>
          <p:spPr bwMode="auto">
            <a:xfrm>
              <a:off x="4631377" y="2388354"/>
              <a:ext cx="1449780" cy="2164245"/>
            </a:xfrm>
            <a:custGeom>
              <a:avLst/>
              <a:gdLst>
                <a:gd name="T0" fmla="*/ 323 w 323"/>
                <a:gd name="T1" fmla="*/ 0 h 481"/>
                <a:gd name="T2" fmla="*/ 323 w 323"/>
                <a:gd name="T3" fmla="*/ 171 h 481"/>
                <a:gd name="T4" fmla="*/ 317 w 323"/>
                <a:gd name="T5" fmla="*/ 168 h 481"/>
                <a:gd name="T6" fmla="*/ 311 w 323"/>
                <a:gd name="T7" fmla="*/ 167 h 481"/>
                <a:gd name="T8" fmla="*/ 305 w 323"/>
                <a:gd name="T9" fmla="*/ 167 h 481"/>
                <a:gd name="T10" fmla="*/ 299 w 323"/>
                <a:gd name="T11" fmla="*/ 167 h 481"/>
                <a:gd name="T12" fmla="*/ 279 w 323"/>
                <a:gd name="T13" fmla="*/ 174 h 481"/>
                <a:gd name="T14" fmla="*/ 263 w 323"/>
                <a:gd name="T15" fmla="*/ 188 h 481"/>
                <a:gd name="T16" fmla="*/ 252 w 323"/>
                <a:gd name="T17" fmla="*/ 206 h 481"/>
                <a:gd name="T18" fmla="*/ 248 w 323"/>
                <a:gd name="T19" fmla="*/ 228 h 481"/>
                <a:gd name="T20" fmla="*/ 252 w 323"/>
                <a:gd name="T21" fmla="*/ 248 h 481"/>
                <a:gd name="T22" fmla="*/ 263 w 323"/>
                <a:gd name="T23" fmla="*/ 264 h 481"/>
                <a:gd name="T24" fmla="*/ 279 w 323"/>
                <a:gd name="T25" fmla="*/ 274 h 481"/>
                <a:gd name="T26" fmla="*/ 299 w 323"/>
                <a:gd name="T27" fmla="*/ 275 h 481"/>
                <a:gd name="T28" fmla="*/ 323 w 323"/>
                <a:gd name="T29" fmla="*/ 265 h 481"/>
                <a:gd name="T30" fmla="*/ 322 w 323"/>
                <a:gd name="T31" fmla="*/ 383 h 481"/>
                <a:gd name="T32" fmla="*/ 244 w 323"/>
                <a:gd name="T33" fmla="*/ 394 h 481"/>
                <a:gd name="T34" fmla="*/ 254 w 323"/>
                <a:gd name="T35" fmla="*/ 401 h 481"/>
                <a:gd name="T36" fmla="*/ 259 w 323"/>
                <a:gd name="T37" fmla="*/ 407 h 481"/>
                <a:gd name="T38" fmla="*/ 262 w 323"/>
                <a:gd name="T39" fmla="*/ 414 h 481"/>
                <a:gd name="T40" fmla="*/ 264 w 323"/>
                <a:gd name="T41" fmla="*/ 421 h 481"/>
                <a:gd name="T42" fmla="*/ 265 w 323"/>
                <a:gd name="T43" fmla="*/ 429 h 481"/>
                <a:gd name="T44" fmla="*/ 262 w 323"/>
                <a:gd name="T45" fmla="*/ 447 h 481"/>
                <a:gd name="T46" fmla="*/ 253 w 323"/>
                <a:gd name="T47" fmla="*/ 463 h 481"/>
                <a:gd name="T48" fmla="*/ 239 w 323"/>
                <a:gd name="T49" fmla="*/ 474 h 481"/>
                <a:gd name="T50" fmla="*/ 223 w 323"/>
                <a:gd name="T51" fmla="*/ 480 h 481"/>
                <a:gd name="T52" fmla="*/ 207 w 323"/>
                <a:gd name="T53" fmla="*/ 479 h 481"/>
                <a:gd name="T54" fmla="*/ 194 w 323"/>
                <a:gd name="T55" fmla="*/ 471 h 481"/>
                <a:gd name="T56" fmla="*/ 185 w 323"/>
                <a:gd name="T57" fmla="*/ 459 h 481"/>
                <a:gd name="T58" fmla="*/ 181 w 323"/>
                <a:gd name="T59" fmla="*/ 442 h 481"/>
                <a:gd name="T60" fmla="*/ 182 w 323"/>
                <a:gd name="T61" fmla="*/ 433 h 481"/>
                <a:gd name="T62" fmla="*/ 184 w 323"/>
                <a:gd name="T63" fmla="*/ 425 h 481"/>
                <a:gd name="T64" fmla="*/ 187 w 323"/>
                <a:gd name="T65" fmla="*/ 418 h 481"/>
                <a:gd name="T66" fmla="*/ 192 w 323"/>
                <a:gd name="T67" fmla="*/ 411 h 481"/>
                <a:gd name="T68" fmla="*/ 202 w 323"/>
                <a:gd name="T69" fmla="*/ 400 h 481"/>
                <a:gd name="T70" fmla="*/ 123 w 323"/>
                <a:gd name="T71" fmla="*/ 412 h 481"/>
                <a:gd name="T72" fmla="*/ 122 w 323"/>
                <a:gd name="T73" fmla="*/ 366 h 481"/>
                <a:gd name="T74" fmla="*/ 0 w 323"/>
                <a:gd name="T75" fmla="*/ 383 h 481"/>
                <a:gd name="T76" fmla="*/ 153 w 323"/>
                <a:gd name="T77" fmla="*/ 202 h 481"/>
                <a:gd name="T78" fmla="*/ 152 w 323"/>
                <a:gd name="T79" fmla="*/ 66 h 481"/>
                <a:gd name="T80" fmla="*/ 222 w 323"/>
                <a:gd name="T81" fmla="*/ 57 h 481"/>
                <a:gd name="T82" fmla="*/ 222 w 323"/>
                <a:gd name="T83" fmla="*/ 120 h 481"/>
                <a:gd name="T84" fmla="*/ 323 w 323"/>
                <a:gd name="T85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3" h="481">
                  <a:moveTo>
                    <a:pt x="323" y="0"/>
                  </a:moveTo>
                  <a:cubicBezTo>
                    <a:pt x="323" y="171"/>
                    <a:pt x="323" y="171"/>
                    <a:pt x="323" y="171"/>
                  </a:cubicBezTo>
                  <a:cubicBezTo>
                    <a:pt x="321" y="170"/>
                    <a:pt x="319" y="169"/>
                    <a:pt x="317" y="168"/>
                  </a:cubicBezTo>
                  <a:cubicBezTo>
                    <a:pt x="315" y="168"/>
                    <a:pt x="313" y="167"/>
                    <a:pt x="311" y="167"/>
                  </a:cubicBezTo>
                  <a:cubicBezTo>
                    <a:pt x="309" y="167"/>
                    <a:pt x="307" y="167"/>
                    <a:pt x="305" y="167"/>
                  </a:cubicBezTo>
                  <a:cubicBezTo>
                    <a:pt x="303" y="167"/>
                    <a:pt x="301" y="167"/>
                    <a:pt x="299" y="167"/>
                  </a:cubicBezTo>
                  <a:cubicBezTo>
                    <a:pt x="292" y="168"/>
                    <a:pt x="285" y="170"/>
                    <a:pt x="279" y="174"/>
                  </a:cubicBezTo>
                  <a:cubicBezTo>
                    <a:pt x="273" y="177"/>
                    <a:pt x="268" y="182"/>
                    <a:pt x="263" y="188"/>
                  </a:cubicBezTo>
                  <a:cubicBezTo>
                    <a:pt x="259" y="193"/>
                    <a:pt x="255" y="199"/>
                    <a:pt x="252" y="206"/>
                  </a:cubicBezTo>
                  <a:cubicBezTo>
                    <a:pt x="250" y="213"/>
                    <a:pt x="248" y="220"/>
                    <a:pt x="248" y="228"/>
                  </a:cubicBezTo>
                  <a:cubicBezTo>
                    <a:pt x="248" y="235"/>
                    <a:pt x="250" y="242"/>
                    <a:pt x="252" y="248"/>
                  </a:cubicBezTo>
                  <a:cubicBezTo>
                    <a:pt x="255" y="255"/>
                    <a:pt x="259" y="260"/>
                    <a:pt x="263" y="264"/>
                  </a:cubicBezTo>
                  <a:cubicBezTo>
                    <a:pt x="268" y="268"/>
                    <a:pt x="273" y="272"/>
                    <a:pt x="279" y="274"/>
                  </a:cubicBezTo>
                  <a:cubicBezTo>
                    <a:pt x="285" y="275"/>
                    <a:pt x="292" y="276"/>
                    <a:pt x="299" y="275"/>
                  </a:cubicBezTo>
                  <a:cubicBezTo>
                    <a:pt x="307" y="274"/>
                    <a:pt x="316" y="270"/>
                    <a:pt x="323" y="265"/>
                  </a:cubicBezTo>
                  <a:cubicBezTo>
                    <a:pt x="322" y="383"/>
                    <a:pt x="322" y="383"/>
                    <a:pt x="322" y="383"/>
                  </a:cubicBezTo>
                  <a:cubicBezTo>
                    <a:pt x="296" y="386"/>
                    <a:pt x="270" y="390"/>
                    <a:pt x="244" y="394"/>
                  </a:cubicBezTo>
                  <a:cubicBezTo>
                    <a:pt x="248" y="396"/>
                    <a:pt x="252" y="398"/>
                    <a:pt x="254" y="401"/>
                  </a:cubicBezTo>
                  <a:cubicBezTo>
                    <a:pt x="256" y="403"/>
                    <a:pt x="258" y="405"/>
                    <a:pt x="259" y="407"/>
                  </a:cubicBezTo>
                  <a:cubicBezTo>
                    <a:pt x="260" y="409"/>
                    <a:pt x="261" y="411"/>
                    <a:pt x="262" y="414"/>
                  </a:cubicBezTo>
                  <a:cubicBezTo>
                    <a:pt x="263" y="416"/>
                    <a:pt x="264" y="419"/>
                    <a:pt x="264" y="421"/>
                  </a:cubicBezTo>
                  <a:cubicBezTo>
                    <a:pt x="265" y="424"/>
                    <a:pt x="265" y="427"/>
                    <a:pt x="265" y="429"/>
                  </a:cubicBezTo>
                  <a:cubicBezTo>
                    <a:pt x="265" y="435"/>
                    <a:pt x="264" y="441"/>
                    <a:pt x="262" y="447"/>
                  </a:cubicBezTo>
                  <a:cubicBezTo>
                    <a:pt x="259" y="453"/>
                    <a:pt x="256" y="458"/>
                    <a:pt x="253" y="463"/>
                  </a:cubicBezTo>
                  <a:cubicBezTo>
                    <a:pt x="249" y="467"/>
                    <a:pt x="244" y="471"/>
                    <a:pt x="239" y="474"/>
                  </a:cubicBezTo>
                  <a:cubicBezTo>
                    <a:pt x="234" y="477"/>
                    <a:pt x="229" y="479"/>
                    <a:pt x="223" y="480"/>
                  </a:cubicBezTo>
                  <a:cubicBezTo>
                    <a:pt x="218" y="481"/>
                    <a:pt x="212" y="480"/>
                    <a:pt x="207" y="479"/>
                  </a:cubicBezTo>
                  <a:cubicBezTo>
                    <a:pt x="202" y="477"/>
                    <a:pt x="198" y="475"/>
                    <a:pt x="194" y="471"/>
                  </a:cubicBezTo>
                  <a:cubicBezTo>
                    <a:pt x="190" y="468"/>
                    <a:pt x="187" y="464"/>
                    <a:pt x="185" y="459"/>
                  </a:cubicBezTo>
                  <a:cubicBezTo>
                    <a:pt x="183" y="454"/>
                    <a:pt x="181" y="448"/>
                    <a:pt x="181" y="442"/>
                  </a:cubicBezTo>
                  <a:cubicBezTo>
                    <a:pt x="181" y="439"/>
                    <a:pt x="182" y="436"/>
                    <a:pt x="182" y="433"/>
                  </a:cubicBezTo>
                  <a:cubicBezTo>
                    <a:pt x="183" y="431"/>
                    <a:pt x="183" y="428"/>
                    <a:pt x="184" y="425"/>
                  </a:cubicBezTo>
                  <a:cubicBezTo>
                    <a:pt x="185" y="423"/>
                    <a:pt x="186" y="420"/>
                    <a:pt x="187" y="418"/>
                  </a:cubicBezTo>
                  <a:cubicBezTo>
                    <a:pt x="189" y="415"/>
                    <a:pt x="190" y="413"/>
                    <a:pt x="192" y="411"/>
                  </a:cubicBezTo>
                  <a:cubicBezTo>
                    <a:pt x="195" y="407"/>
                    <a:pt x="198" y="403"/>
                    <a:pt x="202" y="400"/>
                  </a:cubicBezTo>
                  <a:cubicBezTo>
                    <a:pt x="176" y="404"/>
                    <a:pt x="149" y="408"/>
                    <a:pt x="123" y="412"/>
                  </a:cubicBezTo>
                  <a:cubicBezTo>
                    <a:pt x="122" y="366"/>
                    <a:pt x="122" y="366"/>
                    <a:pt x="122" y="366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153" y="202"/>
                    <a:pt x="153" y="202"/>
                    <a:pt x="153" y="202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120"/>
                    <a:pt x="222" y="120"/>
                    <a:pt x="222" y="120"/>
                  </a:cubicBezTo>
                  <a:lnTo>
                    <a:pt x="3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35"/>
            <p:cNvSpPr/>
            <p:nvPr/>
          </p:nvSpPr>
          <p:spPr bwMode="auto">
            <a:xfrm>
              <a:off x="4680650" y="2447104"/>
              <a:ext cx="1381555" cy="2082755"/>
            </a:xfrm>
            <a:custGeom>
              <a:avLst/>
              <a:gdLst>
                <a:gd name="T0" fmla="*/ 206 w 308"/>
                <a:gd name="T1" fmla="*/ 463 h 463"/>
                <a:gd name="T2" fmla="*/ 197 w 308"/>
                <a:gd name="T3" fmla="*/ 461 h 463"/>
                <a:gd name="T4" fmla="*/ 186 w 308"/>
                <a:gd name="T5" fmla="*/ 455 h 463"/>
                <a:gd name="T6" fmla="*/ 178 w 308"/>
                <a:gd name="T7" fmla="*/ 444 h 463"/>
                <a:gd name="T8" fmla="*/ 175 w 308"/>
                <a:gd name="T9" fmla="*/ 429 h 463"/>
                <a:gd name="T10" fmla="*/ 176 w 308"/>
                <a:gd name="T11" fmla="*/ 421 h 463"/>
                <a:gd name="T12" fmla="*/ 178 w 308"/>
                <a:gd name="T13" fmla="*/ 414 h 463"/>
                <a:gd name="T14" fmla="*/ 181 w 308"/>
                <a:gd name="T15" fmla="*/ 407 h 463"/>
                <a:gd name="T16" fmla="*/ 185 w 308"/>
                <a:gd name="T17" fmla="*/ 400 h 463"/>
                <a:gd name="T18" fmla="*/ 194 w 308"/>
                <a:gd name="T19" fmla="*/ 391 h 463"/>
                <a:gd name="T20" fmla="*/ 208 w 308"/>
                <a:gd name="T21" fmla="*/ 380 h 463"/>
                <a:gd name="T22" fmla="*/ 116 w 308"/>
                <a:gd name="T23" fmla="*/ 393 h 463"/>
                <a:gd name="T24" fmla="*/ 116 w 308"/>
                <a:gd name="T25" fmla="*/ 347 h 463"/>
                <a:gd name="T26" fmla="*/ 0 w 308"/>
                <a:gd name="T27" fmla="*/ 364 h 463"/>
                <a:gd name="T28" fmla="*/ 147 w 308"/>
                <a:gd name="T29" fmla="*/ 190 h 463"/>
                <a:gd name="T30" fmla="*/ 146 w 308"/>
                <a:gd name="T31" fmla="*/ 57 h 463"/>
                <a:gd name="T32" fmla="*/ 206 w 308"/>
                <a:gd name="T33" fmla="*/ 49 h 463"/>
                <a:gd name="T34" fmla="*/ 207 w 308"/>
                <a:gd name="T35" fmla="*/ 119 h 463"/>
                <a:gd name="T36" fmla="*/ 308 w 308"/>
                <a:gd name="T37" fmla="*/ 0 h 463"/>
                <a:gd name="T38" fmla="*/ 307 w 308"/>
                <a:gd name="T39" fmla="*/ 151 h 463"/>
                <a:gd name="T40" fmla="*/ 301 w 308"/>
                <a:gd name="T41" fmla="*/ 149 h 463"/>
                <a:gd name="T42" fmla="*/ 294 w 308"/>
                <a:gd name="T43" fmla="*/ 149 h 463"/>
                <a:gd name="T44" fmla="*/ 294 w 308"/>
                <a:gd name="T45" fmla="*/ 149 h 463"/>
                <a:gd name="T46" fmla="*/ 287 w 308"/>
                <a:gd name="T47" fmla="*/ 149 h 463"/>
                <a:gd name="T48" fmla="*/ 266 w 308"/>
                <a:gd name="T49" fmla="*/ 157 h 463"/>
                <a:gd name="T50" fmla="*/ 249 w 308"/>
                <a:gd name="T51" fmla="*/ 172 h 463"/>
                <a:gd name="T52" fmla="*/ 237 w 308"/>
                <a:gd name="T53" fmla="*/ 192 h 463"/>
                <a:gd name="T54" fmla="*/ 233 w 308"/>
                <a:gd name="T55" fmla="*/ 215 h 463"/>
                <a:gd name="T56" fmla="*/ 237 w 308"/>
                <a:gd name="T57" fmla="*/ 237 h 463"/>
                <a:gd name="T58" fmla="*/ 249 w 308"/>
                <a:gd name="T59" fmla="*/ 255 h 463"/>
                <a:gd name="T60" fmla="*/ 267 w 308"/>
                <a:gd name="T61" fmla="*/ 265 h 463"/>
                <a:gd name="T62" fmla="*/ 281 w 308"/>
                <a:gd name="T63" fmla="*/ 267 h 463"/>
                <a:gd name="T64" fmla="*/ 288 w 308"/>
                <a:gd name="T65" fmla="*/ 267 h 463"/>
                <a:gd name="T66" fmla="*/ 307 w 308"/>
                <a:gd name="T67" fmla="*/ 260 h 463"/>
                <a:gd name="T68" fmla="*/ 307 w 308"/>
                <a:gd name="T69" fmla="*/ 366 h 463"/>
                <a:gd name="T70" fmla="*/ 218 w 308"/>
                <a:gd name="T71" fmla="*/ 379 h 463"/>
                <a:gd name="T72" fmla="*/ 231 w 308"/>
                <a:gd name="T73" fmla="*/ 385 h 463"/>
                <a:gd name="T74" fmla="*/ 240 w 308"/>
                <a:gd name="T75" fmla="*/ 392 h 463"/>
                <a:gd name="T76" fmla="*/ 244 w 308"/>
                <a:gd name="T77" fmla="*/ 397 h 463"/>
                <a:gd name="T78" fmla="*/ 247 w 308"/>
                <a:gd name="T79" fmla="*/ 402 h 463"/>
                <a:gd name="T80" fmla="*/ 249 w 308"/>
                <a:gd name="T81" fmla="*/ 409 h 463"/>
                <a:gd name="T82" fmla="*/ 249 w 308"/>
                <a:gd name="T83" fmla="*/ 416 h 463"/>
                <a:gd name="T84" fmla="*/ 246 w 308"/>
                <a:gd name="T85" fmla="*/ 432 h 463"/>
                <a:gd name="T86" fmla="*/ 238 w 308"/>
                <a:gd name="T87" fmla="*/ 447 h 463"/>
                <a:gd name="T88" fmla="*/ 226 w 308"/>
                <a:gd name="T89" fmla="*/ 457 h 463"/>
                <a:gd name="T90" fmla="*/ 212 w 308"/>
                <a:gd name="T91" fmla="*/ 462 h 463"/>
                <a:gd name="T92" fmla="*/ 206 w 308"/>
                <a:gd name="T93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8" h="463">
                  <a:moveTo>
                    <a:pt x="206" y="463"/>
                  </a:moveTo>
                  <a:cubicBezTo>
                    <a:pt x="203" y="463"/>
                    <a:pt x="200" y="462"/>
                    <a:pt x="197" y="461"/>
                  </a:cubicBezTo>
                  <a:cubicBezTo>
                    <a:pt x="193" y="460"/>
                    <a:pt x="189" y="458"/>
                    <a:pt x="186" y="455"/>
                  </a:cubicBezTo>
                  <a:cubicBezTo>
                    <a:pt x="183" y="452"/>
                    <a:pt x="180" y="448"/>
                    <a:pt x="178" y="444"/>
                  </a:cubicBezTo>
                  <a:cubicBezTo>
                    <a:pt x="176" y="439"/>
                    <a:pt x="175" y="434"/>
                    <a:pt x="175" y="429"/>
                  </a:cubicBezTo>
                  <a:cubicBezTo>
                    <a:pt x="175" y="426"/>
                    <a:pt x="175" y="424"/>
                    <a:pt x="176" y="421"/>
                  </a:cubicBezTo>
                  <a:cubicBezTo>
                    <a:pt x="176" y="419"/>
                    <a:pt x="177" y="416"/>
                    <a:pt x="178" y="414"/>
                  </a:cubicBezTo>
                  <a:cubicBezTo>
                    <a:pt x="178" y="411"/>
                    <a:pt x="179" y="409"/>
                    <a:pt x="181" y="407"/>
                  </a:cubicBezTo>
                  <a:cubicBezTo>
                    <a:pt x="182" y="405"/>
                    <a:pt x="183" y="402"/>
                    <a:pt x="185" y="400"/>
                  </a:cubicBezTo>
                  <a:cubicBezTo>
                    <a:pt x="187" y="397"/>
                    <a:pt x="190" y="394"/>
                    <a:pt x="194" y="391"/>
                  </a:cubicBezTo>
                  <a:cubicBezTo>
                    <a:pt x="208" y="380"/>
                    <a:pt x="208" y="380"/>
                    <a:pt x="208" y="380"/>
                  </a:cubicBezTo>
                  <a:cubicBezTo>
                    <a:pt x="116" y="393"/>
                    <a:pt x="116" y="393"/>
                    <a:pt x="116" y="393"/>
                  </a:cubicBezTo>
                  <a:cubicBezTo>
                    <a:pt x="116" y="347"/>
                    <a:pt x="116" y="347"/>
                    <a:pt x="116" y="347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07" y="119"/>
                    <a:pt x="207" y="119"/>
                    <a:pt x="207" y="119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7" y="151"/>
                    <a:pt x="307" y="151"/>
                    <a:pt x="307" y="151"/>
                  </a:cubicBezTo>
                  <a:cubicBezTo>
                    <a:pt x="305" y="150"/>
                    <a:pt x="303" y="150"/>
                    <a:pt x="301" y="149"/>
                  </a:cubicBezTo>
                  <a:cubicBezTo>
                    <a:pt x="299" y="149"/>
                    <a:pt x="297" y="149"/>
                    <a:pt x="294" y="149"/>
                  </a:cubicBezTo>
                  <a:cubicBezTo>
                    <a:pt x="294" y="149"/>
                    <a:pt x="294" y="149"/>
                    <a:pt x="294" y="149"/>
                  </a:cubicBezTo>
                  <a:cubicBezTo>
                    <a:pt x="291" y="149"/>
                    <a:pt x="289" y="149"/>
                    <a:pt x="287" y="149"/>
                  </a:cubicBezTo>
                  <a:cubicBezTo>
                    <a:pt x="280" y="150"/>
                    <a:pt x="273" y="153"/>
                    <a:pt x="266" y="157"/>
                  </a:cubicBezTo>
                  <a:cubicBezTo>
                    <a:pt x="259" y="161"/>
                    <a:pt x="254" y="166"/>
                    <a:pt x="249" y="172"/>
                  </a:cubicBezTo>
                  <a:cubicBezTo>
                    <a:pt x="244" y="178"/>
                    <a:pt x="240" y="184"/>
                    <a:pt x="237" y="192"/>
                  </a:cubicBezTo>
                  <a:cubicBezTo>
                    <a:pt x="234" y="199"/>
                    <a:pt x="233" y="207"/>
                    <a:pt x="233" y="215"/>
                  </a:cubicBezTo>
                  <a:cubicBezTo>
                    <a:pt x="233" y="223"/>
                    <a:pt x="234" y="230"/>
                    <a:pt x="237" y="237"/>
                  </a:cubicBezTo>
                  <a:cubicBezTo>
                    <a:pt x="240" y="244"/>
                    <a:pt x="244" y="250"/>
                    <a:pt x="249" y="255"/>
                  </a:cubicBezTo>
                  <a:cubicBezTo>
                    <a:pt x="254" y="259"/>
                    <a:pt x="260" y="263"/>
                    <a:pt x="267" y="265"/>
                  </a:cubicBezTo>
                  <a:cubicBezTo>
                    <a:pt x="271" y="266"/>
                    <a:pt x="276" y="267"/>
                    <a:pt x="281" y="267"/>
                  </a:cubicBezTo>
                  <a:cubicBezTo>
                    <a:pt x="283" y="267"/>
                    <a:pt x="286" y="267"/>
                    <a:pt x="288" y="267"/>
                  </a:cubicBezTo>
                  <a:cubicBezTo>
                    <a:pt x="295" y="266"/>
                    <a:pt x="301" y="264"/>
                    <a:pt x="307" y="260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218" y="379"/>
                    <a:pt x="218" y="379"/>
                    <a:pt x="218" y="379"/>
                  </a:cubicBezTo>
                  <a:cubicBezTo>
                    <a:pt x="231" y="385"/>
                    <a:pt x="231" y="385"/>
                    <a:pt x="231" y="385"/>
                  </a:cubicBezTo>
                  <a:cubicBezTo>
                    <a:pt x="235" y="387"/>
                    <a:pt x="238" y="389"/>
                    <a:pt x="240" y="392"/>
                  </a:cubicBezTo>
                  <a:cubicBezTo>
                    <a:pt x="241" y="393"/>
                    <a:pt x="243" y="395"/>
                    <a:pt x="244" y="397"/>
                  </a:cubicBezTo>
                  <a:cubicBezTo>
                    <a:pt x="245" y="398"/>
                    <a:pt x="246" y="400"/>
                    <a:pt x="247" y="402"/>
                  </a:cubicBezTo>
                  <a:cubicBezTo>
                    <a:pt x="248" y="405"/>
                    <a:pt x="248" y="407"/>
                    <a:pt x="249" y="409"/>
                  </a:cubicBezTo>
                  <a:cubicBezTo>
                    <a:pt x="249" y="411"/>
                    <a:pt x="249" y="414"/>
                    <a:pt x="249" y="416"/>
                  </a:cubicBezTo>
                  <a:cubicBezTo>
                    <a:pt x="249" y="422"/>
                    <a:pt x="248" y="427"/>
                    <a:pt x="246" y="432"/>
                  </a:cubicBezTo>
                  <a:cubicBezTo>
                    <a:pt x="244" y="438"/>
                    <a:pt x="242" y="442"/>
                    <a:pt x="238" y="447"/>
                  </a:cubicBezTo>
                  <a:cubicBezTo>
                    <a:pt x="235" y="451"/>
                    <a:pt x="231" y="454"/>
                    <a:pt x="226" y="457"/>
                  </a:cubicBezTo>
                  <a:cubicBezTo>
                    <a:pt x="221" y="460"/>
                    <a:pt x="217" y="462"/>
                    <a:pt x="212" y="462"/>
                  </a:cubicBezTo>
                  <a:cubicBezTo>
                    <a:pt x="210" y="463"/>
                    <a:pt x="208" y="463"/>
                    <a:pt x="206" y="463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19519" y="1893315"/>
            <a:ext cx="2926673" cy="1050426"/>
            <a:chOff x="3457190" y="3784955"/>
            <a:chExt cx="2926673" cy="1050424"/>
          </a:xfrm>
        </p:grpSpPr>
        <p:sp>
          <p:nvSpPr>
            <p:cNvPr id="51" name="文本框 50"/>
            <p:cNvSpPr txBox="1"/>
            <p:nvPr/>
          </p:nvSpPr>
          <p:spPr>
            <a:xfrm>
              <a:off x="3457190" y="3784955"/>
              <a:ext cx="190764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57191" y="4189049"/>
              <a:ext cx="2926672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29235" y="1893314"/>
            <a:ext cx="3170838" cy="1050426"/>
            <a:chOff x="4429181" y="3784955"/>
            <a:chExt cx="3170838" cy="1050424"/>
          </a:xfrm>
        </p:grpSpPr>
        <p:sp>
          <p:nvSpPr>
            <p:cNvPr id="57" name="文本框 56"/>
            <p:cNvSpPr txBox="1"/>
            <p:nvPr/>
          </p:nvSpPr>
          <p:spPr>
            <a:xfrm>
              <a:off x="5692377" y="3784955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429181" y="4189049"/>
              <a:ext cx="3170837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19519" y="4039919"/>
            <a:ext cx="2926673" cy="1050426"/>
            <a:chOff x="3457190" y="3784955"/>
            <a:chExt cx="2926673" cy="1050424"/>
          </a:xfrm>
        </p:grpSpPr>
        <p:sp>
          <p:nvSpPr>
            <p:cNvPr id="66" name="文本框 65"/>
            <p:cNvSpPr txBox="1"/>
            <p:nvPr/>
          </p:nvSpPr>
          <p:spPr>
            <a:xfrm>
              <a:off x="3457190" y="3784955"/>
              <a:ext cx="190764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457191" y="4189049"/>
              <a:ext cx="2926672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29235" y="4074032"/>
            <a:ext cx="3170838" cy="1050426"/>
            <a:chOff x="4429181" y="3784955"/>
            <a:chExt cx="3170838" cy="1050424"/>
          </a:xfrm>
        </p:grpSpPr>
        <p:sp>
          <p:nvSpPr>
            <p:cNvPr id="69" name="文本框 68"/>
            <p:cNvSpPr txBox="1"/>
            <p:nvPr/>
          </p:nvSpPr>
          <p:spPr>
            <a:xfrm>
              <a:off x="5692377" y="3784955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29181" y="4189049"/>
              <a:ext cx="3170837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83526" y="-408966"/>
            <a:ext cx="19383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FEFEFE"/>
                </a:solidFill>
              </a:rPr>
              <a:t>51PPT</a:t>
            </a:r>
            <a:r>
              <a:rPr lang="zh-CN" altLang="en-US" sz="800" dirty="0" smtClean="0">
                <a:solidFill>
                  <a:srgbClr val="FEFEFE"/>
                </a:solidFill>
              </a:rPr>
              <a:t>模板网  </a:t>
            </a:r>
            <a:r>
              <a:rPr lang="en-US" altLang="zh-CN" sz="800" smtClean="0">
                <a:solidFill>
                  <a:srgbClr val="FEFEFE"/>
                </a:solidFill>
              </a:rPr>
              <a:t>www.51ppt</a:t>
            </a:r>
            <a:r>
              <a:rPr lang="en-US" altLang="zh-CN" sz="800" dirty="0" smtClean="0">
                <a:solidFill>
                  <a:srgbClr val="FEFEFE"/>
                </a:solidFill>
              </a:rPr>
              <a:t> moban.com</a:t>
            </a:r>
            <a:endParaRPr lang="zh-CN" altLang="en-US" sz="800" dirty="0">
              <a:solidFill>
                <a:srgbClr val="FEFE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3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33051" y="2607125"/>
            <a:ext cx="9122250" cy="1794790"/>
            <a:chOff x="1533051" y="3057068"/>
            <a:chExt cx="9122250" cy="1794790"/>
          </a:xfrm>
        </p:grpSpPr>
        <p:grpSp>
          <p:nvGrpSpPr>
            <p:cNvPr id="15" name="组合 14"/>
            <p:cNvGrpSpPr/>
            <p:nvPr/>
          </p:nvGrpSpPr>
          <p:grpSpPr>
            <a:xfrm>
              <a:off x="1533051" y="3057068"/>
              <a:ext cx="9122250" cy="1794790"/>
              <a:chOff x="2929015" y="3666110"/>
              <a:chExt cx="6330321" cy="1245483"/>
            </a:xfrm>
          </p:grpSpPr>
          <p:sp>
            <p:nvSpPr>
              <p:cNvPr id="21" name="任意多边形 1"/>
              <p:cNvSpPr/>
              <p:nvPr/>
            </p:nvSpPr>
            <p:spPr>
              <a:xfrm>
                <a:off x="2929015" y="3666110"/>
                <a:ext cx="1245480" cy="622739"/>
              </a:xfrm>
              <a:custGeom>
                <a:avLst/>
                <a:gdLst/>
                <a:ahLst/>
                <a:cxnLst/>
                <a:rect l="l" t="t" r="r" b="b"/>
                <a:pathLst>
                  <a:path w="1245480" h="622739">
                    <a:moveTo>
                      <a:pt x="0" y="622739"/>
                    </a:moveTo>
                    <a:cubicBezTo>
                      <a:pt x="0" y="278810"/>
                      <a:pt x="278811" y="0"/>
                      <a:pt x="622740" y="0"/>
                    </a:cubicBezTo>
                    <a:cubicBezTo>
                      <a:pt x="966667" y="0"/>
                      <a:pt x="1245480" y="278810"/>
                      <a:pt x="1245480" y="622739"/>
                    </a:cubicBezTo>
                    <a:cubicBezTo>
                      <a:pt x="1245480" y="622739"/>
                      <a:pt x="0" y="622739"/>
                      <a:pt x="0" y="622739"/>
                    </a:cubicBezTo>
                    <a:close/>
                  </a:path>
                </a:pathLst>
              </a:custGeom>
              <a:solidFill>
                <a:srgbClr val="5B83D8"/>
              </a:solid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51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任意多边形 3"/>
              <p:cNvSpPr/>
              <p:nvPr/>
            </p:nvSpPr>
            <p:spPr>
              <a:xfrm flipV="1">
                <a:off x="4195320" y="4288854"/>
                <a:ext cx="1245480" cy="622739"/>
              </a:xfrm>
              <a:custGeom>
                <a:avLst/>
                <a:gdLst/>
                <a:ahLst/>
                <a:cxnLst/>
                <a:rect l="0" t="0" r="0" b="0"/>
                <a:pathLst>
                  <a:path w="1245480" h="622739">
                    <a:moveTo>
                      <a:pt x="0" y="622739"/>
                    </a:moveTo>
                    <a:cubicBezTo>
                      <a:pt x="0" y="278810"/>
                      <a:pt x="278811" y="0"/>
                      <a:pt x="622740" y="0"/>
                    </a:cubicBezTo>
                    <a:cubicBezTo>
                      <a:pt x="966667" y="0"/>
                      <a:pt x="1245480" y="278810"/>
                      <a:pt x="1245480" y="622739"/>
                    </a:cubicBezTo>
                    <a:cubicBezTo>
                      <a:pt x="1245480" y="622739"/>
                      <a:pt x="0" y="622739"/>
                      <a:pt x="0" y="622739"/>
                    </a:cubicBezTo>
                    <a:close/>
                  </a:path>
                </a:pathLst>
              </a:custGeom>
              <a:solidFill>
                <a:srgbClr val="39C694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任意多边形 5"/>
              <p:cNvSpPr/>
              <p:nvPr/>
            </p:nvSpPr>
            <p:spPr>
              <a:xfrm>
                <a:off x="5471436" y="3666110"/>
                <a:ext cx="1245480" cy="622739"/>
              </a:xfrm>
              <a:custGeom>
                <a:avLst/>
                <a:gdLst/>
                <a:ahLst/>
                <a:cxnLst/>
                <a:rect l="l" t="t" r="r" b="b"/>
                <a:pathLst>
                  <a:path w="1245480" h="622739">
                    <a:moveTo>
                      <a:pt x="0" y="622739"/>
                    </a:moveTo>
                    <a:cubicBezTo>
                      <a:pt x="0" y="278810"/>
                      <a:pt x="278811" y="0"/>
                      <a:pt x="622740" y="0"/>
                    </a:cubicBezTo>
                    <a:cubicBezTo>
                      <a:pt x="966667" y="0"/>
                      <a:pt x="1245480" y="278810"/>
                      <a:pt x="1245480" y="622739"/>
                    </a:cubicBezTo>
                    <a:cubicBezTo>
                      <a:pt x="1245480" y="622739"/>
                      <a:pt x="0" y="622739"/>
                      <a:pt x="0" y="622739"/>
                    </a:cubicBezTo>
                    <a:close/>
                  </a:path>
                </a:pathLst>
              </a:custGeom>
              <a:solidFill>
                <a:srgbClr val="5B83D8"/>
              </a:solid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51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任意多边形 7"/>
              <p:cNvSpPr/>
              <p:nvPr/>
            </p:nvSpPr>
            <p:spPr>
              <a:xfrm flipV="1">
                <a:off x="6742650" y="4288854"/>
                <a:ext cx="1245480" cy="622739"/>
              </a:xfrm>
              <a:custGeom>
                <a:avLst/>
                <a:gdLst/>
                <a:ahLst/>
                <a:cxnLst/>
                <a:rect l="0" t="0" r="0" b="0"/>
                <a:pathLst>
                  <a:path w="1245480" h="622739">
                    <a:moveTo>
                      <a:pt x="0" y="622739"/>
                    </a:moveTo>
                    <a:cubicBezTo>
                      <a:pt x="0" y="278810"/>
                      <a:pt x="278811" y="0"/>
                      <a:pt x="622740" y="0"/>
                    </a:cubicBezTo>
                    <a:cubicBezTo>
                      <a:pt x="966667" y="0"/>
                      <a:pt x="1245480" y="278810"/>
                      <a:pt x="1245480" y="622739"/>
                    </a:cubicBezTo>
                    <a:cubicBezTo>
                      <a:pt x="1245480" y="622739"/>
                      <a:pt x="0" y="622739"/>
                      <a:pt x="0" y="622739"/>
                    </a:cubicBezTo>
                    <a:close/>
                  </a:path>
                </a:pathLst>
              </a:custGeom>
              <a:solidFill>
                <a:srgbClr val="39C694"/>
              </a:solidFill>
              <a:ln w="7600" cap="flat">
                <a:noFill/>
                <a:beve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9"/>
              <p:cNvSpPr/>
              <p:nvPr/>
            </p:nvSpPr>
            <p:spPr>
              <a:xfrm>
                <a:off x="8013856" y="3666110"/>
                <a:ext cx="1245480" cy="622739"/>
              </a:xfrm>
              <a:custGeom>
                <a:avLst/>
                <a:gdLst/>
                <a:ahLst/>
                <a:cxnLst/>
                <a:rect l="l" t="t" r="r" b="b"/>
                <a:pathLst>
                  <a:path w="1245480" h="622739">
                    <a:moveTo>
                      <a:pt x="0" y="622739"/>
                    </a:moveTo>
                    <a:cubicBezTo>
                      <a:pt x="0" y="278810"/>
                      <a:pt x="278811" y="0"/>
                      <a:pt x="622740" y="0"/>
                    </a:cubicBezTo>
                    <a:cubicBezTo>
                      <a:pt x="966667" y="0"/>
                      <a:pt x="1245480" y="278810"/>
                      <a:pt x="1245480" y="622739"/>
                    </a:cubicBezTo>
                    <a:cubicBezTo>
                      <a:pt x="1245480" y="622739"/>
                      <a:pt x="0" y="622739"/>
                      <a:pt x="0" y="622739"/>
                    </a:cubicBezTo>
                    <a:close/>
                  </a:path>
                </a:pathLst>
              </a:custGeom>
              <a:solidFill>
                <a:srgbClr val="5B83D8"/>
              </a:solid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51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26"/>
            <p:cNvSpPr/>
            <p:nvPr/>
          </p:nvSpPr>
          <p:spPr>
            <a:xfrm>
              <a:off x="2227977" y="3334095"/>
              <a:ext cx="404935" cy="444010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27"/>
            <p:cNvSpPr/>
            <p:nvPr/>
          </p:nvSpPr>
          <p:spPr>
            <a:xfrm>
              <a:off x="5864215" y="3355221"/>
              <a:ext cx="444010" cy="401758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28"/>
            <p:cNvSpPr/>
            <p:nvPr/>
          </p:nvSpPr>
          <p:spPr>
            <a:xfrm>
              <a:off x="9543090" y="3334095"/>
              <a:ext cx="429633" cy="44401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29"/>
            <p:cNvSpPr/>
            <p:nvPr/>
          </p:nvSpPr>
          <p:spPr>
            <a:xfrm>
              <a:off x="4052774" y="4155757"/>
              <a:ext cx="404935" cy="44401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30"/>
            <p:cNvSpPr/>
            <p:nvPr/>
          </p:nvSpPr>
          <p:spPr>
            <a:xfrm>
              <a:off x="7741262" y="4155757"/>
              <a:ext cx="369561" cy="444010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56416" y="3688902"/>
            <a:ext cx="2653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7721" y="1651554"/>
            <a:ext cx="2653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26311" y="3688902"/>
            <a:ext cx="2653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19280" y="1651554"/>
            <a:ext cx="2653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60374" y="3688902"/>
            <a:ext cx="2653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76859" y="1552382"/>
            <a:ext cx="4364178" cy="3786567"/>
            <a:chOff x="3280280" y="1407695"/>
            <a:chExt cx="4659279" cy="4042611"/>
          </a:xfrm>
        </p:grpSpPr>
        <p:sp>
          <p:nvSpPr>
            <p:cNvPr id="15" name="Freeform 121"/>
            <p:cNvSpPr/>
            <p:nvPr/>
          </p:nvSpPr>
          <p:spPr bwMode="auto">
            <a:xfrm>
              <a:off x="3280280" y="1407695"/>
              <a:ext cx="4659279" cy="4042611"/>
            </a:xfrm>
            <a:custGeom>
              <a:avLst/>
              <a:gdLst>
                <a:gd name="T0" fmla="*/ 0 w 1632"/>
                <a:gd name="T1" fmla="*/ 1416 h 1416"/>
                <a:gd name="T2" fmla="*/ 816 w 1632"/>
                <a:gd name="T3" fmla="*/ 0 h 1416"/>
                <a:gd name="T4" fmla="*/ 1632 w 1632"/>
                <a:gd name="T5" fmla="*/ 1416 h 1416"/>
                <a:gd name="T6" fmla="*/ 0 w 1632"/>
                <a:gd name="T7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2" h="1416">
                  <a:moveTo>
                    <a:pt x="0" y="1416"/>
                  </a:moveTo>
                  <a:lnTo>
                    <a:pt x="816" y="0"/>
                  </a:lnTo>
                  <a:lnTo>
                    <a:pt x="1632" y="1416"/>
                  </a:lnTo>
                  <a:lnTo>
                    <a:pt x="0" y="141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492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94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" name="Group 19"/>
            <p:cNvGrpSpPr/>
            <p:nvPr/>
          </p:nvGrpSpPr>
          <p:grpSpPr>
            <a:xfrm>
              <a:off x="4870489" y="1801678"/>
              <a:ext cx="1476011" cy="773693"/>
              <a:chOff x="8720383" y="2541722"/>
              <a:chExt cx="2670877" cy="1400016"/>
            </a:xfrm>
          </p:grpSpPr>
          <p:sp>
            <p:nvSpPr>
              <p:cNvPr id="33" name="Freeform 113"/>
              <p:cNvSpPr/>
              <p:nvPr/>
            </p:nvSpPr>
            <p:spPr bwMode="auto">
              <a:xfrm>
                <a:off x="8720383" y="3719594"/>
                <a:ext cx="258305" cy="222144"/>
              </a:xfrm>
              <a:custGeom>
                <a:avLst/>
                <a:gdLst>
                  <a:gd name="T0" fmla="*/ 24 w 50"/>
                  <a:gd name="T1" fmla="*/ 43 h 43"/>
                  <a:gd name="T2" fmla="*/ 0 w 50"/>
                  <a:gd name="T3" fmla="*/ 0 h 43"/>
                  <a:gd name="T4" fmla="*/ 50 w 50"/>
                  <a:gd name="T5" fmla="*/ 0 h 43"/>
                  <a:gd name="T6" fmla="*/ 24 w 5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3">
                    <a:moveTo>
                      <a:pt x="24" y="43"/>
                    </a:moveTo>
                    <a:lnTo>
                      <a:pt x="0" y="0"/>
                    </a:lnTo>
                    <a:lnTo>
                      <a:pt x="50" y="0"/>
                    </a:lnTo>
                    <a:lnTo>
                      <a:pt x="24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14"/>
              <p:cNvSpPr/>
              <p:nvPr/>
            </p:nvSpPr>
            <p:spPr bwMode="auto">
              <a:xfrm>
                <a:off x="11148448" y="3719594"/>
                <a:ext cx="242809" cy="222144"/>
              </a:xfrm>
              <a:custGeom>
                <a:avLst/>
                <a:gdLst>
                  <a:gd name="T0" fmla="*/ 24 w 47"/>
                  <a:gd name="T1" fmla="*/ 43 h 43"/>
                  <a:gd name="T2" fmla="*/ 0 w 47"/>
                  <a:gd name="T3" fmla="*/ 0 h 43"/>
                  <a:gd name="T4" fmla="*/ 47 w 47"/>
                  <a:gd name="T5" fmla="*/ 0 h 43"/>
                  <a:gd name="T6" fmla="*/ 24 w 47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3">
                    <a:moveTo>
                      <a:pt x="24" y="43"/>
                    </a:moveTo>
                    <a:lnTo>
                      <a:pt x="0" y="0"/>
                    </a:lnTo>
                    <a:lnTo>
                      <a:pt x="47" y="0"/>
                    </a:lnTo>
                    <a:lnTo>
                      <a:pt x="24" y="43"/>
                    </a:lnTo>
                    <a:close/>
                  </a:path>
                </a:pathLst>
              </a:custGeom>
              <a:solidFill>
                <a:srgbClr val="2B2E36">
                  <a:lumMod val="75000"/>
                  <a:lumOff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22"/>
              <p:cNvSpPr/>
              <p:nvPr/>
            </p:nvSpPr>
            <p:spPr bwMode="auto">
              <a:xfrm>
                <a:off x="8720383" y="2541722"/>
                <a:ext cx="2670877" cy="1177872"/>
              </a:xfrm>
              <a:custGeom>
                <a:avLst/>
                <a:gdLst>
                  <a:gd name="T0" fmla="*/ 387 w 517"/>
                  <a:gd name="T1" fmla="*/ 0 h 228"/>
                  <a:gd name="T2" fmla="*/ 131 w 517"/>
                  <a:gd name="T3" fmla="*/ 0 h 228"/>
                  <a:gd name="T4" fmla="*/ 0 w 517"/>
                  <a:gd name="T5" fmla="*/ 228 h 228"/>
                  <a:gd name="T6" fmla="*/ 517 w 517"/>
                  <a:gd name="T7" fmla="*/ 228 h 228"/>
                  <a:gd name="T8" fmla="*/ 387 w 517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228">
                    <a:moveTo>
                      <a:pt x="387" y="0"/>
                    </a:moveTo>
                    <a:lnTo>
                      <a:pt x="131" y="0"/>
                    </a:lnTo>
                    <a:lnTo>
                      <a:pt x="0" y="228"/>
                    </a:lnTo>
                    <a:lnTo>
                      <a:pt x="517" y="228"/>
                    </a:lnTo>
                    <a:lnTo>
                      <a:pt x="387" y="0"/>
                    </a:lnTo>
                    <a:close/>
                  </a:path>
                </a:pathLst>
              </a:custGeom>
              <a:solidFill>
                <a:srgbClr val="88D9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20"/>
            <p:cNvGrpSpPr/>
            <p:nvPr/>
          </p:nvGrpSpPr>
          <p:grpSpPr>
            <a:xfrm>
              <a:off x="4370872" y="2669583"/>
              <a:ext cx="2478098" cy="773693"/>
              <a:chOff x="7816314" y="4112217"/>
              <a:chExt cx="4484177" cy="1400015"/>
            </a:xfrm>
          </p:grpSpPr>
          <p:sp>
            <p:nvSpPr>
              <p:cNvPr id="30" name="Freeform 115"/>
              <p:cNvSpPr/>
              <p:nvPr/>
            </p:nvSpPr>
            <p:spPr bwMode="auto">
              <a:xfrm>
                <a:off x="12057682" y="5290088"/>
                <a:ext cx="242809" cy="222144"/>
              </a:xfrm>
              <a:custGeom>
                <a:avLst/>
                <a:gdLst>
                  <a:gd name="T0" fmla="*/ 23 w 47"/>
                  <a:gd name="T1" fmla="*/ 43 h 43"/>
                  <a:gd name="T2" fmla="*/ 0 w 47"/>
                  <a:gd name="T3" fmla="*/ 0 h 43"/>
                  <a:gd name="T4" fmla="*/ 47 w 47"/>
                  <a:gd name="T5" fmla="*/ 0 h 43"/>
                  <a:gd name="T6" fmla="*/ 23 w 47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43">
                    <a:moveTo>
                      <a:pt x="23" y="43"/>
                    </a:moveTo>
                    <a:lnTo>
                      <a:pt x="0" y="0"/>
                    </a:lnTo>
                    <a:lnTo>
                      <a:pt x="47" y="0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18"/>
              <p:cNvSpPr/>
              <p:nvPr/>
            </p:nvSpPr>
            <p:spPr bwMode="auto">
              <a:xfrm>
                <a:off x="7816314" y="5290088"/>
                <a:ext cx="253140" cy="222144"/>
              </a:xfrm>
              <a:custGeom>
                <a:avLst/>
                <a:gdLst>
                  <a:gd name="T0" fmla="*/ 23 w 49"/>
                  <a:gd name="T1" fmla="*/ 43 h 43"/>
                  <a:gd name="T2" fmla="*/ 0 w 49"/>
                  <a:gd name="T3" fmla="*/ 0 h 43"/>
                  <a:gd name="T4" fmla="*/ 49 w 49"/>
                  <a:gd name="T5" fmla="*/ 0 h 43"/>
                  <a:gd name="T6" fmla="*/ 23 w 49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43">
                    <a:moveTo>
                      <a:pt x="23" y="43"/>
                    </a:moveTo>
                    <a:lnTo>
                      <a:pt x="0" y="0"/>
                    </a:lnTo>
                    <a:lnTo>
                      <a:pt x="49" y="0"/>
                    </a:lnTo>
                    <a:lnTo>
                      <a:pt x="23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23"/>
              <p:cNvSpPr/>
              <p:nvPr/>
            </p:nvSpPr>
            <p:spPr bwMode="auto">
              <a:xfrm>
                <a:off x="7816314" y="4112217"/>
                <a:ext cx="4484175" cy="1177872"/>
              </a:xfrm>
              <a:custGeom>
                <a:avLst/>
                <a:gdLst>
                  <a:gd name="T0" fmla="*/ 738 w 868"/>
                  <a:gd name="T1" fmla="*/ 0 h 228"/>
                  <a:gd name="T2" fmla="*/ 130 w 868"/>
                  <a:gd name="T3" fmla="*/ 0 h 228"/>
                  <a:gd name="T4" fmla="*/ 0 w 868"/>
                  <a:gd name="T5" fmla="*/ 228 h 228"/>
                  <a:gd name="T6" fmla="*/ 868 w 868"/>
                  <a:gd name="T7" fmla="*/ 228 h 228"/>
                  <a:gd name="T8" fmla="*/ 738 w 868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8" h="228">
                    <a:moveTo>
                      <a:pt x="738" y="0"/>
                    </a:moveTo>
                    <a:lnTo>
                      <a:pt x="130" y="0"/>
                    </a:lnTo>
                    <a:lnTo>
                      <a:pt x="0" y="228"/>
                    </a:lnTo>
                    <a:lnTo>
                      <a:pt x="868" y="228"/>
                    </a:lnTo>
                    <a:lnTo>
                      <a:pt x="738" y="0"/>
                    </a:lnTo>
                    <a:close/>
                  </a:path>
                </a:pathLst>
              </a:custGeom>
              <a:solidFill>
                <a:srgbClr val="39C6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21"/>
            <p:cNvGrpSpPr/>
            <p:nvPr/>
          </p:nvGrpSpPr>
          <p:grpSpPr>
            <a:xfrm>
              <a:off x="3868400" y="3537489"/>
              <a:ext cx="3483039" cy="773693"/>
              <a:chOff x="6907079" y="5682712"/>
              <a:chExt cx="6302642" cy="1400015"/>
            </a:xfrm>
          </p:grpSpPr>
          <p:sp>
            <p:nvSpPr>
              <p:cNvPr id="27" name="Freeform 116"/>
              <p:cNvSpPr/>
              <p:nvPr/>
            </p:nvSpPr>
            <p:spPr bwMode="auto">
              <a:xfrm>
                <a:off x="12961747" y="6860583"/>
                <a:ext cx="247973" cy="222144"/>
              </a:xfrm>
              <a:custGeom>
                <a:avLst/>
                <a:gdLst>
                  <a:gd name="T0" fmla="*/ 24 w 48"/>
                  <a:gd name="T1" fmla="*/ 43 h 43"/>
                  <a:gd name="T2" fmla="*/ 0 w 48"/>
                  <a:gd name="T3" fmla="*/ 0 h 43"/>
                  <a:gd name="T4" fmla="*/ 48 w 48"/>
                  <a:gd name="T5" fmla="*/ 0 h 43"/>
                  <a:gd name="T6" fmla="*/ 24 w 48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3">
                    <a:moveTo>
                      <a:pt x="24" y="43"/>
                    </a:moveTo>
                    <a:lnTo>
                      <a:pt x="0" y="0"/>
                    </a:lnTo>
                    <a:lnTo>
                      <a:pt x="48" y="0"/>
                    </a:lnTo>
                    <a:lnTo>
                      <a:pt x="24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19"/>
              <p:cNvSpPr/>
              <p:nvPr/>
            </p:nvSpPr>
            <p:spPr bwMode="auto">
              <a:xfrm>
                <a:off x="6907079" y="6860583"/>
                <a:ext cx="258305" cy="222144"/>
              </a:xfrm>
              <a:custGeom>
                <a:avLst/>
                <a:gdLst>
                  <a:gd name="T0" fmla="*/ 24 w 50"/>
                  <a:gd name="T1" fmla="*/ 43 h 43"/>
                  <a:gd name="T2" fmla="*/ 0 w 50"/>
                  <a:gd name="T3" fmla="*/ 0 h 43"/>
                  <a:gd name="T4" fmla="*/ 50 w 50"/>
                  <a:gd name="T5" fmla="*/ 0 h 43"/>
                  <a:gd name="T6" fmla="*/ 24 w 50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3">
                    <a:moveTo>
                      <a:pt x="24" y="43"/>
                    </a:moveTo>
                    <a:lnTo>
                      <a:pt x="0" y="0"/>
                    </a:lnTo>
                    <a:lnTo>
                      <a:pt x="50" y="0"/>
                    </a:lnTo>
                    <a:lnTo>
                      <a:pt x="24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24"/>
              <p:cNvSpPr/>
              <p:nvPr/>
            </p:nvSpPr>
            <p:spPr bwMode="auto">
              <a:xfrm>
                <a:off x="6907079" y="5682712"/>
                <a:ext cx="6302642" cy="1177872"/>
              </a:xfrm>
              <a:custGeom>
                <a:avLst/>
                <a:gdLst>
                  <a:gd name="T0" fmla="*/ 0 w 1220"/>
                  <a:gd name="T1" fmla="*/ 228 h 228"/>
                  <a:gd name="T2" fmla="*/ 1220 w 1220"/>
                  <a:gd name="T3" fmla="*/ 228 h 228"/>
                  <a:gd name="T4" fmla="*/ 1089 w 1220"/>
                  <a:gd name="T5" fmla="*/ 0 h 228"/>
                  <a:gd name="T6" fmla="*/ 131 w 1220"/>
                  <a:gd name="T7" fmla="*/ 0 h 228"/>
                  <a:gd name="T8" fmla="*/ 0 w 1220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0" h="228">
                    <a:moveTo>
                      <a:pt x="0" y="228"/>
                    </a:moveTo>
                    <a:lnTo>
                      <a:pt x="1220" y="228"/>
                    </a:lnTo>
                    <a:lnTo>
                      <a:pt x="1089" y="0"/>
                    </a:lnTo>
                    <a:lnTo>
                      <a:pt x="131" y="0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rgbClr val="7AA7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22"/>
            <p:cNvGrpSpPr/>
            <p:nvPr/>
          </p:nvGrpSpPr>
          <p:grpSpPr>
            <a:xfrm>
              <a:off x="3365929" y="4405393"/>
              <a:ext cx="4493692" cy="779403"/>
              <a:chOff x="5997845" y="7253206"/>
              <a:chExt cx="8131442" cy="1410349"/>
            </a:xfrm>
          </p:grpSpPr>
          <p:sp>
            <p:nvSpPr>
              <p:cNvPr id="24" name="Freeform 117"/>
              <p:cNvSpPr/>
              <p:nvPr/>
            </p:nvSpPr>
            <p:spPr bwMode="auto">
              <a:xfrm>
                <a:off x="13870982" y="8431078"/>
                <a:ext cx="258305" cy="232477"/>
              </a:xfrm>
              <a:custGeom>
                <a:avLst/>
                <a:gdLst>
                  <a:gd name="T0" fmla="*/ 23 w 50"/>
                  <a:gd name="T1" fmla="*/ 45 h 45"/>
                  <a:gd name="T2" fmla="*/ 0 w 50"/>
                  <a:gd name="T3" fmla="*/ 0 h 45"/>
                  <a:gd name="T4" fmla="*/ 50 w 50"/>
                  <a:gd name="T5" fmla="*/ 0 h 45"/>
                  <a:gd name="T6" fmla="*/ 23 w 5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5">
                    <a:moveTo>
                      <a:pt x="23" y="45"/>
                    </a:moveTo>
                    <a:lnTo>
                      <a:pt x="0" y="0"/>
                    </a:lnTo>
                    <a:lnTo>
                      <a:pt x="50" y="0"/>
                    </a:lnTo>
                    <a:lnTo>
                      <a:pt x="23" y="45"/>
                    </a:lnTo>
                    <a:close/>
                  </a:path>
                </a:pathLst>
              </a:custGeom>
              <a:solidFill>
                <a:srgbClr val="2B2E36">
                  <a:lumMod val="75000"/>
                  <a:lumOff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20"/>
              <p:cNvSpPr/>
              <p:nvPr/>
            </p:nvSpPr>
            <p:spPr bwMode="auto">
              <a:xfrm>
                <a:off x="5997845" y="8431078"/>
                <a:ext cx="258305" cy="232477"/>
              </a:xfrm>
              <a:custGeom>
                <a:avLst/>
                <a:gdLst>
                  <a:gd name="T0" fmla="*/ 24 w 50"/>
                  <a:gd name="T1" fmla="*/ 45 h 45"/>
                  <a:gd name="T2" fmla="*/ 0 w 50"/>
                  <a:gd name="T3" fmla="*/ 0 h 45"/>
                  <a:gd name="T4" fmla="*/ 50 w 50"/>
                  <a:gd name="T5" fmla="*/ 0 h 45"/>
                  <a:gd name="T6" fmla="*/ 24 w 50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45">
                    <a:moveTo>
                      <a:pt x="24" y="45"/>
                    </a:moveTo>
                    <a:lnTo>
                      <a:pt x="0" y="0"/>
                    </a:lnTo>
                    <a:lnTo>
                      <a:pt x="50" y="0"/>
                    </a:lnTo>
                    <a:lnTo>
                      <a:pt x="24" y="4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25"/>
              <p:cNvSpPr/>
              <p:nvPr/>
            </p:nvSpPr>
            <p:spPr bwMode="auto">
              <a:xfrm>
                <a:off x="5997845" y="7253206"/>
                <a:ext cx="8131442" cy="1177872"/>
              </a:xfrm>
              <a:custGeom>
                <a:avLst/>
                <a:gdLst>
                  <a:gd name="T0" fmla="*/ 0 w 1574"/>
                  <a:gd name="T1" fmla="*/ 228 h 228"/>
                  <a:gd name="T2" fmla="*/ 1574 w 1574"/>
                  <a:gd name="T3" fmla="*/ 228 h 228"/>
                  <a:gd name="T4" fmla="*/ 1441 w 1574"/>
                  <a:gd name="T5" fmla="*/ 0 h 228"/>
                  <a:gd name="T6" fmla="*/ 131 w 1574"/>
                  <a:gd name="T7" fmla="*/ 0 h 228"/>
                  <a:gd name="T8" fmla="*/ 0 w 1574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4" h="228">
                    <a:moveTo>
                      <a:pt x="0" y="228"/>
                    </a:moveTo>
                    <a:lnTo>
                      <a:pt x="1574" y="228"/>
                    </a:lnTo>
                    <a:lnTo>
                      <a:pt x="1441" y="0"/>
                    </a:lnTo>
                    <a:lnTo>
                      <a:pt x="131" y="0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rgbClr val="5B83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AU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33"/>
            <p:cNvSpPr txBox="1"/>
            <p:nvPr/>
          </p:nvSpPr>
          <p:spPr>
            <a:xfrm>
              <a:off x="5150588" y="1695549"/>
              <a:ext cx="992953" cy="82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492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45</a:t>
              </a:r>
              <a:r>
                <a: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1" name="TextBox 34"/>
            <p:cNvSpPr txBox="1"/>
            <p:nvPr/>
          </p:nvSpPr>
          <p:spPr>
            <a:xfrm>
              <a:off x="5150588" y="2563455"/>
              <a:ext cx="992953" cy="82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492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60</a:t>
              </a:r>
              <a:r>
                <a:rPr kumimoji="0" lang="en-US" sz="4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2" name="TextBox 35"/>
            <p:cNvSpPr txBox="1"/>
            <p:nvPr/>
          </p:nvSpPr>
          <p:spPr>
            <a:xfrm>
              <a:off x="5146308" y="3431360"/>
              <a:ext cx="992953" cy="82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492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35</a:t>
              </a:r>
              <a:r>
                <a: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3" name="TextBox 36"/>
            <p:cNvSpPr txBox="1"/>
            <p:nvPr/>
          </p:nvSpPr>
          <p:spPr>
            <a:xfrm>
              <a:off x="5150588" y="4299265"/>
              <a:ext cx="992953" cy="8214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4922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80</a:t>
              </a:r>
              <a:r>
                <a:rPr kumimoji="0" lang="en-US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4879353" y="1727867"/>
            <a:ext cx="629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61808" y="2570546"/>
            <a:ext cx="629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8923" y="3325987"/>
            <a:ext cx="629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84761" y="4259259"/>
            <a:ext cx="629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666504" y="2592267"/>
            <a:ext cx="8839200" cy="2210038"/>
            <a:chOff x="1676400" y="1914884"/>
            <a:chExt cx="8839200" cy="2210038"/>
          </a:xfrm>
        </p:grpSpPr>
        <p:sp>
          <p:nvSpPr>
            <p:cNvPr id="44" name="椭圆 43"/>
            <p:cNvSpPr/>
            <p:nvPr/>
          </p:nvSpPr>
          <p:spPr>
            <a:xfrm>
              <a:off x="8462707" y="2101428"/>
              <a:ext cx="1849872" cy="184987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264241" y="2101428"/>
              <a:ext cx="1849872" cy="1849872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>
              <a:hlinkClick r:id="rId5"/>
            </p:cNvPr>
            <p:cNvSpPr/>
            <p:nvPr/>
          </p:nvSpPr>
          <p:spPr>
            <a:xfrm>
              <a:off x="4065775" y="2101428"/>
              <a:ext cx="1849872" cy="1849872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867309" y="2101428"/>
              <a:ext cx="1849872" cy="1849872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圆形"/>
            <p:cNvSpPr/>
            <p:nvPr/>
          </p:nvSpPr>
          <p:spPr>
            <a:xfrm>
              <a:off x="8305563" y="1914884"/>
              <a:ext cx="2210037" cy="2210038"/>
            </a:xfrm>
            <a:prstGeom prst="ellipse">
              <a:avLst/>
            </a:prstGeom>
            <a:noFill/>
            <a:ln w="889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圆形"/>
            <p:cNvSpPr/>
            <p:nvPr/>
          </p:nvSpPr>
          <p:spPr>
            <a:xfrm rot="10800000">
              <a:off x="8306716" y="1916038"/>
              <a:ext cx="2207732" cy="2207731"/>
            </a:xfrm>
            <a:prstGeom prst="arc">
              <a:avLst>
                <a:gd name="adj1" fmla="val 10766207"/>
                <a:gd name="adj2" fmla="val 0"/>
              </a:avLst>
            </a:prstGeom>
            <a:noFill/>
            <a:ln w="88900" cap="rnd" cmpd="sng" algn="ctr">
              <a:solidFill>
                <a:srgbClr val="39C6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圆形"/>
            <p:cNvSpPr/>
            <p:nvPr/>
          </p:nvSpPr>
          <p:spPr>
            <a:xfrm>
              <a:off x="9038176" y="2679977"/>
              <a:ext cx="744811" cy="744811"/>
            </a:xfrm>
            <a:prstGeom prst="ellipse">
              <a:avLst/>
            </a:prstGeom>
            <a:solidFill>
              <a:srgbClr val="39C6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91299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3195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1" name="组合"/>
            <p:cNvGrpSpPr>
              <a:grpSpLocks noChangeAspect="1"/>
            </p:cNvGrpSpPr>
            <p:nvPr/>
          </p:nvGrpSpPr>
          <p:grpSpPr bwMode="auto">
            <a:xfrm>
              <a:off x="9247659" y="2929180"/>
              <a:ext cx="325844" cy="295860"/>
              <a:chOff x="1643" y="1628"/>
              <a:chExt cx="2054" cy="1865"/>
            </a:xfrm>
            <a:solidFill>
              <a:sysClr val="window" lastClr="FFFFFF"/>
            </a:solidFill>
          </p:grpSpPr>
          <p:sp>
            <p:nvSpPr>
              <p:cNvPr id="76" name="形状"/>
              <p:cNvSpPr/>
              <p:nvPr/>
            </p:nvSpPr>
            <p:spPr bwMode="auto">
              <a:xfrm>
                <a:off x="1643" y="3047"/>
                <a:ext cx="1699" cy="446"/>
              </a:xfrm>
              <a:custGeom>
                <a:avLst/>
                <a:gdLst>
                  <a:gd name="T0" fmla="*/ 3146 w 3397"/>
                  <a:gd name="T1" fmla="*/ 0 h 891"/>
                  <a:gd name="T2" fmla="*/ 3298 w 3397"/>
                  <a:gd name="T3" fmla="*/ 33 h 891"/>
                  <a:gd name="T4" fmla="*/ 3325 w 3397"/>
                  <a:gd name="T5" fmla="*/ 43 h 891"/>
                  <a:gd name="T6" fmla="*/ 3348 w 3397"/>
                  <a:gd name="T7" fmla="*/ 57 h 891"/>
                  <a:gd name="T8" fmla="*/ 3367 w 3397"/>
                  <a:gd name="T9" fmla="*/ 76 h 891"/>
                  <a:gd name="T10" fmla="*/ 3382 w 3397"/>
                  <a:gd name="T11" fmla="*/ 98 h 891"/>
                  <a:gd name="T12" fmla="*/ 3393 w 3397"/>
                  <a:gd name="T13" fmla="*/ 123 h 891"/>
                  <a:gd name="T14" fmla="*/ 3397 w 3397"/>
                  <a:gd name="T15" fmla="*/ 150 h 891"/>
                  <a:gd name="T16" fmla="*/ 3395 w 3397"/>
                  <a:gd name="T17" fmla="*/ 178 h 891"/>
                  <a:gd name="T18" fmla="*/ 3388 w 3397"/>
                  <a:gd name="T19" fmla="*/ 204 h 891"/>
                  <a:gd name="T20" fmla="*/ 3376 w 3397"/>
                  <a:gd name="T21" fmla="*/ 228 h 891"/>
                  <a:gd name="T22" fmla="*/ 3358 w 3397"/>
                  <a:gd name="T23" fmla="*/ 249 h 891"/>
                  <a:gd name="T24" fmla="*/ 3337 w 3397"/>
                  <a:gd name="T25" fmla="*/ 265 h 891"/>
                  <a:gd name="T26" fmla="*/ 3312 w 3397"/>
                  <a:gd name="T27" fmla="*/ 277 h 891"/>
                  <a:gd name="T28" fmla="*/ 1585 w 3397"/>
                  <a:gd name="T29" fmla="*/ 871 h 891"/>
                  <a:gd name="T30" fmla="*/ 1546 w 3397"/>
                  <a:gd name="T31" fmla="*/ 882 h 891"/>
                  <a:gd name="T32" fmla="*/ 1506 w 3397"/>
                  <a:gd name="T33" fmla="*/ 889 h 891"/>
                  <a:gd name="T34" fmla="*/ 1467 w 3397"/>
                  <a:gd name="T35" fmla="*/ 891 h 891"/>
                  <a:gd name="T36" fmla="*/ 1421 w 3397"/>
                  <a:gd name="T37" fmla="*/ 887 h 891"/>
                  <a:gd name="T38" fmla="*/ 1374 w 3397"/>
                  <a:gd name="T39" fmla="*/ 879 h 891"/>
                  <a:gd name="T40" fmla="*/ 94 w 3397"/>
                  <a:gd name="T41" fmla="*/ 540 h 891"/>
                  <a:gd name="T42" fmla="*/ 68 w 3397"/>
                  <a:gd name="T43" fmla="*/ 530 h 891"/>
                  <a:gd name="T44" fmla="*/ 46 w 3397"/>
                  <a:gd name="T45" fmla="*/ 515 h 891"/>
                  <a:gd name="T46" fmla="*/ 28 w 3397"/>
                  <a:gd name="T47" fmla="*/ 496 h 891"/>
                  <a:gd name="T48" fmla="*/ 13 w 3397"/>
                  <a:gd name="T49" fmla="*/ 474 h 891"/>
                  <a:gd name="T50" fmla="*/ 3 w 3397"/>
                  <a:gd name="T51" fmla="*/ 449 h 891"/>
                  <a:gd name="T52" fmla="*/ 0 w 3397"/>
                  <a:gd name="T53" fmla="*/ 423 h 891"/>
                  <a:gd name="T54" fmla="*/ 1 w 3397"/>
                  <a:gd name="T55" fmla="*/ 396 h 891"/>
                  <a:gd name="T56" fmla="*/ 8 w 3397"/>
                  <a:gd name="T57" fmla="*/ 371 h 891"/>
                  <a:gd name="T58" fmla="*/ 21 w 3397"/>
                  <a:gd name="T59" fmla="*/ 347 h 891"/>
                  <a:gd name="T60" fmla="*/ 38 w 3397"/>
                  <a:gd name="T61" fmla="*/ 327 h 891"/>
                  <a:gd name="T62" fmla="*/ 60 w 3397"/>
                  <a:gd name="T63" fmla="*/ 310 h 891"/>
                  <a:gd name="T64" fmla="*/ 83 w 3397"/>
                  <a:gd name="T65" fmla="*/ 299 h 891"/>
                  <a:gd name="T66" fmla="*/ 245 w 3397"/>
                  <a:gd name="T67" fmla="*/ 240 h 891"/>
                  <a:gd name="T68" fmla="*/ 1306 w 3397"/>
                  <a:gd name="T69" fmla="*/ 521 h 891"/>
                  <a:gd name="T70" fmla="*/ 1360 w 3397"/>
                  <a:gd name="T71" fmla="*/ 533 h 891"/>
                  <a:gd name="T72" fmla="*/ 1413 w 3397"/>
                  <a:gd name="T73" fmla="*/ 540 h 891"/>
                  <a:gd name="T74" fmla="*/ 1467 w 3397"/>
                  <a:gd name="T75" fmla="*/ 541 h 891"/>
                  <a:gd name="T76" fmla="*/ 1536 w 3397"/>
                  <a:gd name="T77" fmla="*/ 538 h 891"/>
                  <a:gd name="T78" fmla="*/ 1605 w 3397"/>
                  <a:gd name="T79" fmla="*/ 526 h 891"/>
                  <a:gd name="T80" fmla="*/ 1671 w 3397"/>
                  <a:gd name="T81" fmla="*/ 508 h 891"/>
                  <a:gd name="T82" fmla="*/ 3146 w 3397"/>
                  <a:gd name="T83" fmla="*/ 0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97" h="891">
                    <a:moveTo>
                      <a:pt x="3146" y="0"/>
                    </a:moveTo>
                    <a:lnTo>
                      <a:pt x="3298" y="33"/>
                    </a:lnTo>
                    <a:lnTo>
                      <a:pt x="3325" y="43"/>
                    </a:lnTo>
                    <a:lnTo>
                      <a:pt x="3348" y="57"/>
                    </a:lnTo>
                    <a:lnTo>
                      <a:pt x="3367" y="76"/>
                    </a:lnTo>
                    <a:lnTo>
                      <a:pt x="3382" y="98"/>
                    </a:lnTo>
                    <a:lnTo>
                      <a:pt x="3393" y="123"/>
                    </a:lnTo>
                    <a:lnTo>
                      <a:pt x="3397" y="150"/>
                    </a:lnTo>
                    <a:lnTo>
                      <a:pt x="3395" y="178"/>
                    </a:lnTo>
                    <a:lnTo>
                      <a:pt x="3388" y="204"/>
                    </a:lnTo>
                    <a:lnTo>
                      <a:pt x="3376" y="228"/>
                    </a:lnTo>
                    <a:lnTo>
                      <a:pt x="3358" y="249"/>
                    </a:lnTo>
                    <a:lnTo>
                      <a:pt x="3337" y="265"/>
                    </a:lnTo>
                    <a:lnTo>
                      <a:pt x="3312" y="277"/>
                    </a:lnTo>
                    <a:lnTo>
                      <a:pt x="1585" y="871"/>
                    </a:lnTo>
                    <a:lnTo>
                      <a:pt x="1546" y="882"/>
                    </a:lnTo>
                    <a:lnTo>
                      <a:pt x="1506" y="889"/>
                    </a:lnTo>
                    <a:lnTo>
                      <a:pt x="1467" y="891"/>
                    </a:lnTo>
                    <a:lnTo>
                      <a:pt x="1421" y="887"/>
                    </a:lnTo>
                    <a:lnTo>
                      <a:pt x="1374" y="879"/>
                    </a:lnTo>
                    <a:lnTo>
                      <a:pt x="94" y="540"/>
                    </a:lnTo>
                    <a:lnTo>
                      <a:pt x="68" y="530"/>
                    </a:lnTo>
                    <a:lnTo>
                      <a:pt x="46" y="515"/>
                    </a:lnTo>
                    <a:lnTo>
                      <a:pt x="28" y="496"/>
                    </a:lnTo>
                    <a:lnTo>
                      <a:pt x="13" y="474"/>
                    </a:lnTo>
                    <a:lnTo>
                      <a:pt x="3" y="449"/>
                    </a:lnTo>
                    <a:lnTo>
                      <a:pt x="0" y="423"/>
                    </a:lnTo>
                    <a:lnTo>
                      <a:pt x="1" y="396"/>
                    </a:lnTo>
                    <a:lnTo>
                      <a:pt x="8" y="371"/>
                    </a:lnTo>
                    <a:lnTo>
                      <a:pt x="21" y="347"/>
                    </a:lnTo>
                    <a:lnTo>
                      <a:pt x="38" y="327"/>
                    </a:lnTo>
                    <a:lnTo>
                      <a:pt x="60" y="310"/>
                    </a:lnTo>
                    <a:lnTo>
                      <a:pt x="83" y="299"/>
                    </a:lnTo>
                    <a:lnTo>
                      <a:pt x="245" y="240"/>
                    </a:lnTo>
                    <a:lnTo>
                      <a:pt x="1306" y="521"/>
                    </a:lnTo>
                    <a:lnTo>
                      <a:pt x="1360" y="533"/>
                    </a:lnTo>
                    <a:lnTo>
                      <a:pt x="1413" y="540"/>
                    </a:lnTo>
                    <a:lnTo>
                      <a:pt x="1467" y="541"/>
                    </a:lnTo>
                    <a:lnTo>
                      <a:pt x="1536" y="538"/>
                    </a:lnTo>
                    <a:lnTo>
                      <a:pt x="1605" y="526"/>
                    </a:lnTo>
                    <a:lnTo>
                      <a:pt x="1671" y="508"/>
                    </a:lnTo>
                    <a:lnTo>
                      <a:pt x="3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形状"/>
              <p:cNvSpPr/>
              <p:nvPr/>
            </p:nvSpPr>
            <p:spPr bwMode="auto">
              <a:xfrm>
                <a:off x="1643" y="2792"/>
                <a:ext cx="1698" cy="394"/>
              </a:xfrm>
              <a:custGeom>
                <a:avLst/>
                <a:gdLst>
                  <a:gd name="T0" fmla="*/ 2846 w 3394"/>
                  <a:gd name="T1" fmla="*/ 0 h 788"/>
                  <a:gd name="T2" fmla="*/ 2894 w 3394"/>
                  <a:gd name="T3" fmla="*/ 39 h 788"/>
                  <a:gd name="T4" fmla="*/ 2943 w 3394"/>
                  <a:gd name="T5" fmla="*/ 70 h 788"/>
                  <a:gd name="T6" fmla="*/ 2997 w 3394"/>
                  <a:gd name="T7" fmla="*/ 96 h 788"/>
                  <a:gd name="T8" fmla="*/ 3053 w 3394"/>
                  <a:gd name="T9" fmla="*/ 115 h 788"/>
                  <a:gd name="T10" fmla="*/ 3110 w 3394"/>
                  <a:gd name="T11" fmla="*/ 126 h 788"/>
                  <a:gd name="T12" fmla="*/ 3171 w 3394"/>
                  <a:gd name="T13" fmla="*/ 130 h 788"/>
                  <a:gd name="T14" fmla="*/ 3230 w 3394"/>
                  <a:gd name="T15" fmla="*/ 126 h 788"/>
                  <a:gd name="T16" fmla="*/ 3286 w 3394"/>
                  <a:gd name="T17" fmla="*/ 115 h 788"/>
                  <a:gd name="T18" fmla="*/ 3342 w 3394"/>
                  <a:gd name="T19" fmla="*/ 96 h 788"/>
                  <a:gd name="T20" fmla="*/ 3394 w 3394"/>
                  <a:gd name="T21" fmla="*/ 72 h 788"/>
                  <a:gd name="T22" fmla="*/ 3388 w 3394"/>
                  <a:gd name="T23" fmla="*/ 99 h 788"/>
                  <a:gd name="T24" fmla="*/ 3376 w 3394"/>
                  <a:gd name="T25" fmla="*/ 124 h 788"/>
                  <a:gd name="T26" fmla="*/ 3358 w 3394"/>
                  <a:gd name="T27" fmla="*/ 145 h 788"/>
                  <a:gd name="T28" fmla="*/ 3337 w 3394"/>
                  <a:gd name="T29" fmla="*/ 162 h 788"/>
                  <a:gd name="T30" fmla="*/ 3312 w 3394"/>
                  <a:gd name="T31" fmla="*/ 175 h 788"/>
                  <a:gd name="T32" fmla="*/ 1585 w 3394"/>
                  <a:gd name="T33" fmla="*/ 768 h 788"/>
                  <a:gd name="T34" fmla="*/ 1546 w 3394"/>
                  <a:gd name="T35" fmla="*/ 779 h 788"/>
                  <a:gd name="T36" fmla="*/ 1506 w 3394"/>
                  <a:gd name="T37" fmla="*/ 786 h 788"/>
                  <a:gd name="T38" fmla="*/ 1467 w 3394"/>
                  <a:gd name="T39" fmla="*/ 788 h 788"/>
                  <a:gd name="T40" fmla="*/ 1421 w 3394"/>
                  <a:gd name="T41" fmla="*/ 784 h 788"/>
                  <a:gd name="T42" fmla="*/ 1374 w 3394"/>
                  <a:gd name="T43" fmla="*/ 776 h 788"/>
                  <a:gd name="T44" fmla="*/ 94 w 3394"/>
                  <a:gd name="T45" fmla="*/ 437 h 788"/>
                  <a:gd name="T46" fmla="*/ 68 w 3394"/>
                  <a:gd name="T47" fmla="*/ 427 h 788"/>
                  <a:gd name="T48" fmla="*/ 46 w 3394"/>
                  <a:gd name="T49" fmla="*/ 412 h 788"/>
                  <a:gd name="T50" fmla="*/ 28 w 3394"/>
                  <a:gd name="T51" fmla="*/ 394 h 788"/>
                  <a:gd name="T52" fmla="*/ 13 w 3394"/>
                  <a:gd name="T53" fmla="*/ 372 h 788"/>
                  <a:gd name="T54" fmla="*/ 5 w 3394"/>
                  <a:gd name="T55" fmla="*/ 348 h 788"/>
                  <a:gd name="T56" fmla="*/ 0 w 3394"/>
                  <a:gd name="T57" fmla="*/ 320 h 788"/>
                  <a:gd name="T58" fmla="*/ 2 w 3394"/>
                  <a:gd name="T59" fmla="*/ 293 h 788"/>
                  <a:gd name="T60" fmla="*/ 8 w 3394"/>
                  <a:gd name="T61" fmla="*/ 268 h 788"/>
                  <a:gd name="T62" fmla="*/ 21 w 3394"/>
                  <a:gd name="T63" fmla="*/ 244 h 788"/>
                  <a:gd name="T64" fmla="*/ 38 w 3394"/>
                  <a:gd name="T65" fmla="*/ 224 h 788"/>
                  <a:gd name="T66" fmla="*/ 60 w 3394"/>
                  <a:gd name="T67" fmla="*/ 208 h 788"/>
                  <a:gd name="T68" fmla="*/ 83 w 3394"/>
                  <a:gd name="T69" fmla="*/ 196 h 788"/>
                  <a:gd name="T70" fmla="*/ 245 w 3394"/>
                  <a:gd name="T71" fmla="*/ 137 h 788"/>
                  <a:gd name="T72" fmla="*/ 1306 w 3394"/>
                  <a:gd name="T73" fmla="*/ 419 h 788"/>
                  <a:gd name="T74" fmla="*/ 1360 w 3394"/>
                  <a:gd name="T75" fmla="*/ 430 h 788"/>
                  <a:gd name="T76" fmla="*/ 1413 w 3394"/>
                  <a:gd name="T77" fmla="*/ 437 h 788"/>
                  <a:gd name="T78" fmla="*/ 1467 w 3394"/>
                  <a:gd name="T79" fmla="*/ 440 h 788"/>
                  <a:gd name="T80" fmla="*/ 1536 w 3394"/>
                  <a:gd name="T81" fmla="*/ 436 h 788"/>
                  <a:gd name="T82" fmla="*/ 1605 w 3394"/>
                  <a:gd name="T83" fmla="*/ 423 h 788"/>
                  <a:gd name="T84" fmla="*/ 1671 w 3394"/>
                  <a:gd name="T85" fmla="*/ 405 h 788"/>
                  <a:gd name="T86" fmla="*/ 2846 w 3394"/>
                  <a:gd name="T87" fmla="*/ 0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94" h="788">
                    <a:moveTo>
                      <a:pt x="2846" y="0"/>
                    </a:moveTo>
                    <a:lnTo>
                      <a:pt x="2894" y="39"/>
                    </a:lnTo>
                    <a:lnTo>
                      <a:pt x="2943" y="70"/>
                    </a:lnTo>
                    <a:lnTo>
                      <a:pt x="2997" y="96"/>
                    </a:lnTo>
                    <a:lnTo>
                      <a:pt x="3053" y="115"/>
                    </a:lnTo>
                    <a:lnTo>
                      <a:pt x="3110" y="126"/>
                    </a:lnTo>
                    <a:lnTo>
                      <a:pt x="3171" y="130"/>
                    </a:lnTo>
                    <a:lnTo>
                      <a:pt x="3230" y="126"/>
                    </a:lnTo>
                    <a:lnTo>
                      <a:pt x="3286" y="115"/>
                    </a:lnTo>
                    <a:lnTo>
                      <a:pt x="3342" y="96"/>
                    </a:lnTo>
                    <a:lnTo>
                      <a:pt x="3394" y="72"/>
                    </a:lnTo>
                    <a:lnTo>
                      <a:pt x="3388" y="99"/>
                    </a:lnTo>
                    <a:lnTo>
                      <a:pt x="3376" y="124"/>
                    </a:lnTo>
                    <a:lnTo>
                      <a:pt x="3358" y="145"/>
                    </a:lnTo>
                    <a:lnTo>
                      <a:pt x="3337" y="162"/>
                    </a:lnTo>
                    <a:lnTo>
                      <a:pt x="3312" y="175"/>
                    </a:lnTo>
                    <a:lnTo>
                      <a:pt x="1585" y="768"/>
                    </a:lnTo>
                    <a:lnTo>
                      <a:pt x="1546" y="779"/>
                    </a:lnTo>
                    <a:lnTo>
                      <a:pt x="1506" y="786"/>
                    </a:lnTo>
                    <a:lnTo>
                      <a:pt x="1467" y="788"/>
                    </a:lnTo>
                    <a:lnTo>
                      <a:pt x="1421" y="784"/>
                    </a:lnTo>
                    <a:lnTo>
                      <a:pt x="1374" y="776"/>
                    </a:lnTo>
                    <a:lnTo>
                      <a:pt x="94" y="437"/>
                    </a:lnTo>
                    <a:lnTo>
                      <a:pt x="68" y="427"/>
                    </a:lnTo>
                    <a:lnTo>
                      <a:pt x="46" y="412"/>
                    </a:lnTo>
                    <a:lnTo>
                      <a:pt x="28" y="394"/>
                    </a:lnTo>
                    <a:lnTo>
                      <a:pt x="13" y="372"/>
                    </a:lnTo>
                    <a:lnTo>
                      <a:pt x="5" y="348"/>
                    </a:lnTo>
                    <a:lnTo>
                      <a:pt x="0" y="320"/>
                    </a:lnTo>
                    <a:lnTo>
                      <a:pt x="2" y="293"/>
                    </a:lnTo>
                    <a:lnTo>
                      <a:pt x="8" y="268"/>
                    </a:lnTo>
                    <a:lnTo>
                      <a:pt x="21" y="244"/>
                    </a:lnTo>
                    <a:lnTo>
                      <a:pt x="38" y="224"/>
                    </a:lnTo>
                    <a:lnTo>
                      <a:pt x="60" y="208"/>
                    </a:lnTo>
                    <a:lnTo>
                      <a:pt x="83" y="196"/>
                    </a:lnTo>
                    <a:lnTo>
                      <a:pt x="245" y="137"/>
                    </a:lnTo>
                    <a:lnTo>
                      <a:pt x="1306" y="419"/>
                    </a:lnTo>
                    <a:lnTo>
                      <a:pt x="1360" y="430"/>
                    </a:lnTo>
                    <a:lnTo>
                      <a:pt x="1413" y="437"/>
                    </a:lnTo>
                    <a:lnTo>
                      <a:pt x="1467" y="440"/>
                    </a:lnTo>
                    <a:lnTo>
                      <a:pt x="1536" y="436"/>
                    </a:lnTo>
                    <a:lnTo>
                      <a:pt x="1605" y="423"/>
                    </a:lnTo>
                    <a:lnTo>
                      <a:pt x="1671" y="405"/>
                    </a:lnTo>
                    <a:lnTo>
                      <a:pt x="28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形状"/>
              <p:cNvSpPr/>
              <p:nvPr/>
            </p:nvSpPr>
            <p:spPr bwMode="auto">
              <a:xfrm>
                <a:off x="1643" y="2553"/>
                <a:ext cx="1327" cy="325"/>
              </a:xfrm>
              <a:custGeom>
                <a:avLst/>
                <a:gdLst>
                  <a:gd name="T0" fmla="*/ 245 w 2652"/>
                  <a:gd name="T1" fmla="*/ 0 h 651"/>
                  <a:gd name="T2" fmla="*/ 1306 w 2652"/>
                  <a:gd name="T3" fmla="*/ 282 h 651"/>
                  <a:gd name="T4" fmla="*/ 1360 w 2652"/>
                  <a:gd name="T5" fmla="*/ 293 h 651"/>
                  <a:gd name="T6" fmla="*/ 1413 w 2652"/>
                  <a:gd name="T7" fmla="*/ 300 h 651"/>
                  <a:gd name="T8" fmla="*/ 1467 w 2652"/>
                  <a:gd name="T9" fmla="*/ 303 h 651"/>
                  <a:gd name="T10" fmla="*/ 1536 w 2652"/>
                  <a:gd name="T11" fmla="*/ 299 h 651"/>
                  <a:gd name="T12" fmla="*/ 1605 w 2652"/>
                  <a:gd name="T13" fmla="*/ 287 h 651"/>
                  <a:gd name="T14" fmla="*/ 1671 w 2652"/>
                  <a:gd name="T15" fmla="*/ 268 h 651"/>
                  <a:gd name="T16" fmla="*/ 2428 w 2652"/>
                  <a:gd name="T17" fmla="*/ 8 h 651"/>
                  <a:gd name="T18" fmla="*/ 2652 w 2652"/>
                  <a:gd name="T19" fmla="*/ 264 h 651"/>
                  <a:gd name="T20" fmla="*/ 1585 w 2652"/>
                  <a:gd name="T21" fmla="*/ 631 h 651"/>
                  <a:gd name="T22" fmla="*/ 1546 w 2652"/>
                  <a:gd name="T23" fmla="*/ 643 h 651"/>
                  <a:gd name="T24" fmla="*/ 1506 w 2652"/>
                  <a:gd name="T25" fmla="*/ 649 h 651"/>
                  <a:gd name="T26" fmla="*/ 1467 w 2652"/>
                  <a:gd name="T27" fmla="*/ 651 h 651"/>
                  <a:gd name="T28" fmla="*/ 1421 w 2652"/>
                  <a:gd name="T29" fmla="*/ 648 h 651"/>
                  <a:gd name="T30" fmla="*/ 1374 w 2652"/>
                  <a:gd name="T31" fmla="*/ 639 h 651"/>
                  <a:gd name="T32" fmla="*/ 94 w 2652"/>
                  <a:gd name="T33" fmla="*/ 300 h 651"/>
                  <a:gd name="T34" fmla="*/ 68 w 2652"/>
                  <a:gd name="T35" fmla="*/ 290 h 651"/>
                  <a:gd name="T36" fmla="*/ 46 w 2652"/>
                  <a:gd name="T37" fmla="*/ 275 h 651"/>
                  <a:gd name="T38" fmla="*/ 28 w 2652"/>
                  <a:gd name="T39" fmla="*/ 257 h 651"/>
                  <a:gd name="T40" fmla="*/ 13 w 2652"/>
                  <a:gd name="T41" fmla="*/ 236 h 651"/>
                  <a:gd name="T42" fmla="*/ 5 w 2652"/>
                  <a:gd name="T43" fmla="*/ 211 h 651"/>
                  <a:gd name="T44" fmla="*/ 0 w 2652"/>
                  <a:gd name="T45" fmla="*/ 183 h 651"/>
                  <a:gd name="T46" fmla="*/ 2 w 2652"/>
                  <a:gd name="T47" fmla="*/ 156 h 651"/>
                  <a:gd name="T48" fmla="*/ 8 w 2652"/>
                  <a:gd name="T49" fmla="*/ 131 h 651"/>
                  <a:gd name="T50" fmla="*/ 21 w 2652"/>
                  <a:gd name="T51" fmla="*/ 107 h 651"/>
                  <a:gd name="T52" fmla="*/ 38 w 2652"/>
                  <a:gd name="T53" fmla="*/ 87 h 651"/>
                  <a:gd name="T54" fmla="*/ 60 w 2652"/>
                  <a:gd name="T55" fmla="*/ 71 h 651"/>
                  <a:gd name="T56" fmla="*/ 83 w 2652"/>
                  <a:gd name="T57" fmla="*/ 59 h 651"/>
                  <a:gd name="T58" fmla="*/ 245 w 2652"/>
                  <a:gd name="T59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52" h="651">
                    <a:moveTo>
                      <a:pt x="245" y="0"/>
                    </a:moveTo>
                    <a:lnTo>
                      <a:pt x="1306" y="282"/>
                    </a:lnTo>
                    <a:lnTo>
                      <a:pt x="1360" y="293"/>
                    </a:lnTo>
                    <a:lnTo>
                      <a:pt x="1413" y="300"/>
                    </a:lnTo>
                    <a:lnTo>
                      <a:pt x="1467" y="303"/>
                    </a:lnTo>
                    <a:lnTo>
                      <a:pt x="1536" y="299"/>
                    </a:lnTo>
                    <a:lnTo>
                      <a:pt x="1605" y="287"/>
                    </a:lnTo>
                    <a:lnTo>
                      <a:pt x="1671" y="268"/>
                    </a:lnTo>
                    <a:lnTo>
                      <a:pt x="2428" y="8"/>
                    </a:lnTo>
                    <a:lnTo>
                      <a:pt x="2652" y="264"/>
                    </a:lnTo>
                    <a:lnTo>
                      <a:pt x="1585" y="631"/>
                    </a:lnTo>
                    <a:lnTo>
                      <a:pt x="1546" y="643"/>
                    </a:lnTo>
                    <a:lnTo>
                      <a:pt x="1506" y="649"/>
                    </a:lnTo>
                    <a:lnTo>
                      <a:pt x="1467" y="651"/>
                    </a:lnTo>
                    <a:lnTo>
                      <a:pt x="1421" y="648"/>
                    </a:lnTo>
                    <a:lnTo>
                      <a:pt x="1374" y="639"/>
                    </a:lnTo>
                    <a:lnTo>
                      <a:pt x="94" y="300"/>
                    </a:lnTo>
                    <a:lnTo>
                      <a:pt x="68" y="290"/>
                    </a:lnTo>
                    <a:lnTo>
                      <a:pt x="46" y="275"/>
                    </a:lnTo>
                    <a:lnTo>
                      <a:pt x="28" y="257"/>
                    </a:lnTo>
                    <a:lnTo>
                      <a:pt x="13" y="236"/>
                    </a:lnTo>
                    <a:lnTo>
                      <a:pt x="5" y="211"/>
                    </a:lnTo>
                    <a:lnTo>
                      <a:pt x="0" y="183"/>
                    </a:lnTo>
                    <a:lnTo>
                      <a:pt x="2" y="156"/>
                    </a:lnTo>
                    <a:lnTo>
                      <a:pt x="8" y="131"/>
                    </a:lnTo>
                    <a:lnTo>
                      <a:pt x="21" y="107"/>
                    </a:lnTo>
                    <a:lnTo>
                      <a:pt x="38" y="87"/>
                    </a:lnTo>
                    <a:lnTo>
                      <a:pt x="60" y="71"/>
                    </a:lnTo>
                    <a:lnTo>
                      <a:pt x="83" y="59"/>
                    </a:lnTo>
                    <a:lnTo>
                      <a:pt x="2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形状"/>
              <p:cNvSpPr/>
              <p:nvPr/>
            </p:nvSpPr>
            <p:spPr bwMode="auto">
              <a:xfrm>
                <a:off x="1643" y="1978"/>
                <a:ext cx="1134" cy="593"/>
              </a:xfrm>
              <a:custGeom>
                <a:avLst/>
                <a:gdLst>
                  <a:gd name="T0" fmla="*/ 1793 w 2267"/>
                  <a:gd name="T1" fmla="*/ 0 h 1185"/>
                  <a:gd name="T2" fmla="*/ 1833 w 2267"/>
                  <a:gd name="T3" fmla="*/ 3 h 1185"/>
                  <a:gd name="T4" fmla="*/ 1873 w 2267"/>
                  <a:gd name="T5" fmla="*/ 9 h 1185"/>
                  <a:gd name="T6" fmla="*/ 2150 w 2267"/>
                  <a:gd name="T7" fmla="*/ 71 h 1185"/>
                  <a:gd name="T8" fmla="*/ 2235 w 2267"/>
                  <a:gd name="T9" fmla="*/ 807 h 1185"/>
                  <a:gd name="T10" fmla="*/ 2241 w 2267"/>
                  <a:gd name="T11" fmla="*/ 849 h 1185"/>
                  <a:gd name="T12" fmla="*/ 2252 w 2267"/>
                  <a:gd name="T13" fmla="*/ 892 h 1185"/>
                  <a:gd name="T14" fmla="*/ 2267 w 2267"/>
                  <a:gd name="T15" fmla="*/ 932 h 1185"/>
                  <a:gd name="T16" fmla="*/ 1585 w 2267"/>
                  <a:gd name="T17" fmla="*/ 1166 h 1185"/>
                  <a:gd name="T18" fmla="*/ 1546 w 2267"/>
                  <a:gd name="T19" fmla="*/ 1177 h 1185"/>
                  <a:gd name="T20" fmla="*/ 1506 w 2267"/>
                  <a:gd name="T21" fmla="*/ 1183 h 1185"/>
                  <a:gd name="T22" fmla="*/ 1467 w 2267"/>
                  <a:gd name="T23" fmla="*/ 1185 h 1185"/>
                  <a:gd name="T24" fmla="*/ 1421 w 2267"/>
                  <a:gd name="T25" fmla="*/ 1183 h 1185"/>
                  <a:gd name="T26" fmla="*/ 1374 w 2267"/>
                  <a:gd name="T27" fmla="*/ 1173 h 1185"/>
                  <a:gd name="T28" fmla="*/ 94 w 2267"/>
                  <a:gd name="T29" fmla="*/ 834 h 1185"/>
                  <a:gd name="T30" fmla="*/ 68 w 2267"/>
                  <a:gd name="T31" fmla="*/ 824 h 1185"/>
                  <a:gd name="T32" fmla="*/ 46 w 2267"/>
                  <a:gd name="T33" fmla="*/ 810 h 1185"/>
                  <a:gd name="T34" fmla="*/ 28 w 2267"/>
                  <a:gd name="T35" fmla="*/ 791 h 1185"/>
                  <a:gd name="T36" fmla="*/ 13 w 2267"/>
                  <a:gd name="T37" fmla="*/ 770 h 1185"/>
                  <a:gd name="T38" fmla="*/ 3 w 2267"/>
                  <a:gd name="T39" fmla="*/ 745 h 1185"/>
                  <a:gd name="T40" fmla="*/ 0 w 2267"/>
                  <a:gd name="T41" fmla="*/ 717 h 1185"/>
                  <a:gd name="T42" fmla="*/ 2 w 2267"/>
                  <a:gd name="T43" fmla="*/ 690 h 1185"/>
                  <a:gd name="T44" fmla="*/ 8 w 2267"/>
                  <a:gd name="T45" fmla="*/ 665 h 1185"/>
                  <a:gd name="T46" fmla="*/ 21 w 2267"/>
                  <a:gd name="T47" fmla="*/ 642 h 1185"/>
                  <a:gd name="T48" fmla="*/ 38 w 2267"/>
                  <a:gd name="T49" fmla="*/ 622 h 1185"/>
                  <a:gd name="T50" fmla="*/ 60 w 2267"/>
                  <a:gd name="T51" fmla="*/ 605 h 1185"/>
                  <a:gd name="T52" fmla="*/ 83 w 2267"/>
                  <a:gd name="T53" fmla="*/ 593 h 1185"/>
                  <a:gd name="T54" fmla="*/ 1670 w 2267"/>
                  <a:gd name="T55" fmla="*/ 22 h 1185"/>
                  <a:gd name="T56" fmla="*/ 1711 w 2267"/>
                  <a:gd name="T57" fmla="*/ 10 h 1185"/>
                  <a:gd name="T58" fmla="*/ 1752 w 2267"/>
                  <a:gd name="T59" fmla="*/ 3 h 1185"/>
                  <a:gd name="T60" fmla="*/ 1793 w 2267"/>
                  <a:gd name="T61" fmla="*/ 0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67" h="1185">
                    <a:moveTo>
                      <a:pt x="1793" y="0"/>
                    </a:moveTo>
                    <a:lnTo>
                      <a:pt x="1833" y="3"/>
                    </a:lnTo>
                    <a:lnTo>
                      <a:pt x="1873" y="9"/>
                    </a:lnTo>
                    <a:lnTo>
                      <a:pt x="2150" y="71"/>
                    </a:lnTo>
                    <a:lnTo>
                      <a:pt x="2235" y="807"/>
                    </a:lnTo>
                    <a:lnTo>
                      <a:pt x="2241" y="849"/>
                    </a:lnTo>
                    <a:lnTo>
                      <a:pt x="2252" y="892"/>
                    </a:lnTo>
                    <a:lnTo>
                      <a:pt x="2267" y="932"/>
                    </a:lnTo>
                    <a:lnTo>
                      <a:pt x="1585" y="1166"/>
                    </a:lnTo>
                    <a:lnTo>
                      <a:pt x="1546" y="1177"/>
                    </a:lnTo>
                    <a:lnTo>
                      <a:pt x="1506" y="1183"/>
                    </a:lnTo>
                    <a:lnTo>
                      <a:pt x="1467" y="1185"/>
                    </a:lnTo>
                    <a:lnTo>
                      <a:pt x="1421" y="1183"/>
                    </a:lnTo>
                    <a:lnTo>
                      <a:pt x="1374" y="1173"/>
                    </a:lnTo>
                    <a:lnTo>
                      <a:pt x="94" y="834"/>
                    </a:lnTo>
                    <a:lnTo>
                      <a:pt x="68" y="824"/>
                    </a:lnTo>
                    <a:lnTo>
                      <a:pt x="46" y="810"/>
                    </a:lnTo>
                    <a:lnTo>
                      <a:pt x="28" y="791"/>
                    </a:lnTo>
                    <a:lnTo>
                      <a:pt x="13" y="770"/>
                    </a:lnTo>
                    <a:lnTo>
                      <a:pt x="3" y="745"/>
                    </a:lnTo>
                    <a:lnTo>
                      <a:pt x="0" y="717"/>
                    </a:lnTo>
                    <a:lnTo>
                      <a:pt x="2" y="690"/>
                    </a:lnTo>
                    <a:lnTo>
                      <a:pt x="8" y="665"/>
                    </a:lnTo>
                    <a:lnTo>
                      <a:pt x="21" y="642"/>
                    </a:lnTo>
                    <a:lnTo>
                      <a:pt x="38" y="622"/>
                    </a:lnTo>
                    <a:lnTo>
                      <a:pt x="60" y="605"/>
                    </a:lnTo>
                    <a:lnTo>
                      <a:pt x="83" y="593"/>
                    </a:lnTo>
                    <a:lnTo>
                      <a:pt x="1670" y="22"/>
                    </a:lnTo>
                    <a:lnTo>
                      <a:pt x="1711" y="10"/>
                    </a:lnTo>
                    <a:lnTo>
                      <a:pt x="1752" y="3"/>
                    </a:lnTo>
                    <a:lnTo>
                      <a:pt x="17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形状"/>
              <p:cNvSpPr/>
              <p:nvPr/>
            </p:nvSpPr>
            <p:spPr bwMode="auto">
              <a:xfrm>
                <a:off x="2902" y="1769"/>
                <a:ext cx="624" cy="898"/>
              </a:xfrm>
              <a:custGeom>
                <a:avLst/>
                <a:gdLst>
                  <a:gd name="T0" fmla="*/ 653 w 1247"/>
                  <a:gd name="T1" fmla="*/ 0 h 1796"/>
                  <a:gd name="T2" fmla="*/ 653 w 1247"/>
                  <a:gd name="T3" fmla="*/ 899 h 1796"/>
                  <a:gd name="T4" fmla="*/ 1247 w 1247"/>
                  <a:gd name="T5" fmla="*/ 899 h 1796"/>
                  <a:gd name="T6" fmla="*/ 1214 w 1247"/>
                  <a:gd name="T7" fmla="*/ 1183 h 1796"/>
                  <a:gd name="T8" fmla="*/ 1210 w 1247"/>
                  <a:gd name="T9" fmla="*/ 1203 h 1796"/>
                  <a:gd name="T10" fmla="*/ 1201 w 1247"/>
                  <a:gd name="T11" fmla="*/ 1221 h 1796"/>
                  <a:gd name="T12" fmla="*/ 1189 w 1247"/>
                  <a:gd name="T13" fmla="*/ 1239 h 1796"/>
                  <a:gd name="T14" fmla="*/ 731 w 1247"/>
                  <a:gd name="T15" fmla="*/ 1763 h 1796"/>
                  <a:gd name="T16" fmla="*/ 714 w 1247"/>
                  <a:gd name="T17" fmla="*/ 1778 h 1796"/>
                  <a:gd name="T18" fmla="*/ 696 w 1247"/>
                  <a:gd name="T19" fmla="*/ 1788 h 1796"/>
                  <a:gd name="T20" fmla="*/ 675 w 1247"/>
                  <a:gd name="T21" fmla="*/ 1794 h 1796"/>
                  <a:gd name="T22" fmla="*/ 653 w 1247"/>
                  <a:gd name="T23" fmla="*/ 1796 h 1796"/>
                  <a:gd name="T24" fmla="*/ 653 w 1247"/>
                  <a:gd name="T25" fmla="*/ 899 h 1796"/>
                  <a:gd name="T26" fmla="*/ 58 w 1247"/>
                  <a:gd name="T27" fmla="*/ 899 h 1796"/>
                  <a:gd name="T28" fmla="*/ 0 w 1247"/>
                  <a:gd name="T29" fmla="*/ 386 h 1796"/>
                  <a:gd name="T30" fmla="*/ 0 w 1247"/>
                  <a:gd name="T31" fmla="*/ 360 h 1796"/>
                  <a:gd name="T32" fmla="*/ 6 w 1247"/>
                  <a:gd name="T33" fmla="*/ 335 h 1796"/>
                  <a:gd name="T34" fmla="*/ 18 w 1247"/>
                  <a:gd name="T35" fmla="*/ 314 h 1796"/>
                  <a:gd name="T36" fmla="*/ 34 w 1247"/>
                  <a:gd name="T37" fmla="*/ 295 h 1796"/>
                  <a:gd name="T38" fmla="*/ 57 w 1247"/>
                  <a:gd name="T39" fmla="*/ 282 h 1796"/>
                  <a:gd name="T40" fmla="*/ 607 w 1247"/>
                  <a:gd name="T41" fmla="*/ 10 h 1796"/>
                  <a:gd name="T42" fmla="*/ 630 w 1247"/>
                  <a:gd name="T43" fmla="*/ 3 h 1796"/>
                  <a:gd name="T44" fmla="*/ 653 w 1247"/>
                  <a:gd name="T45" fmla="*/ 0 h 1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7" h="1796">
                    <a:moveTo>
                      <a:pt x="653" y="0"/>
                    </a:moveTo>
                    <a:lnTo>
                      <a:pt x="653" y="899"/>
                    </a:lnTo>
                    <a:lnTo>
                      <a:pt x="1247" y="899"/>
                    </a:lnTo>
                    <a:lnTo>
                      <a:pt x="1214" y="1183"/>
                    </a:lnTo>
                    <a:lnTo>
                      <a:pt x="1210" y="1203"/>
                    </a:lnTo>
                    <a:lnTo>
                      <a:pt x="1201" y="1221"/>
                    </a:lnTo>
                    <a:lnTo>
                      <a:pt x="1189" y="1239"/>
                    </a:lnTo>
                    <a:lnTo>
                      <a:pt x="731" y="1763"/>
                    </a:lnTo>
                    <a:lnTo>
                      <a:pt x="714" y="1778"/>
                    </a:lnTo>
                    <a:lnTo>
                      <a:pt x="696" y="1788"/>
                    </a:lnTo>
                    <a:lnTo>
                      <a:pt x="675" y="1794"/>
                    </a:lnTo>
                    <a:lnTo>
                      <a:pt x="653" y="1796"/>
                    </a:lnTo>
                    <a:lnTo>
                      <a:pt x="653" y="899"/>
                    </a:lnTo>
                    <a:lnTo>
                      <a:pt x="58" y="899"/>
                    </a:lnTo>
                    <a:lnTo>
                      <a:pt x="0" y="386"/>
                    </a:lnTo>
                    <a:lnTo>
                      <a:pt x="0" y="360"/>
                    </a:lnTo>
                    <a:lnTo>
                      <a:pt x="6" y="335"/>
                    </a:lnTo>
                    <a:lnTo>
                      <a:pt x="18" y="314"/>
                    </a:lnTo>
                    <a:lnTo>
                      <a:pt x="34" y="295"/>
                    </a:lnTo>
                    <a:lnTo>
                      <a:pt x="57" y="282"/>
                    </a:lnTo>
                    <a:lnTo>
                      <a:pt x="607" y="10"/>
                    </a:lnTo>
                    <a:lnTo>
                      <a:pt x="630" y="3"/>
                    </a:lnTo>
                    <a:lnTo>
                      <a:pt x="6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形状"/>
              <p:cNvSpPr>
                <a:spLocks noEditPoints="1"/>
              </p:cNvSpPr>
              <p:nvPr/>
            </p:nvSpPr>
            <p:spPr bwMode="auto">
              <a:xfrm>
                <a:off x="2760" y="1628"/>
                <a:ext cx="937" cy="1181"/>
              </a:xfrm>
              <a:custGeom>
                <a:avLst/>
                <a:gdLst>
                  <a:gd name="T0" fmla="*/ 906 w 1874"/>
                  <a:gd name="T1" fmla="*/ 189 h 2361"/>
                  <a:gd name="T2" fmla="*/ 850 w 1874"/>
                  <a:gd name="T3" fmla="*/ 207 h 2361"/>
                  <a:gd name="T4" fmla="*/ 269 w 1874"/>
                  <a:gd name="T5" fmla="*/ 495 h 2361"/>
                  <a:gd name="T6" fmla="*/ 221 w 1874"/>
                  <a:gd name="T7" fmla="*/ 545 h 2361"/>
                  <a:gd name="T8" fmla="*/ 194 w 1874"/>
                  <a:gd name="T9" fmla="*/ 607 h 2361"/>
                  <a:gd name="T10" fmla="*/ 190 w 1874"/>
                  <a:gd name="T11" fmla="*/ 677 h 2361"/>
                  <a:gd name="T12" fmla="*/ 287 w 1874"/>
                  <a:gd name="T13" fmla="*/ 1504 h 2361"/>
                  <a:gd name="T14" fmla="*/ 311 w 1874"/>
                  <a:gd name="T15" fmla="*/ 1558 h 2361"/>
                  <a:gd name="T16" fmla="*/ 788 w 1874"/>
                  <a:gd name="T17" fmla="*/ 2106 h 2361"/>
                  <a:gd name="T18" fmla="*/ 840 w 1874"/>
                  <a:gd name="T19" fmla="*/ 2147 h 2361"/>
                  <a:gd name="T20" fmla="*/ 904 w 1874"/>
                  <a:gd name="T21" fmla="*/ 2167 h 2361"/>
                  <a:gd name="T22" fmla="*/ 970 w 1874"/>
                  <a:gd name="T23" fmla="*/ 2167 h 2361"/>
                  <a:gd name="T24" fmla="*/ 1033 w 1874"/>
                  <a:gd name="T25" fmla="*/ 2147 h 2361"/>
                  <a:gd name="T26" fmla="*/ 1086 w 1874"/>
                  <a:gd name="T27" fmla="*/ 2106 h 2361"/>
                  <a:gd name="T28" fmla="*/ 1562 w 1874"/>
                  <a:gd name="T29" fmla="*/ 1558 h 2361"/>
                  <a:gd name="T30" fmla="*/ 1586 w 1874"/>
                  <a:gd name="T31" fmla="*/ 1504 h 2361"/>
                  <a:gd name="T32" fmla="*/ 1684 w 1874"/>
                  <a:gd name="T33" fmla="*/ 677 h 2361"/>
                  <a:gd name="T34" fmla="*/ 1679 w 1874"/>
                  <a:gd name="T35" fmla="*/ 607 h 2361"/>
                  <a:gd name="T36" fmla="*/ 1652 w 1874"/>
                  <a:gd name="T37" fmla="*/ 545 h 2361"/>
                  <a:gd name="T38" fmla="*/ 1605 w 1874"/>
                  <a:gd name="T39" fmla="*/ 495 h 2361"/>
                  <a:gd name="T40" fmla="*/ 1023 w 1874"/>
                  <a:gd name="T41" fmla="*/ 207 h 2361"/>
                  <a:gd name="T42" fmla="*/ 966 w 1874"/>
                  <a:gd name="T43" fmla="*/ 189 h 2361"/>
                  <a:gd name="T44" fmla="*/ 911 w 1874"/>
                  <a:gd name="T45" fmla="*/ 0 h 2361"/>
                  <a:gd name="T46" fmla="*/ 1012 w 1874"/>
                  <a:gd name="T47" fmla="*/ 6 h 2361"/>
                  <a:gd name="T48" fmla="*/ 1107 w 1874"/>
                  <a:gd name="T49" fmla="*/ 39 h 2361"/>
                  <a:gd name="T50" fmla="*/ 1699 w 1874"/>
                  <a:gd name="T51" fmla="*/ 332 h 2361"/>
                  <a:gd name="T52" fmla="*/ 1772 w 1874"/>
                  <a:gd name="T53" fmla="*/ 393 h 2361"/>
                  <a:gd name="T54" fmla="*/ 1826 w 1874"/>
                  <a:gd name="T55" fmla="*/ 470 h 2361"/>
                  <a:gd name="T56" fmla="*/ 1861 w 1874"/>
                  <a:gd name="T57" fmla="*/ 556 h 2361"/>
                  <a:gd name="T58" fmla="*/ 1874 w 1874"/>
                  <a:gd name="T59" fmla="*/ 651 h 2361"/>
                  <a:gd name="T60" fmla="*/ 1779 w 1874"/>
                  <a:gd name="T61" fmla="*/ 1496 h 2361"/>
                  <a:gd name="T62" fmla="*/ 1758 w 1874"/>
                  <a:gd name="T63" fmla="*/ 1586 h 2361"/>
                  <a:gd name="T64" fmla="*/ 1716 w 1874"/>
                  <a:gd name="T65" fmla="*/ 1669 h 2361"/>
                  <a:gd name="T66" fmla="*/ 1227 w 1874"/>
                  <a:gd name="T67" fmla="*/ 2230 h 2361"/>
                  <a:gd name="T68" fmla="*/ 1157 w 1874"/>
                  <a:gd name="T69" fmla="*/ 2293 h 2361"/>
                  <a:gd name="T70" fmla="*/ 1074 w 1874"/>
                  <a:gd name="T71" fmla="*/ 2336 h 2361"/>
                  <a:gd name="T72" fmla="*/ 983 w 1874"/>
                  <a:gd name="T73" fmla="*/ 2359 h 2361"/>
                  <a:gd name="T74" fmla="*/ 890 w 1874"/>
                  <a:gd name="T75" fmla="*/ 2359 h 2361"/>
                  <a:gd name="T76" fmla="*/ 799 w 1874"/>
                  <a:gd name="T77" fmla="*/ 2336 h 2361"/>
                  <a:gd name="T78" fmla="*/ 716 w 1874"/>
                  <a:gd name="T79" fmla="*/ 2293 h 2361"/>
                  <a:gd name="T80" fmla="*/ 646 w 1874"/>
                  <a:gd name="T81" fmla="*/ 2230 h 2361"/>
                  <a:gd name="T82" fmla="*/ 158 w 1874"/>
                  <a:gd name="T83" fmla="*/ 1669 h 2361"/>
                  <a:gd name="T84" fmla="*/ 115 w 1874"/>
                  <a:gd name="T85" fmla="*/ 1586 h 2361"/>
                  <a:gd name="T86" fmla="*/ 94 w 1874"/>
                  <a:gd name="T87" fmla="*/ 1496 h 2361"/>
                  <a:gd name="T88" fmla="*/ 0 w 1874"/>
                  <a:gd name="T89" fmla="*/ 651 h 2361"/>
                  <a:gd name="T90" fmla="*/ 12 w 1874"/>
                  <a:gd name="T91" fmla="*/ 556 h 2361"/>
                  <a:gd name="T92" fmla="*/ 47 w 1874"/>
                  <a:gd name="T93" fmla="*/ 470 h 2361"/>
                  <a:gd name="T94" fmla="*/ 102 w 1874"/>
                  <a:gd name="T95" fmla="*/ 393 h 2361"/>
                  <a:gd name="T96" fmla="*/ 174 w 1874"/>
                  <a:gd name="T97" fmla="*/ 332 h 2361"/>
                  <a:gd name="T98" fmla="*/ 767 w 1874"/>
                  <a:gd name="T99" fmla="*/ 39 h 2361"/>
                  <a:gd name="T100" fmla="*/ 861 w 1874"/>
                  <a:gd name="T101" fmla="*/ 6 h 2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4" h="2361">
                    <a:moveTo>
                      <a:pt x="937" y="187"/>
                    </a:moveTo>
                    <a:lnTo>
                      <a:pt x="906" y="189"/>
                    </a:lnTo>
                    <a:lnTo>
                      <a:pt x="878" y="197"/>
                    </a:lnTo>
                    <a:lnTo>
                      <a:pt x="850" y="207"/>
                    </a:lnTo>
                    <a:lnTo>
                      <a:pt x="299" y="478"/>
                    </a:lnTo>
                    <a:lnTo>
                      <a:pt x="269" y="495"/>
                    </a:lnTo>
                    <a:lnTo>
                      <a:pt x="243" y="519"/>
                    </a:lnTo>
                    <a:lnTo>
                      <a:pt x="221" y="545"/>
                    </a:lnTo>
                    <a:lnTo>
                      <a:pt x="205" y="575"/>
                    </a:lnTo>
                    <a:lnTo>
                      <a:pt x="194" y="607"/>
                    </a:lnTo>
                    <a:lnTo>
                      <a:pt x="189" y="642"/>
                    </a:lnTo>
                    <a:lnTo>
                      <a:pt x="190" y="677"/>
                    </a:lnTo>
                    <a:lnTo>
                      <a:pt x="281" y="1474"/>
                    </a:lnTo>
                    <a:lnTo>
                      <a:pt x="287" y="1504"/>
                    </a:lnTo>
                    <a:lnTo>
                      <a:pt x="297" y="1532"/>
                    </a:lnTo>
                    <a:lnTo>
                      <a:pt x="311" y="1558"/>
                    </a:lnTo>
                    <a:lnTo>
                      <a:pt x="328" y="1582"/>
                    </a:lnTo>
                    <a:lnTo>
                      <a:pt x="788" y="2106"/>
                    </a:lnTo>
                    <a:lnTo>
                      <a:pt x="813" y="2128"/>
                    </a:lnTo>
                    <a:lnTo>
                      <a:pt x="840" y="2147"/>
                    </a:lnTo>
                    <a:lnTo>
                      <a:pt x="871" y="2160"/>
                    </a:lnTo>
                    <a:lnTo>
                      <a:pt x="904" y="2167"/>
                    </a:lnTo>
                    <a:lnTo>
                      <a:pt x="936" y="2169"/>
                    </a:lnTo>
                    <a:lnTo>
                      <a:pt x="970" y="2167"/>
                    </a:lnTo>
                    <a:lnTo>
                      <a:pt x="1002" y="2160"/>
                    </a:lnTo>
                    <a:lnTo>
                      <a:pt x="1033" y="2147"/>
                    </a:lnTo>
                    <a:lnTo>
                      <a:pt x="1061" y="2128"/>
                    </a:lnTo>
                    <a:lnTo>
                      <a:pt x="1086" y="2106"/>
                    </a:lnTo>
                    <a:lnTo>
                      <a:pt x="1545" y="1582"/>
                    </a:lnTo>
                    <a:lnTo>
                      <a:pt x="1562" y="1558"/>
                    </a:lnTo>
                    <a:lnTo>
                      <a:pt x="1576" y="1532"/>
                    </a:lnTo>
                    <a:lnTo>
                      <a:pt x="1586" y="1504"/>
                    </a:lnTo>
                    <a:lnTo>
                      <a:pt x="1592" y="1474"/>
                    </a:lnTo>
                    <a:lnTo>
                      <a:pt x="1684" y="677"/>
                    </a:lnTo>
                    <a:lnTo>
                      <a:pt x="1684" y="642"/>
                    </a:lnTo>
                    <a:lnTo>
                      <a:pt x="1679" y="607"/>
                    </a:lnTo>
                    <a:lnTo>
                      <a:pt x="1668" y="575"/>
                    </a:lnTo>
                    <a:lnTo>
                      <a:pt x="1652" y="545"/>
                    </a:lnTo>
                    <a:lnTo>
                      <a:pt x="1631" y="519"/>
                    </a:lnTo>
                    <a:lnTo>
                      <a:pt x="1605" y="495"/>
                    </a:lnTo>
                    <a:lnTo>
                      <a:pt x="1575" y="478"/>
                    </a:lnTo>
                    <a:lnTo>
                      <a:pt x="1023" y="207"/>
                    </a:lnTo>
                    <a:lnTo>
                      <a:pt x="996" y="197"/>
                    </a:lnTo>
                    <a:lnTo>
                      <a:pt x="966" y="189"/>
                    </a:lnTo>
                    <a:lnTo>
                      <a:pt x="937" y="187"/>
                    </a:lnTo>
                    <a:close/>
                    <a:moveTo>
                      <a:pt x="911" y="0"/>
                    </a:moveTo>
                    <a:lnTo>
                      <a:pt x="962" y="0"/>
                    </a:lnTo>
                    <a:lnTo>
                      <a:pt x="1012" y="6"/>
                    </a:lnTo>
                    <a:lnTo>
                      <a:pt x="1061" y="19"/>
                    </a:lnTo>
                    <a:lnTo>
                      <a:pt x="1107" y="39"/>
                    </a:lnTo>
                    <a:lnTo>
                      <a:pt x="1658" y="309"/>
                    </a:lnTo>
                    <a:lnTo>
                      <a:pt x="1699" y="332"/>
                    </a:lnTo>
                    <a:lnTo>
                      <a:pt x="1738" y="361"/>
                    </a:lnTo>
                    <a:lnTo>
                      <a:pt x="1772" y="393"/>
                    </a:lnTo>
                    <a:lnTo>
                      <a:pt x="1802" y="431"/>
                    </a:lnTo>
                    <a:lnTo>
                      <a:pt x="1826" y="470"/>
                    </a:lnTo>
                    <a:lnTo>
                      <a:pt x="1846" y="513"/>
                    </a:lnTo>
                    <a:lnTo>
                      <a:pt x="1861" y="556"/>
                    </a:lnTo>
                    <a:lnTo>
                      <a:pt x="1870" y="604"/>
                    </a:lnTo>
                    <a:lnTo>
                      <a:pt x="1874" y="651"/>
                    </a:lnTo>
                    <a:lnTo>
                      <a:pt x="1871" y="698"/>
                    </a:lnTo>
                    <a:lnTo>
                      <a:pt x="1779" y="1496"/>
                    </a:lnTo>
                    <a:lnTo>
                      <a:pt x="1772" y="1542"/>
                    </a:lnTo>
                    <a:lnTo>
                      <a:pt x="1758" y="1586"/>
                    </a:lnTo>
                    <a:lnTo>
                      <a:pt x="1739" y="1628"/>
                    </a:lnTo>
                    <a:lnTo>
                      <a:pt x="1716" y="1669"/>
                    </a:lnTo>
                    <a:lnTo>
                      <a:pt x="1686" y="1705"/>
                    </a:lnTo>
                    <a:lnTo>
                      <a:pt x="1227" y="2230"/>
                    </a:lnTo>
                    <a:lnTo>
                      <a:pt x="1194" y="2264"/>
                    </a:lnTo>
                    <a:lnTo>
                      <a:pt x="1157" y="2293"/>
                    </a:lnTo>
                    <a:lnTo>
                      <a:pt x="1117" y="2316"/>
                    </a:lnTo>
                    <a:lnTo>
                      <a:pt x="1074" y="2336"/>
                    </a:lnTo>
                    <a:lnTo>
                      <a:pt x="1031" y="2350"/>
                    </a:lnTo>
                    <a:lnTo>
                      <a:pt x="983" y="2359"/>
                    </a:lnTo>
                    <a:lnTo>
                      <a:pt x="937" y="2361"/>
                    </a:lnTo>
                    <a:lnTo>
                      <a:pt x="890" y="2359"/>
                    </a:lnTo>
                    <a:lnTo>
                      <a:pt x="843" y="2350"/>
                    </a:lnTo>
                    <a:lnTo>
                      <a:pt x="799" y="2336"/>
                    </a:lnTo>
                    <a:lnTo>
                      <a:pt x="757" y="2316"/>
                    </a:lnTo>
                    <a:lnTo>
                      <a:pt x="716" y="2293"/>
                    </a:lnTo>
                    <a:lnTo>
                      <a:pt x="680" y="2264"/>
                    </a:lnTo>
                    <a:lnTo>
                      <a:pt x="646" y="2230"/>
                    </a:lnTo>
                    <a:lnTo>
                      <a:pt x="186" y="1705"/>
                    </a:lnTo>
                    <a:lnTo>
                      <a:pt x="158" y="1669"/>
                    </a:lnTo>
                    <a:lnTo>
                      <a:pt x="134" y="1628"/>
                    </a:lnTo>
                    <a:lnTo>
                      <a:pt x="115" y="1586"/>
                    </a:lnTo>
                    <a:lnTo>
                      <a:pt x="102" y="1542"/>
                    </a:lnTo>
                    <a:lnTo>
                      <a:pt x="94" y="1496"/>
                    </a:lnTo>
                    <a:lnTo>
                      <a:pt x="2" y="698"/>
                    </a:lnTo>
                    <a:lnTo>
                      <a:pt x="0" y="651"/>
                    </a:lnTo>
                    <a:lnTo>
                      <a:pt x="3" y="604"/>
                    </a:lnTo>
                    <a:lnTo>
                      <a:pt x="12" y="556"/>
                    </a:lnTo>
                    <a:lnTo>
                      <a:pt x="27" y="513"/>
                    </a:lnTo>
                    <a:lnTo>
                      <a:pt x="47" y="470"/>
                    </a:lnTo>
                    <a:lnTo>
                      <a:pt x="72" y="431"/>
                    </a:lnTo>
                    <a:lnTo>
                      <a:pt x="102" y="393"/>
                    </a:lnTo>
                    <a:lnTo>
                      <a:pt x="135" y="361"/>
                    </a:lnTo>
                    <a:lnTo>
                      <a:pt x="174" y="332"/>
                    </a:lnTo>
                    <a:lnTo>
                      <a:pt x="215" y="309"/>
                    </a:lnTo>
                    <a:lnTo>
                      <a:pt x="767" y="39"/>
                    </a:lnTo>
                    <a:lnTo>
                      <a:pt x="813" y="19"/>
                    </a:lnTo>
                    <a:lnTo>
                      <a:pt x="861" y="6"/>
                    </a:lnTo>
                    <a:lnTo>
                      <a:pt x="9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2" name="圆形"/>
            <p:cNvSpPr/>
            <p:nvPr/>
          </p:nvSpPr>
          <p:spPr>
            <a:xfrm>
              <a:off x="6095524" y="1914884"/>
              <a:ext cx="2210037" cy="2210038"/>
            </a:xfrm>
            <a:prstGeom prst="ellipse">
              <a:avLst/>
            </a:prstGeom>
            <a:noFill/>
            <a:ln w="889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圆形"/>
            <p:cNvSpPr/>
            <p:nvPr/>
          </p:nvSpPr>
          <p:spPr>
            <a:xfrm>
              <a:off x="6096677" y="1916038"/>
              <a:ext cx="2207732" cy="2207731"/>
            </a:xfrm>
            <a:prstGeom prst="arc">
              <a:avLst>
                <a:gd name="adj1" fmla="val 10766207"/>
                <a:gd name="adj2" fmla="val 0"/>
              </a:avLst>
            </a:prstGeom>
            <a:noFill/>
            <a:ln w="88900" cap="rnd" cmpd="sng" algn="ctr">
              <a:solidFill>
                <a:srgbClr val="5B83D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圆形"/>
            <p:cNvSpPr/>
            <p:nvPr/>
          </p:nvSpPr>
          <p:spPr>
            <a:xfrm>
              <a:off x="6828137" y="2693064"/>
              <a:ext cx="744811" cy="744811"/>
            </a:xfrm>
            <a:prstGeom prst="ellipse">
              <a:avLst/>
            </a:prstGeom>
            <a:solidFill>
              <a:srgbClr val="5B83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64338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3195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5" name="组合"/>
            <p:cNvGrpSpPr>
              <a:grpSpLocks noChangeAspect="1"/>
            </p:cNvGrpSpPr>
            <p:nvPr/>
          </p:nvGrpSpPr>
          <p:grpSpPr bwMode="auto">
            <a:xfrm>
              <a:off x="7040716" y="2941978"/>
              <a:ext cx="320606" cy="270356"/>
              <a:chOff x="626" y="1305"/>
              <a:chExt cx="2048" cy="1727"/>
            </a:xfrm>
            <a:solidFill>
              <a:sysClr val="window" lastClr="FFFFFF"/>
            </a:solidFill>
          </p:grpSpPr>
          <p:sp>
            <p:nvSpPr>
              <p:cNvPr id="72" name="Freeform 519"/>
              <p:cNvSpPr/>
              <p:nvPr/>
            </p:nvSpPr>
            <p:spPr bwMode="auto">
              <a:xfrm>
                <a:off x="626" y="1305"/>
                <a:ext cx="1709" cy="1326"/>
              </a:xfrm>
              <a:custGeom>
                <a:avLst/>
                <a:gdLst>
                  <a:gd name="T0" fmla="*/ 1171 w 3417"/>
                  <a:gd name="T1" fmla="*/ 0 h 2652"/>
                  <a:gd name="T2" fmla="*/ 1249 w 3417"/>
                  <a:gd name="T3" fmla="*/ 15 h 2652"/>
                  <a:gd name="T4" fmla="*/ 1315 w 3417"/>
                  <a:gd name="T5" fmla="*/ 53 h 2652"/>
                  <a:gd name="T6" fmla="*/ 1365 w 3417"/>
                  <a:gd name="T7" fmla="*/ 112 h 2652"/>
                  <a:gd name="T8" fmla="*/ 1391 w 3417"/>
                  <a:gd name="T9" fmla="*/ 184 h 2652"/>
                  <a:gd name="T10" fmla="*/ 1395 w 3417"/>
                  <a:gd name="T11" fmla="*/ 502 h 2652"/>
                  <a:gd name="T12" fmla="*/ 1405 w 3417"/>
                  <a:gd name="T13" fmla="*/ 524 h 2652"/>
                  <a:gd name="T14" fmla="*/ 1427 w 3417"/>
                  <a:gd name="T15" fmla="*/ 534 h 2652"/>
                  <a:gd name="T16" fmla="*/ 3233 w 3417"/>
                  <a:gd name="T17" fmla="*/ 538 h 2652"/>
                  <a:gd name="T18" fmla="*/ 3305 w 3417"/>
                  <a:gd name="T19" fmla="*/ 564 h 2652"/>
                  <a:gd name="T20" fmla="*/ 3364 w 3417"/>
                  <a:gd name="T21" fmla="*/ 613 h 2652"/>
                  <a:gd name="T22" fmla="*/ 3402 w 3417"/>
                  <a:gd name="T23" fmla="*/ 679 h 2652"/>
                  <a:gd name="T24" fmla="*/ 3417 w 3417"/>
                  <a:gd name="T25" fmla="*/ 757 h 2652"/>
                  <a:gd name="T26" fmla="*/ 3395 w 3417"/>
                  <a:gd name="T27" fmla="*/ 1062 h 2652"/>
                  <a:gd name="T28" fmla="*/ 3072 w 3417"/>
                  <a:gd name="T29" fmla="*/ 1060 h 2652"/>
                  <a:gd name="T30" fmla="*/ 2976 w 3417"/>
                  <a:gd name="T31" fmla="*/ 1074 h 2652"/>
                  <a:gd name="T32" fmla="*/ 2891 w 3417"/>
                  <a:gd name="T33" fmla="*/ 1114 h 2652"/>
                  <a:gd name="T34" fmla="*/ 2822 w 3417"/>
                  <a:gd name="T35" fmla="*/ 1175 h 2652"/>
                  <a:gd name="T36" fmla="*/ 2771 w 3417"/>
                  <a:gd name="T37" fmla="*/ 1253 h 2652"/>
                  <a:gd name="T38" fmla="*/ 2743 w 3417"/>
                  <a:gd name="T39" fmla="*/ 1343 h 2652"/>
                  <a:gd name="T40" fmla="*/ 2663 w 3417"/>
                  <a:gd name="T41" fmla="*/ 1322 h 2652"/>
                  <a:gd name="T42" fmla="*/ 2578 w 3417"/>
                  <a:gd name="T43" fmla="*/ 1324 h 2652"/>
                  <a:gd name="T44" fmla="*/ 2494 w 3417"/>
                  <a:gd name="T45" fmla="*/ 1346 h 2652"/>
                  <a:gd name="T46" fmla="*/ 2419 w 3417"/>
                  <a:gd name="T47" fmla="*/ 1388 h 2652"/>
                  <a:gd name="T48" fmla="*/ 2358 w 3417"/>
                  <a:gd name="T49" fmla="*/ 1450 h 2652"/>
                  <a:gd name="T50" fmla="*/ 2184 w 3417"/>
                  <a:gd name="T51" fmla="*/ 1746 h 2652"/>
                  <a:gd name="T52" fmla="*/ 2150 w 3417"/>
                  <a:gd name="T53" fmla="*/ 1825 h 2652"/>
                  <a:gd name="T54" fmla="*/ 2104 w 3417"/>
                  <a:gd name="T55" fmla="*/ 1844 h 2652"/>
                  <a:gd name="T56" fmla="*/ 2016 w 3417"/>
                  <a:gd name="T57" fmla="*/ 1816 h 2652"/>
                  <a:gd name="T58" fmla="*/ 1732 w 3417"/>
                  <a:gd name="T59" fmla="*/ 1813 h 2652"/>
                  <a:gd name="T60" fmla="*/ 1643 w 3417"/>
                  <a:gd name="T61" fmla="*/ 1825 h 2652"/>
                  <a:gd name="T62" fmla="*/ 1566 w 3417"/>
                  <a:gd name="T63" fmla="*/ 1861 h 2652"/>
                  <a:gd name="T64" fmla="*/ 1502 w 3417"/>
                  <a:gd name="T65" fmla="*/ 1916 h 2652"/>
                  <a:gd name="T66" fmla="*/ 1456 w 3417"/>
                  <a:gd name="T67" fmla="*/ 1987 h 2652"/>
                  <a:gd name="T68" fmla="*/ 1407 w 3417"/>
                  <a:gd name="T69" fmla="*/ 2021 h 2652"/>
                  <a:gd name="T70" fmla="*/ 1334 w 3417"/>
                  <a:gd name="T71" fmla="*/ 2021 h 2652"/>
                  <a:gd name="T72" fmla="*/ 1257 w 3417"/>
                  <a:gd name="T73" fmla="*/ 2042 h 2652"/>
                  <a:gd name="T74" fmla="*/ 1187 w 3417"/>
                  <a:gd name="T75" fmla="*/ 2082 h 2652"/>
                  <a:gd name="T76" fmla="*/ 1130 w 3417"/>
                  <a:gd name="T77" fmla="*/ 2138 h 2652"/>
                  <a:gd name="T78" fmla="*/ 989 w 3417"/>
                  <a:gd name="T79" fmla="*/ 2378 h 2652"/>
                  <a:gd name="T80" fmla="*/ 957 w 3417"/>
                  <a:gd name="T81" fmla="*/ 2456 h 2652"/>
                  <a:gd name="T82" fmla="*/ 948 w 3417"/>
                  <a:gd name="T83" fmla="*/ 2537 h 2652"/>
                  <a:gd name="T84" fmla="*/ 961 w 3417"/>
                  <a:gd name="T85" fmla="*/ 2615 h 2652"/>
                  <a:gd name="T86" fmla="*/ 224 w 3417"/>
                  <a:gd name="T87" fmla="*/ 2652 h 2652"/>
                  <a:gd name="T88" fmla="*/ 145 w 3417"/>
                  <a:gd name="T89" fmla="*/ 2638 h 2652"/>
                  <a:gd name="T90" fmla="*/ 80 w 3417"/>
                  <a:gd name="T91" fmla="*/ 2600 h 2652"/>
                  <a:gd name="T92" fmla="*/ 31 w 3417"/>
                  <a:gd name="T93" fmla="*/ 2542 h 2652"/>
                  <a:gd name="T94" fmla="*/ 4 w 3417"/>
                  <a:gd name="T95" fmla="*/ 2468 h 2652"/>
                  <a:gd name="T96" fmla="*/ 0 w 3417"/>
                  <a:gd name="T97" fmla="*/ 1730 h 2652"/>
                  <a:gd name="T98" fmla="*/ 4 w 3417"/>
                  <a:gd name="T99" fmla="*/ 184 h 2652"/>
                  <a:gd name="T100" fmla="*/ 31 w 3417"/>
                  <a:gd name="T101" fmla="*/ 112 h 2652"/>
                  <a:gd name="T102" fmla="*/ 80 w 3417"/>
                  <a:gd name="T103" fmla="*/ 53 h 2652"/>
                  <a:gd name="T104" fmla="*/ 145 w 3417"/>
                  <a:gd name="T105" fmla="*/ 15 h 2652"/>
                  <a:gd name="T106" fmla="*/ 224 w 3417"/>
                  <a:gd name="T107" fmla="*/ 0 h 2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17" h="2652">
                    <a:moveTo>
                      <a:pt x="224" y="0"/>
                    </a:moveTo>
                    <a:lnTo>
                      <a:pt x="1171" y="0"/>
                    </a:lnTo>
                    <a:lnTo>
                      <a:pt x="1211" y="4"/>
                    </a:lnTo>
                    <a:lnTo>
                      <a:pt x="1249" y="15"/>
                    </a:lnTo>
                    <a:lnTo>
                      <a:pt x="1284" y="31"/>
                    </a:lnTo>
                    <a:lnTo>
                      <a:pt x="1315" y="53"/>
                    </a:lnTo>
                    <a:lnTo>
                      <a:pt x="1342" y="79"/>
                    </a:lnTo>
                    <a:lnTo>
                      <a:pt x="1365" y="112"/>
                    </a:lnTo>
                    <a:lnTo>
                      <a:pt x="1381" y="147"/>
                    </a:lnTo>
                    <a:lnTo>
                      <a:pt x="1391" y="184"/>
                    </a:lnTo>
                    <a:lnTo>
                      <a:pt x="1395" y="225"/>
                    </a:lnTo>
                    <a:lnTo>
                      <a:pt x="1395" y="502"/>
                    </a:lnTo>
                    <a:lnTo>
                      <a:pt x="1397" y="514"/>
                    </a:lnTo>
                    <a:lnTo>
                      <a:pt x="1405" y="524"/>
                    </a:lnTo>
                    <a:lnTo>
                      <a:pt x="1415" y="531"/>
                    </a:lnTo>
                    <a:lnTo>
                      <a:pt x="1427" y="534"/>
                    </a:lnTo>
                    <a:lnTo>
                      <a:pt x="3192" y="534"/>
                    </a:lnTo>
                    <a:lnTo>
                      <a:pt x="3233" y="538"/>
                    </a:lnTo>
                    <a:lnTo>
                      <a:pt x="3270" y="548"/>
                    </a:lnTo>
                    <a:lnTo>
                      <a:pt x="3305" y="564"/>
                    </a:lnTo>
                    <a:lnTo>
                      <a:pt x="3338" y="586"/>
                    </a:lnTo>
                    <a:lnTo>
                      <a:pt x="3364" y="613"/>
                    </a:lnTo>
                    <a:lnTo>
                      <a:pt x="3386" y="644"/>
                    </a:lnTo>
                    <a:lnTo>
                      <a:pt x="3402" y="679"/>
                    </a:lnTo>
                    <a:lnTo>
                      <a:pt x="3413" y="718"/>
                    </a:lnTo>
                    <a:lnTo>
                      <a:pt x="3417" y="757"/>
                    </a:lnTo>
                    <a:lnTo>
                      <a:pt x="3417" y="1064"/>
                    </a:lnTo>
                    <a:lnTo>
                      <a:pt x="3395" y="1062"/>
                    </a:lnTo>
                    <a:lnTo>
                      <a:pt x="3372" y="1060"/>
                    </a:lnTo>
                    <a:lnTo>
                      <a:pt x="3072" y="1060"/>
                    </a:lnTo>
                    <a:lnTo>
                      <a:pt x="3023" y="1064"/>
                    </a:lnTo>
                    <a:lnTo>
                      <a:pt x="2976" y="1074"/>
                    </a:lnTo>
                    <a:lnTo>
                      <a:pt x="2932" y="1091"/>
                    </a:lnTo>
                    <a:lnTo>
                      <a:pt x="2891" y="1114"/>
                    </a:lnTo>
                    <a:lnTo>
                      <a:pt x="2854" y="1142"/>
                    </a:lnTo>
                    <a:lnTo>
                      <a:pt x="2822" y="1175"/>
                    </a:lnTo>
                    <a:lnTo>
                      <a:pt x="2793" y="1212"/>
                    </a:lnTo>
                    <a:lnTo>
                      <a:pt x="2771" y="1253"/>
                    </a:lnTo>
                    <a:lnTo>
                      <a:pt x="2755" y="1296"/>
                    </a:lnTo>
                    <a:lnTo>
                      <a:pt x="2743" y="1343"/>
                    </a:lnTo>
                    <a:lnTo>
                      <a:pt x="2704" y="1331"/>
                    </a:lnTo>
                    <a:lnTo>
                      <a:pt x="2663" y="1322"/>
                    </a:lnTo>
                    <a:lnTo>
                      <a:pt x="2622" y="1320"/>
                    </a:lnTo>
                    <a:lnTo>
                      <a:pt x="2578" y="1324"/>
                    </a:lnTo>
                    <a:lnTo>
                      <a:pt x="2535" y="1331"/>
                    </a:lnTo>
                    <a:lnTo>
                      <a:pt x="2494" y="1346"/>
                    </a:lnTo>
                    <a:lnTo>
                      <a:pt x="2455" y="1364"/>
                    </a:lnTo>
                    <a:lnTo>
                      <a:pt x="2419" y="1388"/>
                    </a:lnTo>
                    <a:lnTo>
                      <a:pt x="2387" y="1417"/>
                    </a:lnTo>
                    <a:lnTo>
                      <a:pt x="2358" y="1450"/>
                    </a:lnTo>
                    <a:lnTo>
                      <a:pt x="2333" y="1486"/>
                    </a:lnTo>
                    <a:lnTo>
                      <a:pt x="2184" y="1746"/>
                    </a:lnTo>
                    <a:lnTo>
                      <a:pt x="2164" y="1784"/>
                    </a:lnTo>
                    <a:lnTo>
                      <a:pt x="2150" y="1825"/>
                    </a:lnTo>
                    <a:lnTo>
                      <a:pt x="2143" y="1867"/>
                    </a:lnTo>
                    <a:lnTo>
                      <a:pt x="2104" y="1844"/>
                    </a:lnTo>
                    <a:lnTo>
                      <a:pt x="2062" y="1828"/>
                    </a:lnTo>
                    <a:lnTo>
                      <a:pt x="2016" y="1816"/>
                    </a:lnTo>
                    <a:lnTo>
                      <a:pt x="1969" y="1813"/>
                    </a:lnTo>
                    <a:lnTo>
                      <a:pt x="1732" y="1813"/>
                    </a:lnTo>
                    <a:lnTo>
                      <a:pt x="1687" y="1816"/>
                    </a:lnTo>
                    <a:lnTo>
                      <a:pt x="1643" y="1825"/>
                    </a:lnTo>
                    <a:lnTo>
                      <a:pt x="1604" y="1840"/>
                    </a:lnTo>
                    <a:lnTo>
                      <a:pt x="1566" y="1861"/>
                    </a:lnTo>
                    <a:lnTo>
                      <a:pt x="1533" y="1886"/>
                    </a:lnTo>
                    <a:lnTo>
                      <a:pt x="1502" y="1916"/>
                    </a:lnTo>
                    <a:lnTo>
                      <a:pt x="1477" y="1949"/>
                    </a:lnTo>
                    <a:lnTo>
                      <a:pt x="1456" y="1987"/>
                    </a:lnTo>
                    <a:lnTo>
                      <a:pt x="1439" y="2026"/>
                    </a:lnTo>
                    <a:lnTo>
                      <a:pt x="1407" y="2021"/>
                    </a:lnTo>
                    <a:lnTo>
                      <a:pt x="1374" y="2019"/>
                    </a:lnTo>
                    <a:lnTo>
                      <a:pt x="1334" y="2021"/>
                    </a:lnTo>
                    <a:lnTo>
                      <a:pt x="1294" y="2030"/>
                    </a:lnTo>
                    <a:lnTo>
                      <a:pt x="1257" y="2042"/>
                    </a:lnTo>
                    <a:lnTo>
                      <a:pt x="1221" y="2060"/>
                    </a:lnTo>
                    <a:lnTo>
                      <a:pt x="1187" y="2082"/>
                    </a:lnTo>
                    <a:lnTo>
                      <a:pt x="1157" y="2108"/>
                    </a:lnTo>
                    <a:lnTo>
                      <a:pt x="1130" y="2138"/>
                    </a:lnTo>
                    <a:lnTo>
                      <a:pt x="1108" y="2172"/>
                    </a:lnTo>
                    <a:lnTo>
                      <a:pt x="989" y="2378"/>
                    </a:lnTo>
                    <a:lnTo>
                      <a:pt x="971" y="2416"/>
                    </a:lnTo>
                    <a:lnTo>
                      <a:pt x="957" y="2456"/>
                    </a:lnTo>
                    <a:lnTo>
                      <a:pt x="951" y="2496"/>
                    </a:lnTo>
                    <a:lnTo>
                      <a:pt x="948" y="2537"/>
                    </a:lnTo>
                    <a:lnTo>
                      <a:pt x="952" y="2576"/>
                    </a:lnTo>
                    <a:lnTo>
                      <a:pt x="961" y="2615"/>
                    </a:lnTo>
                    <a:lnTo>
                      <a:pt x="973" y="2652"/>
                    </a:lnTo>
                    <a:lnTo>
                      <a:pt x="224" y="2652"/>
                    </a:lnTo>
                    <a:lnTo>
                      <a:pt x="184" y="2648"/>
                    </a:lnTo>
                    <a:lnTo>
                      <a:pt x="145" y="2638"/>
                    </a:lnTo>
                    <a:lnTo>
                      <a:pt x="111" y="2622"/>
                    </a:lnTo>
                    <a:lnTo>
                      <a:pt x="80" y="2600"/>
                    </a:lnTo>
                    <a:lnTo>
                      <a:pt x="52" y="2573"/>
                    </a:lnTo>
                    <a:lnTo>
                      <a:pt x="31" y="2542"/>
                    </a:lnTo>
                    <a:lnTo>
                      <a:pt x="14" y="2507"/>
                    </a:lnTo>
                    <a:lnTo>
                      <a:pt x="4" y="2468"/>
                    </a:lnTo>
                    <a:lnTo>
                      <a:pt x="0" y="2429"/>
                    </a:lnTo>
                    <a:lnTo>
                      <a:pt x="0" y="1730"/>
                    </a:lnTo>
                    <a:lnTo>
                      <a:pt x="0" y="225"/>
                    </a:lnTo>
                    <a:lnTo>
                      <a:pt x="4" y="184"/>
                    </a:lnTo>
                    <a:lnTo>
                      <a:pt x="14" y="147"/>
                    </a:lnTo>
                    <a:lnTo>
                      <a:pt x="31" y="112"/>
                    </a:lnTo>
                    <a:lnTo>
                      <a:pt x="52" y="79"/>
                    </a:lnTo>
                    <a:lnTo>
                      <a:pt x="80" y="53"/>
                    </a:lnTo>
                    <a:lnTo>
                      <a:pt x="111" y="31"/>
                    </a:lnTo>
                    <a:lnTo>
                      <a:pt x="145" y="15"/>
                    </a:lnTo>
                    <a:lnTo>
                      <a:pt x="184" y="4"/>
                    </a:lnTo>
                    <a:lnTo>
                      <a:pt x="2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520"/>
              <p:cNvSpPr/>
              <p:nvPr/>
            </p:nvSpPr>
            <p:spPr bwMode="auto">
              <a:xfrm>
                <a:off x="2079" y="2233"/>
                <a:ext cx="316" cy="315"/>
              </a:xfrm>
              <a:custGeom>
                <a:avLst/>
                <a:gdLst>
                  <a:gd name="T0" fmla="*/ 316 w 632"/>
                  <a:gd name="T1" fmla="*/ 0 h 630"/>
                  <a:gd name="T2" fmla="*/ 362 w 632"/>
                  <a:gd name="T3" fmla="*/ 4 h 630"/>
                  <a:gd name="T4" fmla="*/ 407 w 632"/>
                  <a:gd name="T5" fmla="*/ 14 h 630"/>
                  <a:gd name="T6" fmla="*/ 449 w 632"/>
                  <a:gd name="T7" fmla="*/ 30 h 630"/>
                  <a:gd name="T8" fmla="*/ 487 w 632"/>
                  <a:gd name="T9" fmla="*/ 51 h 630"/>
                  <a:gd name="T10" fmla="*/ 522 w 632"/>
                  <a:gd name="T11" fmla="*/ 77 h 630"/>
                  <a:gd name="T12" fmla="*/ 553 w 632"/>
                  <a:gd name="T13" fmla="*/ 108 h 630"/>
                  <a:gd name="T14" fmla="*/ 581 w 632"/>
                  <a:gd name="T15" fmla="*/ 144 h 630"/>
                  <a:gd name="T16" fmla="*/ 602 w 632"/>
                  <a:gd name="T17" fmla="*/ 183 h 630"/>
                  <a:gd name="T18" fmla="*/ 618 w 632"/>
                  <a:gd name="T19" fmla="*/ 224 h 630"/>
                  <a:gd name="T20" fmla="*/ 628 w 632"/>
                  <a:gd name="T21" fmla="*/ 268 h 630"/>
                  <a:gd name="T22" fmla="*/ 632 w 632"/>
                  <a:gd name="T23" fmla="*/ 316 h 630"/>
                  <a:gd name="T24" fmla="*/ 628 w 632"/>
                  <a:gd name="T25" fmla="*/ 361 h 630"/>
                  <a:gd name="T26" fmla="*/ 618 w 632"/>
                  <a:gd name="T27" fmla="*/ 406 h 630"/>
                  <a:gd name="T28" fmla="*/ 602 w 632"/>
                  <a:gd name="T29" fmla="*/ 447 h 630"/>
                  <a:gd name="T30" fmla="*/ 581 w 632"/>
                  <a:gd name="T31" fmla="*/ 487 h 630"/>
                  <a:gd name="T32" fmla="*/ 553 w 632"/>
                  <a:gd name="T33" fmla="*/ 522 h 630"/>
                  <a:gd name="T34" fmla="*/ 522 w 632"/>
                  <a:gd name="T35" fmla="*/ 553 h 630"/>
                  <a:gd name="T36" fmla="*/ 487 w 632"/>
                  <a:gd name="T37" fmla="*/ 579 h 630"/>
                  <a:gd name="T38" fmla="*/ 449 w 632"/>
                  <a:gd name="T39" fmla="*/ 601 h 630"/>
                  <a:gd name="T40" fmla="*/ 407 w 632"/>
                  <a:gd name="T41" fmla="*/ 617 h 630"/>
                  <a:gd name="T42" fmla="*/ 362 w 632"/>
                  <a:gd name="T43" fmla="*/ 627 h 630"/>
                  <a:gd name="T44" fmla="*/ 316 w 632"/>
                  <a:gd name="T45" fmla="*/ 630 h 630"/>
                  <a:gd name="T46" fmla="*/ 270 w 632"/>
                  <a:gd name="T47" fmla="*/ 627 h 630"/>
                  <a:gd name="T48" fmla="*/ 225 w 632"/>
                  <a:gd name="T49" fmla="*/ 617 h 630"/>
                  <a:gd name="T50" fmla="*/ 183 w 632"/>
                  <a:gd name="T51" fmla="*/ 601 h 630"/>
                  <a:gd name="T52" fmla="*/ 144 w 632"/>
                  <a:gd name="T53" fmla="*/ 579 h 630"/>
                  <a:gd name="T54" fmla="*/ 110 w 632"/>
                  <a:gd name="T55" fmla="*/ 553 h 630"/>
                  <a:gd name="T56" fmla="*/ 79 w 632"/>
                  <a:gd name="T57" fmla="*/ 522 h 630"/>
                  <a:gd name="T58" fmla="*/ 51 w 632"/>
                  <a:gd name="T59" fmla="*/ 487 h 630"/>
                  <a:gd name="T60" fmla="*/ 30 w 632"/>
                  <a:gd name="T61" fmla="*/ 447 h 630"/>
                  <a:gd name="T62" fmla="*/ 14 w 632"/>
                  <a:gd name="T63" fmla="*/ 406 h 630"/>
                  <a:gd name="T64" fmla="*/ 4 w 632"/>
                  <a:gd name="T65" fmla="*/ 361 h 630"/>
                  <a:gd name="T66" fmla="*/ 0 w 632"/>
                  <a:gd name="T67" fmla="*/ 316 h 630"/>
                  <a:gd name="T68" fmla="*/ 4 w 632"/>
                  <a:gd name="T69" fmla="*/ 268 h 630"/>
                  <a:gd name="T70" fmla="*/ 14 w 632"/>
                  <a:gd name="T71" fmla="*/ 224 h 630"/>
                  <a:gd name="T72" fmla="*/ 30 w 632"/>
                  <a:gd name="T73" fmla="*/ 183 h 630"/>
                  <a:gd name="T74" fmla="*/ 51 w 632"/>
                  <a:gd name="T75" fmla="*/ 144 h 630"/>
                  <a:gd name="T76" fmla="*/ 79 w 632"/>
                  <a:gd name="T77" fmla="*/ 108 h 630"/>
                  <a:gd name="T78" fmla="*/ 110 w 632"/>
                  <a:gd name="T79" fmla="*/ 77 h 630"/>
                  <a:gd name="T80" fmla="*/ 144 w 632"/>
                  <a:gd name="T81" fmla="*/ 51 h 630"/>
                  <a:gd name="T82" fmla="*/ 183 w 632"/>
                  <a:gd name="T83" fmla="*/ 30 h 630"/>
                  <a:gd name="T84" fmla="*/ 225 w 632"/>
                  <a:gd name="T85" fmla="*/ 14 h 630"/>
                  <a:gd name="T86" fmla="*/ 270 w 632"/>
                  <a:gd name="T87" fmla="*/ 4 h 630"/>
                  <a:gd name="T88" fmla="*/ 316 w 632"/>
                  <a:gd name="T89" fmla="*/ 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2" h="630">
                    <a:moveTo>
                      <a:pt x="316" y="0"/>
                    </a:moveTo>
                    <a:lnTo>
                      <a:pt x="362" y="4"/>
                    </a:lnTo>
                    <a:lnTo>
                      <a:pt x="407" y="14"/>
                    </a:lnTo>
                    <a:lnTo>
                      <a:pt x="449" y="30"/>
                    </a:lnTo>
                    <a:lnTo>
                      <a:pt x="487" y="51"/>
                    </a:lnTo>
                    <a:lnTo>
                      <a:pt x="522" y="77"/>
                    </a:lnTo>
                    <a:lnTo>
                      <a:pt x="553" y="108"/>
                    </a:lnTo>
                    <a:lnTo>
                      <a:pt x="581" y="144"/>
                    </a:lnTo>
                    <a:lnTo>
                      <a:pt x="602" y="183"/>
                    </a:lnTo>
                    <a:lnTo>
                      <a:pt x="618" y="224"/>
                    </a:lnTo>
                    <a:lnTo>
                      <a:pt x="628" y="268"/>
                    </a:lnTo>
                    <a:lnTo>
                      <a:pt x="632" y="316"/>
                    </a:lnTo>
                    <a:lnTo>
                      <a:pt x="628" y="361"/>
                    </a:lnTo>
                    <a:lnTo>
                      <a:pt x="618" y="406"/>
                    </a:lnTo>
                    <a:lnTo>
                      <a:pt x="602" y="447"/>
                    </a:lnTo>
                    <a:lnTo>
                      <a:pt x="581" y="487"/>
                    </a:lnTo>
                    <a:lnTo>
                      <a:pt x="553" y="522"/>
                    </a:lnTo>
                    <a:lnTo>
                      <a:pt x="522" y="553"/>
                    </a:lnTo>
                    <a:lnTo>
                      <a:pt x="487" y="579"/>
                    </a:lnTo>
                    <a:lnTo>
                      <a:pt x="449" y="601"/>
                    </a:lnTo>
                    <a:lnTo>
                      <a:pt x="407" y="617"/>
                    </a:lnTo>
                    <a:lnTo>
                      <a:pt x="362" y="627"/>
                    </a:lnTo>
                    <a:lnTo>
                      <a:pt x="316" y="630"/>
                    </a:lnTo>
                    <a:lnTo>
                      <a:pt x="270" y="627"/>
                    </a:lnTo>
                    <a:lnTo>
                      <a:pt x="225" y="617"/>
                    </a:lnTo>
                    <a:lnTo>
                      <a:pt x="183" y="601"/>
                    </a:lnTo>
                    <a:lnTo>
                      <a:pt x="144" y="579"/>
                    </a:lnTo>
                    <a:lnTo>
                      <a:pt x="110" y="553"/>
                    </a:lnTo>
                    <a:lnTo>
                      <a:pt x="79" y="522"/>
                    </a:lnTo>
                    <a:lnTo>
                      <a:pt x="51" y="487"/>
                    </a:lnTo>
                    <a:lnTo>
                      <a:pt x="30" y="447"/>
                    </a:lnTo>
                    <a:lnTo>
                      <a:pt x="14" y="406"/>
                    </a:lnTo>
                    <a:lnTo>
                      <a:pt x="4" y="361"/>
                    </a:lnTo>
                    <a:lnTo>
                      <a:pt x="0" y="316"/>
                    </a:lnTo>
                    <a:lnTo>
                      <a:pt x="4" y="268"/>
                    </a:lnTo>
                    <a:lnTo>
                      <a:pt x="14" y="224"/>
                    </a:lnTo>
                    <a:lnTo>
                      <a:pt x="30" y="183"/>
                    </a:lnTo>
                    <a:lnTo>
                      <a:pt x="51" y="144"/>
                    </a:lnTo>
                    <a:lnTo>
                      <a:pt x="79" y="108"/>
                    </a:lnTo>
                    <a:lnTo>
                      <a:pt x="110" y="77"/>
                    </a:lnTo>
                    <a:lnTo>
                      <a:pt x="144" y="51"/>
                    </a:lnTo>
                    <a:lnTo>
                      <a:pt x="183" y="30"/>
                    </a:lnTo>
                    <a:lnTo>
                      <a:pt x="225" y="14"/>
                    </a:lnTo>
                    <a:lnTo>
                      <a:pt x="270" y="4"/>
                    </a:lnTo>
                    <a:lnTo>
                      <a:pt x="3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521"/>
              <p:cNvSpPr>
                <a:spLocks noEditPoints="1"/>
              </p:cNvSpPr>
              <p:nvPr/>
            </p:nvSpPr>
            <p:spPr bwMode="auto">
              <a:xfrm>
                <a:off x="1800" y="1939"/>
                <a:ext cx="874" cy="903"/>
              </a:xfrm>
              <a:custGeom>
                <a:avLst/>
                <a:gdLst>
                  <a:gd name="T0" fmla="*/ 762 w 1748"/>
                  <a:gd name="T1" fmla="*/ 462 h 1805"/>
                  <a:gd name="T2" fmla="*/ 614 w 1748"/>
                  <a:gd name="T3" fmla="*/ 530 h 1805"/>
                  <a:gd name="T4" fmla="*/ 501 w 1748"/>
                  <a:gd name="T5" fmla="*/ 643 h 1805"/>
                  <a:gd name="T6" fmla="*/ 434 w 1748"/>
                  <a:gd name="T7" fmla="*/ 791 h 1805"/>
                  <a:gd name="T8" fmla="*/ 423 w 1748"/>
                  <a:gd name="T9" fmla="*/ 958 h 1805"/>
                  <a:gd name="T10" fmla="*/ 472 w 1748"/>
                  <a:gd name="T11" fmla="*/ 1115 h 1805"/>
                  <a:gd name="T12" fmla="*/ 572 w 1748"/>
                  <a:gd name="T13" fmla="*/ 1241 h 1805"/>
                  <a:gd name="T14" fmla="*/ 710 w 1748"/>
                  <a:gd name="T15" fmla="*/ 1325 h 1805"/>
                  <a:gd name="T16" fmla="*/ 874 w 1748"/>
                  <a:gd name="T17" fmla="*/ 1356 h 1805"/>
                  <a:gd name="T18" fmla="*/ 1038 w 1748"/>
                  <a:gd name="T19" fmla="*/ 1325 h 1805"/>
                  <a:gd name="T20" fmla="*/ 1176 w 1748"/>
                  <a:gd name="T21" fmla="*/ 1241 h 1805"/>
                  <a:gd name="T22" fmla="*/ 1275 w 1748"/>
                  <a:gd name="T23" fmla="*/ 1115 h 1805"/>
                  <a:gd name="T24" fmla="*/ 1325 w 1748"/>
                  <a:gd name="T25" fmla="*/ 958 h 1805"/>
                  <a:gd name="T26" fmla="*/ 1314 w 1748"/>
                  <a:gd name="T27" fmla="*/ 791 h 1805"/>
                  <a:gd name="T28" fmla="*/ 1247 w 1748"/>
                  <a:gd name="T29" fmla="*/ 643 h 1805"/>
                  <a:gd name="T30" fmla="*/ 1134 w 1748"/>
                  <a:gd name="T31" fmla="*/ 530 h 1805"/>
                  <a:gd name="T32" fmla="*/ 986 w 1748"/>
                  <a:gd name="T33" fmla="*/ 462 h 1805"/>
                  <a:gd name="T34" fmla="*/ 724 w 1748"/>
                  <a:gd name="T35" fmla="*/ 0 h 1805"/>
                  <a:gd name="T36" fmla="*/ 1078 w 1748"/>
                  <a:gd name="T37" fmla="*/ 12 h 1805"/>
                  <a:gd name="T38" fmla="*/ 1135 w 1748"/>
                  <a:gd name="T39" fmla="*/ 68 h 1805"/>
                  <a:gd name="T40" fmla="*/ 1147 w 1748"/>
                  <a:gd name="T41" fmla="*/ 249 h 1805"/>
                  <a:gd name="T42" fmla="*/ 1300 w 1748"/>
                  <a:gd name="T43" fmla="*/ 341 h 1805"/>
                  <a:gd name="T44" fmla="*/ 1453 w 1748"/>
                  <a:gd name="T45" fmla="*/ 261 h 1805"/>
                  <a:gd name="T46" fmla="*/ 1524 w 1748"/>
                  <a:gd name="T47" fmla="*/ 269 h 1805"/>
                  <a:gd name="T48" fmla="*/ 1581 w 1748"/>
                  <a:gd name="T49" fmla="*/ 321 h 1805"/>
                  <a:gd name="T50" fmla="*/ 1747 w 1748"/>
                  <a:gd name="T51" fmla="*/ 626 h 1805"/>
                  <a:gd name="T52" fmla="*/ 1735 w 1748"/>
                  <a:gd name="T53" fmla="*/ 696 h 1805"/>
                  <a:gd name="T54" fmla="*/ 1687 w 1748"/>
                  <a:gd name="T55" fmla="*/ 749 h 1805"/>
                  <a:gd name="T56" fmla="*/ 1582 w 1748"/>
                  <a:gd name="T57" fmla="*/ 903 h 1805"/>
                  <a:gd name="T58" fmla="*/ 1573 w 1748"/>
                  <a:gd name="T59" fmla="*/ 989 h 1805"/>
                  <a:gd name="T60" fmla="*/ 1727 w 1748"/>
                  <a:gd name="T61" fmla="*/ 1094 h 1805"/>
                  <a:gd name="T62" fmla="*/ 1748 w 1748"/>
                  <a:gd name="T63" fmla="*/ 1171 h 1805"/>
                  <a:gd name="T64" fmla="*/ 1581 w 1748"/>
                  <a:gd name="T65" fmla="*/ 1482 h 1805"/>
                  <a:gd name="T66" fmla="*/ 1529 w 1748"/>
                  <a:gd name="T67" fmla="*/ 1532 h 1805"/>
                  <a:gd name="T68" fmla="*/ 1453 w 1748"/>
                  <a:gd name="T69" fmla="*/ 1543 h 1805"/>
                  <a:gd name="T70" fmla="*/ 1300 w 1748"/>
                  <a:gd name="T71" fmla="*/ 1464 h 1805"/>
                  <a:gd name="T72" fmla="*/ 1147 w 1748"/>
                  <a:gd name="T73" fmla="*/ 1554 h 1805"/>
                  <a:gd name="T74" fmla="*/ 1135 w 1748"/>
                  <a:gd name="T75" fmla="*/ 1736 h 1805"/>
                  <a:gd name="T76" fmla="*/ 1078 w 1748"/>
                  <a:gd name="T77" fmla="*/ 1793 h 1805"/>
                  <a:gd name="T78" fmla="*/ 724 w 1748"/>
                  <a:gd name="T79" fmla="*/ 1805 h 1805"/>
                  <a:gd name="T80" fmla="*/ 646 w 1748"/>
                  <a:gd name="T81" fmla="*/ 1778 h 1805"/>
                  <a:gd name="T82" fmla="*/ 604 w 1748"/>
                  <a:gd name="T83" fmla="*/ 1710 h 1805"/>
                  <a:gd name="T84" fmla="*/ 547 w 1748"/>
                  <a:gd name="T85" fmla="*/ 1528 h 1805"/>
                  <a:gd name="T86" fmla="*/ 358 w 1748"/>
                  <a:gd name="T87" fmla="*/ 1515 h 1805"/>
                  <a:gd name="T88" fmla="*/ 347 w 1748"/>
                  <a:gd name="T89" fmla="*/ 1440 h 1805"/>
                  <a:gd name="T90" fmla="*/ 394 w 1748"/>
                  <a:gd name="T91" fmla="*/ 1342 h 1805"/>
                  <a:gd name="T92" fmla="*/ 398 w 1748"/>
                  <a:gd name="T93" fmla="*/ 1199 h 1805"/>
                  <a:gd name="T94" fmla="*/ 245 w 1748"/>
                  <a:gd name="T95" fmla="*/ 903 h 1805"/>
                  <a:gd name="T96" fmla="*/ 174 w 1748"/>
                  <a:gd name="T97" fmla="*/ 823 h 1805"/>
                  <a:gd name="T98" fmla="*/ 39 w 1748"/>
                  <a:gd name="T99" fmla="*/ 731 h 1805"/>
                  <a:gd name="T100" fmla="*/ 1 w 1748"/>
                  <a:gd name="T101" fmla="*/ 660 h 1805"/>
                  <a:gd name="T102" fmla="*/ 16 w 1748"/>
                  <a:gd name="T103" fmla="*/ 580 h 1805"/>
                  <a:gd name="T104" fmla="*/ 198 w 1748"/>
                  <a:gd name="T105" fmla="*/ 284 h 1805"/>
                  <a:gd name="T106" fmla="*/ 257 w 1748"/>
                  <a:gd name="T107" fmla="*/ 261 h 1805"/>
                  <a:gd name="T108" fmla="*/ 315 w 1748"/>
                  <a:gd name="T109" fmla="*/ 267 h 1805"/>
                  <a:gd name="T110" fmla="*/ 496 w 1748"/>
                  <a:gd name="T111" fmla="*/ 307 h 1805"/>
                  <a:gd name="T112" fmla="*/ 600 w 1748"/>
                  <a:gd name="T113" fmla="*/ 123 h 1805"/>
                  <a:gd name="T114" fmla="*/ 628 w 1748"/>
                  <a:gd name="T115" fmla="*/ 46 h 1805"/>
                  <a:gd name="T116" fmla="*/ 696 w 1748"/>
                  <a:gd name="T117" fmla="*/ 2 h 1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48" h="1805">
                    <a:moveTo>
                      <a:pt x="874" y="448"/>
                    </a:moveTo>
                    <a:lnTo>
                      <a:pt x="817" y="452"/>
                    </a:lnTo>
                    <a:lnTo>
                      <a:pt x="762" y="462"/>
                    </a:lnTo>
                    <a:lnTo>
                      <a:pt x="710" y="479"/>
                    </a:lnTo>
                    <a:lnTo>
                      <a:pt x="660" y="501"/>
                    </a:lnTo>
                    <a:lnTo>
                      <a:pt x="614" y="530"/>
                    </a:lnTo>
                    <a:lnTo>
                      <a:pt x="572" y="562"/>
                    </a:lnTo>
                    <a:lnTo>
                      <a:pt x="535" y="601"/>
                    </a:lnTo>
                    <a:lnTo>
                      <a:pt x="501" y="643"/>
                    </a:lnTo>
                    <a:lnTo>
                      <a:pt x="472" y="689"/>
                    </a:lnTo>
                    <a:lnTo>
                      <a:pt x="450" y="739"/>
                    </a:lnTo>
                    <a:lnTo>
                      <a:pt x="434" y="791"/>
                    </a:lnTo>
                    <a:lnTo>
                      <a:pt x="423" y="845"/>
                    </a:lnTo>
                    <a:lnTo>
                      <a:pt x="420" y="903"/>
                    </a:lnTo>
                    <a:lnTo>
                      <a:pt x="423" y="958"/>
                    </a:lnTo>
                    <a:lnTo>
                      <a:pt x="434" y="1014"/>
                    </a:lnTo>
                    <a:lnTo>
                      <a:pt x="450" y="1066"/>
                    </a:lnTo>
                    <a:lnTo>
                      <a:pt x="472" y="1115"/>
                    </a:lnTo>
                    <a:lnTo>
                      <a:pt x="501" y="1161"/>
                    </a:lnTo>
                    <a:lnTo>
                      <a:pt x="535" y="1203"/>
                    </a:lnTo>
                    <a:lnTo>
                      <a:pt x="572" y="1241"/>
                    </a:lnTo>
                    <a:lnTo>
                      <a:pt x="614" y="1275"/>
                    </a:lnTo>
                    <a:lnTo>
                      <a:pt x="660" y="1302"/>
                    </a:lnTo>
                    <a:lnTo>
                      <a:pt x="710" y="1325"/>
                    </a:lnTo>
                    <a:lnTo>
                      <a:pt x="762" y="1342"/>
                    </a:lnTo>
                    <a:lnTo>
                      <a:pt x="817" y="1352"/>
                    </a:lnTo>
                    <a:lnTo>
                      <a:pt x="874" y="1356"/>
                    </a:lnTo>
                    <a:lnTo>
                      <a:pt x="931" y="1352"/>
                    </a:lnTo>
                    <a:lnTo>
                      <a:pt x="986" y="1342"/>
                    </a:lnTo>
                    <a:lnTo>
                      <a:pt x="1038" y="1325"/>
                    </a:lnTo>
                    <a:lnTo>
                      <a:pt x="1088" y="1302"/>
                    </a:lnTo>
                    <a:lnTo>
                      <a:pt x="1134" y="1275"/>
                    </a:lnTo>
                    <a:lnTo>
                      <a:pt x="1176" y="1241"/>
                    </a:lnTo>
                    <a:lnTo>
                      <a:pt x="1213" y="1203"/>
                    </a:lnTo>
                    <a:lnTo>
                      <a:pt x="1247" y="1161"/>
                    </a:lnTo>
                    <a:lnTo>
                      <a:pt x="1275" y="1115"/>
                    </a:lnTo>
                    <a:lnTo>
                      <a:pt x="1298" y="1066"/>
                    </a:lnTo>
                    <a:lnTo>
                      <a:pt x="1314" y="1014"/>
                    </a:lnTo>
                    <a:lnTo>
                      <a:pt x="1325" y="958"/>
                    </a:lnTo>
                    <a:lnTo>
                      <a:pt x="1328" y="903"/>
                    </a:lnTo>
                    <a:lnTo>
                      <a:pt x="1325" y="845"/>
                    </a:lnTo>
                    <a:lnTo>
                      <a:pt x="1314" y="791"/>
                    </a:lnTo>
                    <a:lnTo>
                      <a:pt x="1298" y="739"/>
                    </a:lnTo>
                    <a:lnTo>
                      <a:pt x="1275" y="689"/>
                    </a:lnTo>
                    <a:lnTo>
                      <a:pt x="1247" y="643"/>
                    </a:lnTo>
                    <a:lnTo>
                      <a:pt x="1213" y="601"/>
                    </a:lnTo>
                    <a:lnTo>
                      <a:pt x="1176" y="562"/>
                    </a:lnTo>
                    <a:lnTo>
                      <a:pt x="1134" y="530"/>
                    </a:lnTo>
                    <a:lnTo>
                      <a:pt x="1088" y="501"/>
                    </a:lnTo>
                    <a:lnTo>
                      <a:pt x="1038" y="479"/>
                    </a:lnTo>
                    <a:lnTo>
                      <a:pt x="986" y="462"/>
                    </a:lnTo>
                    <a:lnTo>
                      <a:pt x="931" y="452"/>
                    </a:lnTo>
                    <a:lnTo>
                      <a:pt x="874" y="448"/>
                    </a:lnTo>
                    <a:close/>
                    <a:moveTo>
                      <a:pt x="724" y="0"/>
                    </a:moveTo>
                    <a:lnTo>
                      <a:pt x="1024" y="0"/>
                    </a:lnTo>
                    <a:lnTo>
                      <a:pt x="1052" y="2"/>
                    </a:lnTo>
                    <a:lnTo>
                      <a:pt x="1078" y="12"/>
                    </a:lnTo>
                    <a:lnTo>
                      <a:pt x="1101" y="26"/>
                    </a:lnTo>
                    <a:lnTo>
                      <a:pt x="1120" y="46"/>
                    </a:lnTo>
                    <a:lnTo>
                      <a:pt x="1135" y="68"/>
                    </a:lnTo>
                    <a:lnTo>
                      <a:pt x="1144" y="94"/>
                    </a:lnTo>
                    <a:lnTo>
                      <a:pt x="1147" y="123"/>
                    </a:lnTo>
                    <a:lnTo>
                      <a:pt x="1147" y="249"/>
                    </a:lnTo>
                    <a:lnTo>
                      <a:pt x="1201" y="276"/>
                    </a:lnTo>
                    <a:lnTo>
                      <a:pt x="1252" y="307"/>
                    </a:lnTo>
                    <a:lnTo>
                      <a:pt x="1300" y="341"/>
                    </a:lnTo>
                    <a:lnTo>
                      <a:pt x="1413" y="276"/>
                    </a:lnTo>
                    <a:lnTo>
                      <a:pt x="1433" y="267"/>
                    </a:lnTo>
                    <a:lnTo>
                      <a:pt x="1453" y="261"/>
                    </a:lnTo>
                    <a:lnTo>
                      <a:pt x="1474" y="259"/>
                    </a:lnTo>
                    <a:lnTo>
                      <a:pt x="1500" y="262"/>
                    </a:lnTo>
                    <a:lnTo>
                      <a:pt x="1524" y="269"/>
                    </a:lnTo>
                    <a:lnTo>
                      <a:pt x="1546" y="282"/>
                    </a:lnTo>
                    <a:lnTo>
                      <a:pt x="1566" y="299"/>
                    </a:lnTo>
                    <a:lnTo>
                      <a:pt x="1581" y="321"/>
                    </a:lnTo>
                    <a:lnTo>
                      <a:pt x="1732" y="580"/>
                    </a:lnTo>
                    <a:lnTo>
                      <a:pt x="1742" y="602"/>
                    </a:lnTo>
                    <a:lnTo>
                      <a:pt x="1747" y="626"/>
                    </a:lnTo>
                    <a:lnTo>
                      <a:pt x="1748" y="650"/>
                    </a:lnTo>
                    <a:lnTo>
                      <a:pt x="1744" y="674"/>
                    </a:lnTo>
                    <a:lnTo>
                      <a:pt x="1735" y="696"/>
                    </a:lnTo>
                    <a:lnTo>
                      <a:pt x="1723" y="718"/>
                    </a:lnTo>
                    <a:lnTo>
                      <a:pt x="1706" y="735"/>
                    </a:lnTo>
                    <a:lnTo>
                      <a:pt x="1687" y="749"/>
                    </a:lnTo>
                    <a:lnTo>
                      <a:pt x="1573" y="814"/>
                    </a:lnTo>
                    <a:lnTo>
                      <a:pt x="1579" y="858"/>
                    </a:lnTo>
                    <a:lnTo>
                      <a:pt x="1582" y="903"/>
                    </a:lnTo>
                    <a:lnTo>
                      <a:pt x="1580" y="932"/>
                    </a:lnTo>
                    <a:lnTo>
                      <a:pt x="1577" y="961"/>
                    </a:lnTo>
                    <a:lnTo>
                      <a:pt x="1573" y="989"/>
                    </a:lnTo>
                    <a:lnTo>
                      <a:pt x="1687" y="1055"/>
                    </a:lnTo>
                    <a:lnTo>
                      <a:pt x="1709" y="1073"/>
                    </a:lnTo>
                    <a:lnTo>
                      <a:pt x="1727" y="1094"/>
                    </a:lnTo>
                    <a:lnTo>
                      <a:pt x="1739" y="1117"/>
                    </a:lnTo>
                    <a:lnTo>
                      <a:pt x="1747" y="1143"/>
                    </a:lnTo>
                    <a:lnTo>
                      <a:pt x="1748" y="1171"/>
                    </a:lnTo>
                    <a:lnTo>
                      <a:pt x="1743" y="1198"/>
                    </a:lnTo>
                    <a:lnTo>
                      <a:pt x="1732" y="1224"/>
                    </a:lnTo>
                    <a:lnTo>
                      <a:pt x="1581" y="1482"/>
                    </a:lnTo>
                    <a:lnTo>
                      <a:pt x="1568" y="1502"/>
                    </a:lnTo>
                    <a:lnTo>
                      <a:pt x="1550" y="1520"/>
                    </a:lnTo>
                    <a:lnTo>
                      <a:pt x="1529" y="1532"/>
                    </a:lnTo>
                    <a:lnTo>
                      <a:pt x="1507" y="1541"/>
                    </a:lnTo>
                    <a:lnTo>
                      <a:pt x="1474" y="1544"/>
                    </a:lnTo>
                    <a:lnTo>
                      <a:pt x="1453" y="1543"/>
                    </a:lnTo>
                    <a:lnTo>
                      <a:pt x="1433" y="1537"/>
                    </a:lnTo>
                    <a:lnTo>
                      <a:pt x="1413" y="1528"/>
                    </a:lnTo>
                    <a:lnTo>
                      <a:pt x="1300" y="1464"/>
                    </a:lnTo>
                    <a:lnTo>
                      <a:pt x="1252" y="1497"/>
                    </a:lnTo>
                    <a:lnTo>
                      <a:pt x="1201" y="1528"/>
                    </a:lnTo>
                    <a:lnTo>
                      <a:pt x="1147" y="1554"/>
                    </a:lnTo>
                    <a:lnTo>
                      <a:pt x="1147" y="1681"/>
                    </a:lnTo>
                    <a:lnTo>
                      <a:pt x="1144" y="1710"/>
                    </a:lnTo>
                    <a:lnTo>
                      <a:pt x="1135" y="1736"/>
                    </a:lnTo>
                    <a:lnTo>
                      <a:pt x="1120" y="1758"/>
                    </a:lnTo>
                    <a:lnTo>
                      <a:pt x="1101" y="1778"/>
                    </a:lnTo>
                    <a:lnTo>
                      <a:pt x="1078" y="1793"/>
                    </a:lnTo>
                    <a:lnTo>
                      <a:pt x="1052" y="1801"/>
                    </a:lnTo>
                    <a:lnTo>
                      <a:pt x="1024" y="1805"/>
                    </a:lnTo>
                    <a:lnTo>
                      <a:pt x="724" y="1805"/>
                    </a:lnTo>
                    <a:lnTo>
                      <a:pt x="696" y="1801"/>
                    </a:lnTo>
                    <a:lnTo>
                      <a:pt x="670" y="1793"/>
                    </a:lnTo>
                    <a:lnTo>
                      <a:pt x="646" y="1778"/>
                    </a:lnTo>
                    <a:lnTo>
                      <a:pt x="628" y="1758"/>
                    </a:lnTo>
                    <a:lnTo>
                      <a:pt x="613" y="1736"/>
                    </a:lnTo>
                    <a:lnTo>
                      <a:pt x="604" y="1710"/>
                    </a:lnTo>
                    <a:lnTo>
                      <a:pt x="600" y="1681"/>
                    </a:lnTo>
                    <a:lnTo>
                      <a:pt x="600" y="1554"/>
                    </a:lnTo>
                    <a:lnTo>
                      <a:pt x="547" y="1528"/>
                    </a:lnTo>
                    <a:lnTo>
                      <a:pt x="496" y="1497"/>
                    </a:lnTo>
                    <a:lnTo>
                      <a:pt x="448" y="1464"/>
                    </a:lnTo>
                    <a:lnTo>
                      <a:pt x="358" y="1515"/>
                    </a:lnTo>
                    <a:lnTo>
                      <a:pt x="342" y="1491"/>
                    </a:lnTo>
                    <a:lnTo>
                      <a:pt x="325" y="1469"/>
                    </a:lnTo>
                    <a:lnTo>
                      <a:pt x="347" y="1440"/>
                    </a:lnTo>
                    <a:lnTo>
                      <a:pt x="367" y="1410"/>
                    </a:lnTo>
                    <a:lnTo>
                      <a:pt x="382" y="1377"/>
                    </a:lnTo>
                    <a:lnTo>
                      <a:pt x="394" y="1342"/>
                    </a:lnTo>
                    <a:lnTo>
                      <a:pt x="403" y="1295"/>
                    </a:lnTo>
                    <a:lnTo>
                      <a:pt x="404" y="1246"/>
                    </a:lnTo>
                    <a:lnTo>
                      <a:pt x="398" y="1199"/>
                    </a:lnTo>
                    <a:lnTo>
                      <a:pt x="385" y="1153"/>
                    </a:lnTo>
                    <a:lnTo>
                      <a:pt x="364" y="1110"/>
                    </a:lnTo>
                    <a:lnTo>
                      <a:pt x="245" y="903"/>
                    </a:lnTo>
                    <a:lnTo>
                      <a:pt x="224" y="873"/>
                    </a:lnTo>
                    <a:lnTo>
                      <a:pt x="200" y="847"/>
                    </a:lnTo>
                    <a:lnTo>
                      <a:pt x="174" y="823"/>
                    </a:lnTo>
                    <a:lnTo>
                      <a:pt x="174" y="814"/>
                    </a:lnTo>
                    <a:lnTo>
                      <a:pt x="61" y="749"/>
                    </a:lnTo>
                    <a:lnTo>
                      <a:pt x="39" y="731"/>
                    </a:lnTo>
                    <a:lnTo>
                      <a:pt x="21" y="711"/>
                    </a:lnTo>
                    <a:lnTo>
                      <a:pt x="8" y="686"/>
                    </a:lnTo>
                    <a:lnTo>
                      <a:pt x="1" y="660"/>
                    </a:lnTo>
                    <a:lnTo>
                      <a:pt x="0" y="633"/>
                    </a:lnTo>
                    <a:lnTo>
                      <a:pt x="5" y="606"/>
                    </a:lnTo>
                    <a:lnTo>
                      <a:pt x="16" y="580"/>
                    </a:lnTo>
                    <a:lnTo>
                      <a:pt x="167" y="321"/>
                    </a:lnTo>
                    <a:lnTo>
                      <a:pt x="180" y="302"/>
                    </a:lnTo>
                    <a:lnTo>
                      <a:pt x="198" y="284"/>
                    </a:lnTo>
                    <a:lnTo>
                      <a:pt x="219" y="272"/>
                    </a:lnTo>
                    <a:lnTo>
                      <a:pt x="241" y="263"/>
                    </a:lnTo>
                    <a:lnTo>
                      <a:pt x="257" y="261"/>
                    </a:lnTo>
                    <a:lnTo>
                      <a:pt x="274" y="259"/>
                    </a:lnTo>
                    <a:lnTo>
                      <a:pt x="295" y="261"/>
                    </a:lnTo>
                    <a:lnTo>
                      <a:pt x="315" y="267"/>
                    </a:lnTo>
                    <a:lnTo>
                      <a:pt x="334" y="276"/>
                    </a:lnTo>
                    <a:lnTo>
                      <a:pt x="448" y="341"/>
                    </a:lnTo>
                    <a:lnTo>
                      <a:pt x="496" y="307"/>
                    </a:lnTo>
                    <a:lnTo>
                      <a:pt x="547" y="276"/>
                    </a:lnTo>
                    <a:lnTo>
                      <a:pt x="600" y="249"/>
                    </a:lnTo>
                    <a:lnTo>
                      <a:pt x="600" y="123"/>
                    </a:lnTo>
                    <a:lnTo>
                      <a:pt x="604" y="94"/>
                    </a:lnTo>
                    <a:lnTo>
                      <a:pt x="613" y="68"/>
                    </a:lnTo>
                    <a:lnTo>
                      <a:pt x="628" y="46"/>
                    </a:lnTo>
                    <a:lnTo>
                      <a:pt x="646" y="26"/>
                    </a:lnTo>
                    <a:lnTo>
                      <a:pt x="670" y="12"/>
                    </a:lnTo>
                    <a:lnTo>
                      <a:pt x="696" y="2"/>
                    </a:lnTo>
                    <a:lnTo>
                      <a:pt x="7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522"/>
              <p:cNvSpPr>
                <a:spLocks noEditPoints="1"/>
              </p:cNvSpPr>
              <p:nvPr/>
            </p:nvSpPr>
            <p:spPr bwMode="auto">
              <a:xfrm>
                <a:off x="1205" y="2316"/>
                <a:ext cx="693" cy="716"/>
              </a:xfrm>
              <a:custGeom>
                <a:avLst/>
                <a:gdLst>
                  <a:gd name="T0" fmla="*/ 608 w 1387"/>
                  <a:gd name="T1" fmla="*/ 460 h 1433"/>
                  <a:gd name="T2" fmla="*/ 502 w 1387"/>
                  <a:gd name="T3" fmla="*/ 525 h 1433"/>
                  <a:gd name="T4" fmla="*/ 437 w 1387"/>
                  <a:gd name="T5" fmla="*/ 631 h 1433"/>
                  <a:gd name="T6" fmla="*/ 427 w 1387"/>
                  <a:gd name="T7" fmla="*/ 760 h 1433"/>
                  <a:gd name="T8" fmla="*/ 475 w 1387"/>
                  <a:gd name="T9" fmla="*/ 876 h 1433"/>
                  <a:gd name="T10" fmla="*/ 570 w 1387"/>
                  <a:gd name="T11" fmla="*/ 956 h 1433"/>
                  <a:gd name="T12" fmla="*/ 693 w 1387"/>
                  <a:gd name="T13" fmla="*/ 986 h 1433"/>
                  <a:gd name="T14" fmla="*/ 817 w 1387"/>
                  <a:gd name="T15" fmla="*/ 956 h 1433"/>
                  <a:gd name="T16" fmla="*/ 911 w 1387"/>
                  <a:gd name="T17" fmla="*/ 876 h 1433"/>
                  <a:gd name="T18" fmla="*/ 960 w 1387"/>
                  <a:gd name="T19" fmla="*/ 760 h 1433"/>
                  <a:gd name="T20" fmla="*/ 950 w 1387"/>
                  <a:gd name="T21" fmla="*/ 631 h 1433"/>
                  <a:gd name="T22" fmla="*/ 884 w 1387"/>
                  <a:gd name="T23" fmla="*/ 525 h 1433"/>
                  <a:gd name="T24" fmla="*/ 778 w 1387"/>
                  <a:gd name="T25" fmla="*/ 460 h 1433"/>
                  <a:gd name="T26" fmla="*/ 575 w 1387"/>
                  <a:gd name="T27" fmla="*/ 0 h 1433"/>
                  <a:gd name="T28" fmla="*/ 862 w 1387"/>
                  <a:gd name="T29" fmla="*/ 13 h 1433"/>
                  <a:gd name="T30" fmla="*/ 906 w 1387"/>
                  <a:gd name="T31" fmla="*/ 72 h 1433"/>
                  <a:gd name="T32" fmla="*/ 952 w 1387"/>
                  <a:gd name="T33" fmla="*/ 219 h 1433"/>
                  <a:gd name="T34" fmla="*/ 1121 w 1387"/>
                  <a:gd name="T35" fmla="*/ 219 h 1433"/>
                  <a:gd name="T36" fmla="*/ 1190 w 1387"/>
                  <a:gd name="T37" fmla="*/ 209 h 1433"/>
                  <a:gd name="T38" fmla="*/ 1242 w 1387"/>
                  <a:gd name="T39" fmla="*/ 239 h 1433"/>
                  <a:gd name="T40" fmla="*/ 1384 w 1387"/>
                  <a:gd name="T41" fmla="*/ 485 h 1433"/>
                  <a:gd name="T42" fmla="*/ 1374 w 1387"/>
                  <a:gd name="T43" fmla="*/ 559 h 1433"/>
                  <a:gd name="T44" fmla="*/ 1248 w 1387"/>
                  <a:gd name="T45" fmla="*/ 646 h 1433"/>
                  <a:gd name="T46" fmla="*/ 1253 w 1387"/>
                  <a:gd name="T47" fmla="*/ 751 h 1433"/>
                  <a:gd name="T48" fmla="*/ 1356 w 1387"/>
                  <a:gd name="T49" fmla="*/ 852 h 1433"/>
                  <a:gd name="T50" fmla="*/ 1386 w 1387"/>
                  <a:gd name="T51" fmla="*/ 908 h 1433"/>
                  <a:gd name="T52" fmla="*/ 1374 w 1387"/>
                  <a:gd name="T53" fmla="*/ 971 h 1433"/>
                  <a:gd name="T54" fmla="*/ 1220 w 1387"/>
                  <a:gd name="T55" fmla="*/ 1213 h 1433"/>
                  <a:gd name="T56" fmla="*/ 1145 w 1387"/>
                  <a:gd name="T57" fmla="*/ 1223 h 1433"/>
                  <a:gd name="T58" fmla="*/ 993 w 1387"/>
                  <a:gd name="T59" fmla="*/ 1190 h 1433"/>
                  <a:gd name="T60" fmla="*/ 910 w 1387"/>
                  <a:gd name="T61" fmla="*/ 1335 h 1433"/>
                  <a:gd name="T62" fmla="*/ 882 w 1387"/>
                  <a:gd name="T63" fmla="*/ 1405 h 1433"/>
                  <a:gd name="T64" fmla="*/ 812 w 1387"/>
                  <a:gd name="T65" fmla="*/ 1433 h 1433"/>
                  <a:gd name="T66" fmla="*/ 525 w 1387"/>
                  <a:gd name="T67" fmla="*/ 1419 h 1433"/>
                  <a:gd name="T68" fmla="*/ 480 w 1387"/>
                  <a:gd name="T69" fmla="*/ 1361 h 1433"/>
                  <a:gd name="T70" fmla="*/ 434 w 1387"/>
                  <a:gd name="T71" fmla="*/ 1213 h 1433"/>
                  <a:gd name="T72" fmla="*/ 265 w 1387"/>
                  <a:gd name="T73" fmla="*/ 1213 h 1433"/>
                  <a:gd name="T74" fmla="*/ 190 w 1387"/>
                  <a:gd name="T75" fmla="*/ 1223 h 1433"/>
                  <a:gd name="T76" fmla="*/ 132 w 1387"/>
                  <a:gd name="T77" fmla="*/ 1177 h 1433"/>
                  <a:gd name="T78" fmla="*/ 0 w 1387"/>
                  <a:gd name="T79" fmla="*/ 929 h 1433"/>
                  <a:gd name="T80" fmla="*/ 16 w 1387"/>
                  <a:gd name="T81" fmla="*/ 868 h 1433"/>
                  <a:gd name="T82" fmla="*/ 138 w 1387"/>
                  <a:gd name="T83" fmla="*/ 786 h 1433"/>
                  <a:gd name="T84" fmla="*/ 133 w 1387"/>
                  <a:gd name="T85" fmla="*/ 681 h 1433"/>
                  <a:gd name="T86" fmla="*/ 30 w 1387"/>
                  <a:gd name="T87" fmla="*/ 581 h 1433"/>
                  <a:gd name="T88" fmla="*/ 0 w 1387"/>
                  <a:gd name="T89" fmla="*/ 524 h 1433"/>
                  <a:gd name="T90" fmla="*/ 13 w 1387"/>
                  <a:gd name="T91" fmla="*/ 461 h 1433"/>
                  <a:gd name="T92" fmla="*/ 167 w 1387"/>
                  <a:gd name="T93" fmla="*/ 219 h 1433"/>
                  <a:gd name="T94" fmla="*/ 241 w 1387"/>
                  <a:gd name="T95" fmla="*/ 210 h 1433"/>
                  <a:gd name="T96" fmla="*/ 393 w 1387"/>
                  <a:gd name="T97" fmla="*/ 244 h 1433"/>
                  <a:gd name="T98" fmla="*/ 476 w 1387"/>
                  <a:gd name="T99" fmla="*/ 98 h 1433"/>
                  <a:gd name="T100" fmla="*/ 505 w 1387"/>
                  <a:gd name="T101" fmla="*/ 29 h 1433"/>
                  <a:gd name="T102" fmla="*/ 575 w 1387"/>
                  <a:gd name="T103" fmla="*/ 0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87" h="1433">
                    <a:moveTo>
                      <a:pt x="693" y="446"/>
                    </a:moveTo>
                    <a:lnTo>
                      <a:pt x="649" y="450"/>
                    </a:lnTo>
                    <a:lnTo>
                      <a:pt x="608" y="460"/>
                    </a:lnTo>
                    <a:lnTo>
                      <a:pt x="570" y="477"/>
                    </a:lnTo>
                    <a:lnTo>
                      <a:pt x="534" y="498"/>
                    </a:lnTo>
                    <a:lnTo>
                      <a:pt x="502" y="525"/>
                    </a:lnTo>
                    <a:lnTo>
                      <a:pt x="475" y="557"/>
                    </a:lnTo>
                    <a:lnTo>
                      <a:pt x="453" y="593"/>
                    </a:lnTo>
                    <a:lnTo>
                      <a:pt x="437" y="631"/>
                    </a:lnTo>
                    <a:lnTo>
                      <a:pt x="427" y="673"/>
                    </a:lnTo>
                    <a:lnTo>
                      <a:pt x="423" y="717"/>
                    </a:lnTo>
                    <a:lnTo>
                      <a:pt x="427" y="760"/>
                    </a:lnTo>
                    <a:lnTo>
                      <a:pt x="437" y="801"/>
                    </a:lnTo>
                    <a:lnTo>
                      <a:pt x="453" y="841"/>
                    </a:lnTo>
                    <a:lnTo>
                      <a:pt x="475" y="876"/>
                    </a:lnTo>
                    <a:lnTo>
                      <a:pt x="502" y="907"/>
                    </a:lnTo>
                    <a:lnTo>
                      <a:pt x="534" y="934"/>
                    </a:lnTo>
                    <a:lnTo>
                      <a:pt x="570" y="956"/>
                    </a:lnTo>
                    <a:lnTo>
                      <a:pt x="608" y="972"/>
                    </a:lnTo>
                    <a:lnTo>
                      <a:pt x="649" y="982"/>
                    </a:lnTo>
                    <a:lnTo>
                      <a:pt x="693" y="986"/>
                    </a:lnTo>
                    <a:lnTo>
                      <a:pt x="737" y="982"/>
                    </a:lnTo>
                    <a:lnTo>
                      <a:pt x="778" y="972"/>
                    </a:lnTo>
                    <a:lnTo>
                      <a:pt x="817" y="956"/>
                    </a:lnTo>
                    <a:lnTo>
                      <a:pt x="853" y="934"/>
                    </a:lnTo>
                    <a:lnTo>
                      <a:pt x="884" y="907"/>
                    </a:lnTo>
                    <a:lnTo>
                      <a:pt x="911" y="876"/>
                    </a:lnTo>
                    <a:lnTo>
                      <a:pt x="934" y="841"/>
                    </a:lnTo>
                    <a:lnTo>
                      <a:pt x="950" y="801"/>
                    </a:lnTo>
                    <a:lnTo>
                      <a:pt x="960" y="760"/>
                    </a:lnTo>
                    <a:lnTo>
                      <a:pt x="964" y="717"/>
                    </a:lnTo>
                    <a:lnTo>
                      <a:pt x="960" y="673"/>
                    </a:lnTo>
                    <a:lnTo>
                      <a:pt x="950" y="631"/>
                    </a:lnTo>
                    <a:lnTo>
                      <a:pt x="934" y="593"/>
                    </a:lnTo>
                    <a:lnTo>
                      <a:pt x="911" y="557"/>
                    </a:lnTo>
                    <a:lnTo>
                      <a:pt x="884" y="525"/>
                    </a:lnTo>
                    <a:lnTo>
                      <a:pt x="853" y="498"/>
                    </a:lnTo>
                    <a:lnTo>
                      <a:pt x="817" y="477"/>
                    </a:lnTo>
                    <a:lnTo>
                      <a:pt x="778" y="460"/>
                    </a:lnTo>
                    <a:lnTo>
                      <a:pt x="737" y="450"/>
                    </a:lnTo>
                    <a:lnTo>
                      <a:pt x="693" y="446"/>
                    </a:lnTo>
                    <a:close/>
                    <a:moveTo>
                      <a:pt x="575" y="0"/>
                    </a:moveTo>
                    <a:lnTo>
                      <a:pt x="812" y="0"/>
                    </a:lnTo>
                    <a:lnTo>
                      <a:pt x="838" y="3"/>
                    </a:lnTo>
                    <a:lnTo>
                      <a:pt x="862" y="13"/>
                    </a:lnTo>
                    <a:lnTo>
                      <a:pt x="882" y="29"/>
                    </a:lnTo>
                    <a:lnTo>
                      <a:pt x="896" y="49"/>
                    </a:lnTo>
                    <a:lnTo>
                      <a:pt x="906" y="72"/>
                    </a:lnTo>
                    <a:lnTo>
                      <a:pt x="910" y="98"/>
                    </a:lnTo>
                    <a:lnTo>
                      <a:pt x="910" y="199"/>
                    </a:lnTo>
                    <a:lnTo>
                      <a:pt x="952" y="219"/>
                    </a:lnTo>
                    <a:lnTo>
                      <a:pt x="993" y="244"/>
                    </a:lnTo>
                    <a:lnTo>
                      <a:pt x="1032" y="271"/>
                    </a:lnTo>
                    <a:lnTo>
                      <a:pt x="1121" y="219"/>
                    </a:lnTo>
                    <a:lnTo>
                      <a:pt x="1145" y="209"/>
                    </a:lnTo>
                    <a:lnTo>
                      <a:pt x="1170" y="206"/>
                    </a:lnTo>
                    <a:lnTo>
                      <a:pt x="1190" y="209"/>
                    </a:lnTo>
                    <a:lnTo>
                      <a:pt x="1210" y="215"/>
                    </a:lnTo>
                    <a:lnTo>
                      <a:pt x="1227" y="225"/>
                    </a:lnTo>
                    <a:lnTo>
                      <a:pt x="1242" y="239"/>
                    </a:lnTo>
                    <a:lnTo>
                      <a:pt x="1254" y="255"/>
                    </a:lnTo>
                    <a:lnTo>
                      <a:pt x="1374" y="461"/>
                    </a:lnTo>
                    <a:lnTo>
                      <a:pt x="1384" y="485"/>
                    </a:lnTo>
                    <a:lnTo>
                      <a:pt x="1387" y="509"/>
                    </a:lnTo>
                    <a:lnTo>
                      <a:pt x="1384" y="535"/>
                    </a:lnTo>
                    <a:lnTo>
                      <a:pt x="1374" y="559"/>
                    </a:lnTo>
                    <a:lnTo>
                      <a:pt x="1359" y="579"/>
                    </a:lnTo>
                    <a:lnTo>
                      <a:pt x="1338" y="595"/>
                    </a:lnTo>
                    <a:lnTo>
                      <a:pt x="1248" y="646"/>
                    </a:lnTo>
                    <a:lnTo>
                      <a:pt x="1253" y="681"/>
                    </a:lnTo>
                    <a:lnTo>
                      <a:pt x="1256" y="717"/>
                    </a:lnTo>
                    <a:lnTo>
                      <a:pt x="1253" y="751"/>
                    </a:lnTo>
                    <a:lnTo>
                      <a:pt x="1248" y="786"/>
                    </a:lnTo>
                    <a:lnTo>
                      <a:pt x="1338" y="838"/>
                    </a:lnTo>
                    <a:lnTo>
                      <a:pt x="1356" y="852"/>
                    </a:lnTo>
                    <a:lnTo>
                      <a:pt x="1370" y="868"/>
                    </a:lnTo>
                    <a:lnTo>
                      <a:pt x="1380" y="887"/>
                    </a:lnTo>
                    <a:lnTo>
                      <a:pt x="1386" y="908"/>
                    </a:lnTo>
                    <a:lnTo>
                      <a:pt x="1387" y="929"/>
                    </a:lnTo>
                    <a:lnTo>
                      <a:pt x="1383" y="951"/>
                    </a:lnTo>
                    <a:lnTo>
                      <a:pt x="1374" y="971"/>
                    </a:lnTo>
                    <a:lnTo>
                      <a:pt x="1254" y="1177"/>
                    </a:lnTo>
                    <a:lnTo>
                      <a:pt x="1240" y="1198"/>
                    </a:lnTo>
                    <a:lnTo>
                      <a:pt x="1220" y="1213"/>
                    </a:lnTo>
                    <a:lnTo>
                      <a:pt x="1196" y="1223"/>
                    </a:lnTo>
                    <a:lnTo>
                      <a:pt x="1170" y="1227"/>
                    </a:lnTo>
                    <a:lnTo>
                      <a:pt x="1145" y="1223"/>
                    </a:lnTo>
                    <a:lnTo>
                      <a:pt x="1121" y="1213"/>
                    </a:lnTo>
                    <a:lnTo>
                      <a:pt x="1032" y="1161"/>
                    </a:lnTo>
                    <a:lnTo>
                      <a:pt x="993" y="1190"/>
                    </a:lnTo>
                    <a:lnTo>
                      <a:pt x="954" y="1213"/>
                    </a:lnTo>
                    <a:lnTo>
                      <a:pt x="910" y="1234"/>
                    </a:lnTo>
                    <a:lnTo>
                      <a:pt x="910" y="1335"/>
                    </a:lnTo>
                    <a:lnTo>
                      <a:pt x="906" y="1361"/>
                    </a:lnTo>
                    <a:lnTo>
                      <a:pt x="896" y="1385"/>
                    </a:lnTo>
                    <a:lnTo>
                      <a:pt x="882" y="1405"/>
                    </a:lnTo>
                    <a:lnTo>
                      <a:pt x="862" y="1419"/>
                    </a:lnTo>
                    <a:lnTo>
                      <a:pt x="838" y="1429"/>
                    </a:lnTo>
                    <a:lnTo>
                      <a:pt x="812" y="1433"/>
                    </a:lnTo>
                    <a:lnTo>
                      <a:pt x="575" y="1433"/>
                    </a:lnTo>
                    <a:lnTo>
                      <a:pt x="548" y="1429"/>
                    </a:lnTo>
                    <a:lnTo>
                      <a:pt x="525" y="1419"/>
                    </a:lnTo>
                    <a:lnTo>
                      <a:pt x="505" y="1405"/>
                    </a:lnTo>
                    <a:lnTo>
                      <a:pt x="490" y="1385"/>
                    </a:lnTo>
                    <a:lnTo>
                      <a:pt x="480" y="1361"/>
                    </a:lnTo>
                    <a:lnTo>
                      <a:pt x="476" y="1335"/>
                    </a:lnTo>
                    <a:lnTo>
                      <a:pt x="476" y="1234"/>
                    </a:lnTo>
                    <a:lnTo>
                      <a:pt x="434" y="1213"/>
                    </a:lnTo>
                    <a:lnTo>
                      <a:pt x="393" y="1190"/>
                    </a:lnTo>
                    <a:lnTo>
                      <a:pt x="355" y="1161"/>
                    </a:lnTo>
                    <a:lnTo>
                      <a:pt x="265" y="1213"/>
                    </a:lnTo>
                    <a:lnTo>
                      <a:pt x="241" y="1223"/>
                    </a:lnTo>
                    <a:lnTo>
                      <a:pt x="217" y="1227"/>
                    </a:lnTo>
                    <a:lnTo>
                      <a:pt x="190" y="1223"/>
                    </a:lnTo>
                    <a:lnTo>
                      <a:pt x="167" y="1213"/>
                    </a:lnTo>
                    <a:lnTo>
                      <a:pt x="147" y="1198"/>
                    </a:lnTo>
                    <a:lnTo>
                      <a:pt x="132" y="1177"/>
                    </a:lnTo>
                    <a:lnTo>
                      <a:pt x="13" y="971"/>
                    </a:lnTo>
                    <a:lnTo>
                      <a:pt x="4" y="951"/>
                    </a:lnTo>
                    <a:lnTo>
                      <a:pt x="0" y="929"/>
                    </a:lnTo>
                    <a:lnTo>
                      <a:pt x="0" y="908"/>
                    </a:lnTo>
                    <a:lnTo>
                      <a:pt x="6" y="887"/>
                    </a:lnTo>
                    <a:lnTo>
                      <a:pt x="16" y="868"/>
                    </a:lnTo>
                    <a:lnTo>
                      <a:pt x="30" y="852"/>
                    </a:lnTo>
                    <a:lnTo>
                      <a:pt x="49" y="838"/>
                    </a:lnTo>
                    <a:lnTo>
                      <a:pt x="138" y="786"/>
                    </a:lnTo>
                    <a:lnTo>
                      <a:pt x="133" y="751"/>
                    </a:lnTo>
                    <a:lnTo>
                      <a:pt x="132" y="717"/>
                    </a:lnTo>
                    <a:lnTo>
                      <a:pt x="133" y="681"/>
                    </a:lnTo>
                    <a:lnTo>
                      <a:pt x="138" y="646"/>
                    </a:lnTo>
                    <a:lnTo>
                      <a:pt x="49" y="595"/>
                    </a:lnTo>
                    <a:lnTo>
                      <a:pt x="30" y="581"/>
                    </a:lnTo>
                    <a:lnTo>
                      <a:pt x="16" y="565"/>
                    </a:lnTo>
                    <a:lnTo>
                      <a:pt x="6" y="545"/>
                    </a:lnTo>
                    <a:lnTo>
                      <a:pt x="0" y="524"/>
                    </a:lnTo>
                    <a:lnTo>
                      <a:pt x="0" y="503"/>
                    </a:lnTo>
                    <a:lnTo>
                      <a:pt x="4" y="482"/>
                    </a:lnTo>
                    <a:lnTo>
                      <a:pt x="13" y="461"/>
                    </a:lnTo>
                    <a:lnTo>
                      <a:pt x="132" y="255"/>
                    </a:lnTo>
                    <a:lnTo>
                      <a:pt x="147" y="235"/>
                    </a:lnTo>
                    <a:lnTo>
                      <a:pt x="167" y="219"/>
                    </a:lnTo>
                    <a:lnTo>
                      <a:pt x="190" y="210"/>
                    </a:lnTo>
                    <a:lnTo>
                      <a:pt x="217" y="206"/>
                    </a:lnTo>
                    <a:lnTo>
                      <a:pt x="241" y="210"/>
                    </a:lnTo>
                    <a:lnTo>
                      <a:pt x="265" y="219"/>
                    </a:lnTo>
                    <a:lnTo>
                      <a:pt x="355" y="271"/>
                    </a:lnTo>
                    <a:lnTo>
                      <a:pt x="393" y="244"/>
                    </a:lnTo>
                    <a:lnTo>
                      <a:pt x="434" y="219"/>
                    </a:lnTo>
                    <a:lnTo>
                      <a:pt x="476" y="199"/>
                    </a:lnTo>
                    <a:lnTo>
                      <a:pt x="476" y="98"/>
                    </a:lnTo>
                    <a:lnTo>
                      <a:pt x="480" y="72"/>
                    </a:lnTo>
                    <a:lnTo>
                      <a:pt x="490" y="49"/>
                    </a:lnTo>
                    <a:lnTo>
                      <a:pt x="505" y="29"/>
                    </a:lnTo>
                    <a:lnTo>
                      <a:pt x="525" y="13"/>
                    </a:lnTo>
                    <a:lnTo>
                      <a:pt x="548" y="3"/>
                    </a:lnTo>
                    <a:lnTo>
                      <a:pt x="5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6" name="圆形"/>
            <p:cNvSpPr/>
            <p:nvPr/>
          </p:nvSpPr>
          <p:spPr>
            <a:xfrm>
              <a:off x="3886439" y="1914884"/>
              <a:ext cx="2210037" cy="2210038"/>
            </a:xfrm>
            <a:prstGeom prst="ellipse">
              <a:avLst/>
            </a:prstGeom>
            <a:noFill/>
            <a:ln w="889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圆形"/>
            <p:cNvSpPr/>
            <p:nvPr/>
          </p:nvSpPr>
          <p:spPr>
            <a:xfrm rot="10800000">
              <a:off x="3887592" y="1916038"/>
              <a:ext cx="2207732" cy="2207731"/>
            </a:xfrm>
            <a:prstGeom prst="arc">
              <a:avLst>
                <a:gd name="adj1" fmla="val 10766207"/>
                <a:gd name="adj2" fmla="val 0"/>
              </a:avLst>
            </a:prstGeom>
            <a:noFill/>
            <a:ln w="88900" cap="rnd" cmpd="sng" algn="ctr">
              <a:solidFill>
                <a:srgbClr val="39C6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圆形"/>
            <p:cNvSpPr/>
            <p:nvPr/>
          </p:nvSpPr>
          <p:spPr>
            <a:xfrm>
              <a:off x="4619051" y="2679977"/>
              <a:ext cx="744811" cy="744811"/>
            </a:xfrm>
            <a:prstGeom prst="ellipse">
              <a:avLst/>
            </a:prstGeom>
            <a:solidFill>
              <a:srgbClr val="39C6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91299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3195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9" name="组合"/>
            <p:cNvGrpSpPr>
              <a:grpSpLocks noChangeAspect="1"/>
            </p:cNvGrpSpPr>
            <p:nvPr/>
          </p:nvGrpSpPr>
          <p:grpSpPr bwMode="auto">
            <a:xfrm>
              <a:off x="4839316" y="2910551"/>
              <a:ext cx="312270" cy="313187"/>
              <a:chOff x="243" y="1676"/>
              <a:chExt cx="2044" cy="2050"/>
            </a:xfrm>
            <a:solidFill>
              <a:sysClr val="window" lastClr="FFFFFF"/>
            </a:solidFill>
          </p:grpSpPr>
          <p:sp>
            <p:nvSpPr>
              <p:cNvPr id="68" name="Freeform 527"/>
              <p:cNvSpPr>
                <a:spLocks noEditPoints="1"/>
              </p:cNvSpPr>
              <p:nvPr/>
            </p:nvSpPr>
            <p:spPr bwMode="auto">
              <a:xfrm>
                <a:off x="243" y="1676"/>
                <a:ext cx="1628" cy="1489"/>
              </a:xfrm>
              <a:custGeom>
                <a:avLst/>
                <a:gdLst>
                  <a:gd name="T0" fmla="*/ 1042 w 3255"/>
                  <a:gd name="T1" fmla="*/ 2158 h 2979"/>
                  <a:gd name="T2" fmla="*/ 1520 w 3255"/>
                  <a:gd name="T3" fmla="*/ 2307 h 2979"/>
                  <a:gd name="T4" fmla="*/ 286 w 3255"/>
                  <a:gd name="T5" fmla="*/ 1797 h 2979"/>
                  <a:gd name="T6" fmla="*/ 473 w 3255"/>
                  <a:gd name="T7" fmla="*/ 2013 h 2979"/>
                  <a:gd name="T8" fmla="*/ 825 w 3255"/>
                  <a:gd name="T9" fmla="*/ 2184 h 2979"/>
                  <a:gd name="T10" fmla="*/ 281 w 3255"/>
                  <a:gd name="T11" fmla="*/ 1753 h 2979"/>
                  <a:gd name="T12" fmla="*/ 528 w 3255"/>
                  <a:gd name="T13" fmla="*/ 1236 h 2979"/>
                  <a:gd name="T14" fmla="*/ 288 w 3255"/>
                  <a:gd name="T15" fmla="*/ 1452 h 2979"/>
                  <a:gd name="T16" fmla="*/ 806 w 3255"/>
                  <a:gd name="T17" fmla="*/ 1205 h 2979"/>
                  <a:gd name="T18" fmla="*/ 2259 w 3255"/>
                  <a:gd name="T19" fmla="*/ 1426 h 2979"/>
                  <a:gd name="T20" fmla="*/ 2089 w 3255"/>
                  <a:gd name="T21" fmla="*/ 1015 h 2979"/>
                  <a:gd name="T22" fmla="*/ 1402 w 3255"/>
                  <a:gd name="T23" fmla="*/ 986 h 2979"/>
                  <a:gd name="T24" fmla="*/ 1025 w 3255"/>
                  <a:gd name="T25" fmla="*/ 1223 h 2979"/>
                  <a:gd name="T26" fmla="*/ 1520 w 3255"/>
                  <a:gd name="T27" fmla="*/ 979 h 2979"/>
                  <a:gd name="T28" fmla="*/ 2308 w 3255"/>
                  <a:gd name="T29" fmla="*/ 673 h 2979"/>
                  <a:gd name="T30" fmla="*/ 2635 w 3255"/>
                  <a:gd name="T31" fmla="*/ 944 h 2979"/>
                  <a:gd name="T32" fmla="*/ 2768 w 3255"/>
                  <a:gd name="T33" fmla="*/ 896 h 2979"/>
                  <a:gd name="T34" fmla="*/ 2459 w 3255"/>
                  <a:gd name="T35" fmla="*/ 558 h 2979"/>
                  <a:gd name="T36" fmla="*/ 1122 w 3255"/>
                  <a:gd name="T37" fmla="*/ 374 h 2979"/>
                  <a:gd name="T38" fmla="*/ 731 w 3255"/>
                  <a:gd name="T39" fmla="*/ 617 h 2979"/>
                  <a:gd name="T40" fmla="*/ 444 w 3255"/>
                  <a:gd name="T41" fmla="*/ 976 h 2979"/>
                  <a:gd name="T42" fmla="*/ 709 w 3255"/>
                  <a:gd name="T43" fmla="*/ 910 h 2979"/>
                  <a:gd name="T44" fmla="*/ 991 w 3255"/>
                  <a:gd name="T45" fmla="*/ 591 h 2979"/>
                  <a:gd name="T46" fmla="*/ 1740 w 3255"/>
                  <a:gd name="T47" fmla="*/ 760 h 2979"/>
                  <a:gd name="T48" fmla="*/ 2088 w 3255"/>
                  <a:gd name="T49" fmla="*/ 717 h 2979"/>
                  <a:gd name="T50" fmla="*/ 1881 w 3255"/>
                  <a:gd name="T51" fmla="*/ 411 h 2979"/>
                  <a:gd name="T52" fmla="*/ 1473 w 3255"/>
                  <a:gd name="T53" fmla="*/ 340 h 2979"/>
                  <a:gd name="T54" fmla="*/ 1249 w 3255"/>
                  <a:gd name="T55" fmla="*/ 573 h 2979"/>
                  <a:gd name="T56" fmla="*/ 1325 w 3255"/>
                  <a:gd name="T57" fmla="*/ 773 h 2979"/>
                  <a:gd name="T58" fmla="*/ 1742 w 3255"/>
                  <a:gd name="T59" fmla="*/ 4 h 2979"/>
                  <a:gd name="T60" fmla="*/ 2265 w 3255"/>
                  <a:gd name="T61" fmla="*/ 129 h 2979"/>
                  <a:gd name="T62" fmla="*/ 2707 w 3255"/>
                  <a:gd name="T63" fmla="*/ 407 h 2979"/>
                  <a:gd name="T64" fmla="*/ 3037 w 3255"/>
                  <a:gd name="T65" fmla="*/ 810 h 2979"/>
                  <a:gd name="T66" fmla="*/ 3226 w 3255"/>
                  <a:gd name="T67" fmla="*/ 1306 h 2979"/>
                  <a:gd name="T68" fmla="*/ 2938 w 3255"/>
                  <a:gd name="T69" fmla="*/ 1406 h 2979"/>
                  <a:gd name="T70" fmla="*/ 2666 w 3255"/>
                  <a:gd name="T71" fmla="*/ 1200 h 2979"/>
                  <a:gd name="T72" fmla="*/ 2469 w 3255"/>
                  <a:gd name="T73" fmla="*/ 1312 h 2979"/>
                  <a:gd name="T74" fmla="*/ 2807 w 3255"/>
                  <a:gd name="T75" fmla="*/ 1569 h 2979"/>
                  <a:gd name="T76" fmla="*/ 2656 w 3255"/>
                  <a:gd name="T77" fmla="*/ 1753 h 2979"/>
                  <a:gd name="T78" fmla="*/ 2399 w 3255"/>
                  <a:gd name="T79" fmla="*/ 1817 h 2979"/>
                  <a:gd name="T80" fmla="*/ 2258 w 3255"/>
                  <a:gd name="T81" fmla="*/ 1852 h 2979"/>
                  <a:gd name="T82" fmla="*/ 1836 w 3255"/>
                  <a:gd name="T83" fmla="*/ 2300 h 2979"/>
                  <a:gd name="T84" fmla="*/ 1987 w 3255"/>
                  <a:gd name="T85" fmla="*/ 2420 h 2979"/>
                  <a:gd name="T86" fmla="*/ 1780 w 3255"/>
                  <a:gd name="T87" fmla="*/ 2340 h 2979"/>
                  <a:gd name="T88" fmla="*/ 1362 w 3255"/>
                  <a:gd name="T89" fmla="*/ 2385 h 2979"/>
                  <a:gd name="T90" fmla="*/ 1193 w 3255"/>
                  <a:gd name="T91" fmla="*/ 2496 h 2979"/>
                  <a:gd name="T92" fmla="*/ 1134 w 3255"/>
                  <a:gd name="T93" fmla="*/ 2564 h 2979"/>
                  <a:gd name="T94" fmla="*/ 957 w 3255"/>
                  <a:gd name="T95" fmla="*/ 2620 h 2979"/>
                  <a:gd name="T96" fmla="*/ 684 w 3255"/>
                  <a:gd name="T97" fmla="*/ 2365 h 2979"/>
                  <a:gd name="T98" fmla="*/ 519 w 3255"/>
                  <a:gd name="T99" fmla="*/ 2403 h 2979"/>
                  <a:gd name="T100" fmla="*/ 854 w 3255"/>
                  <a:gd name="T101" fmla="*/ 2738 h 2979"/>
                  <a:gd name="T102" fmla="*/ 553 w 3255"/>
                  <a:gd name="T103" fmla="*/ 2852 h 2979"/>
                  <a:gd name="T104" fmla="*/ 223 w 3255"/>
                  <a:gd name="T105" fmla="*/ 2450 h 2979"/>
                  <a:gd name="T106" fmla="*/ 33 w 3255"/>
                  <a:gd name="T107" fmla="*/ 1957 h 2979"/>
                  <a:gd name="T108" fmla="*/ 15 w 3255"/>
                  <a:gd name="T109" fmla="*/ 1409 h 2979"/>
                  <a:gd name="T110" fmla="*/ 173 w 3255"/>
                  <a:gd name="T111" fmla="*/ 900 h 2979"/>
                  <a:gd name="T112" fmla="*/ 478 w 3255"/>
                  <a:gd name="T113" fmla="*/ 477 h 2979"/>
                  <a:gd name="T114" fmla="*/ 901 w 3255"/>
                  <a:gd name="T115" fmla="*/ 173 h 2979"/>
                  <a:gd name="T116" fmla="*/ 1409 w 3255"/>
                  <a:gd name="T117" fmla="*/ 14 h 2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5" h="2979">
                    <a:moveTo>
                      <a:pt x="995" y="1753"/>
                    </a:moveTo>
                    <a:lnTo>
                      <a:pt x="1001" y="1860"/>
                    </a:lnTo>
                    <a:lnTo>
                      <a:pt x="1011" y="1963"/>
                    </a:lnTo>
                    <a:lnTo>
                      <a:pt x="1025" y="2063"/>
                    </a:lnTo>
                    <a:lnTo>
                      <a:pt x="1042" y="2158"/>
                    </a:lnTo>
                    <a:lnTo>
                      <a:pt x="1062" y="2249"/>
                    </a:lnTo>
                    <a:lnTo>
                      <a:pt x="1172" y="2270"/>
                    </a:lnTo>
                    <a:lnTo>
                      <a:pt x="1284" y="2287"/>
                    </a:lnTo>
                    <a:lnTo>
                      <a:pt x="1402" y="2299"/>
                    </a:lnTo>
                    <a:lnTo>
                      <a:pt x="1520" y="2307"/>
                    </a:lnTo>
                    <a:lnTo>
                      <a:pt x="1520" y="2307"/>
                    </a:lnTo>
                    <a:lnTo>
                      <a:pt x="1520" y="1753"/>
                    </a:lnTo>
                    <a:lnTo>
                      <a:pt x="995" y="1753"/>
                    </a:lnTo>
                    <a:close/>
                    <a:moveTo>
                      <a:pt x="281" y="1753"/>
                    </a:moveTo>
                    <a:lnTo>
                      <a:pt x="286" y="1797"/>
                    </a:lnTo>
                    <a:lnTo>
                      <a:pt x="293" y="1842"/>
                    </a:lnTo>
                    <a:lnTo>
                      <a:pt x="328" y="1887"/>
                    </a:lnTo>
                    <a:lnTo>
                      <a:pt x="369" y="1931"/>
                    </a:lnTo>
                    <a:lnTo>
                      <a:pt x="418" y="1973"/>
                    </a:lnTo>
                    <a:lnTo>
                      <a:pt x="473" y="2013"/>
                    </a:lnTo>
                    <a:lnTo>
                      <a:pt x="533" y="2052"/>
                    </a:lnTo>
                    <a:lnTo>
                      <a:pt x="598" y="2089"/>
                    </a:lnTo>
                    <a:lnTo>
                      <a:pt x="669" y="2123"/>
                    </a:lnTo>
                    <a:lnTo>
                      <a:pt x="744" y="2154"/>
                    </a:lnTo>
                    <a:lnTo>
                      <a:pt x="825" y="2184"/>
                    </a:lnTo>
                    <a:lnTo>
                      <a:pt x="806" y="2081"/>
                    </a:lnTo>
                    <a:lnTo>
                      <a:pt x="792" y="1975"/>
                    </a:lnTo>
                    <a:lnTo>
                      <a:pt x="782" y="1865"/>
                    </a:lnTo>
                    <a:lnTo>
                      <a:pt x="776" y="1753"/>
                    </a:lnTo>
                    <a:lnTo>
                      <a:pt x="281" y="1753"/>
                    </a:lnTo>
                    <a:close/>
                    <a:moveTo>
                      <a:pt x="825" y="1102"/>
                    </a:moveTo>
                    <a:lnTo>
                      <a:pt x="742" y="1132"/>
                    </a:lnTo>
                    <a:lnTo>
                      <a:pt x="666" y="1165"/>
                    </a:lnTo>
                    <a:lnTo>
                      <a:pt x="594" y="1200"/>
                    </a:lnTo>
                    <a:lnTo>
                      <a:pt x="528" y="1236"/>
                    </a:lnTo>
                    <a:lnTo>
                      <a:pt x="467" y="1276"/>
                    </a:lnTo>
                    <a:lnTo>
                      <a:pt x="412" y="1317"/>
                    </a:lnTo>
                    <a:lnTo>
                      <a:pt x="364" y="1361"/>
                    </a:lnTo>
                    <a:lnTo>
                      <a:pt x="322" y="1406"/>
                    </a:lnTo>
                    <a:lnTo>
                      <a:pt x="288" y="1452"/>
                    </a:lnTo>
                    <a:lnTo>
                      <a:pt x="279" y="1533"/>
                    </a:lnTo>
                    <a:lnTo>
                      <a:pt x="776" y="1533"/>
                    </a:lnTo>
                    <a:lnTo>
                      <a:pt x="782" y="1421"/>
                    </a:lnTo>
                    <a:lnTo>
                      <a:pt x="792" y="1312"/>
                    </a:lnTo>
                    <a:lnTo>
                      <a:pt x="806" y="1205"/>
                    </a:lnTo>
                    <a:lnTo>
                      <a:pt x="825" y="1102"/>
                    </a:lnTo>
                    <a:close/>
                    <a:moveTo>
                      <a:pt x="1740" y="979"/>
                    </a:moveTo>
                    <a:lnTo>
                      <a:pt x="1740" y="1533"/>
                    </a:lnTo>
                    <a:lnTo>
                      <a:pt x="2265" y="1533"/>
                    </a:lnTo>
                    <a:lnTo>
                      <a:pt x="2259" y="1426"/>
                    </a:lnTo>
                    <a:lnTo>
                      <a:pt x="2249" y="1322"/>
                    </a:lnTo>
                    <a:lnTo>
                      <a:pt x="2235" y="1223"/>
                    </a:lnTo>
                    <a:lnTo>
                      <a:pt x="2219" y="1127"/>
                    </a:lnTo>
                    <a:lnTo>
                      <a:pt x="2198" y="1036"/>
                    </a:lnTo>
                    <a:lnTo>
                      <a:pt x="2089" y="1015"/>
                    </a:lnTo>
                    <a:lnTo>
                      <a:pt x="1976" y="999"/>
                    </a:lnTo>
                    <a:lnTo>
                      <a:pt x="1860" y="986"/>
                    </a:lnTo>
                    <a:lnTo>
                      <a:pt x="1740" y="979"/>
                    </a:lnTo>
                    <a:close/>
                    <a:moveTo>
                      <a:pt x="1520" y="979"/>
                    </a:moveTo>
                    <a:lnTo>
                      <a:pt x="1402" y="986"/>
                    </a:lnTo>
                    <a:lnTo>
                      <a:pt x="1284" y="999"/>
                    </a:lnTo>
                    <a:lnTo>
                      <a:pt x="1171" y="1015"/>
                    </a:lnTo>
                    <a:lnTo>
                      <a:pt x="1062" y="1036"/>
                    </a:lnTo>
                    <a:lnTo>
                      <a:pt x="1042" y="1127"/>
                    </a:lnTo>
                    <a:lnTo>
                      <a:pt x="1025" y="1223"/>
                    </a:lnTo>
                    <a:lnTo>
                      <a:pt x="1011" y="1322"/>
                    </a:lnTo>
                    <a:lnTo>
                      <a:pt x="1001" y="1426"/>
                    </a:lnTo>
                    <a:lnTo>
                      <a:pt x="995" y="1533"/>
                    </a:lnTo>
                    <a:lnTo>
                      <a:pt x="1520" y="1533"/>
                    </a:lnTo>
                    <a:lnTo>
                      <a:pt x="1520" y="979"/>
                    </a:lnTo>
                    <a:close/>
                    <a:moveTo>
                      <a:pt x="2138" y="374"/>
                    </a:moveTo>
                    <a:lnTo>
                      <a:pt x="2185" y="440"/>
                    </a:lnTo>
                    <a:lnTo>
                      <a:pt x="2229" y="512"/>
                    </a:lnTo>
                    <a:lnTo>
                      <a:pt x="2270" y="591"/>
                    </a:lnTo>
                    <a:lnTo>
                      <a:pt x="2308" y="673"/>
                    </a:lnTo>
                    <a:lnTo>
                      <a:pt x="2343" y="760"/>
                    </a:lnTo>
                    <a:lnTo>
                      <a:pt x="2374" y="853"/>
                    </a:lnTo>
                    <a:lnTo>
                      <a:pt x="2465" y="880"/>
                    </a:lnTo>
                    <a:lnTo>
                      <a:pt x="2552" y="910"/>
                    </a:lnTo>
                    <a:lnTo>
                      <a:pt x="2635" y="944"/>
                    </a:lnTo>
                    <a:lnTo>
                      <a:pt x="2715" y="979"/>
                    </a:lnTo>
                    <a:lnTo>
                      <a:pt x="2788" y="1018"/>
                    </a:lnTo>
                    <a:lnTo>
                      <a:pt x="2858" y="1059"/>
                    </a:lnTo>
                    <a:lnTo>
                      <a:pt x="2816" y="976"/>
                    </a:lnTo>
                    <a:lnTo>
                      <a:pt x="2768" y="896"/>
                    </a:lnTo>
                    <a:lnTo>
                      <a:pt x="2716" y="820"/>
                    </a:lnTo>
                    <a:lnTo>
                      <a:pt x="2659" y="749"/>
                    </a:lnTo>
                    <a:lnTo>
                      <a:pt x="2596" y="681"/>
                    </a:lnTo>
                    <a:lnTo>
                      <a:pt x="2530" y="617"/>
                    </a:lnTo>
                    <a:lnTo>
                      <a:pt x="2459" y="558"/>
                    </a:lnTo>
                    <a:lnTo>
                      <a:pt x="2384" y="505"/>
                    </a:lnTo>
                    <a:lnTo>
                      <a:pt x="2305" y="456"/>
                    </a:lnTo>
                    <a:lnTo>
                      <a:pt x="2223" y="412"/>
                    </a:lnTo>
                    <a:lnTo>
                      <a:pt x="2138" y="374"/>
                    </a:lnTo>
                    <a:close/>
                    <a:moveTo>
                      <a:pt x="1122" y="374"/>
                    </a:moveTo>
                    <a:lnTo>
                      <a:pt x="1037" y="412"/>
                    </a:lnTo>
                    <a:lnTo>
                      <a:pt x="955" y="456"/>
                    </a:lnTo>
                    <a:lnTo>
                      <a:pt x="876" y="505"/>
                    </a:lnTo>
                    <a:lnTo>
                      <a:pt x="802" y="558"/>
                    </a:lnTo>
                    <a:lnTo>
                      <a:pt x="731" y="617"/>
                    </a:lnTo>
                    <a:lnTo>
                      <a:pt x="664" y="681"/>
                    </a:lnTo>
                    <a:lnTo>
                      <a:pt x="603" y="749"/>
                    </a:lnTo>
                    <a:lnTo>
                      <a:pt x="544" y="820"/>
                    </a:lnTo>
                    <a:lnTo>
                      <a:pt x="492" y="896"/>
                    </a:lnTo>
                    <a:lnTo>
                      <a:pt x="444" y="976"/>
                    </a:lnTo>
                    <a:lnTo>
                      <a:pt x="402" y="1059"/>
                    </a:lnTo>
                    <a:lnTo>
                      <a:pt x="472" y="1018"/>
                    </a:lnTo>
                    <a:lnTo>
                      <a:pt x="546" y="979"/>
                    </a:lnTo>
                    <a:lnTo>
                      <a:pt x="625" y="944"/>
                    </a:lnTo>
                    <a:lnTo>
                      <a:pt x="709" y="910"/>
                    </a:lnTo>
                    <a:lnTo>
                      <a:pt x="796" y="880"/>
                    </a:lnTo>
                    <a:lnTo>
                      <a:pt x="887" y="853"/>
                    </a:lnTo>
                    <a:lnTo>
                      <a:pt x="918" y="760"/>
                    </a:lnTo>
                    <a:lnTo>
                      <a:pt x="953" y="673"/>
                    </a:lnTo>
                    <a:lnTo>
                      <a:pt x="991" y="591"/>
                    </a:lnTo>
                    <a:lnTo>
                      <a:pt x="1032" y="512"/>
                    </a:lnTo>
                    <a:lnTo>
                      <a:pt x="1076" y="440"/>
                    </a:lnTo>
                    <a:lnTo>
                      <a:pt x="1122" y="374"/>
                    </a:lnTo>
                    <a:close/>
                    <a:moveTo>
                      <a:pt x="1740" y="316"/>
                    </a:moveTo>
                    <a:lnTo>
                      <a:pt x="1740" y="760"/>
                    </a:lnTo>
                    <a:lnTo>
                      <a:pt x="1838" y="765"/>
                    </a:lnTo>
                    <a:lnTo>
                      <a:pt x="1936" y="773"/>
                    </a:lnTo>
                    <a:lnTo>
                      <a:pt x="2031" y="784"/>
                    </a:lnTo>
                    <a:lnTo>
                      <a:pt x="2123" y="798"/>
                    </a:lnTo>
                    <a:lnTo>
                      <a:pt x="2088" y="717"/>
                    </a:lnTo>
                    <a:lnTo>
                      <a:pt x="2052" y="642"/>
                    </a:lnTo>
                    <a:lnTo>
                      <a:pt x="2012" y="573"/>
                    </a:lnTo>
                    <a:lnTo>
                      <a:pt x="1969" y="512"/>
                    </a:lnTo>
                    <a:lnTo>
                      <a:pt x="1927" y="458"/>
                    </a:lnTo>
                    <a:lnTo>
                      <a:pt x="1881" y="411"/>
                    </a:lnTo>
                    <a:lnTo>
                      <a:pt x="1835" y="371"/>
                    </a:lnTo>
                    <a:lnTo>
                      <a:pt x="1788" y="340"/>
                    </a:lnTo>
                    <a:lnTo>
                      <a:pt x="1740" y="316"/>
                    </a:lnTo>
                    <a:close/>
                    <a:moveTo>
                      <a:pt x="1520" y="316"/>
                    </a:moveTo>
                    <a:lnTo>
                      <a:pt x="1473" y="340"/>
                    </a:lnTo>
                    <a:lnTo>
                      <a:pt x="1425" y="371"/>
                    </a:lnTo>
                    <a:lnTo>
                      <a:pt x="1379" y="411"/>
                    </a:lnTo>
                    <a:lnTo>
                      <a:pt x="1334" y="458"/>
                    </a:lnTo>
                    <a:lnTo>
                      <a:pt x="1290" y="512"/>
                    </a:lnTo>
                    <a:lnTo>
                      <a:pt x="1249" y="573"/>
                    </a:lnTo>
                    <a:lnTo>
                      <a:pt x="1209" y="642"/>
                    </a:lnTo>
                    <a:lnTo>
                      <a:pt x="1172" y="717"/>
                    </a:lnTo>
                    <a:lnTo>
                      <a:pt x="1137" y="798"/>
                    </a:lnTo>
                    <a:lnTo>
                      <a:pt x="1231" y="784"/>
                    </a:lnTo>
                    <a:lnTo>
                      <a:pt x="1325" y="773"/>
                    </a:lnTo>
                    <a:lnTo>
                      <a:pt x="1422" y="765"/>
                    </a:lnTo>
                    <a:lnTo>
                      <a:pt x="1520" y="760"/>
                    </a:lnTo>
                    <a:lnTo>
                      <a:pt x="1520" y="316"/>
                    </a:lnTo>
                    <a:close/>
                    <a:moveTo>
                      <a:pt x="1630" y="0"/>
                    </a:moveTo>
                    <a:lnTo>
                      <a:pt x="1742" y="4"/>
                    </a:lnTo>
                    <a:lnTo>
                      <a:pt x="1851" y="14"/>
                    </a:lnTo>
                    <a:lnTo>
                      <a:pt x="1958" y="33"/>
                    </a:lnTo>
                    <a:lnTo>
                      <a:pt x="2063" y="58"/>
                    </a:lnTo>
                    <a:lnTo>
                      <a:pt x="2165" y="90"/>
                    </a:lnTo>
                    <a:lnTo>
                      <a:pt x="2265" y="129"/>
                    </a:lnTo>
                    <a:lnTo>
                      <a:pt x="2360" y="173"/>
                    </a:lnTo>
                    <a:lnTo>
                      <a:pt x="2453" y="224"/>
                    </a:lnTo>
                    <a:lnTo>
                      <a:pt x="2541" y="280"/>
                    </a:lnTo>
                    <a:lnTo>
                      <a:pt x="2626" y="341"/>
                    </a:lnTo>
                    <a:lnTo>
                      <a:pt x="2707" y="407"/>
                    </a:lnTo>
                    <a:lnTo>
                      <a:pt x="2783" y="480"/>
                    </a:lnTo>
                    <a:lnTo>
                      <a:pt x="2854" y="556"/>
                    </a:lnTo>
                    <a:lnTo>
                      <a:pt x="2921" y="637"/>
                    </a:lnTo>
                    <a:lnTo>
                      <a:pt x="2982" y="722"/>
                    </a:lnTo>
                    <a:lnTo>
                      <a:pt x="3037" y="810"/>
                    </a:lnTo>
                    <a:lnTo>
                      <a:pt x="3088" y="903"/>
                    </a:lnTo>
                    <a:lnTo>
                      <a:pt x="3132" y="999"/>
                    </a:lnTo>
                    <a:lnTo>
                      <a:pt x="3169" y="1099"/>
                    </a:lnTo>
                    <a:lnTo>
                      <a:pt x="3201" y="1201"/>
                    </a:lnTo>
                    <a:lnTo>
                      <a:pt x="3226" y="1306"/>
                    </a:lnTo>
                    <a:lnTo>
                      <a:pt x="3244" y="1413"/>
                    </a:lnTo>
                    <a:lnTo>
                      <a:pt x="3255" y="1523"/>
                    </a:lnTo>
                    <a:lnTo>
                      <a:pt x="2979" y="1523"/>
                    </a:lnTo>
                    <a:lnTo>
                      <a:pt x="2973" y="1452"/>
                    </a:lnTo>
                    <a:lnTo>
                      <a:pt x="2938" y="1406"/>
                    </a:lnTo>
                    <a:lnTo>
                      <a:pt x="2897" y="1361"/>
                    </a:lnTo>
                    <a:lnTo>
                      <a:pt x="2848" y="1317"/>
                    </a:lnTo>
                    <a:lnTo>
                      <a:pt x="2793" y="1276"/>
                    </a:lnTo>
                    <a:lnTo>
                      <a:pt x="2733" y="1236"/>
                    </a:lnTo>
                    <a:lnTo>
                      <a:pt x="2666" y="1200"/>
                    </a:lnTo>
                    <a:lnTo>
                      <a:pt x="2595" y="1165"/>
                    </a:lnTo>
                    <a:lnTo>
                      <a:pt x="2517" y="1132"/>
                    </a:lnTo>
                    <a:lnTo>
                      <a:pt x="2436" y="1102"/>
                    </a:lnTo>
                    <a:lnTo>
                      <a:pt x="2454" y="1205"/>
                    </a:lnTo>
                    <a:lnTo>
                      <a:pt x="2469" y="1312"/>
                    </a:lnTo>
                    <a:lnTo>
                      <a:pt x="2479" y="1421"/>
                    </a:lnTo>
                    <a:lnTo>
                      <a:pt x="2485" y="1533"/>
                    </a:lnTo>
                    <a:lnTo>
                      <a:pt x="2898" y="1533"/>
                    </a:lnTo>
                    <a:lnTo>
                      <a:pt x="2851" y="1548"/>
                    </a:lnTo>
                    <a:lnTo>
                      <a:pt x="2807" y="1569"/>
                    </a:lnTo>
                    <a:lnTo>
                      <a:pt x="2767" y="1597"/>
                    </a:lnTo>
                    <a:lnTo>
                      <a:pt x="2732" y="1629"/>
                    </a:lnTo>
                    <a:lnTo>
                      <a:pt x="2701" y="1666"/>
                    </a:lnTo>
                    <a:lnTo>
                      <a:pt x="2676" y="1708"/>
                    </a:lnTo>
                    <a:lnTo>
                      <a:pt x="2656" y="1753"/>
                    </a:lnTo>
                    <a:lnTo>
                      <a:pt x="2485" y="1753"/>
                    </a:lnTo>
                    <a:lnTo>
                      <a:pt x="2484" y="1780"/>
                    </a:lnTo>
                    <a:lnTo>
                      <a:pt x="2481" y="1806"/>
                    </a:lnTo>
                    <a:lnTo>
                      <a:pt x="2440" y="1809"/>
                    </a:lnTo>
                    <a:lnTo>
                      <a:pt x="2399" y="1817"/>
                    </a:lnTo>
                    <a:lnTo>
                      <a:pt x="2359" y="1831"/>
                    </a:lnTo>
                    <a:lnTo>
                      <a:pt x="2320" y="1850"/>
                    </a:lnTo>
                    <a:lnTo>
                      <a:pt x="2285" y="1874"/>
                    </a:lnTo>
                    <a:lnTo>
                      <a:pt x="2253" y="1901"/>
                    </a:lnTo>
                    <a:lnTo>
                      <a:pt x="2258" y="1852"/>
                    </a:lnTo>
                    <a:lnTo>
                      <a:pt x="2263" y="1804"/>
                    </a:lnTo>
                    <a:lnTo>
                      <a:pt x="2265" y="1753"/>
                    </a:lnTo>
                    <a:lnTo>
                      <a:pt x="1740" y="1753"/>
                    </a:lnTo>
                    <a:lnTo>
                      <a:pt x="1740" y="2307"/>
                    </a:lnTo>
                    <a:lnTo>
                      <a:pt x="1836" y="2300"/>
                    </a:lnTo>
                    <a:lnTo>
                      <a:pt x="1928" y="2292"/>
                    </a:lnTo>
                    <a:lnTo>
                      <a:pt x="2019" y="2280"/>
                    </a:lnTo>
                    <a:lnTo>
                      <a:pt x="2002" y="2325"/>
                    </a:lnTo>
                    <a:lnTo>
                      <a:pt x="1991" y="2373"/>
                    </a:lnTo>
                    <a:lnTo>
                      <a:pt x="1987" y="2420"/>
                    </a:lnTo>
                    <a:lnTo>
                      <a:pt x="1952" y="2393"/>
                    </a:lnTo>
                    <a:lnTo>
                      <a:pt x="1913" y="2370"/>
                    </a:lnTo>
                    <a:lnTo>
                      <a:pt x="1871" y="2354"/>
                    </a:lnTo>
                    <a:lnTo>
                      <a:pt x="1827" y="2344"/>
                    </a:lnTo>
                    <a:lnTo>
                      <a:pt x="1780" y="2340"/>
                    </a:lnTo>
                    <a:lnTo>
                      <a:pt x="1521" y="2340"/>
                    </a:lnTo>
                    <a:lnTo>
                      <a:pt x="1479" y="2343"/>
                    </a:lnTo>
                    <a:lnTo>
                      <a:pt x="1436" y="2351"/>
                    </a:lnTo>
                    <a:lnTo>
                      <a:pt x="1398" y="2366"/>
                    </a:lnTo>
                    <a:lnTo>
                      <a:pt x="1362" y="2385"/>
                    </a:lnTo>
                    <a:lnTo>
                      <a:pt x="1328" y="2409"/>
                    </a:lnTo>
                    <a:lnTo>
                      <a:pt x="1298" y="2436"/>
                    </a:lnTo>
                    <a:lnTo>
                      <a:pt x="1272" y="2469"/>
                    </a:lnTo>
                    <a:lnTo>
                      <a:pt x="1249" y="2502"/>
                    </a:lnTo>
                    <a:lnTo>
                      <a:pt x="1193" y="2496"/>
                    </a:lnTo>
                    <a:lnTo>
                      <a:pt x="1137" y="2489"/>
                    </a:lnTo>
                    <a:lnTo>
                      <a:pt x="1154" y="2530"/>
                    </a:lnTo>
                    <a:lnTo>
                      <a:pt x="1173" y="2570"/>
                    </a:lnTo>
                    <a:lnTo>
                      <a:pt x="1153" y="2566"/>
                    </a:lnTo>
                    <a:lnTo>
                      <a:pt x="1134" y="2564"/>
                    </a:lnTo>
                    <a:lnTo>
                      <a:pt x="1093" y="2566"/>
                    </a:lnTo>
                    <a:lnTo>
                      <a:pt x="1053" y="2575"/>
                    </a:lnTo>
                    <a:lnTo>
                      <a:pt x="1020" y="2586"/>
                    </a:lnTo>
                    <a:lnTo>
                      <a:pt x="987" y="2601"/>
                    </a:lnTo>
                    <a:lnTo>
                      <a:pt x="957" y="2620"/>
                    </a:lnTo>
                    <a:lnTo>
                      <a:pt x="932" y="2560"/>
                    </a:lnTo>
                    <a:lnTo>
                      <a:pt x="908" y="2497"/>
                    </a:lnTo>
                    <a:lnTo>
                      <a:pt x="887" y="2433"/>
                    </a:lnTo>
                    <a:lnTo>
                      <a:pt x="782" y="2401"/>
                    </a:lnTo>
                    <a:lnTo>
                      <a:pt x="684" y="2365"/>
                    </a:lnTo>
                    <a:lnTo>
                      <a:pt x="590" y="2327"/>
                    </a:lnTo>
                    <a:lnTo>
                      <a:pt x="503" y="2284"/>
                    </a:lnTo>
                    <a:lnTo>
                      <a:pt x="420" y="2238"/>
                    </a:lnTo>
                    <a:lnTo>
                      <a:pt x="467" y="2322"/>
                    </a:lnTo>
                    <a:lnTo>
                      <a:pt x="519" y="2403"/>
                    </a:lnTo>
                    <a:lnTo>
                      <a:pt x="576" y="2479"/>
                    </a:lnTo>
                    <a:lnTo>
                      <a:pt x="639" y="2550"/>
                    </a:lnTo>
                    <a:lnTo>
                      <a:pt x="706" y="2617"/>
                    </a:lnTo>
                    <a:lnTo>
                      <a:pt x="777" y="2680"/>
                    </a:lnTo>
                    <a:lnTo>
                      <a:pt x="854" y="2738"/>
                    </a:lnTo>
                    <a:lnTo>
                      <a:pt x="735" y="2943"/>
                    </a:lnTo>
                    <a:lnTo>
                      <a:pt x="726" y="2960"/>
                    </a:lnTo>
                    <a:lnTo>
                      <a:pt x="717" y="2979"/>
                    </a:lnTo>
                    <a:lnTo>
                      <a:pt x="634" y="2918"/>
                    </a:lnTo>
                    <a:lnTo>
                      <a:pt x="553" y="2852"/>
                    </a:lnTo>
                    <a:lnTo>
                      <a:pt x="478" y="2781"/>
                    </a:lnTo>
                    <a:lnTo>
                      <a:pt x="405" y="2705"/>
                    </a:lnTo>
                    <a:lnTo>
                      <a:pt x="339" y="2624"/>
                    </a:lnTo>
                    <a:lnTo>
                      <a:pt x="278" y="2539"/>
                    </a:lnTo>
                    <a:lnTo>
                      <a:pt x="223" y="2450"/>
                    </a:lnTo>
                    <a:lnTo>
                      <a:pt x="172" y="2358"/>
                    </a:lnTo>
                    <a:lnTo>
                      <a:pt x="128" y="2263"/>
                    </a:lnTo>
                    <a:lnTo>
                      <a:pt x="91" y="2163"/>
                    </a:lnTo>
                    <a:lnTo>
                      <a:pt x="58" y="2062"/>
                    </a:lnTo>
                    <a:lnTo>
                      <a:pt x="33" y="1957"/>
                    </a:lnTo>
                    <a:lnTo>
                      <a:pt x="15" y="1850"/>
                    </a:lnTo>
                    <a:lnTo>
                      <a:pt x="3" y="1741"/>
                    </a:lnTo>
                    <a:lnTo>
                      <a:pt x="0" y="1629"/>
                    </a:lnTo>
                    <a:lnTo>
                      <a:pt x="3" y="1518"/>
                    </a:lnTo>
                    <a:lnTo>
                      <a:pt x="15" y="1409"/>
                    </a:lnTo>
                    <a:lnTo>
                      <a:pt x="33" y="1302"/>
                    </a:lnTo>
                    <a:lnTo>
                      <a:pt x="58" y="1197"/>
                    </a:lnTo>
                    <a:lnTo>
                      <a:pt x="91" y="1095"/>
                    </a:lnTo>
                    <a:lnTo>
                      <a:pt x="128" y="996"/>
                    </a:lnTo>
                    <a:lnTo>
                      <a:pt x="173" y="900"/>
                    </a:lnTo>
                    <a:lnTo>
                      <a:pt x="223" y="808"/>
                    </a:lnTo>
                    <a:lnTo>
                      <a:pt x="279" y="719"/>
                    </a:lnTo>
                    <a:lnTo>
                      <a:pt x="341" y="634"/>
                    </a:lnTo>
                    <a:lnTo>
                      <a:pt x="407" y="553"/>
                    </a:lnTo>
                    <a:lnTo>
                      <a:pt x="478" y="477"/>
                    </a:lnTo>
                    <a:lnTo>
                      <a:pt x="554" y="406"/>
                    </a:lnTo>
                    <a:lnTo>
                      <a:pt x="635" y="340"/>
                    </a:lnTo>
                    <a:lnTo>
                      <a:pt x="720" y="279"/>
                    </a:lnTo>
                    <a:lnTo>
                      <a:pt x="809" y="223"/>
                    </a:lnTo>
                    <a:lnTo>
                      <a:pt x="901" y="173"/>
                    </a:lnTo>
                    <a:lnTo>
                      <a:pt x="997" y="128"/>
                    </a:lnTo>
                    <a:lnTo>
                      <a:pt x="1096" y="90"/>
                    </a:lnTo>
                    <a:lnTo>
                      <a:pt x="1198" y="58"/>
                    </a:lnTo>
                    <a:lnTo>
                      <a:pt x="1302" y="33"/>
                    </a:lnTo>
                    <a:lnTo>
                      <a:pt x="1409" y="14"/>
                    </a:lnTo>
                    <a:lnTo>
                      <a:pt x="1519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 528"/>
              <p:cNvSpPr>
                <a:spLocks noEditPoints="1"/>
              </p:cNvSpPr>
              <p:nvPr/>
            </p:nvSpPr>
            <p:spPr bwMode="auto">
              <a:xfrm>
                <a:off x="1339" y="2539"/>
                <a:ext cx="948" cy="980"/>
              </a:xfrm>
              <a:custGeom>
                <a:avLst/>
                <a:gdLst>
                  <a:gd name="T0" fmla="*/ 829 w 1897"/>
                  <a:gd name="T1" fmla="*/ 509 h 1960"/>
                  <a:gd name="T2" fmla="*/ 671 w 1897"/>
                  <a:gd name="T3" fmla="*/ 581 h 1960"/>
                  <a:gd name="T4" fmla="*/ 550 w 1897"/>
                  <a:gd name="T5" fmla="*/ 703 h 1960"/>
                  <a:gd name="T6" fmla="*/ 477 w 1897"/>
                  <a:gd name="T7" fmla="*/ 861 h 1960"/>
                  <a:gd name="T8" fmla="*/ 467 w 1897"/>
                  <a:gd name="T9" fmla="*/ 1040 h 1960"/>
                  <a:gd name="T10" fmla="*/ 520 w 1897"/>
                  <a:gd name="T11" fmla="*/ 1207 h 1960"/>
                  <a:gd name="T12" fmla="*/ 626 w 1897"/>
                  <a:gd name="T13" fmla="*/ 1342 h 1960"/>
                  <a:gd name="T14" fmla="*/ 773 w 1897"/>
                  <a:gd name="T15" fmla="*/ 1433 h 1960"/>
                  <a:gd name="T16" fmla="*/ 949 w 1897"/>
                  <a:gd name="T17" fmla="*/ 1466 h 1960"/>
                  <a:gd name="T18" fmla="*/ 1124 w 1897"/>
                  <a:gd name="T19" fmla="*/ 1433 h 1960"/>
                  <a:gd name="T20" fmla="*/ 1271 w 1897"/>
                  <a:gd name="T21" fmla="*/ 1342 h 1960"/>
                  <a:gd name="T22" fmla="*/ 1377 w 1897"/>
                  <a:gd name="T23" fmla="*/ 1207 h 1960"/>
                  <a:gd name="T24" fmla="*/ 1431 w 1897"/>
                  <a:gd name="T25" fmla="*/ 1040 h 1960"/>
                  <a:gd name="T26" fmla="*/ 1420 w 1897"/>
                  <a:gd name="T27" fmla="*/ 861 h 1960"/>
                  <a:gd name="T28" fmla="*/ 1347 w 1897"/>
                  <a:gd name="T29" fmla="*/ 703 h 1960"/>
                  <a:gd name="T30" fmla="*/ 1226 w 1897"/>
                  <a:gd name="T31" fmla="*/ 581 h 1960"/>
                  <a:gd name="T32" fmla="*/ 1068 w 1897"/>
                  <a:gd name="T33" fmla="*/ 509 h 1960"/>
                  <a:gd name="T34" fmla="*/ 786 w 1897"/>
                  <a:gd name="T35" fmla="*/ 0 h 1960"/>
                  <a:gd name="T36" fmla="*/ 1170 w 1897"/>
                  <a:gd name="T37" fmla="*/ 13 h 1960"/>
                  <a:gd name="T38" fmla="*/ 1231 w 1897"/>
                  <a:gd name="T39" fmla="*/ 76 h 1960"/>
                  <a:gd name="T40" fmla="*/ 1245 w 1897"/>
                  <a:gd name="T41" fmla="*/ 272 h 1960"/>
                  <a:gd name="T42" fmla="*/ 1372 w 1897"/>
                  <a:gd name="T43" fmla="*/ 343 h 1960"/>
                  <a:gd name="T44" fmla="*/ 1554 w 1897"/>
                  <a:gd name="T45" fmla="*/ 290 h 1960"/>
                  <a:gd name="T46" fmla="*/ 1627 w 1897"/>
                  <a:gd name="T47" fmla="*/ 285 h 1960"/>
                  <a:gd name="T48" fmla="*/ 1699 w 1897"/>
                  <a:gd name="T49" fmla="*/ 326 h 1960"/>
                  <a:gd name="T50" fmla="*/ 1889 w 1897"/>
                  <a:gd name="T51" fmla="*/ 655 h 1960"/>
                  <a:gd name="T52" fmla="*/ 1892 w 1897"/>
                  <a:gd name="T53" fmla="*/ 732 h 1960"/>
                  <a:gd name="T54" fmla="*/ 1852 w 1897"/>
                  <a:gd name="T55" fmla="*/ 798 h 1960"/>
                  <a:gd name="T56" fmla="*/ 1712 w 1897"/>
                  <a:gd name="T57" fmla="*/ 915 h 1960"/>
                  <a:gd name="T58" fmla="*/ 1716 w 1897"/>
                  <a:gd name="T59" fmla="*/ 1013 h 1960"/>
                  <a:gd name="T60" fmla="*/ 1829 w 1897"/>
                  <a:gd name="T61" fmla="*/ 1146 h 1960"/>
                  <a:gd name="T62" fmla="*/ 1883 w 1897"/>
                  <a:gd name="T63" fmla="*/ 1204 h 1960"/>
                  <a:gd name="T64" fmla="*/ 1895 w 1897"/>
                  <a:gd name="T65" fmla="*/ 1279 h 1960"/>
                  <a:gd name="T66" fmla="*/ 1716 w 1897"/>
                  <a:gd name="T67" fmla="*/ 1611 h 1960"/>
                  <a:gd name="T68" fmla="*/ 1659 w 1897"/>
                  <a:gd name="T69" fmla="*/ 1664 h 1960"/>
                  <a:gd name="T70" fmla="*/ 1601 w 1897"/>
                  <a:gd name="T71" fmla="*/ 1678 h 1960"/>
                  <a:gd name="T72" fmla="*/ 1533 w 1897"/>
                  <a:gd name="T73" fmla="*/ 1659 h 1960"/>
                  <a:gd name="T74" fmla="*/ 1331 w 1897"/>
                  <a:gd name="T75" fmla="*/ 1644 h 1960"/>
                  <a:gd name="T76" fmla="*/ 1245 w 1897"/>
                  <a:gd name="T77" fmla="*/ 1826 h 1960"/>
                  <a:gd name="T78" fmla="*/ 1215 w 1897"/>
                  <a:gd name="T79" fmla="*/ 1910 h 1960"/>
                  <a:gd name="T80" fmla="*/ 1141 w 1897"/>
                  <a:gd name="T81" fmla="*/ 1956 h 1960"/>
                  <a:gd name="T82" fmla="*/ 756 w 1897"/>
                  <a:gd name="T83" fmla="*/ 1956 h 1960"/>
                  <a:gd name="T84" fmla="*/ 682 w 1897"/>
                  <a:gd name="T85" fmla="*/ 1910 h 1960"/>
                  <a:gd name="T86" fmla="*/ 652 w 1897"/>
                  <a:gd name="T87" fmla="*/ 1826 h 1960"/>
                  <a:gd name="T88" fmla="*/ 566 w 1897"/>
                  <a:gd name="T89" fmla="*/ 1644 h 1960"/>
                  <a:gd name="T90" fmla="*/ 371 w 1897"/>
                  <a:gd name="T91" fmla="*/ 1655 h 1960"/>
                  <a:gd name="T92" fmla="*/ 351 w 1897"/>
                  <a:gd name="T93" fmla="*/ 1564 h 1960"/>
                  <a:gd name="T94" fmla="*/ 407 w 1897"/>
                  <a:gd name="T95" fmla="*/ 1452 h 1960"/>
                  <a:gd name="T96" fmla="*/ 416 w 1897"/>
                  <a:gd name="T97" fmla="*/ 1331 h 1960"/>
                  <a:gd name="T98" fmla="*/ 377 w 1897"/>
                  <a:gd name="T99" fmla="*/ 1215 h 1960"/>
                  <a:gd name="T100" fmla="*/ 209 w 1897"/>
                  <a:gd name="T101" fmla="*/ 940 h 1960"/>
                  <a:gd name="T102" fmla="*/ 68 w 1897"/>
                  <a:gd name="T103" fmla="*/ 813 h 1960"/>
                  <a:gd name="T104" fmla="*/ 14 w 1897"/>
                  <a:gd name="T105" fmla="*/ 756 h 1960"/>
                  <a:gd name="T106" fmla="*/ 2 w 1897"/>
                  <a:gd name="T107" fmla="*/ 681 h 1960"/>
                  <a:gd name="T108" fmla="*/ 181 w 1897"/>
                  <a:gd name="T109" fmla="*/ 349 h 1960"/>
                  <a:gd name="T110" fmla="*/ 238 w 1897"/>
                  <a:gd name="T111" fmla="*/ 297 h 1960"/>
                  <a:gd name="T112" fmla="*/ 298 w 1897"/>
                  <a:gd name="T113" fmla="*/ 283 h 1960"/>
                  <a:gd name="T114" fmla="*/ 364 w 1897"/>
                  <a:gd name="T115" fmla="*/ 300 h 1960"/>
                  <a:gd name="T116" fmla="*/ 566 w 1897"/>
                  <a:gd name="T117" fmla="*/ 317 h 1960"/>
                  <a:gd name="T118" fmla="*/ 652 w 1897"/>
                  <a:gd name="T119" fmla="*/ 134 h 1960"/>
                  <a:gd name="T120" fmla="*/ 682 w 1897"/>
                  <a:gd name="T121" fmla="*/ 51 h 1960"/>
                  <a:gd name="T122" fmla="*/ 756 w 1897"/>
                  <a:gd name="T123" fmla="*/ 3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97" h="1960">
                    <a:moveTo>
                      <a:pt x="949" y="495"/>
                    </a:moveTo>
                    <a:lnTo>
                      <a:pt x="888" y="499"/>
                    </a:lnTo>
                    <a:lnTo>
                      <a:pt x="829" y="509"/>
                    </a:lnTo>
                    <a:lnTo>
                      <a:pt x="773" y="527"/>
                    </a:lnTo>
                    <a:lnTo>
                      <a:pt x="721" y="551"/>
                    </a:lnTo>
                    <a:lnTo>
                      <a:pt x="671" y="581"/>
                    </a:lnTo>
                    <a:lnTo>
                      <a:pt x="626" y="617"/>
                    </a:lnTo>
                    <a:lnTo>
                      <a:pt x="586" y="657"/>
                    </a:lnTo>
                    <a:lnTo>
                      <a:pt x="550" y="703"/>
                    </a:lnTo>
                    <a:lnTo>
                      <a:pt x="520" y="752"/>
                    </a:lnTo>
                    <a:lnTo>
                      <a:pt x="496" y="804"/>
                    </a:lnTo>
                    <a:lnTo>
                      <a:pt x="477" y="861"/>
                    </a:lnTo>
                    <a:lnTo>
                      <a:pt x="467" y="919"/>
                    </a:lnTo>
                    <a:lnTo>
                      <a:pt x="462" y="980"/>
                    </a:lnTo>
                    <a:lnTo>
                      <a:pt x="467" y="1040"/>
                    </a:lnTo>
                    <a:lnTo>
                      <a:pt x="477" y="1099"/>
                    </a:lnTo>
                    <a:lnTo>
                      <a:pt x="496" y="1155"/>
                    </a:lnTo>
                    <a:lnTo>
                      <a:pt x="520" y="1207"/>
                    </a:lnTo>
                    <a:lnTo>
                      <a:pt x="550" y="1257"/>
                    </a:lnTo>
                    <a:lnTo>
                      <a:pt x="586" y="1302"/>
                    </a:lnTo>
                    <a:lnTo>
                      <a:pt x="626" y="1342"/>
                    </a:lnTo>
                    <a:lnTo>
                      <a:pt x="671" y="1378"/>
                    </a:lnTo>
                    <a:lnTo>
                      <a:pt x="721" y="1408"/>
                    </a:lnTo>
                    <a:lnTo>
                      <a:pt x="773" y="1433"/>
                    </a:lnTo>
                    <a:lnTo>
                      <a:pt x="829" y="1451"/>
                    </a:lnTo>
                    <a:lnTo>
                      <a:pt x="888" y="1462"/>
                    </a:lnTo>
                    <a:lnTo>
                      <a:pt x="949" y="1466"/>
                    </a:lnTo>
                    <a:lnTo>
                      <a:pt x="1009" y="1462"/>
                    </a:lnTo>
                    <a:lnTo>
                      <a:pt x="1068" y="1451"/>
                    </a:lnTo>
                    <a:lnTo>
                      <a:pt x="1124" y="1433"/>
                    </a:lnTo>
                    <a:lnTo>
                      <a:pt x="1176" y="1408"/>
                    </a:lnTo>
                    <a:lnTo>
                      <a:pt x="1226" y="1378"/>
                    </a:lnTo>
                    <a:lnTo>
                      <a:pt x="1271" y="1342"/>
                    </a:lnTo>
                    <a:lnTo>
                      <a:pt x="1311" y="1302"/>
                    </a:lnTo>
                    <a:lnTo>
                      <a:pt x="1347" y="1257"/>
                    </a:lnTo>
                    <a:lnTo>
                      <a:pt x="1377" y="1207"/>
                    </a:lnTo>
                    <a:lnTo>
                      <a:pt x="1401" y="1155"/>
                    </a:lnTo>
                    <a:lnTo>
                      <a:pt x="1420" y="1099"/>
                    </a:lnTo>
                    <a:lnTo>
                      <a:pt x="1431" y="1040"/>
                    </a:lnTo>
                    <a:lnTo>
                      <a:pt x="1435" y="980"/>
                    </a:lnTo>
                    <a:lnTo>
                      <a:pt x="1431" y="919"/>
                    </a:lnTo>
                    <a:lnTo>
                      <a:pt x="1420" y="861"/>
                    </a:lnTo>
                    <a:lnTo>
                      <a:pt x="1401" y="804"/>
                    </a:lnTo>
                    <a:lnTo>
                      <a:pt x="1377" y="752"/>
                    </a:lnTo>
                    <a:lnTo>
                      <a:pt x="1347" y="703"/>
                    </a:lnTo>
                    <a:lnTo>
                      <a:pt x="1311" y="657"/>
                    </a:lnTo>
                    <a:lnTo>
                      <a:pt x="1271" y="617"/>
                    </a:lnTo>
                    <a:lnTo>
                      <a:pt x="1226" y="581"/>
                    </a:lnTo>
                    <a:lnTo>
                      <a:pt x="1176" y="551"/>
                    </a:lnTo>
                    <a:lnTo>
                      <a:pt x="1124" y="527"/>
                    </a:lnTo>
                    <a:lnTo>
                      <a:pt x="1068" y="509"/>
                    </a:lnTo>
                    <a:lnTo>
                      <a:pt x="1009" y="499"/>
                    </a:lnTo>
                    <a:lnTo>
                      <a:pt x="949" y="495"/>
                    </a:lnTo>
                    <a:close/>
                    <a:moveTo>
                      <a:pt x="786" y="0"/>
                    </a:moveTo>
                    <a:lnTo>
                      <a:pt x="1111" y="0"/>
                    </a:lnTo>
                    <a:lnTo>
                      <a:pt x="1141" y="3"/>
                    </a:lnTo>
                    <a:lnTo>
                      <a:pt x="1170" y="13"/>
                    </a:lnTo>
                    <a:lnTo>
                      <a:pt x="1195" y="30"/>
                    </a:lnTo>
                    <a:lnTo>
                      <a:pt x="1215" y="51"/>
                    </a:lnTo>
                    <a:lnTo>
                      <a:pt x="1231" y="76"/>
                    </a:lnTo>
                    <a:lnTo>
                      <a:pt x="1241" y="103"/>
                    </a:lnTo>
                    <a:lnTo>
                      <a:pt x="1245" y="134"/>
                    </a:lnTo>
                    <a:lnTo>
                      <a:pt x="1245" y="272"/>
                    </a:lnTo>
                    <a:lnTo>
                      <a:pt x="1289" y="293"/>
                    </a:lnTo>
                    <a:lnTo>
                      <a:pt x="1331" y="317"/>
                    </a:lnTo>
                    <a:lnTo>
                      <a:pt x="1372" y="343"/>
                    </a:lnTo>
                    <a:lnTo>
                      <a:pt x="1411" y="370"/>
                    </a:lnTo>
                    <a:lnTo>
                      <a:pt x="1533" y="300"/>
                    </a:lnTo>
                    <a:lnTo>
                      <a:pt x="1554" y="290"/>
                    </a:lnTo>
                    <a:lnTo>
                      <a:pt x="1577" y="284"/>
                    </a:lnTo>
                    <a:lnTo>
                      <a:pt x="1599" y="283"/>
                    </a:lnTo>
                    <a:lnTo>
                      <a:pt x="1627" y="285"/>
                    </a:lnTo>
                    <a:lnTo>
                      <a:pt x="1654" y="294"/>
                    </a:lnTo>
                    <a:lnTo>
                      <a:pt x="1678" y="308"/>
                    </a:lnTo>
                    <a:lnTo>
                      <a:pt x="1699" y="326"/>
                    </a:lnTo>
                    <a:lnTo>
                      <a:pt x="1716" y="349"/>
                    </a:lnTo>
                    <a:lnTo>
                      <a:pt x="1879" y="631"/>
                    </a:lnTo>
                    <a:lnTo>
                      <a:pt x="1889" y="655"/>
                    </a:lnTo>
                    <a:lnTo>
                      <a:pt x="1895" y="680"/>
                    </a:lnTo>
                    <a:lnTo>
                      <a:pt x="1897" y="706"/>
                    </a:lnTo>
                    <a:lnTo>
                      <a:pt x="1892" y="732"/>
                    </a:lnTo>
                    <a:lnTo>
                      <a:pt x="1883" y="757"/>
                    </a:lnTo>
                    <a:lnTo>
                      <a:pt x="1869" y="779"/>
                    </a:lnTo>
                    <a:lnTo>
                      <a:pt x="1852" y="798"/>
                    </a:lnTo>
                    <a:lnTo>
                      <a:pt x="1829" y="813"/>
                    </a:lnTo>
                    <a:lnTo>
                      <a:pt x="1707" y="884"/>
                    </a:lnTo>
                    <a:lnTo>
                      <a:pt x="1712" y="915"/>
                    </a:lnTo>
                    <a:lnTo>
                      <a:pt x="1716" y="948"/>
                    </a:lnTo>
                    <a:lnTo>
                      <a:pt x="1717" y="980"/>
                    </a:lnTo>
                    <a:lnTo>
                      <a:pt x="1716" y="1013"/>
                    </a:lnTo>
                    <a:lnTo>
                      <a:pt x="1712" y="1044"/>
                    </a:lnTo>
                    <a:lnTo>
                      <a:pt x="1707" y="1075"/>
                    </a:lnTo>
                    <a:lnTo>
                      <a:pt x="1829" y="1146"/>
                    </a:lnTo>
                    <a:lnTo>
                      <a:pt x="1852" y="1163"/>
                    </a:lnTo>
                    <a:lnTo>
                      <a:pt x="1869" y="1181"/>
                    </a:lnTo>
                    <a:lnTo>
                      <a:pt x="1883" y="1204"/>
                    </a:lnTo>
                    <a:lnTo>
                      <a:pt x="1892" y="1227"/>
                    </a:lnTo>
                    <a:lnTo>
                      <a:pt x="1897" y="1252"/>
                    </a:lnTo>
                    <a:lnTo>
                      <a:pt x="1895" y="1279"/>
                    </a:lnTo>
                    <a:lnTo>
                      <a:pt x="1890" y="1305"/>
                    </a:lnTo>
                    <a:lnTo>
                      <a:pt x="1879" y="1330"/>
                    </a:lnTo>
                    <a:lnTo>
                      <a:pt x="1716" y="1611"/>
                    </a:lnTo>
                    <a:lnTo>
                      <a:pt x="1701" y="1632"/>
                    </a:lnTo>
                    <a:lnTo>
                      <a:pt x="1682" y="1650"/>
                    </a:lnTo>
                    <a:lnTo>
                      <a:pt x="1659" y="1664"/>
                    </a:lnTo>
                    <a:lnTo>
                      <a:pt x="1634" y="1673"/>
                    </a:lnTo>
                    <a:lnTo>
                      <a:pt x="1618" y="1677"/>
                    </a:lnTo>
                    <a:lnTo>
                      <a:pt x="1601" y="1678"/>
                    </a:lnTo>
                    <a:lnTo>
                      <a:pt x="1577" y="1675"/>
                    </a:lnTo>
                    <a:lnTo>
                      <a:pt x="1554" y="1669"/>
                    </a:lnTo>
                    <a:lnTo>
                      <a:pt x="1533" y="1659"/>
                    </a:lnTo>
                    <a:lnTo>
                      <a:pt x="1411" y="1589"/>
                    </a:lnTo>
                    <a:lnTo>
                      <a:pt x="1372" y="1618"/>
                    </a:lnTo>
                    <a:lnTo>
                      <a:pt x="1331" y="1644"/>
                    </a:lnTo>
                    <a:lnTo>
                      <a:pt x="1290" y="1668"/>
                    </a:lnTo>
                    <a:lnTo>
                      <a:pt x="1245" y="1688"/>
                    </a:lnTo>
                    <a:lnTo>
                      <a:pt x="1245" y="1826"/>
                    </a:lnTo>
                    <a:lnTo>
                      <a:pt x="1241" y="1856"/>
                    </a:lnTo>
                    <a:lnTo>
                      <a:pt x="1231" y="1885"/>
                    </a:lnTo>
                    <a:lnTo>
                      <a:pt x="1215" y="1910"/>
                    </a:lnTo>
                    <a:lnTo>
                      <a:pt x="1195" y="1930"/>
                    </a:lnTo>
                    <a:lnTo>
                      <a:pt x="1170" y="1946"/>
                    </a:lnTo>
                    <a:lnTo>
                      <a:pt x="1141" y="1956"/>
                    </a:lnTo>
                    <a:lnTo>
                      <a:pt x="1111" y="1960"/>
                    </a:lnTo>
                    <a:lnTo>
                      <a:pt x="786" y="1960"/>
                    </a:lnTo>
                    <a:lnTo>
                      <a:pt x="756" y="1956"/>
                    </a:lnTo>
                    <a:lnTo>
                      <a:pt x="727" y="1946"/>
                    </a:lnTo>
                    <a:lnTo>
                      <a:pt x="702" y="1930"/>
                    </a:lnTo>
                    <a:lnTo>
                      <a:pt x="682" y="1910"/>
                    </a:lnTo>
                    <a:lnTo>
                      <a:pt x="666" y="1885"/>
                    </a:lnTo>
                    <a:lnTo>
                      <a:pt x="656" y="1856"/>
                    </a:lnTo>
                    <a:lnTo>
                      <a:pt x="652" y="1826"/>
                    </a:lnTo>
                    <a:lnTo>
                      <a:pt x="652" y="1688"/>
                    </a:lnTo>
                    <a:lnTo>
                      <a:pt x="608" y="1668"/>
                    </a:lnTo>
                    <a:lnTo>
                      <a:pt x="566" y="1644"/>
                    </a:lnTo>
                    <a:lnTo>
                      <a:pt x="525" y="1618"/>
                    </a:lnTo>
                    <a:lnTo>
                      <a:pt x="486" y="1589"/>
                    </a:lnTo>
                    <a:lnTo>
                      <a:pt x="371" y="1655"/>
                    </a:lnTo>
                    <a:lnTo>
                      <a:pt x="350" y="1623"/>
                    </a:lnTo>
                    <a:lnTo>
                      <a:pt x="324" y="1594"/>
                    </a:lnTo>
                    <a:lnTo>
                      <a:pt x="351" y="1564"/>
                    </a:lnTo>
                    <a:lnTo>
                      <a:pt x="375" y="1529"/>
                    </a:lnTo>
                    <a:lnTo>
                      <a:pt x="394" y="1492"/>
                    </a:lnTo>
                    <a:lnTo>
                      <a:pt x="407" y="1452"/>
                    </a:lnTo>
                    <a:lnTo>
                      <a:pt x="416" y="1412"/>
                    </a:lnTo>
                    <a:lnTo>
                      <a:pt x="419" y="1371"/>
                    </a:lnTo>
                    <a:lnTo>
                      <a:pt x="416" y="1331"/>
                    </a:lnTo>
                    <a:lnTo>
                      <a:pt x="409" y="1291"/>
                    </a:lnTo>
                    <a:lnTo>
                      <a:pt x="395" y="1252"/>
                    </a:lnTo>
                    <a:lnTo>
                      <a:pt x="377" y="1215"/>
                    </a:lnTo>
                    <a:lnTo>
                      <a:pt x="248" y="992"/>
                    </a:lnTo>
                    <a:lnTo>
                      <a:pt x="230" y="964"/>
                    </a:lnTo>
                    <a:lnTo>
                      <a:pt x="209" y="940"/>
                    </a:lnTo>
                    <a:lnTo>
                      <a:pt x="185" y="918"/>
                    </a:lnTo>
                    <a:lnTo>
                      <a:pt x="190" y="884"/>
                    </a:lnTo>
                    <a:lnTo>
                      <a:pt x="68" y="813"/>
                    </a:lnTo>
                    <a:lnTo>
                      <a:pt x="45" y="798"/>
                    </a:lnTo>
                    <a:lnTo>
                      <a:pt x="28" y="778"/>
                    </a:lnTo>
                    <a:lnTo>
                      <a:pt x="14" y="756"/>
                    </a:lnTo>
                    <a:lnTo>
                      <a:pt x="5" y="732"/>
                    </a:lnTo>
                    <a:lnTo>
                      <a:pt x="0" y="707"/>
                    </a:lnTo>
                    <a:lnTo>
                      <a:pt x="2" y="681"/>
                    </a:lnTo>
                    <a:lnTo>
                      <a:pt x="7" y="656"/>
                    </a:lnTo>
                    <a:lnTo>
                      <a:pt x="18" y="631"/>
                    </a:lnTo>
                    <a:lnTo>
                      <a:pt x="181" y="349"/>
                    </a:lnTo>
                    <a:lnTo>
                      <a:pt x="196" y="328"/>
                    </a:lnTo>
                    <a:lnTo>
                      <a:pt x="215" y="310"/>
                    </a:lnTo>
                    <a:lnTo>
                      <a:pt x="238" y="297"/>
                    </a:lnTo>
                    <a:lnTo>
                      <a:pt x="263" y="287"/>
                    </a:lnTo>
                    <a:lnTo>
                      <a:pt x="280" y="284"/>
                    </a:lnTo>
                    <a:lnTo>
                      <a:pt x="298" y="283"/>
                    </a:lnTo>
                    <a:lnTo>
                      <a:pt x="320" y="284"/>
                    </a:lnTo>
                    <a:lnTo>
                      <a:pt x="342" y="290"/>
                    </a:lnTo>
                    <a:lnTo>
                      <a:pt x="364" y="300"/>
                    </a:lnTo>
                    <a:lnTo>
                      <a:pt x="486" y="370"/>
                    </a:lnTo>
                    <a:lnTo>
                      <a:pt x="525" y="343"/>
                    </a:lnTo>
                    <a:lnTo>
                      <a:pt x="566" y="317"/>
                    </a:lnTo>
                    <a:lnTo>
                      <a:pt x="608" y="293"/>
                    </a:lnTo>
                    <a:lnTo>
                      <a:pt x="652" y="272"/>
                    </a:lnTo>
                    <a:lnTo>
                      <a:pt x="652" y="134"/>
                    </a:lnTo>
                    <a:lnTo>
                      <a:pt x="656" y="103"/>
                    </a:lnTo>
                    <a:lnTo>
                      <a:pt x="666" y="76"/>
                    </a:lnTo>
                    <a:lnTo>
                      <a:pt x="682" y="51"/>
                    </a:lnTo>
                    <a:lnTo>
                      <a:pt x="702" y="30"/>
                    </a:lnTo>
                    <a:lnTo>
                      <a:pt x="727" y="13"/>
                    </a:lnTo>
                    <a:lnTo>
                      <a:pt x="756" y="3"/>
                    </a:lnTo>
                    <a:lnTo>
                      <a:pt x="7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529"/>
              <p:cNvSpPr/>
              <p:nvPr/>
            </p:nvSpPr>
            <p:spPr bwMode="auto">
              <a:xfrm>
                <a:off x="1638" y="2855"/>
                <a:ext cx="349" cy="349"/>
              </a:xfrm>
              <a:custGeom>
                <a:avLst/>
                <a:gdLst>
                  <a:gd name="T0" fmla="*/ 349 w 697"/>
                  <a:gd name="T1" fmla="*/ 0 h 698"/>
                  <a:gd name="T2" fmla="*/ 400 w 697"/>
                  <a:gd name="T3" fmla="*/ 4 h 698"/>
                  <a:gd name="T4" fmla="*/ 449 w 697"/>
                  <a:gd name="T5" fmla="*/ 15 h 698"/>
                  <a:gd name="T6" fmla="*/ 495 w 697"/>
                  <a:gd name="T7" fmla="*/ 32 h 698"/>
                  <a:gd name="T8" fmla="*/ 539 w 697"/>
                  <a:gd name="T9" fmla="*/ 56 h 698"/>
                  <a:gd name="T10" fmla="*/ 578 w 697"/>
                  <a:gd name="T11" fmla="*/ 86 h 698"/>
                  <a:gd name="T12" fmla="*/ 611 w 697"/>
                  <a:gd name="T13" fmla="*/ 120 h 698"/>
                  <a:gd name="T14" fmla="*/ 641 w 697"/>
                  <a:gd name="T15" fmla="*/ 160 h 698"/>
                  <a:gd name="T16" fmla="*/ 665 w 697"/>
                  <a:gd name="T17" fmla="*/ 202 h 698"/>
                  <a:gd name="T18" fmla="*/ 682 w 697"/>
                  <a:gd name="T19" fmla="*/ 248 h 698"/>
                  <a:gd name="T20" fmla="*/ 694 w 697"/>
                  <a:gd name="T21" fmla="*/ 297 h 698"/>
                  <a:gd name="T22" fmla="*/ 697 w 697"/>
                  <a:gd name="T23" fmla="*/ 349 h 698"/>
                  <a:gd name="T24" fmla="*/ 694 w 697"/>
                  <a:gd name="T25" fmla="*/ 401 h 698"/>
                  <a:gd name="T26" fmla="*/ 682 w 697"/>
                  <a:gd name="T27" fmla="*/ 449 h 698"/>
                  <a:gd name="T28" fmla="*/ 665 w 697"/>
                  <a:gd name="T29" fmla="*/ 495 h 698"/>
                  <a:gd name="T30" fmla="*/ 641 w 697"/>
                  <a:gd name="T31" fmla="*/ 539 h 698"/>
                  <a:gd name="T32" fmla="*/ 611 w 697"/>
                  <a:gd name="T33" fmla="*/ 578 h 698"/>
                  <a:gd name="T34" fmla="*/ 578 w 697"/>
                  <a:gd name="T35" fmla="*/ 613 h 698"/>
                  <a:gd name="T36" fmla="*/ 539 w 697"/>
                  <a:gd name="T37" fmla="*/ 641 h 698"/>
                  <a:gd name="T38" fmla="*/ 495 w 697"/>
                  <a:gd name="T39" fmla="*/ 665 h 698"/>
                  <a:gd name="T40" fmla="*/ 449 w 697"/>
                  <a:gd name="T41" fmla="*/ 683 h 698"/>
                  <a:gd name="T42" fmla="*/ 400 w 697"/>
                  <a:gd name="T43" fmla="*/ 694 h 698"/>
                  <a:gd name="T44" fmla="*/ 349 w 697"/>
                  <a:gd name="T45" fmla="*/ 698 h 698"/>
                  <a:gd name="T46" fmla="*/ 297 w 697"/>
                  <a:gd name="T47" fmla="*/ 694 h 698"/>
                  <a:gd name="T48" fmla="*/ 248 w 697"/>
                  <a:gd name="T49" fmla="*/ 683 h 698"/>
                  <a:gd name="T50" fmla="*/ 202 w 697"/>
                  <a:gd name="T51" fmla="*/ 665 h 698"/>
                  <a:gd name="T52" fmla="*/ 158 w 697"/>
                  <a:gd name="T53" fmla="*/ 641 h 698"/>
                  <a:gd name="T54" fmla="*/ 119 w 697"/>
                  <a:gd name="T55" fmla="*/ 613 h 698"/>
                  <a:gd name="T56" fmla="*/ 86 w 697"/>
                  <a:gd name="T57" fmla="*/ 578 h 698"/>
                  <a:gd name="T58" fmla="*/ 56 w 697"/>
                  <a:gd name="T59" fmla="*/ 539 h 698"/>
                  <a:gd name="T60" fmla="*/ 32 w 697"/>
                  <a:gd name="T61" fmla="*/ 495 h 698"/>
                  <a:gd name="T62" fmla="*/ 15 w 697"/>
                  <a:gd name="T63" fmla="*/ 449 h 698"/>
                  <a:gd name="T64" fmla="*/ 3 w 697"/>
                  <a:gd name="T65" fmla="*/ 401 h 698"/>
                  <a:gd name="T66" fmla="*/ 0 w 697"/>
                  <a:gd name="T67" fmla="*/ 349 h 698"/>
                  <a:gd name="T68" fmla="*/ 3 w 697"/>
                  <a:gd name="T69" fmla="*/ 297 h 698"/>
                  <a:gd name="T70" fmla="*/ 15 w 697"/>
                  <a:gd name="T71" fmla="*/ 248 h 698"/>
                  <a:gd name="T72" fmla="*/ 32 w 697"/>
                  <a:gd name="T73" fmla="*/ 202 h 698"/>
                  <a:gd name="T74" fmla="*/ 56 w 697"/>
                  <a:gd name="T75" fmla="*/ 160 h 698"/>
                  <a:gd name="T76" fmla="*/ 86 w 697"/>
                  <a:gd name="T77" fmla="*/ 120 h 698"/>
                  <a:gd name="T78" fmla="*/ 119 w 697"/>
                  <a:gd name="T79" fmla="*/ 86 h 698"/>
                  <a:gd name="T80" fmla="*/ 158 w 697"/>
                  <a:gd name="T81" fmla="*/ 56 h 698"/>
                  <a:gd name="T82" fmla="*/ 202 w 697"/>
                  <a:gd name="T83" fmla="*/ 32 h 698"/>
                  <a:gd name="T84" fmla="*/ 248 w 697"/>
                  <a:gd name="T85" fmla="*/ 15 h 698"/>
                  <a:gd name="T86" fmla="*/ 297 w 697"/>
                  <a:gd name="T87" fmla="*/ 4 h 698"/>
                  <a:gd name="T88" fmla="*/ 349 w 697"/>
                  <a:gd name="T89" fmla="*/ 0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97" h="698">
                    <a:moveTo>
                      <a:pt x="349" y="0"/>
                    </a:moveTo>
                    <a:lnTo>
                      <a:pt x="400" y="4"/>
                    </a:lnTo>
                    <a:lnTo>
                      <a:pt x="449" y="15"/>
                    </a:lnTo>
                    <a:lnTo>
                      <a:pt x="495" y="32"/>
                    </a:lnTo>
                    <a:lnTo>
                      <a:pt x="539" y="56"/>
                    </a:lnTo>
                    <a:lnTo>
                      <a:pt x="578" y="86"/>
                    </a:lnTo>
                    <a:lnTo>
                      <a:pt x="611" y="120"/>
                    </a:lnTo>
                    <a:lnTo>
                      <a:pt x="641" y="160"/>
                    </a:lnTo>
                    <a:lnTo>
                      <a:pt x="665" y="202"/>
                    </a:lnTo>
                    <a:lnTo>
                      <a:pt x="682" y="248"/>
                    </a:lnTo>
                    <a:lnTo>
                      <a:pt x="694" y="297"/>
                    </a:lnTo>
                    <a:lnTo>
                      <a:pt x="697" y="349"/>
                    </a:lnTo>
                    <a:lnTo>
                      <a:pt x="694" y="401"/>
                    </a:lnTo>
                    <a:lnTo>
                      <a:pt x="682" y="449"/>
                    </a:lnTo>
                    <a:lnTo>
                      <a:pt x="665" y="495"/>
                    </a:lnTo>
                    <a:lnTo>
                      <a:pt x="641" y="539"/>
                    </a:lnTo>
                    <a:lnTo>
                      <a:pt x="611" y="578"/>
                    </a:lnTo>
                    <a:lnTo>
                      <a:pt x="578" y="613"/>
                    </a:lnTo>
                    <a:lnTo>
                      <a:pt x="539" y="641"/>
                    </a:lnTo>
                    <a:lnTo>
                      <a:pt x="495" y="665"/>
                    </a:lnTo>
                    <a:lnTo>
                      <a:pt x="449" y="683"/>
                    </a:lnTo>
                    <a:lnTo>
                      <a:pt x="400" y="694"/>
                    </a:lnTo>
                    <a:lnTo>
                      <a:pt x="349" y="698"/>
                    </a:lnTo>
                    <a:lnTo>
                      <a:pt x="297" y="694"/>
                    </a:lnTo>
                    <a:lnTo>
                      <a:pt x="248" y="683"/>
                    </a:lnTo>
                    <a:lnTo>
                      <a:pt x="202" y="665"/>
                    </a:lnTo>
                    <a:lnTo>
                      <a:pt x="158" y="641"/>
                    </a:lnTo>
                    <a:lnTo>
                      <a:pt x="119" y="613"/>
                    </a:lnTo>
                    <a:lnTo>
                      <a:pt x="86" y="578"/>
                    </a:lnTo>
                    <a:lnTo>
                      <a:pt x="56" y="539"/>
                    </a:lnTo>
                    <a:lnTo>
                      <a:pt x="32" y="495"/>
                    </a:lnTo>
                    <a:lnTo>
                      <a:pt x="15" y="449"/>
                    </a:lnTo>
                    <a:lnTo>
                      <a:pt x="3" y="401"/>
                    </a:lnTo>
                    <a:lnTo>
                      <a:pt x="0" y="349"/>
                    </a:lnTo>
                    <a:lnTo>
                      <a:pt x="3" y="297"/>
                    </a:lnTo>
                    <a:lnTo>
                      <a:pt x="15" y="248"/>
                    </a:lnTo>
                    <a:lnTo>
                      <a:pt x="32" y="202"/>
                    </a:lnTo>
                    <a:lnTo>
                      <a:pt x="56" y="160"/>
                    </a:lnTo>
                    <a:lnTo>
                      <a:pt x="86" y="120"/>
                    </a:lnTo>
                    <a:lnTo>
                      <a:pt x="119" y="86"/>
                    </a:lnTo>
                    <a:lnTo>
                      <a:pt x="158" y="56"/>
                    </a:lnTo>
                    <a:lnTo>
                      <a:pt x="202" y="32"/>
                    </a:lnTo>
                    <a:lnTo>
                      <a:pt x="248" y="15"/>
                    </a:lnTo>
                    <a:lnTo>
                      <a:pt x="297" y="4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530"/>
              <p:cNvSpPr>
                <a:spLocks noEditPoints="1"/>
              </p:cNvSpPr>
              <p:nvPr/>
            </p:nvSpPr>
            <p:spPr bwMode="auto">
              <a:xfrm>
                <a:off x="693" y="2948"/>
                <a:ext cx="752" cy="778"/>
              </a:xfrm>
              <a:custGeom>
                <a:avLst/>
                <a:gdLst>
                  <a:gd name="T0" fmla="*/ 661 w 1506"/>
                  <a:gd name="T1" fmla="*/ 500 h 1556"/>
                  <a:gd name="T2" fmla="*/ 546 w 1506"/>
                  <a:gd name="T3" fmla="*/ 570 h 1556"/>
                  <a:gd name="T4" fmla="*/ 475 w 1506"/>
                  <a:gd name="T5" fmla="*/ 685 h 1556"/>
                  <a:gd name="T6" fmla="*/ 464 w 1506"/>
                  <a:gd name="T7" fmla="*/ 825 h 1556"/>
                  <a:gd name="T8" fmla="*/ 516 w 1506"/>
                  <a:gd name="T9" fmla="*/ 951 h 1556"/>
                  <a:gd name="T10" fmla="*/ 618 w 1506"/>
                  <a:gd name="T11" fmla="*/ 1038 h 1556"/>
                  <a:gd name="T12" fmla="*/ 753 w 1506"/>
                  <a:gd name="T13" fmla="*/ 1071 h 1556"/>
                  <a:gd name="T14" fmla="*/ 888 w 1506"/>
                  <a:gd name="T15" fmla="*/ 1038 h 1556"/>
                  <a:gd name="T16" fmla="*/ 989 w 1506"/>
                  <a:gd name="T17" fmla="*/ 951 h 1556"/>
                  <a:gd name="T18" fmla="*/ 1042 w 1506"/>
                  <a:gd name="T19" fmla="*/ 825 h 1556"/>
                  <a:gd name="T20" fmla="*/ 1032 w 1506"/>
                  <a:gd name="T21" fmla="*/ 685 h 1556"/>
                  <a:gd name="T22" fmla="*/ 960 w 1506"/>
                  <a:gd name="T23" fmla="*/ 570 h 1556"/>
                  <a:gd name="T24" fmla="*/ 846 w 1506"/>
                  <a:gd name="T25" fmla="*/ 500 h 1556"/>
                  <a:gd name="T26" fmla="*/ 623 w 1506"/>
                  <a:gd name="T27" fmla="*/ 0 h 1556"/>
                  <a:gd name="T28" fmla="*/ 935 w 1506"/>
                  <a:gd name="T29" fmla="*/ 15 h 1556"/>
                  <a:gd name="T30" fmla="*/ 984 w 1506"/>
                  <a:gd name="T31" fmla="*/ 79 h 1556"/>
                  <a:gd name="T32" fmla="*/ 1034 w 1506"/>
                  <a:gd name="T33" fmla="*/ 238 h 1556"/>
                  <a:gd name="T34" fmla="*/ 1218 w 1506"/>
                  <a:gd name="T35" fmla="*/ 238 h 1556"/>
                  <a:gd name="T36" fmla="*/ 1292 w 1506"/>
                  <a:gd name="T37" fmla="*/ 226 h 1556"/>
                  <a:gd name="T38" fmla="*/ 1349 w 1506"/>
                  <a:gd name="T39" fmla="*/ 258 h 1556"/>
                  <a:gd name="T40" fmla="*/ 1502 w 1506"/>
                  <a:gd name="T41" fmla="*/ 527 h 1556"/>
                  <a:gd name="T42" fmla="*/ 1495 w 1506"/>
                  <a:gd name="T43" fmla="*/ 601 h 1556"/>
                  <a:gd name="T44" fmla="*/ 1452 w 1506"/>
                  <a:gd name="T45" fmla="*/ 646 h 1556"/>
                  <a:gd name="T46" fmla="*/ 1362 w 1506"/>
                  <a:gd name="T47" fmla="*/ 777 h 1556"/>
                  <a:gd name="T48" fmla="*/ 1452 w 1506"/>
                  <a:gd name="T49" fmla="*/ 910 h 1556"/>
                  <a:gd name="T50" fmla="*/ 1498 w 1506"/>
                  <a:gd name="T51" fmla="*/ 963 h 1556"/>
                  <a:gd name="T52" fmla="*/ 1501 w 1506"/>
                  <a:gd name="T53" fmla="*/ 1032 h 1556"/>
                  <a:gd name="T54" fmla="*/ 1350 w 1506"/>
                  <a:gd name="T55" fmla="*/ 1295 h 1556"/>
                  <a:gd name="T56" fmla="*/ 1297 w 1506"/>
                  <a:gd name="T57" fmla="*/ 1328 h 1556"/>
                  <a:gd name="T58" fmla="*/ 1218 w 1506"/>
                  <a:gd name="T59" fmla="*/ 1318 h 1556"/>
                  <a:gd name="T60" fmla="*/ 1034 w 1506"/>
                  <a:gd name="T61" fmla="*/ 1318 h 1556"/>
                  <a:gd name="T62" fmla="*/ 984 w 1506"/>
                  <a:gd name="T63" fmla="*/ 1477 h 1556"/>
                  <a:gd name="T64" fmla="*/ 935 w 1506"/>
                  <a:gd name="T65" fmla="*/ 1541 h 1556"/>
                  <a:gd name="T66" fmla="*/ 623 w 1506"/>
                  <a:gd name="T67" fmla="*/ 1556 h 1556"/>
                  <a:gd name="T68" fmla="*/ 548 w 1506"/>
                  <a:gd name="T69" fmla="*/ 1525 h 1556"/>
                  <a:gd name="T70" fmla="*/ 517 w 1506"/>
                  <a:gd name="T71" fmla="*/ 1450 h 1556"/>
                  <a:gd name="T72" fmla="*/ 427 w 1506"/>
                  <a:gd name="T73" fmla="*/ 1291 h 1556"/>
                  <a:gd name="T74" fmla="*/ 263 w 1506"/>
                  <a:gd name="T75" fmla="*/ 1328 h 1556"/>
                  <a:gd name="T76" fmla="*/ 189 w 1506"/>
                  <a:gd name="T77" fmla="*/ 1320 h 1556"/>
                  <a:gd name="T78" fmla="*/ 144 w 1506"/>
                  <a:gd name="T79" fmla="*/ 1279 h 1556"/>
                  <a:gd name="T80" fmla="*/ 0 w 1506"/>
                  <a:gd name="T81" fmla="*/ 1009 h 1556"/>
                  <a:gd name="T82" fmla="*/ 18 w 1506"/>
                  <a:gd name="T83" fmla="*/ 942 h 1556"/>
                  <a:gd name="T84" fmla="*/ 152 w 1506"/>
                  <a:gd name="T85" fmla="*/ 853 h 1556"/>
                  <a:gd name="T86" fmla="*/ 147 w 1506"/>
                  <a:gd name="T87" fmla="*/ 740 h 1556"/>
                  <a:gd name="T88" fmla="*/ 34 w 1506"/>
                  <a:gd name="T89" fmla="*/ 631 h 1556"/>
                  <a:gd name="T90" fmla="*/ 2 w 1506"/>
                  <a:gd name="T91" fmla="*/ 570 h 1556"/>
                  <a:gd name="T92" fmla="*/ 14 w 1506"/>
                  <a:gd name="T93" fmla="*/ 500 h 1556"/>
                  <a:gd name="T94" fmla="*/ 171 w 1506"/>
                  <a:gd name="T95" fmla="*/ 246 h 1556"/>
                  <a:gd name="T96" fmla="*/ 236 w 1506"/>
                  <a:gd name="T97" fmla="*/ 225 h 1556"/>
                  <a:gd name="T98" fmla="*/ 386 w 1506"/>
                  <a:gd name="T99" fmla="*/ 294 h 1556"/>
                  <a:gd name="T100" fmla="*/ 517 w 1506"/>
                  <a:gd name="T101" fmla="*/ 216 h 1556"/>
                  <a:gd name="T102" fmla="*/ 532 w 1506"/>
                  <a:gd name="T103" fmla="*/ 52 h 1556"/>
                  <a:gd name="T104" fmla="*/ 596 w 1506"/>
                  <a:gd name="T105" fmla="*/ 4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06" h="1556">
                    <a:moveTo>
                      <a:pt x="753" y="485"/>
                    </a:moveTo>
                    <a:lnTo>
                      <a:pt x="706" y="489"/>
                    </a:lnTo>
                    <a:lnTo>
                      <a:pt x="661" y="500"/>
                    </a:lnTo>
                    <a:lnTo>
                      <a:pt x="618" y="518"/>
                    </a:lnTo>
                    <a:lnTo>
                      <a:pt x="580" y="541"/>
                    </a:lnTo>
                    <a:lnTo>
                      <a:pt x="546" y="570"/>
                    </a:lnTo>
                    <a:lnTo>
                      <a:pt x="516" y="605"/>
                    </a:lnTo>
                    <a:lnTo>
                      <a:pt x="492" y="643"/>
                    </a:lnTo>
                    <a:lnTo>
                      <a:pt x="475" y="685"/>
                    </a:lnTo>
                    <a:lnTo>
                      <a:pt x="464" y="730"/>
                    </a:lnTo>
                    <a:lnTo>
                      <a:pt x="460" y="777"/>
                    </a:lnTo>
                    <a:lnTo>
                      <a:pt x="464" y="825"/>
                    </a:lnTo>
                    <a:lnTo>
                      <a:pt x="475" y="871"/>
                    </a:lnTo>
                    <a:lnTo>
                      <a:pt x="492" y="912"/>
                    </a:lnTo>
                    <a:lnTo>
                      <a:pt x="516" y="951"/>
                    </a:lnTo>
                    <a:lnTo>
                      <a:pt x="546" y="984"/>
                    </a:lnTo>
                    <a:lnTo>
                      <a:pt x="580" y="1014"/>
                    </a:lnTo>
                    <a:lnTo>
                      <a:pt x="618" y="1038"/>
                    </a:lnTo>
                    <a:lnTo>
                      <a:pt x="661" y="1056"/>
                    </a:lnTo>
                    <a:lnTo>
                      <a:pt x="706" y="1067"/>
                    </a:lnTo>
                    <a:lnTo>
                      <a:pt x="753" y="1071"/>
                    </a:lnTo>
                    <a:lnTo>
                      <a:pt x="801" y="1067"/>
                    </a:lnTo>
                    <a:lnTo>
                      <a:pt x="846" y="1056"/>
                    </a:lnTo>
                    <a:lnTo>
                      <a:pt x="888" y="1038"/>
                    </a:lnTo>
                    <a:lnTo>
                      <a:pt x="925" y="1014"/>
                    </a:lnTo>
                    <a:lnTo>
                      <a:pt x="960" y="984"/>
                    </a:lnTo>
                    <a:lnTo>
                      <a:pt x="989" y="951"/>
                    </a:lnTo>
                    <a:lnTo>
                      <a:pt x="1013" y="912"/>
                    </a:lnTo>
                    <a:lnTo>
                      <a:pt x="1032" y="871"/>
                    </a:lnTo>
                    <a:lnTo>
                      <a:pt x="1042" y="825"/>
                    </a:lnTo>
                    <a:lnTo>
                      <a:pt x="1047" y="777"/>
                    </a:lnTo>
                    <a:lnTo>
                      <a:pt x="1042" y="730"/>
                    </a:lnTo>
                    <a:lnTo>
                      <a:pt x="1032" y="685"/>
                    </a:lnTo>
                    <a:lnTo>
                      <a:pt x="1013" y="643"/>
                    </a:lnTo>
                    <a:lnTo>
                      <a:pt x="989" y="605"/>
                    </a:lnTo>
                    <a:lnTo>
                      <a:pt x="960" y="570"/>
                    </a:lnTo>
                    <a:lnTo>
                      <a:pt x="925" y="541"/>
                    </a:lnTo>
                    <a:lnTo>
                      <a:pt x="888" y="518"/>
                    </a:lnTo>
                    <a:lnTo>
                      <a:pt x="846" y="500"/>
                    </a:lnTo>
                    <a:lnTo>
                      <a:pt x="801" y="489"/>
                    </a:lnTo>
                    <a:lnTo>
                      <a:pt x="753" y="485"/>
                    </a:lnTo>
                    <a:close/>
                    <a:moveTo>
                      <a:pt x="623" y="0"/>
                    </a:moveTo>
                    <a:lnTo>
                      <a:pt x="882" y="0"/>
                    </a:lnTo>
                    <a:lnTo>
                      <a:pt x="910" y="4"/>
                    </a:lnTo>
                    <a:lnTo>
                      <a:pt x="935" y="15"/>
                    </a:lnTo>
                    <a:lnTo>
                      <a:pt x="957" y="31"/>
                    </a:lnTo>
                    <a:lnTo>
                      <a:pt x="974" y="52"/>
                    </a:lnTo>
                    <a:lnTo>
                      <a:pt x="984" y="79"/>
                    </a:lnTo>
                    <a:lnTo>
                      <a:pt x="988" y="106"/>
                    </a:lnTo>
                    <a:lnTo>
                      <a:pt x="988" y="216"/>
                    </a:lnTo>
                    <a:lnTo>
                      <a:pt x="1034" y="238"/>
                    </a:lnTo>
                    <a:lnTo>
                      <a:pt x="1079" y="264"/>
                    </a:lnTo>
                    <a:lnTo>
                      <a:pt x="1120" y="294"/>
                    </a:lnTo>
                    <a:lnTo>
                      <a:pt x="1218" y="238"/>
                    </a:lnTo>
                    <a:lnTo>
                      <a:pt x="1242" y="227"/>
                    </a:lnTo>
                    <a:lnTo>
                      <a:pt x="1270" y="225"/>
                    </a:lnTo>
                    <a:lnTo>
                      <a:pt x="1292" y="226"/>
                    </a:lnTo>
                    <a:lnTo>
                      <a:pt x="1312" y="233"/>
                    </a:lnTo>
                    <a:lnTo>
                      <a:pt x="1332" y="243"/>
                    </a:lnTo>
                    <a:lnTo>
                      <a:pt x="1349" y="258"/>
                    </a:lnTo>
                    <a:lnTo>
                      <a:pt x="1362" y="277"/>
                    </a:lnTo>
                    <a:lnTo>
                      <a:pt x="1491" y="500"/>
                    </a:lnTo>
                    <a:lnTo>
                      <a:pt x="1502" y="527"/>
                    </a:lnTo>
                    <a:lnTo>
                      <a:pt x="1506" y="554"/>
                    </a:lnTo>
                    <a:lnTo>
                      <a:pt x="1502" y="581"/>
                    </a:lnTo>
                    <a:lnTo>
                      <a:pt x="1495" y="601"/>
                    </a:lnTo>
                    <a:lnTo>
                      <a:pt x="1483" y="619"/>
                    </a:lnTo>
                    <a:lnTo>
                      <a:pt x="1470" y="634"/>
                    </a:lnTo>
                    <a:lnTo>
                      <a:pt x="1452" y="646"/>
                    </a:lnTo>
                    <a:lnTo>
                      <a:pt x="1355" y="702"/>
                    </a:lnTo>
                    <a:lnTo>
                      <a:pt x="1360" y="740"/>
                    </a:lnTo>
                    <a:lnTo>
                      <a:pt x="1362" y="777"/>
                    </a:lnTo>
                    <a:lnTo>
                      <a:pt x="1360" y="816"/>
                    </a:lnTo>
                    <a:lnTo>
                      <a:pt x="1355" y="853"/>
                    </a:lnTo>
                    <a:lnTo>
                      <a:pt x="1452" y="910"/>
                    </a:lnTo>
                    <a:lnTo>
                      <a:pt x="1472" y="925"/>
                    </a:lnTo>
                    <a:lnTo>
                      <a:pt x="1487" y="942"/>
                    </a:lnTo>
                    <a:lnTo>
                      <a:pt x="1498" y="963"/>
                    </a:lnTo>
                    <a:lnTo>
                      <a:pt x="1505" y="986"/>
                    </a:lnTo>
                    <a:lnTo>
                      <a:pt x="1506" y="1009"/>
                    </a:lnTo>
                    <a:lnTo>
                      <a:pt x="1501" y="1032"/>
                    </a:lnTo>
                    <a:lnTo>
                      <a:pt x="1491" y="1054"/>
                    </a:lnTo>
                    <a:lnTo>
                      <a:pt x="1362" y="1279"/>
                    </a:lnTo>
                    <a:lnTo>
                      <a:pt x="1350" y="1295"/>
                    </a:lnTo>
                    <a:lnTo>
                      <a:pt x="1335" y="1309"/>
                    </a:lnTo>
                    <a:lnTo>
                      <a:pt x="1317" y="1320"/>
                    </a:lnTo>
                    <a:lnTo>
                      <a:pt x="1297" y="1328"/>
                    </a:lnTo>
                    <a:lnTo>
                      <a:pt x="1270" y="1331"/>
                    </a:lnTo>
                    <a:lnTo>
                      <a:pt x="1242" y="1328"/>
                    </a:lnTo>
                    <a:lnTo>
                      <a:pt x="1218" y="1318"/>
                    </a:lnTo>
                    <a:lnTo>
                      <a:pt x="1120" y="1262"/>
                    </a:lnTo>
                    <a:lnTo>
                      <a:pt x="1079" y="1291"/>
                    </a:lnTo>
                    <a:lnTo>
                      <a:pt x="1034" y="1318"/>
                    </a:lnTo>
                    <a:lnTo>
                      <a:pt x="988" y="1340"/>
                    </a:lnTo>
                    <a:lnTo>
                      <a:pt x="988" y="1450"/>
                    </a:lnTo>
                    <a:lnTo>
                      <a:pt x="984" y="1477"/>
                    </a:lnTo>
                    <a:lnTo>
                      <a:pt x="974" y="1504"/>
                    </a:lnTo>
                    <a:lnTo>
                      <a:pt x="957" y="1525"/>
                    </a:lnTo>
                    <a:lnTo>
                      <a:pt x="935" y="1541"/>
                    </a:lnTo>
                    <a:lnTo>
                      <a:pt x="910" y="1552"/>
                    </a:lnTo>
                    <a:lnTo>
                      <a:pt x="882" y="1556"/>
                    </a:lnTo>
                    <a:lnTo>
                      <a:pt x="623" y="1556"/>
                    </a:lnTo>
                    <a:lnTo>
                      <a:pt x="596" y="1552"/>
                    </a:lnTo>
                    <a:lnTo>
                      <a:pt x="570" y="1541"/>
                    </a:lnTo>
                    <a:lnTo>
                      <a:pt x="548" y="1525"/>
                    </a:lnTo>
                    <a:lnTo>
                      <a:pt x="532" y="1504"/>
                    </a:lnTo>
                    <a:lnTo>
                      <a:pt x="521" y="1477"/>
                    </a:lnTo>
                    <a:lnTo>
                      <a:pt x="517" y="1450"/>
                    </a:lnTo>
                    <a:lnTo>
                      <a:pt x="517" y="1340"/>
                    </a:lnTo>
                    <a:lnTo>
                      <a:pt x="471" y="1318"/>
                    </a:lnTo>
                    <a:lnTo>
                      <a:pt x="427" y="1291"/>
                    </a:lnTo>
                    <a:lnTo>
                      <a:pt x="385" y="1262"/>
                    </a:lnTo>
                    <a:lnTo>
                      <a:pt x="289" y="1318"/>
                    </a:lnTo>
                    <a:lnTo>
                      <a:pt x="263" y="1328"/>
                    </a:lnTo>
                    <a:lnTo>
                      <a:pt x="235" y="1331"/>
                    </a:lnTo>
                    <a:lnTo>
                      <a:pt x="208" y="1328"/>
                    </a:lnTo>
                    <a:lnTo>
                      <a:pt x="189" y="1320"/>
                    </a:lnTo>
                    <a:lnTo>
                      <a:pt x="171" y="1309"/>
                    </a:lnTo>
                    <a:lnTo>
                      <a:pt x="155" y="1295"/>
                    </a:lnTo>
                    <a:lnTo>
                      <a:pt x="144" y="1279"/>
                    </a:lnTo>
                    <a:lnTo>
                      <a:pt x="14" y="1054"/>
                    </a:lnTo>
                    <a:lnTo>
                      <a:pt x="4" y="1032"/>
                    </a:lnTo>
                    <a:lnTo>
                      <a:pt x="0" y="1009"/>
                    </a:lnTo>
                    <a:lnTo>
                      <a:pt x="2" y="986"/>
                    </a:lnTo>
                    <a:lnTo>
                      <a:pt x="8" y="963"/>
                    </a:lnTo>
                    <a:lnTo>
                      <a:pt x="18" y="942"/>
                    </a:lnTo>
                    <a:lnTo>
                      <a:pt x="34" y="925"/>
                    </a:lnTo>
                    <a:lnTo>
                      <a:pt x="53" y="910"/>
                    </a:lnTo>
                    <a:lnTo>
                      <a:pt x="152" y="853"/>
                    </a:lnTo>
                    <a:lnTo>
                      <a:pt x="147" y="816"/>
                    </a:lnTo>
                    <a:lnTo>
                      <a:pt x="144" y="777"/>
                    </a:lnTo>
                    <a:lnTo>
                      <a:pt x="147" y="740"/>
                    </a:lnTo>
                    <a:lnTo>
                      <a:pt x="152" y="702"/>
                    </a:lnTo>
                    <a:lnTo>
                      <a:pt x="53" y="646"/>
                    </a:lnTo>
                    <a:lnTo>
                      <a:pt x="34" y="631"/>
                    </a:lnTo>
                    <a:lnTo>
                      <a:pt x="18" y="613"/>
                    </a:lnTo>
                    <a:lnTo>
                      <a:pt x="8" y="593"/>
                    </a:lnTo>
                    <a:lnTo>
                      <a:pt x="2" y="570"/>
                    </a:lnTo>
                    <a:lnTo>
                      <a:pt x="0" y="546"/>
                    </a:lnTo>
                    <a:lnTo>
                      <a:pt x="4" y="523"/>
                    </a:lnTo>
                    <a:lnTo>
                      <a:pt x="14" y="500"/>
                    </a:lnTo>
                    <a:lnTo>
                      <a:pt x="144" y="277"/>
                    </a:lnTo>
                    <a:lnTo>
                      <a:pt x="155" y="259"/>
                    </a:lnTo>
                    <a:lnTo>
                      <a:pt x="171" y="246"/>
                    </a:lnTo>
                    <a:lnTo>
                      <a:pt x="189" y="235"/>
                    </a:lnTo>
                    <a:lnTo>
                      <a:pt x="208" y="228"/>
                    </a:lnTo>
                    <a:lnTo>
                      <a:pt x="236" y="225"/>
                    </a:lnTo>
                    <a:lnTo>
                      <a:pt x="263" y="227"/>
                    </a:lnTo>
                    <a:lnTo>
                      <a:pt x="289" y="238"/>
                    </a:lnTo>
                    <a:lnTo>
                      <a:pt x="386" y="294"/>
                    </a:lnTo>
                    <a:lnTo>
                      <a:pt x="427" y="264"/>
                    </a:lnTo>
                    <a:lnTo>
                      <a:pt x="471" y="238"/>
                    </a:lnTo>
                    <a:lnTo>
                      <a:pt x="517" y="216"/>
                    </a:lnTo>
                    <a:lnTo>
                      <a:pt x="517" y="106"/>
                    </a:lnTo>
                    <a:lnTo>
                      <a:pt x="521" y="79"/>
                    </a:lnTo>
                    <a:lnTo>
                      <a:pt x="532" y="52"/>
                    </a:lnTo>
                    <a:lnTo>
                      <a:pt x="548" y="31"/>
                    </a:lnTo>
                    <a:lnTo>
                      <a:pt x="570" y="15"/>
                    </a:lnTo>
                    <a:lnTo>
                      <a:pt x="596" y="4"/>
                    </a:lnTo>
                    <a:lnTo>
                      <a:pt x="6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0" name="圆形"/>
            <p:cNvSpPr/>
            <p:nvPr/>
          </p:nvSpPr>
          <p:spPr>
            <a:xfrm>
              <a:off x="1676400" y="1914884"/>
              <a:ext cx="2210037" cy="2210038"/>
            </a:xfrm>
            <a:prstGeom prst="ellipse">
              <a:avLst/>
            </a:prstGeom>
            <a:noFill/>
            <a:ln w="889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圆形"/>
            <p:cNvSpPr/>
            <p:nvPr/>
          </p:nvSpPr>
          <p:spPr>
            <a:xfrm>
              <a:off x="1677554" y="1916038"/>
              <a:ext cx="2207732" cy="2207731"/>
            </a:xfrm>
            <a:prstGeom prst="arc">
              <a:avLst>
                <a:gd name="adj1" fmla="val 10766207"/>
                <a:gd name="adj2" fmla="val 0"/>
              </a:avLst>
            </a:prstGeom>
            <a:noFill/>
            <a:ln w="88900" cap="rnd" cmpd="sng" algn="ctr">
              <a:solidFill>
                <a:srgbClr val="5B83D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圆形"/>
            <p:cNvSpPr/>
            <p:nvPr/>
          </p:nvSpPr>
          <p:spPr>
            <a:xfrm>
              <a:off x="2409014" y="2693064"/>
              <a:ext cx="744811" cy="744811"/>
            </a:xfrm>
            <a:prstGeom prst="ellipse">
              <a:avLst/>
            </a:prstGeom>
            <a:solidFill>
              <a:srgbClr val="5B83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91299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3195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607036" y="2951380"/>
              <a:ext cx="348766" cy="315614"/>
              <a:chOff x="1819241" y="2903647"/>
              <a:chExt cx="427516" cy="386879"/>
            </a:xfrm>
          </p:grpSpPr>
          <p:sp>
            <p:nvSpPr>
              <p:cNvPr id="64" name="Freeform 535"/>
              <p:cNvSpPr/>
              <p:nvPr/>
            </p:nvSpPr>
            <p:spPr bwMode="auto">
              <a:xfrm>
                <a:off x="1849926" y="2903647"/>
                <a:ext cx="321985" cy="228478"/>
              </a:xfrm>
              <a:custGeom>
                <a:avLst/>
                <a:gdLst>
                  <a:gd name="T0" fmla="*/ 269 w 3106"/>
                  <a:gd name="T1" fmla="*/ 0 h 2204"/>
                  <a:gd name="T2" fmla="*/ 2837 w 3106"/>
                  <a:gd name="T3" fmla="*/ 0 h 2204"/>
                  <a:gd name="T4" fmla="*/ 2881 w 3106"/>
                  <a:gd name="T5" fmla="*/ 3 h 2204"/>
                  <a:gd name="T6" fmla="*/ 2922 w 3106"/>
                  <a:gd name="T7" fmla="*/ 14 h 2204"/>
                  <a:gd name="T8" fmla="*/ 2961 w 3106"/>
                  <a:gd name="T9" fmla="*/ 30 h 2204"/>
                  <a:gd name="T10" fmla="*/ 2996 w 3106"/>
                  <a:gd name="T11" fmla="*/ 51 h 2204"/>
                  <a:gd name="T12" fmla="*/ 3027 w 3106"/>
                  <a:gd name="T13" fmla="*/ 79 h 2204"/>
                  <a:gd name="T14" fmla="*/ 3053 w 3106"/>
                  <a:gd name="T15" fmla="*/ 110 h 2204"/>
                  <a:gd name="T16" fmla="*/ 3076 w 3106"/>
                  <a:gd name="T17" fmla="*/ 145 h 2204"/>
                  <a:gd name="T18" fmla="*/ 3092 w 3106"/>
                  <a:gd name="T19" fmla="*/ 183 h 2204"/>
                  <a:gd name="T20" fmla="*/ 3102 w 3106"/>
                  <a:gd name="T21" fmla="*/ 224 h 2204"/>
                  <a:gd name="T22" fmla="*/ 3106 w 3106"/>
                  <a:gd name="T23" fmla="*/ 268 h 2204"/>
                  <a:gd name="T24" fmla="*/ 3106 w 3106"/>
                  <a:gd name="T25" fmla="*/ 1187 h 2204"/>
                  <a:gd name="T26" fmla="*/ 3052 w 3106"/>
                  <a:gd name="T27" fmla="*/ 1161 h 2204"/>
                  <a:gd name="T28" fmla="*/ 2998 w 3106"/>
                  <a:gd name="T29" fmla="*/ 1138 h 2204"/>
                  <a:gd name="T30" fmla="*/ 2943 w 3106"/>
                  <a:gd name="T31" fmla="*/ 1122 h 2204"/>
                  <a:gd name="T32" fmla="*/ 2887 w 3106"/>
                  <a:gd name="T33" fmla="*/ 1113 h 2204"/>
                  <a:gd name="T34" fmla="*/ 2829 w 3106"/>
                  <a:gd name="T35" fmla="*/ 1110 h 2204"/>
                  <a:gd name="T36" fmla="*/ 2829 w 3106"/>
                  <a:gd name="T37" fmla="*/ 268 h 2204"/>
                  <a:gd name="T38" fmla="*/ 269 w 3106"/>
                  <a:gd name="T39" fmla="*/ 275 h 2204"/>
                  <a:gd name="T40" fmla="*/ 276 w 3106"/>
                  <a:gd name="T41" fmla="*/ 1935 h 2204"/>
                  <a:gd name="T42" fmla="*/ 1726 w 3106"/>
                  <a:gd name="T43" fmla="*/ 1931 h 2204"/>
                  <a:gd name="T44" fmla="*/ 1726 w 3106"/>
                  <a:gd name="T45" fmla="*/ 1950 h 2204"/>
                  <a:gd name="T46" fmla="*/ 1727 w 3106"/>
                  <a:gd name="T47" fmla="*/ 1969 h 2204"/>
                  <a:gd name="T48" fmla="*/ 1754 w 3106"/>
                  <a:gd name="T49" fmla="*/ 2204 h 2204"/>
                  <a:gd name="T50" fmla="*/ 269 w 3106"/>
                  <a:gd name="T51" fmla="*/ 2204 h 2204"/>
                  <a:gd name="T52" fmla="*/ 225 w 3106"/>
                  <a:gd name="T53" fmla="*/ 2200 h 2204"/>
                  <a:gd name="T54" fmla="*/ 184 w 3106"/>
                  <a:gd name="T55" fmla="*/ 2190 h 2204"/>
                  <a:gd name="T56" fmla="*/ 145 w 3106"/>
                  <a:gd name="T57" fmla="*/ 2174 h 2204"/>
                  <a:gd name="T58" fmla="*/ 110 w 3106"/>
                  <a:gd name="T59" fmla="*/ 2152 h 2204"/>
                  <a:gd name="T60" fmla="*/ 78 w 3106"/>
                  <a:gd name="T61" fmla="*/ 2125 h 2204"/>
                  <a:gd name="T62" fmla="*/ 52 w 3106"/>
                  <a:gd name="T63" fmla="*/ 2094 h 2204"/>
                  <a:gd name="T64" fmla="*/ 30 w 3106"/>
                  <a:gd name="T65" fmla="*/ 2059 h 2204"/>
                  <a:gd name="T66" fmla="*/ 13 w 3106"/>
                  <a:gd name="T67" fmla="*/ 2020 h 2204"/>
                  <a:gd name="T68" fmla="*/ 3 w 3106"/>
                  <a:gd name="T69" fmla="*/ 1979 h 2204"/>
                  <a:gd name="T70" fmla="*/ 0 w 3106"/>
                  <a:gd name="T71" fmla="*/ 1935 h 2204"/>
                  <a:gd name="T72" fmla="*/ 0 w 3106"/>
                  <a:gd name="T73" fmla="*/ 268 h 2204"/>
                  <a:gd name="T74" fmla="*/ 3 w 3106"/>
                  <a:gd name="T75" fmla="*/ 224 h 2204"/>
                  <a:gd name="T76" fmla="*/ 13 w 3106"/>
                  <a:gd name="T77" fmla="*/ 183 h 2204"/>
                  <a:gd name="T78" fmla="*/ 30 w 3106"/>
                  <a:gd name="T79" fmla="*/ 145 h 2204"/>
                  <a:gd name="T80" fmla="*/ 52 w 3106"/>
                  <a:gd name="T81" fmla="*/ 110 h 2204"/>
                  <a:gd name="T82" fmla="*/ 78 w 3106"/>
                  <a:gd name="T83" fmla="*/ 79 h 2204"/>
                  <a:gd name="T84" fmla="*/ 110 w 3106"/>
                  <a:gd name="T85" fmla="*/ 51 h 2204"/>
                  <a:gd name="T86" fmla="*/ 145 w 3106"/>
                  <a:gd name="T87" fmla="*/ 30 h 2204"/>
                  <a:gd name="T88" fmla="*/ 184 w 3106"/>
                  <a:gd name="T89" fmla="*/ 14 h 2204"/>
                  <a:gd name="T90" fmla="*/ 225 w 3106"/>
                  <a:gd name="T91" fmla="*/ 3 h 2204"/>
                  <a:gd name="T92" fmla="*/ 269 w 3106"/>
                  <a:gd name="T93" fmla="*/ 0 h 2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106" h="2204">
                    <a:moveTo>
                      <a:pt x="269" y="0"/>
                    </a:moveTo>
                    <a:lnTo>
                      <a:pt x="2837" y="0"/>
                    </a:lnTo>
                    <a:lnTo>
                      <a:pt x="2881" y="3"/>
                    </a:lnTo>
                    <a:lnTo>
                      <a:pt x="2922" y="14"/>
                    </a:lnTo>
                    <a:lnTo>
                      <a:pt x="2961" y="30"/>
                    </a:lnTo>
                    <a:lnTo>
                      <a:pt x="2996" y="51"/>
                    </a:lnTo>
                    <a:lnTo>
                      <a:pt x="3027" y="79"/>
                    </a:lnTo>
                    <a:lnTo>
                      <a:pt x="3053" y="110"/>
                    </a:lnTo>
                    <a:lnTo>
                      <a:pt x="3076" y="145"/>
                    </a:lnTo>
                    <a:lnTo>
                      <a:pt x="3092" y="183"/>
                    </a:lnTo>
                    <a:lnTo>
                      <a:pt x="3102" y="224"/>
                    </a:lnTo>
                    <a:lnTo>
                      <a:pt x="3106" y="268"/>
                    </a:lnTo>
                    <a:lnTo>
                      <a:pt x="3106" y="1187"/>
                    </a:lnTo>
                    <a:lnTo>
                      <a:pt x="3052" y="1161"/>
                    </a:lnTo>
                    <a:lnTo>
                      <a:pt x="2998" y="1138"/>
                    </a:lnTo>
                    <a:lnTo>
                      <a:pt x="2943" y="1122"/>
                    </a:lnTo>
                    <a:lnTo>
                      <a:pt x="2887" y="1113"/>
                    </a:lnTo>
                    <a:lnTo>
                      <a:pt x="2829" y="1110"/>
                    </a:lnTo>
                    <a:lnTo>
                      <a:pt x="2829" y="268"/>
                    </a:lnTo>
                    <a:lnTo>
                      <a:pt x="269" y="275"/>
                    </a:lnTo>
                    <a:lnTo>
                      <a:pt x="276" y="1935"/>
                    </a:lnTo>
                    <a:lnTo>
                      <a:pt x="1726" y="1931"/>
                    </a:lnTo>
                    <a:lnTo>
                      <a:pt x="1726" y="1950"/>
                    </a:lnTo>
                    <a:lnTo>
                      <a:pt x="1727" y="1969"/>
                    </a:lnTo>
                    <a:lnTo>
                      <a:pt x="1754" y="2204"/>
                    </a:lnTo>
                    <a:lnTo>
                      <a:pt x="269" y="2204"/>
                    </a:lnTo>
                    <a:lnTo>
                      <a:pt x="225" y="2200"/>
                    </a:lnTo>
                    <a:lnTo>
                      <a:pt x="184" y="2190"/>
                    </a:lnTo>
                    <a:lnTo>
                      <a:pt x="145" y="2174"/>
                    </a:lnTo>
                    <a:lnTo>
                      <a:pt x="110" y="2152"/>
                    </a:lnTo>
                    <a:lnTo>
                      <a:pt x="78" y="2125"/>
                    </a:lnTo>
                    <a:lnTo>
                      <a:pt x="52" y="2094"/>
                    </a:lnTo>
                    <a:lnTo>
                      <a:pt x="30" y="2059"/>
                    </a:lnTo>
                    <a:lnTo>
                      <a:pt x="13" y="2020"/>
                    </a:lnTo>
                    <a:lnTo>
                      <a:pt x="3" y="1979"/>
                    </a:lnTo>
                    <a:lnTo>
                      <a:pt x="0" y="1935"/>
                    </a:lnTo>
                    <a:lnTo>
                      <a:pt x="0" y="268"/>
                    </a:lnTo>
                    <a:lnTo>
                      <a:pt x="3" y="224"/>
                    </a:lnTo>
                    <a:lnTo>
                      <a:pt x="13" y="183"/>
                    </a:lnTo>
                    <a:lnTo>
                      <a:pt x="30" y="145"/>
                    </a:lnTo>
                    <a:lnTo>
                      <a:pt x="52" y="110"/>
                    </a:lnTo>
                    <a:lnTo>
                      <a:pt x="78" y="79"/>
                    </a:lnTo>
                    <a:lnTo>
                      <a:pt x="110" y="51"/>
                    </a:lnTo>
                    <a:lnTo>
                      <a:pt x="145" y="30"/>
                    </a:lnTo>
                    <a:lnTo>
                      <a:pt x="184" y="14"/>
                    </a:lnTo>
                    <a:lnTo>
                      <a:pt x="225" y="3"/>
                    </a:lnTo>
                    <a:lnTo>
                      <a:pt x="269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536"/>
              <p:cNvSpPr/>
              <p:nvPr/>
            </p:nvSpPr>
            <p:spPr bwMode="auto">
              <a:xfrm>
                <a:off x="1819241" y="3155968"/>
                <a:ext cx="220393" cy="42917"/>
              </a:xfrm>
              <a:custGeom>
                <a:avLst/>
                <a:gdLst>
                  <a:gd name="T0" fmla="*/ 208 w 2126"/>
                  <a:gd name="T1" fmla="*/ 0 h 414"/>
                  <a:gd name="T2" fmla="*/ 2076 w 2126"/>
                  <a:gd name="T3" fmla="*/ 0 h 414"/>
                  <a:gd name="T4" fmla="*/ 2121 w 2126"/>
                  <a:gd name="T5" fmla="*/ 387 h 414"/>
                  <a:gd name="T6" fmla="*/ 2124 w 2126"/>
                  <a:gd name="T7" fmla="*/ 400 h 414"/>
                  <a:gd name="T8" fmla="*/ 2126 w 2126"/>
                  <a:gd name="T9" fmla="*/ 414 h 414"/>
                  <a:gd name="T10" fmla="*/ 208 w 2126"/>
                  <a:gd name="T11" fmla="*/ 414 h 414"/>
                  <a:gd name="T12" fmla="*/ 170 w 2126"/>
                  <a:gd name="T13" fmla="*/ 412 h 414"/>
                  <a:gd name="T14" fmla="*/ 135 w 2126"/>
                  <a:gd name="T15" fmla="*/ 402 h 414"/>
                  <a:gd name="T16" fmla="*/ 103 w 2126"/>
                  <a:gd name="T17" fmla="*/ 387 h 414"/>
                  <a:gd name="T18" fmla="*/ 74 w 2126"/>
                  <a:gd name="T19" fmla="*/ 367 h 414"/>
                  <a:gd name="T20" fmla="*/ 49 w 2126"/>
                  <a:gd name="T21" fmla="*/ 342 h 414"/>
                  <a:gd name="T22" fmla="*/ 29 w 2126"/>
                  <a:gd name="T23" fmla="*/ 312 h 414"/>
                  <a:gd name="T24" fmla="*/ 13 w 2126"/>
                  <a:gd name="T25" fmla="*/ 280 h 414"/>
                  <a:gd name="T26" fmla="*/ 4 w 2126"/>
                  <a:gd name="T27" fmla="*/ 245 h 414"/>
                  <a:gd name="T28" fmla="*/ 0 w 2126"/>
                  <a:gd name="T29" fmla="*/ 208 h 414"/>
                  <a:gd name="T30" fmla="*/ 4 w 2126"/>
                  <a:gd name="T31" fmla="*/ 170 h 414"/>
                  <a:gd name="T32" fmla="*/ 13 w 2126"/>
                  <a:gd name="T33" fmla="*/ 135 h 414"/>
                  <a:gd name="T34" fmla="*/ 29 w 2126"/>
                  <a:gd name="T35" fmla="*/ 103 h 414"/>
                  <a:gd name="T36" fmla="*/ 49 w 2126"/>
                  <a:gd name="T37" fmla="*/ 74 h 414"/>
                  <a:gd name="T38" fmla="*/ 74 w 2126"/>
                  <a:gd name="T39" fmla="*/ 49 h 414"/>
                  <a:gd name="T40" fmla="*/ 103 w 2126"/>
                  <a:gd name="T41" fmla="*/ 29 h 414"/>
                  <a:gd name="T42" fmla="*/ 135 w 2126"/>
                  <a:gd name="T43" fmla="*/ 14 h 414"/>
                  <a:gd name="T44" fmla="*/ 170 w 2126"/>
                  <a:gd name="T45" fmla="*/ 4 h 414"/>
                  <a:gd name="T46" fmla="*/ 208 w 2126"/>
                  <a:gd name="T47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26" h="414">
                    <a:moveTo>
                      <a:pt x="208" y="0"/>
                    </a:moveTo>
                    <a:lnTo>
                      <a:pt x="2076" y="0"/>
                    </a:lnTo>
                    <a:lnTo>
                      <a:pt x="2121" y="387"/>
                    </a:lnTo>
                    <a:lnTo>
                      <a:pt x="2124" y="400"/>
                    </a:lnTo>
                    <a:lnTo>
                      <a:pt x="2126" y="414"/>
                    </a:lnTo>
                    <a:lnTo>
                      <a:pt x="208" y="414"/>
                    </a:lnTo>
                    <a:lnTo>
                      <a:pt x="170" y="412"/>
                    </a:lnTo>
                    <a:lnTo>
                      <a:pt x="135" y="402"/>
                    </a:lnTo>
                    <a:lnTo>
                      <a:pt x="103" y="387"/>
                    </a:lnTo>
                    <a:lnTo>
                      <a:pt x="74" y="367"/>
                    </a:lnTo>
                    <a:lnTo>
                      <a:pt x="49" y="342"/>
                    </a:lnTo>
                    <a:lnTo>
                      <a:pt x="29" y="312"/>
                    </a:lnTo>
                    <a:lnTo>
                      <a:pt x="13" y="280"/>
                    </a:lnTo>
                    <a:lnTo>
                      <a:pt x="4" y="245"/>
                    </a:lnTo>
                    <a:lnTo>
                      <a:pt x="0" y="208"/>
                    </a:lnTo>
                    <a:lnTo>
                      <a:pt x="4" y="170"/>
                    </a:lnTo>
                    <a:lnTo>
                      <a:pt x="13" y="135"/>
                    </a:lnTo>
                    <a:lnTo>
                      <a:pt x="29" y="103"/>
                    </a:lnTo>
                    <a:lnTo>
                      <a:pt x="49" y="74"/>
                    </a:lnTo>
                    <a:lnTo>
                      <a:pt x="74" y="49"/>
                    </a:lnTo>
                    <a:lnTo>
                      <a:pt x="103" y="29"/>
                    </a:lnTo>
                    <a:lnTo>
                      <a:pt x="135" y="14"/>
                    </a:lnTo>
                    <a:lnTo>
                      <a:pt x="170" y="4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537"/>
              <p:cNvSpPr/>
              <p:nvPr/>
            </p:nvSpPr>
            <p:spPr bwMode="auto">
              <a:xfrm>
                <a:off x="2070319" y="3060389"/>
                <a:ext cx="138290" cy="198623"/>
              </a:xfrm>
              <a:custGeom>
                <a:avLst/>
                <a:gdLst>
                  <a:gd name="T0" fmla="*/ 699 w 1333"/>
                  <a:gd name="T1" fmla="*/ 0 h 1918"/>
                  <a:gd name="T2" fmla="*/ 699 w 1333"/>
                  <a:gd name="T3" fmla="*/ 960 h 1918"/>
                  <a:gd name="T4" fmla="*/ 1333 w 1333"/>
                  <a:gd name="T5" fmla="*/ 960 h 1918"/>
                  <a:gd name="T6" fmla="*/ 1298 w 1333"/>
                  <a:gd name="T7" fmla="*/ 1262 h 1918"/>
                  <a:gd name="T8" fmla="*/ 1295 w 1333"/>
                  <a:gd name="T9" fmla="*/ 1285 h 1918"/>
                  <a:gd name="T10" fmla="*/ 1286 w 1333"/>
                  <a:gd name="T11" fmla="*/ 1305 h 1918"/>
                  <a:gd name="T12" fmla="*/ 1272 w 1333"/>
                  <a:gd name="T13" fmla="*/ 1322 h 1918"/>
                  <a:gd name="T14" fmla="*/ 781 w 1333"/>
                  <a:gd name="T15" fmla="*/ 1883 h 1918"/>
                  <a:gd name="T16" fmla="*/ 764 w 1333"/>
                  <a:gd name="T17" fmla="*/ 1898 h 1918"/>
                  <a:gd name="T18" fmla="*/ 744 w 1333"/>
                  <a:gd name="T19" fmla="*/ 1909 h 1918"/>
                  <a:gd name="T20" fmla="*/ 722 w 1333"/>
                  <a:gd name="T21" fmla="*/ 1917 h 1918"/>
                  <a:gd name="T22" fmla="*/ 699 w 1333"/>
                  <a:gd name="T23" fmla="*/ 1918 h 1918"/>
                  <a:gd name="T24" fmla="*/ 699 w 1333"/>
                  <a:gd name="T25" fmla="*/ 960 h 1918"/>
                  <a:gd name="T26" fmla="*/ 64 w 1333"/>
                  <a:gd name="T27" fmla="*/ 960 h 1918"/>
                  <a:gd name="T28" fmla="*/ 0 w 1333"/>
                  <a:gd name="T29" fmla="*/ 412 h 1918"/>
                  <a:gd name="T30" fmla="*/ 1 w 1333"/>
                  <a:gd name="T31" fmla="*/ 384 h 1918"/>
                  <a:gd name="T32" fmla="*/ 7 w 1333"/>
                  <a:gd name="T33" fmla="*/ 358 h 1918"/>
                  <a:gd name="T34" fmla="*/ 20 w 1333"/>
                  <a:gd name="T35" fmla="*/ 335 h 1918"/>
                  <a:gd name="T36" fmla="*/ 39 w 1333"/>
                  <a:gd name="T37" fmla="*/ 315 h 1918"/>
                  <a:gd name="T38" fmla="*/ 61 w 1333"/>
                  <a:gd name="T39" fmla="*/ 300 h 1918"/>
                  <a:gd name="T40" fmla="*/ 650 w 1333"/>
                  <a:gd name="T41" fmla="*/ 11 h 1918"/>
                  <a:gd name="T42" fmla="*/ 673 w 1333"/>
                  <a:gd name="T43" fmla="*/ 3 h 1918"/>
                  <a:gd name="T44" fmla="*/ 699 w 1333"/>
                  <a:gd name="T45" fmla="*/ 0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33" h="1918">
                    <a:moveTo>
                      <a:pt x="699" y="0"/>
                    </a:moveTo>
                    <a:lnTo>
                      <a:pt x="699" y="960"/>
                    </a:lnTo>
                    <a:lnTo>
                      <a:pt x="1333" y="960"/>
                    </a:lnTo>
                    <a:lnTo>
                      <a:pt x="1298" y="1262"/>
                    </a:lnTo>
                    <a:lnTo>
                      <a:pt x="1295" y="1285"/>
                    </a:lnTo>
                    <a:lnTo>
                      <a:pt x="1286" y="1305"/>
                    </a:lnTo>
                    <a:lnTo>
                      <a:pt x="1272" y="1322"/>
                    </a:lnTo>
                    <a:lnTo>
                      <a:pt x="781" y="1883"/>
                    </a:lnTo>
                    <a:lnTo>
                      <a:pt x="764" y="1898"/>
                    </a:lnTo>
                    <a:lnTo>
                      <a:pt x="744" y="1909"/>
                    </a:lnTo>
                    <a:lnTo>
                      <a:pt x="722" y="1917"/>
                    </a:lnTo>
                    <a:lnTo>
                      <a:pt x="699" y="1918"/>
                    </a:lnTo>
                    <a:lnTo>
                      <a:pt x="699" y="960"/>
                    </a:lnTo>
                    <a:lnTo>
                      <a:pt x="64" y="960"/>
                    </a:lnTo>
                    <a:lnTo>
                      <a:pt x="0" y="412"/>
                    </a:lnTo>
                    <a:lnTo>
                      <a:pt x="1" y="384"/>
                    </a:lnTo>
                    <a:lnTo>
                      <a:pt x="7" y="358"/>
                    </a:lnTo>
                    <a:lnTo>
                      <a:pt x="20" y="335"/>
                    </a:lnTo>
                    <a:lnTo>
                      <a:pt x="39" y="315"/>
                    </a:lnTo>
                    <a:lnTo>
                      <a:pt x="61" y="300"/>
                    </a:lnTo>
                    <a:lnTo>
                      <a:pt x="650" y="11"/>
                    </a:lnTo>
                    <a:lnTo>
                      <a:pt x="673" y="3"/>
                    </a:lnTo>
                    <a:lnTo>
                      <a:pt x="699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538"/>
              <p:cNvSpPr>
                <a:spLocks noEditPoints="1"/>
              </p:cNvSpPr>
              <p:nvPr/>
            </p:nvSpPr>
            <p:spPr bwMode="auto">
              <a:xfrm>
                <a:off x="2039012" y="3029082"/>
                <a:ext cx="207745" cy="261444"/>
              </a:xfrm>
              <a:custGeom>
                <a:avLst/>
                <a:gdLst>
                  <a:gd name="T0" fmla="*/ 970 w 2003"/>
                  <a:gd name="T1" fmla="*/ 202 h 2523"/>
                  <a:gd name="T2" fmla="*/ 909 w 2003"/>
                  <a:gd name="T3" fmla="*/ 221 h 2523"/>
                  <a:gd name="T4" fmla="*/ 288 w 2003"/>
                  <a:gd name="T5" fmla="*/ 530 h 2523"/>
                  <a:gd name="T6" fmla="*/ 238 w 2003"/>
                  <a:gd name="T7" fmla="*/ 584 h 2523"/>
                  <a:gd name="T8" fmla="*/ 208 w 2003"/>
                  <a:gd name="T9" fmla="*/ 650 h 2523"/>
                  <a:gd name="T10" fmla="*/ 203 w 2003"/>
                  <a:gd name="T11" fmla="*/ 724 h 2523"/>
                  <a:gd name="T12" fmla="*/ 308 w 2003"/>
                  <a:gd name="T13" fmla="*/ 1607 h 2523"/>
                  <a:gd name="T14" fmla="*/ 333 w 2003"/>
                  <a:gd name="T15" fmla="*/ 1665 h 2523"/>
                  <a:gd name="T16" fmla="*/ 843 w 2003"/>
                  <a:gd name="T17" fmla="*/ 2250 h 2523"/>
                  <a:gd name="T18" fmla="*/ 893 w 2003"/>
                  <a:gd name="T19" fmla="*/ 2290 h 2523"/>
                  <a:gd name="T20" fmla="*/ 953 w 2003"/>
                  <a:gd name="T21" fmla="*/ 2313 h 2523"/>
                  <a:gd name="T22" fmla="*/ 1018 w 2003"/>
                  <a:gd name="T23" fmla="*/ 2318 h 2523"/>
                  <a:gd name="T24" fmla="*/ 1080 w 2003"/>
                  <a:gd name="T25" fmla="*/ 2304 h 2523"/>
                  <a:gd name="T26" fmla="*/ 1137 w 2003"/>
                  <a:gd name="T27" fmla="*/ 2273 h 2523"/>
                  <a:gd name="T28" fmla="*/ 1651 w 2003"/>
                  <a:gd name="T29" fmla="*/ 1690 h 2523"/>
                  <a:gd name="T30" fmla="*/ 1685 w 2003"/>
                  <a:gd name="T31" fmla="*/ 1636 h 2523"/>
                  <a:gd name="T32" fmla="*/ 1701 w 2003"/>
                  <a:gd name="T33" fmla="*/ 1576 h 2523"/>
                  <a:gd name="T34" fmla="*/ 1800 w 2003"/>
                  <a:gd name="T35" fmla="*/ 686 h 2523"/>
                  <a:gd name="T36" fmla="*/ 1784 w 2003"/>
                  <a:gd name="T37" fmla="*/ 615 h 2523"/>
                  <a:gd name="T38" fmla="*/ 1743 w 2003"/>
                  <a:gd name="T39" fmla="*/ 555 h 2523"/>
                  <a:gd name="T40" fmla="*/ 1684 w 2003"/>
                  <a:gd name="T41" fmla="*/ 510 h 2523"/>
                  <a:gd name="T42" fmla="*/ 1065 w 2003"/>
                  <a:gd name="T43" fmla="*/ 210 h 2523"/>
                  <a:gd name="T44" fmla="*/ 1002 w 2003"/>
                  <a:gd name="T45" fmla="*/ 200 h 2523"/>
                  <a:gd name="T46" fmla="*/ 1049 w 2003"/>
                  <a:gd name="T47" fmla="*/ 2 h 2523"/>
                  <a:gd name="T48" fmla="*/ 1141 w 2003"/>
                  <a:gd name="T49" fmla="*/ 23 h 2523"/>
                  <a:gd name="T50" fmla="*/ 1772 w 2003"/>
                  <a:gd name="T51" fmla="*/ 330 h 2523"/>
                  <a:gd name="T52" fmla="*/ 1858 w 2003"/>
                  <a:gd name="T53" fmla="*/ 386 h 2523"/>
                  <a:gd name="T54" fmla="*/ 1926 w 2003"/>
                  <a:gd name="T55" fmla="*/ 460 h 2523"/>
                  <a:gd name="T56" fmla="*/ 1973 w 2003"/>
                  <a:gd name="T57" fmla="*/ 548 h 2523"/>
                  <a:gd name="T58" fmla="*/ 1999 w 2003"/>
                  <a:gd name="T59" fmla="*/ 645 h 2523"/>
                  <a:gd name="T60" fmla="*/ 2001 w 2003"/>
                  <a:gd name="T61" fmla="*/ 746 h 2523"/>
                  <a:gd name="T62" fmla="*/ 1893 w 2003"/>
                  <a:gd name="T63" fmla="*/ 1647 h 2523"/>
                  <a:gd name="T64" fmla="*/ 1859 w 2003"/>
                  <a:gd name="T65" fmla="*/ 1740 h 2523"/>
                  <a:gd name="T66" fmla="*/ 1803 w 2003"/>
                  <a:gd name="T67" fmla="*/ 1822 h 2523"/>
                  <a:gd name="T68" fmla="*/ 1277 w 2003"/>
                  <a:gd name="T69" fmla="*/ 2419 h 2523"/>
                  <a:gd name="T70" fmla="*/ 1194 w 2003"/>
                  <a:gd name="T71" fmla="*/ 2475 h 2523"/>
                  <a:gd name="T72" fmla="*/ 1102 w 2003"/>
                  <a:gd name="T73" fmla="*/ 2511 h 2523"/>
                  <a:gd name="T74" fmla="*/ 1002 w 2003"/>
                  <a:gd name="T75" fmla="*/ 2523 h 2523"/>
                  <a:gd name="T76" fmla="*/ 901 w 2003"/>
                  <a:gd name="T77" fmla="*/ 2511 h 2523"/>
                  <a:gd name="T78" fmla="*/ 809 w 2003"/>
                  <a:gd name="T79" fmla="*/ 2475 h 2523"/>
                  <a:gd name="T80" fmla="*/ 727 w 2003"/>
                  <a:gd name="T81" fmla="*/ 2419 h 2523"/>
                  <a:gd name="T82" fmla="*/ 200 w 2003"/>
                  <a:gd name="T83" fmla="*/ 1822 h 2523"/>
                  <a:gd name="T84" fmla="*/ 144 w 2003"/>
                  <a:gd name="T85" fmla="*/ 1740 h 2523"/>
                  <a:gd name="T86" fmla="*/ 110 w 2003"/>
                  <a:gd name="T87" fmla="*/ 1647 h 2523"/>
                  <a:gd name="T88" fmla="*/ 4 w 2003"/>
                  <a:gd name="T89" fmla="*/ 746 h 2523"/>
                  <a:gd name="T90" fmla="*/ 4 w 2003"/>
                  <a:gd name="T91" fmla="*/ 645 h 2523"/>
                  <a:gd name="T92" fmla="*/ 30 w 2003"/>
                  <a:gd name="T93" fmla="*/ 548 h 2523"/>
                  <a:gd name="T94" fmla="*/ 77 w 2003"/>
                  <a:gd name="T95" fmla="*/ 460 h 2523"/>
                  <a:gd name="T96" fmla="*/ 145 w 2003"/>
                  <a:gd name="T97" fmla="*/ 386 h 2523"/>
                  <a:gd name="T98" fmla="*/ 230 w 2003"/>
                  <a:gd name="T99" fmla="*/ 330 h 2523"/>
                  <a:gd name="T100" fmla="*/ 864 w 2003"/>
                  <a:gd name="T101" fmla="*/ 23 h 2523"/>
                  <a:gd name="T102" fmla="*/ 955 w 2003"/>
                  <a:gd name="T103" fmla="*/ 2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03" h="2523">
                    <a:moveTo>
                      <a:pt x="1002" y="200"/>
                    </a:moveTo>
                    <a:lnTo>
                      <a:pt x="970" y="202"/>
                    </a:lnTo>
                    <a:lnTo>
                      <a:pt x="939" y="210"/>
                    </a:lnTo>
                    <a:lnTo>
                      <a:pt x="909" y="221"/>
                    </a:lnTo>
                    <a:lnTo>
                      <a:pt x="320" y="510"/>
                    </a:lnTo>
                    <a:lnTo>
                      <a:pt x="288" y="530"/>
                    </a:lnTo>
                    <a:lnTo>
                      <a:pt x="260" y="555"/>
                    </a:lnTo>
                    <a:lnTo>
                      <a:pt x="238" y="584"/>
                    </a:lnTo>
                    <a:lnTo>
                      <a:pt x="220" y="615"/>
                    </a:lnTo>
                    <a:lnTo>
                      <a:pt x="208" y="650"/>
                    </a:lnTo>
                    <a:lnTo>
                      <a:pt x="203" y="686"/>
                    </a:lnTo>
                    <a:lnTo>
                      <a:pt x="203" y="724"/>
                    </a:lnTo>
                    <a:lnTo>
                      <a:pt x="302" y="1576"/>
                    </a:lnTo>
                    <a:lnTo>
                      <a:pt x="308" y="1607"/>
                    </a:lnTo>
                    <a:lnTo>
                      <a:pt x="318" y="1636"/>
                    </a:lnTo>
                    <a:lnTo>
                      <a:pt x="333" y="1665"/>
                    </a:lnTo>
                    <a:lnTo>
                      <a:pt x="352" y="1690"/>
                    </a:lnTo>
                    <a:lnTo>
                      <a:pt x="843" y="2250"/>
                    </a:lnTo>
                    <a:lnTo>
                      <a:pt x="866" y="2273"/>
                    </a:lnTo>
                    <a:lnTo>
                      <a:pt x="893" y="2290"/>
                    </a:lnTo>
                    <a:lnTo>
                      <a:pt x="923" y="2304"/>
                    </a:lnTo>
                    <a:lnTo>
                      <a:pt x="953" y="2313"/>
                    </a:lnTo>
                    <a:lnTo>
                      <a:pt x="985" y="2318"/>
                    </a:lnTo>
                    <a:lnTo>
                      <a:pt x="1018" y="2318"/>
                    </a:lnTo>
                    <a:lnTo>
                      <a:pt x="1049" y="2314"/>
                    </a:lnTo>
                    <a:lnTo>
                      <a:pt x="1080" y="2304"/>
                    </a:lnTo>
                    <a:lnTo>
                      <a:pt x="1110" y="2290"/>
                    </a:lnTo>
                    <a:lnTo>
                      <a:pt x="1137" y="2273"/>
                    </a:lnTo>
                    <a:lnTo>
                      <a:pt x="1161" y="2250"/>
                    </a:lnTo>
                    <a:lnTo>
                      <a:pt x="1651" y="1690"/>
                    </a:lnTo>
                    <a:lnTo>
                      <a:pt x="1670" y="1665"/>
                    </a:lnTo>
                    <a:lnTo>
                      <a:pt x="1685" y="1636"/>
                    </a:lnTo>
                    <a:lnTo>
                      <a:pt x="1696" y="1607"/>
                    </a:lnTo>
                    <a:lnTo>
                      <a:pt x="1701" y="1576"/>
                    </a:lnTo>
                    <a:lnTo>
                      <a:pt x="1800" y="724"/>
                    </a:lnTo>
                    <a:lnTo>
                      <a:pt x="1800" y="686"/>
                    </a:lnTo>
                    <a:lnTo>
                      <a:pt x="1795" y="650"/>
                    </a:lnTo>
                    <a:lnTo>
                      <a:pt x="1784" y="615"/>
                    </a:lnTo>
                    <a:lnTo>
                      <a:pt x="1767" y="584"/>
                    </a:lnTo>
                    <a:lnTo>
                      <a:pt x="1743" y="555"/>
                    </a:lnTo>
                    <a:lnTo>
                      <a:pt x="1715" y="530"/>
                    </a:lnTo>
                    <a:lnTo>
                      <a:pt x="1684" y="510"/>
                    </a:lnTo>
                    <a:lnTo>
                      <a:pt x="1094" y="221"/>
                    </a:lnTo>
                    <a:lnTo>
                      <a:pt x="1065" y="210"/>
                    </a:lnTo>
                    <a:lnTo>
                      <a:pt x="1034" y="202"/>
                    </a:lnTo>
                    <a:lnTo>
                      <a:pt x="1002" y="200"/>
                    </a:lnTo>
                    <a:close/>
                    <a:moveTo>
                      <a:pt x="1002" y="0"/>
                    </a:moveTo>
                    <a:lnTo>
                      <a:pt x="1049" y="2"/>
                    </a:lnTo>
                    <a:lnTo>
                      <a:pt x="1095" y="10"/>
                    </a:lnTo>
                    <a:lnTo>
                      <a:pt x="1141" y="23"/>
                    </a:lnTo>
                    <a:lnTo>
                      <a:pt x="1183" y="41"/>
                    </a:lnTo>
                    <a:lnTo>
                      <a:pt x="1772" y="330"/>
                    </a:lnTo>
                    <a:lnTo>
                      <a:pt x="1817" y="355"/>
                    </a:lnTo>
                    <a:lnTo>
                      <a:pt x="1858" y="386"/>
                    </a:lnTo>
                    <a:lnTo>
                      <a:pt x="1894" y="421"/>
                    </a:lnTo>
                    <a:lnTo>
                      <a:pt x="1926" y="460"/>
                    </a:lnTo>
                    <a:lnTo>
                      <a:pt x="1952" y="503"/>
                    </a:lnTo>
                    <a:lnTo>
                      <a:pt x="1973" y="548"/>
                    </a:lnTo>
                    <a:lnTo>
                      <a:pt x="1989" y="595"/>
                    </a:lnTo>
                    <a:lnTo>
                      <a:pt x="1999" y="645"/>
                    </a:lnTo>
                    <a:lnTo>
                      <a:pt x="2003" y="695"/>
                    </a:lnTo>
                    <a:lnTo>
                      <a:pt x="2001" y="746"/>
                    </a:lnTo>
                    <a:lnTo>
                      <a:pt x="1902" y="1598"/>
                    </a:lnTo>
                    <a:lnTo>
                      <a:pt x="1893" y="1647"/>
                    </a:lnTo>
                    <a:lnTo>
                      <a:pt x="1879" y="1695"/>
                    </a:lnTo>
                    <a:lnTo>
                      <a:pt x="1859" y="1740"/>
                    </a:lnTo>
                    <a:lnTo>
                      <a:pt x="1833" y="1782"/>
                    </a:lnTo>
                    <a:lnTo>
                      <a:pt x="1803" y="1822"/>
                    </a:lnTo>
                    <a:lnTo>
                      <a:pt x="1312" y="2383"/>
                    </a:lnTo>
                    <a:lnTo>
                      <a:pt x="1277" y="2419"/>
                    </a:lnTo>
                    <a:lnTo>
                      <a:pt x="1237" y="2449"/>
                    </a:lnTo>
                    <a:lnTo>
                      <a:pt x="1194" y="2475"/>
                    </a:lnTo>
                    <a:lnTo>
                      <a:pt x="1149" y="2496"/>
                    </a:lnTo>
                    <a:lnTo>
                      <a:pt x="1102" y="2511"/>
                    </a:lnTo>
                    <a:lnTo>
                      <a:pt x="1052" y="2520"/>
                    </a:lnTo>
                    <a:lnTo>
                      <a:pt x="1002" y="2523"/>
                    </a:lnTo>
                    <a:lnTo>
                      <a:pt x="951" y="2520"/>
                    </a:lnTo>
                    <a:lnTo>
                      <a:pt x="901" y="2511"/>
                    </a:lnTo>
                    <a:lnTo>
                      <a:pt x="854" y="2496"/>
                    </a:lnTo>
                    <a:lnTo>
                      <a:pt x="809" y="2475"/>
                    </a:lnTo>
                    <a:lnTo>
                      <a:pt x="766" y="2449"/>
                    </a:lnTo>
                    <a:lnTo>
                      <a:pt x="727" y="2419"/>
                    </a:lnTo>
                    <a:lnTo>
                      <a:pt x="691" y="2383"/>
                    </a:lnTo>
                    <a:lnTo>
                      <a:pt x="200" y="1822"/>
                    </a:lnTo>
                    <a:lnTo>
                      <a:pt x="170" y="1782"/>
                    </a:lnTo>
                    <a:lnTo>
                      <a:pt x="144" y="1740"/>
                    </a:lnTo>
                    <a:lnTo>
                      <a:pt x="124" y="1695"/>
                    </a:lnTo>
                    <a:lnTo>
                      <a:pt x="110" y="1647"/>
                    </a:lnTo>
                    <a:lnTo>
                      <a:pt x="101" y="1598"/>
                    </a:lnTo>
                    <a:lnTo>
                      <a:pt x="4" y="746"/>
                    </a:lnTo>
                    <a:lnTo>
                      <a:pt x="0" y="695"/>
                    </a:lnTo>
                    <a:lnTo>
                      <a:pt x="4" y="645"/>
                    </a:lnTo>
                    <a:lnTo>
                      <a:pt x="14" y="595"/>
                    </a:lnTo>
                    <a:lnTo>
                      <a:pt x="30" y="548"/>
                    </a:lnTo>
                    <a:lnTo>
                      <a:pt x="51" y="503"/>
                    </a:lnTo>
                    <a:lnTo>
                      <a:pt x="77" y="460"/>
                    </a:lnTo>
                    <a:lnTo>
                      <a:pt x="109" y="421"/>
                    </a:lnTo>
                    <a:lnTo>
                      <a:pt x="145" y="386"/>
                    </a:lnTo>
                    <a:lnTo>
                      <a:pt x="186" y="355"/>
                    </a:lnTo>
                    <a:lnTo>
                      <a:pt x="230" y="330"/>
                    </a:lnTo>
                    <a:lnTo>
                      <a:pt x="820" y="41"/>
                    </a:lnTo>
                    <a:lnTo>
                      <a:pt x="864" y="23"/>
                    </a:lnTo>
                    <a:lnTo>
                      <a:pt x="909" y="10"/>
                    </a:lnTo>
                    <a:lnTo>
                      <a:pt x="955" y="2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299" tIns="45649" rIns="91299" bIns="4564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3630063" y="1369357"/>
            <a:ext cx="2765982" cy="1050440"/>
            <a:chOff x="3695668" y="4303302"/>
            <a:chExt cx="2765982" cy="1050440"/>
          </a:xfrm>
        </p:grpSpPr>
        <p:sp>
          <p:nvSpPr>
            <p:cNvPr id="86" name="文本框 2"/>
            <p:cNvSpPr txBox="1"/>
            <p:nvPr/>
          </p:nvSpPr>
          <p:spPr>
            <a:xfrm>
              <a:off x="4231311" y="4303302"/>
              <a:ext cx="16946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3695668" y="4707411"/>
              <a:ext cx="27659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017694" y="1369357"/>
            <a:ext cx="2765982" cy="1050440"/>
            <a:chOff x="3695668" y="4303302"/>
            <a:chExt cx="2765982" cy="1050440"/>
          </a:xfrm>
        </p:grpSpPr>
        <p:sp>
          <p:nvSpPr>
            <p:cNvPr id="97" name="文本框 2"/>
            <p:cNvSpPr txBox="1"/>
            <p:nvPr/>
          </p:nvSpPr>
          <p:spPr>
            <a:xfrm>
              <a:off x="4231311" y="4303302"/>
              <a:ext cx="16946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cs typeface="+mn-ea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695668" y="4707411"/>
              <a:ext cx="27659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393437" y="5050066"/>
            <a:ext cx="2765982" cy="1050440"/>
            <a:chOff x="3695668" y="4303302"/>
            <a:chExt cx="2765982" cy="1050440"/>
          </a:xfrm>
        </p:grpSpPr>
        <p:sp>
          <p:nvSpPr>
            <p:cNvPr id="100" name="文本框 2"/>
            <p:cNvSpPr txBox="1"/>
            <p:nvPr/>
          </p:nvSpPr>
          <p:spPr>
            <a:xfrm>
              <a:off x="4231311" y="4303302"/>
              <a:ext cx="16946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cs typeface="+mn-ea"/>
                <a:sym typeface="+mn-lt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3695668" y="4707411"/>
              <a:ext cx="27659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781068" y="5050066"/>
            <a:ext cx="2765982" cy="1050440"/>
            <a:chOff x="3695668" y="4303302"/>
            <a:chExt cx="2765982" cy="1050440"/>
          </a:xfrm>
        </p:grpSpPr>
        <p:sp>
          <p:nvSpPr>
            <p:cNvPr id="103" name="文本框 2"/>
            <p:cNvSpPr txBox="1"/>
            <p:nvPr/>
          </p:nvSpPr>
          <p:spPr>
            <a:xfrm>
              <a:off x="4231311" y="4303302"/>
              <a:ext cx="16946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000" b="1" dirty="0" smtClean="0">
                  <a:cs typeface="+mn-ea"/>
                  <a:sym typeface="+mn-lt"/>
                </a:rPr>
                <a:t>添加标题文本</a:t>
              </a:r>
              <a:endParaRPr lang="en-US" altLang="zh-CN" sz="1600" kern="0" dirty="0">
                <a:cs typeface="+mn-ea"/>
                <a:sym typeface="+mn-lt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695668" y="4707411"/>
              <a:ext cx="27659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b="1" kern="0" dirty="0" smtClean="0">
                  <a:cs typeface="+mn-ea"/>
                  <a:sym typeface="+mn-lt"/>
                </a:rPr>
                <a:t>……</a:t>
              </a: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83924" y="1802686"/>
            <a:ext cx="2003153" cy="1998601"/>
            <a:chOff x="1325186" y="2166521"/>
            <a:chExt cx="2227424" cy="2222362"/>
          </a:xfrm>
        </p:grpSpPr>
        <p:sp>
          <p:nvSpPr>
            <p:cNvPr id="15" name="椭圆 14"/>
            <p:cNvSpPr/>
            <p:nvPr/>
          </p:nvSpPr>
          <p:spPr>
            <a:xfrm>
              <a:off x="1425986" y="2269356"/>
              <a:ext cx="2025824" cy="2016693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40" dirty="0">
                <a:cs typeface="+mn-ea"/>
                <a:sym typeface="+mn-lt"/>
              </a:endParaRPr>
            </a:p>
          </p:txBody>
        </p:sp>
        <p:sp>
          <p:nvSpPr>
            <p:cNvPr id="16" name="椭圆 1"/>
            <p:cNvSpPr/>
            <p:nvPr/>
          </p:nvSpPr>
          <p:spPr>
            <a:xfrm>
              <a:off x="1325186" y="2166521"/>
              <a:ext cx="2227424" cy="2222362"/>
            </a:xfrm>
            <a:custGeom>
              <a:avLst/>
              <a:gdLst/>
              <a:ahLst/>
              <a:cxnLst/>
              <a:rect l="l" t="t" r="r" b="b"/>
              <a:pathLst>
                <a:path w="2373418" h="2378746">
                  <a:moveTo>
                    <a:pt x="1189373" y="0"/>
                  </a:moveTo>
                  <a:lnTo>
                    <a:pt x="1189373" y="287688"/>
                  </a:lnTo>
                  <a:cubicBezTo>
                    <a:pt x="691386" y="287688"/>
                    <a:pt x="287688" y="691386"/>
                    <a:pt x="287688" y="1189373"/>
                  </a:cubicBezTo>
                  <a:cubicBezTo>
                    <a:pt x="287688" y="1687360"/>
                    <a:pt x="691386" y="2091058"/>
                    <a:pt x="1189373" y="2091058"/>
                  </a:cubicBezTo>
                  <a:cubicBezTo>
                    <a:pt x="1651642" y="2091058"/>
                    <a:pt x="2032663" y="1743194"/>
                    <a:pt x="2084369" y="1294891"/>
                  </a:cubicBezTo>
                  <a:lnTo>
                    <a:pt x="2373418" y="1294891"/>
                  </a:lnTo>
                  <a:cubicBezTo>
                    <a:pt x="2320695" y="1902370"/>
                    <a:pt x="1810666" y="2378746"/>
                    <a:pt x="1189373" y="2378746"/>
                  </a:cubicBezTo>
                  <a:cubicBezTo>
                    <a:pt x="532500" y="2378746"/>
                    <a:pt x="0" y="1846246"/>
                    <a:pt x="0" y="1189373"/>
                  </a:cubicBezTo>
                  <a:cubicBezTo>
                    <a:pt x="0" y="532500"/>
                    <a:pt x="532500" y="0"/>
                    <a:pt x="1189373" y="0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txBody>
            <a:bodyPr vert="horz" wrap="square" lIns="123855" tIns="61928" rIns="123855" bIns="61928" numCol="1" anchor="t" anchorCtr="0" compatLnSpc="1"/>
            <a:lstStyle/>
            <a:p>
              <a:endParaRPr lang="zh-CN" altLang="en-US" sz="24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1975276" y="3017604"/>
              <a:ext cx="927244" cy="5201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40" dirty="0">
                  <a:cs typeface="+mn-ea"/>
                  <a:sym typeface="+mn-lt"/>
                </a:rPr>
                <a:t>76%</a:t>
              </a:r>
              <a:endParaRPr lang="zh-CN" altLang="en-US" sz="244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87061" y="1848926"/>
            <a:ext cx="1912502" cy="1906121"/>
            <a:chOff x="4934031" y="2166520"/>
            <a:chExt cx="2126624" cy="2119528"/>
          </a:xfrm>
        </p:grpSpPr>
        <p:sp>
          <p:nvSpPr>
            <p:cNvPr id="19" name="椭圆 18"/>
            <p:cNvSpPr/>
            <p:nvPr/>
          </p:nvSpPr>
          <p:spPr>
            <a:xfrm>
              <a:off x="4934031" y="2166520"/>
              <a:ext cx="2025823" cy="2016693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40" dirty="0">
                <a:cs typeface="+mn-ea"/>
                <a:sym typeface="+mn-lt"/>
              </a:endParaRPr>
            </a:p>
          </p:txBody>
        </p:sp>
        <p:sp>
          <p:nvSpPr>
            <p:cNvPr id="20" name="椭圆 1"/>
            <p:cNvSpPr/>
            <p:nvPr/>
          </p:nvSpPr>
          <p:spPr>
            <a:xfrm>
              <a:off x="4971825" y="3273448"/>
              <a:ext cx="2088830" cy="1012600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5B8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40" dirty="0">
                <a:cs typeface="+mn-ea"/>
                <a:sym typeface="+mn-lt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5483321" y="2914768"/>
              <a:ext cx="927244" cy="5201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40" dirty="0">
                  <a:cs typeface="+mn-ea"/>
                  <a:sym typeface="+mn-lt"/>
                </a:rPr>
                <a:t>48%</a:t>
              </a:r>
              <a:endParaRPr lang="zh-CN" altLang="en-US" sz="244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99547" y="1848926"/>
            <a:ext cx="1908530" cy="1906121"/>
            <a:chOff x="8037344" y="2166520"/>
            <a:chExt cx="2122207" cy="2119528"/>
          </a:xfrm>
        </p:grpSpPr>
        <p:sp>
          <p:nvSpPr>
            <p:cNvPr id="23" name="椭圆 22"/>
            <p:cNvSpPr/>
            <p:nvPr/>
          </p:nvSpPr>
          <p:spPr>
            <a:xfrm>
              <a:off x="8133727" y="2166520"/>
              <a:ext cx="2025824" cy="2016693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40" dirty="0">
                <a:cs typeface="+mn-ea"/>
                <a:sym typeface="+mn-lt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>
              <a:off x="8037344" y="3261903"/>
              <a:ext cx="1173990" cy="1024145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39C694"/>
            </a:solidFill>
            <a:ln>
              <a:noFill/>
            </a:ln>
          </p:spPr>
          <p:txBody>
            <a:bodyPr vert="horz" wrap="square" lIns="123855" tIns="61928" rIns="123855" bIns="61928" numCol="1" anchor="t" anchorCtr="0" compatLnSpc="1"/>
            <a:lstStyle/>
            <a:p>
              <a:endParaRPr lang="zh-CN" altLang="en-US" sz="244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1"/>
            <p:cNvSpPr txBox="1"/>
            <p:nvPr/>
          </p:nvSpPr>
          <p:spPr>
            <a:xfrm>
              <a:off x="8683017" y="2914768"/>
              <a:ext cx="927244" cy="5201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40" dirty="0">
                  <a:cs typeface="+mn-ea"/>
                  <a:sym typeface="+mn-lt"/>
                </a:rPr>
                <a:t>22%</a:t>
              </a:r>
              <a:endParaRPr lang="zh-CN" altLang="en-US" sz="2440" dirty="0"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84751" y="3885990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38077" y="3885990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91403" y="3885990"/>
            <a:ext cx="3102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 dirty="0" smtClean="0"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200" b="1" kern="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cs typeface="+mn-ea"/>
                <a:sym typeface="+mn-lt"/>
              </a:rPr>
              <a:t>……</a:t>
            </a:r>
            <a:endParaRPr lang="zh-CN" altLang="en-US" sz="1200" b="1" kern="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/>
          <p:cNvSpPr/>
          <p:nvPr/>
        </p:nvSpPr>
        <p:spPr>
          <a:xfrm>
            <a:off x="3278026" y="1203157"/>
            <a:ext cx="2455158" cy="4876800"/>
          </a:xfrm>
          <a:custGeom>
            <a:avLst/>
            <a:gdLst>
              <a:gd name="connsiteX0" fmla="*/ 16758 w 2455158"/>
              <a:gd name="connsiteY0" fmla="*/ 0 h 4876800"/>
              <a:gd name="connsiteX1" fmla="*/ 2455158 w 2455158"/>
              <a:gd name="connsiteY1" fmla="*/ 2438400 h 4876800"/>
              <a:gd name="connsiteX2" fmla="*/ 16758 w 2455158"/>
              <a:gd name="connsiteY2" fmla="*/ 4876800 h 4876800"/>
              <a:gd name="connsiteX3" fmla="*/ 0 w 2455158"/>
              <a:gd name="connsiteY3" fmla="*/ 4875954 h 4876800"/>
              <a:gd name="connsiteX4" fmla="*/ 0 w 2455158"/>
              <a:gd name="connsiteY4" fmla="*/ 846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5158" h="4876800">
                <a:moveTo>
                  <a:pt x="16758" y="0"/>
                </a:moveTo>
                <a:cubicBezTo>
                  <a:pt x="1363449" y="0"/>
                  <a:pt x="2455158" y="1091709"/>
                  <a:pt x="2455158" y="2438400"/>
                </a:cubicBezTo>
                <a:cubicBezTo>
                  <a:pt x="2455158" y="3785091"/>
                  <a:pt x="1363449" y="4876800"/>
                  <a:pt x="16758" y="4876800"/>
                </a:cubicBezTo>
                <a:lnTo>
                  <a:pt x="0" y="4875954"/>
                </a:lnTo>
                <a:lnTo>
                  <a:pt x="0" y="846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7" name="Group 6"/>
          <p:cNvGrpSpPr/>
          <p:nvPr/>
        </p:nvGrpSpPr>
        <p:grpSpPr bwMode="auto">
          <a:xfrm>
            <a:off x="4923293" y="4817698"/>
            <a:ext cx="617396" cy="617396"/>
            <a:chOff x="4450511" y="1815550"/>
            <a:chExt cx="1101731" cy="1099768"/>
          </a:xfrm>
        </p:grpSpPr>
        <p:sp>
          <p:nvSpPr>
            <p:cNvPr id="38" name="Oval 43"/>
            <p:cNvSpPr/>
            <p:nvPr/>
          </p:nvSpPr>
          <p:spPr>
            <a:xfrm rot="18199285">
              <a:off x="4451493" y="1814568"/>
              <a:ext cx="1099768" cy="1101731"/>
            </a:xfrm>
            <a:prstGeom prst="ellipse">
              <a:avLst/>
            </a:prstGeom>
            <a:solidFill>
              <a:srgbClr val="88D9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290"/>
            <p:cNvSpPr>
              <a:spLocks noChangeAspect="1" noChangeArrowheads="1"/>
            </p:cNvSpPr>
            <p:nvPr/>
          </p:nvSpPr>
          <p:spPr bwMode="auto">
            <a:xfrm>
              <a:off x="4746306" y="2157754"/>
              <a:ext cx="627294" cy="485862"/>
            </a:xfrm>
            <a:custGeom>
              <a:avLst/>
              <a:gdLst>
                <a:gd name="T0" fmla="*/ 2147483646 w 996"/>
                <a:gd name="T1" fmla="*/ 2147483646 h 770"/>
                <a:gd name="T2" fmla="*/ 2147483646 w 996"/>
                <a:gd name="T3" fmla="*/ 2147483646 h 770"/>
                <a:gd name="T4" fmla="*/ 2147483646 w 996"/>
                <a:gd name="T5" fmla="*/ 2147483646 h 770"/>
                <a:gd name="T6" fmla="*/ 2147483646 w 996"/>
                <a:gd name="T7" fmla="*/ 2147483646 h 770"/>
                <a:gd name="T8" fmla="*/ 2147483646 w 996"/>
                <a:gd name="T9" fmla="*/ 2147483646 h 770"/>
                <a:gd name="T10" fmla="*/ 2147483646 w 996"/>
                <a:gd name="T11" fmla="*/ 2147483646 h 770"/>
                <a:gd name="T12" fmla="*/ 2147483646 w 996"/>
                <a:gd name="T13" fmla="*/ 2147483646 h 770"/>
                <a:gd name="T14" fmla="*/ 2147483646 w 996"/>
                <a:gd name="T15" fmla="*/ 2147483646 h 770"/>
                <a:gd name="T16" fmla="*/ 2147483646 w 996"/>
                <a:gd name="T17" fmla="*/ 2147483646 h 770"/>
                <a:gd name="T18" fmla="*/ 2147483646 w 996"/>
                <a:gd name="T19" fmla="*/ 2147483646 h 770"/>
                <a:gd name="T20" fmla="*/ 2147483646 w 996"/>
                <a:gd name="T21" fmla="*/ 2147483646 h 770"/>
                <a:gd name="T22" fmla="*/ 2147483646 w 996"/>
                <a:gd name="T23" fmla="*/ 2147483646 h 770"/>
                <a:gd name="T24" fmla="*/ 2147483646 w 996"/>
                <a:gd name="T25" fmla="*/ 2147483646 h 770"/>
                <a:gd name="T26" fmla="*/ 2147483646 w 996"/>
                <a:gd name="T27" fmla="*/ 2147483646 h 770"/>
                <a:gd name="T28" fmla="*/ 2147483646 w 996"/>
                <a:gd name="T29" fmla="*/ 2147483646 h 770"/>
                <a:gd name="T30" fmla="*/ 2147483646 w 996"/>
                <a:gd name="T31" fmla="*/ 2147483646 h 770"/>
                <a:gd name="T32" fmla="*/ 2147483646 w 996"/>
                <a:gd name="T33" fmla="*/ 2147483646 h 770"/>
                <a:gd name="T34" fmla="*/ 2147483646 w 996"/>
                <a:gd name="T35" fmla="*/ 2147483646 h 770"/>
                <a:gd name="T36" fmla="*/ 2147483646 w 996"/>
                <a:gd name="T37" fmla="*/ 2147483646 h 770"/>
                <a:gd name="T38" fmla="*/ 2147483646 w 996"/>
                <a:gd name="T39" fmla="*/ 2147483646 h 770"/>
                <a:gd name="T40" fmla="*/ 2147483646 w 996"/>
                <a:gd name="T41" fmla="*/ 2147483646 h 770"/>
                <a:gd name="T42" fmla="*/ 0 w 996"/>
                <a:gd name="T43" fmla="*/ 2147483646 h 770"/>
                <a:gd name="T44" fmla="*/ 2147483646 w 996"/>
                <a:gd name="T45" fmla="*/ 2147483646 h 770"/>
                <a:gd name="T46" fmla="*/ 2147483646 w 996"/>
                <a:gd name="T47" fmla="*/ 2147483646 h 770"/>
                <a:gd name="T48" fmla="*/ 2147483646 w 996"/>
                <a:gd name="T49" fmla="*/ 2147483646 h 770"/>
                <a:gd name="T50" fmla="*/ 2147483646 w 996"/>
                <a:gd name="T51" fmla="*/ 2147483646 h 770"/>
                <a:gd name="T52" fmla="*/ 2147483646 w 996"/>
                <a:gd name="T53" fmla="*/ 2147483646 h 770"/>
                <a:gd name="T54" fmla="*/ 2147483646 w 996"/>
                <a:gd name="T55" fmla="*/ 2147483646 h 770"/>
                <a:gd name="T56" fmla="*/ 2147483646 w 996"/>
                <a:gd name="T57" fmla="*/ 2147483646 h 770"/>
                <a:gd name="T58" fmla="*/ 2147483646 w 996"/>
                <a:gd name="T59" fmla="*/ 2147483646 h 770"/>
                <a:gd name="T60" fmla="*/ 2147483646 w 996"/>
                <a:gd name="T61" fmla="*/ 2147483646 h 770"/>
                <a:gd name="T62" fmla="*/ 2147483646 w 996"/>
                <a:gd name="T63" fmla="*/ 2147483646 h 770"/>
                <a:gd name="T64" fmla="*/ 2147483646 w 996"/>
                <a:gd name="T65" fmla="*/ 2147483646 h 770"/>
                <a:gd name="T66" fmla="*/ 2147483646 w 996"/>
                <a:gd name="T67" fmla="*/ 2147483646 h 770"/>
                <a:gd name="T68" fmla="*/ 2147483646 w 996"/>
                <a:gd name="T69" fmla="*/ 2147483646 h 770"/>
                <a:gd name="T70" fmla="*/ 2147483646 w 996"/>
                <a:gd name="T71" fmla="*/ 2147483646 h 770"/>
                <a:gd name="T72" fmla="*/ 2147483646 w 996"/>
                <a:gd name="T73" fmla="*/ 2147483646 h 77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82843" tIns="91422" rIns="182843" bIns="91422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4"/>
          <p:cNvGrpSpPr/>
          <p:nvPr/>
        </p:nvGrpSpPr>
        <p:grpSpPr bwMode="auto">
          <a:xfrm>
            <a:off x="4730789" y="1563285"/>
            <a:ext cx="617396" cy="617396"/>
            <a:chOff x="4868414" y="4344874"/>
            <a:chExt cx="872813" cy="873502"/>
          </a:xfrm>
        </p:grpSpPr>
        <p:sp>
          <p:nvSpPr>
            <p:cNvPr id="41" name="Oval 45"/>
            <p:cNvSpPr/>
            <p:nvPr/>
          </p:nvSpPr>
          <p:spPr>
            <a:xfrm rot="18199285">
              <a:off x="4868070" y="4345218"/>
              <a:ext cx="873502" cy="872813"/>
            </a:xfrm>
            <a:prstGeom prst="ellipse">
              <a:avLst/>
            </a:prstGeom>
            <a:solidFill>
              <a:srgbClr val="7AA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01"/>
            <p:cNvSpPr>
              <a:spLocks noEditPoints="1"/>
            </p:cNvSpPr>
            <p:nvPr/>
          </p:nvSpPr>
          <p:spPr bwMode="auto">
            <a:xfrm>
              <a:off x="5036425" y="4526931"/>
              <a:ext cx="511449" cy="473175"/>
            </a:xfrm>
            <a:custGeom>
              <a:avLst/>
              <a:gdLst>
                <a:gd name="T0" fmla="*/ 2147483646 w 68"/>
                <a:gd name="T1" fmla="*/ 2147483646 h 63"/>
                <a:gd name="T2" fmla="*/ 2147483646 w 68"/>
                <a:gd name="T3" fmla="*/ 2147483646 h 63"/>
                <a:gd name="T4" fmla="*/ 2147483646 w 68"/>
                <a:gd name="T5" fmla="*/ 2147483646 h 63"/>
                <a:gd name="T6" fmla="*/ 2147483646 w 68"/>
                <a:gd name="T7" fmla="*/ 2147483646 h 63"/>
                <a:gd name="T8" fmla="*/ 2147483646 w 68"/>
                <a:gd name="T9" fmla="*/ 2147483646 h 63"/>
                <a:gd name="T10" fmla="*/ 2147483646 w 68"/>
                <a:gd name="T11" fmla="*/ 2147483646 h 63"/>
                <a:gd name="T12" fmla="*/ 2147483646 w 68"/>
                <a:gd name="T13" fmla="*/ 2147483646 h 63"/>
                <a:gd name="T14" fmla="*/ 2147483646 w 68"/>
                <a:gd name="T15" fmla="*/ 2147483646 h 63"/>
                <a:gd name="T16" fmla="*/ 0 w 68"/>
                <a:gd name="T17" fmla="*/ 2147483646 h 63"/>
                <a:gd name="T18" fmla="*/ 2147483646 w 68"/>
                <a:gd name="T19" fmla="*/ 2147483646 h 63"/>
                <a:gd name="T20" fmla="*/ 2147483646 w 68"/>
                <a:gd name="T21" fmla="*/ 2147483646 h 63"/>
                <a:gd name="T22" fmla="*/ 2147483646 w 68"/>
                <a:gd name="T23" fmla="*/ 2147483646 h 63"/>
                <a:gd name="T24" fmla="*/ 2147483646 w 68"/>
                <a:gd name="T25" fmla="*/ 2147483646 h 63"/>
                <a:gd name="T26" fmla="*/ 2147483646 w 68"/>
                <a:gd name="T27" fmla="*/ 2147483646 h 63"/>
                <a:gd name="T28" fmla="*/ 2147483646 w 68"/>
                <a:gd name="T29" fmla="*/ 2147483646 h 63"/>
                <a:gd name="T30" fmla="*/ 2147483646 w 68"/>
                <a:gd name="T31" fmla="*/ 2147483646 h 63"/>
                <a:gd name="T32" fmla="*/ 2147483646 w 68"/>
                <a:gd name="T33" fmla="*/ 2147483646 h 63"/>
                <a:gd name="T34" fmla="*/ 2147483646 w 68"/>
                <a:gd name="T35" fmla="*/ 2147483646 h 63"/>
                <a:gd name="T36" fmla="*/ 2147483646 w 68"/>
                <a:gd name="T37" fmla="*/ 2147483646 h 63"/>
                <a:gd name="T38" fmla="*/ 2147483646 w 68"/>
                <a:gd name="T39" fmla="*/ 2147483646 h 63"/>
                <a:gd name="T40" fmla="*/ 2147483646 w 68"/>
                <a:gd name="T41" fmla="*/ 2147483646 h 63"/>
                <a:gd name="T42" fmla="*/ 2147483646 w 68"/>
                <a:gd name="T43" fmla="*/ 2147483646 h 63"/>
                <a:gd name="T44" fmla="*/ 2147483646 w 68"/>
                <a:gd name="T45" fmla="*/ 2147483646 h 63"/>
                <a:gd name="T46" fmla="*/ 2147483646 w 68"/>
                <a:gd name="T47" fmla="*/ 2147483646 h 63"/>
                <a:gd name="T48" fmla="*/ 2147483646 w 68"/>
                <a:gd name="T49" fmla="*/ 2147483646 h 63"/>
                <a:gd name="T50" fmla="*/ 2147483646 w 68"/>
                <a:gd name="T51" fmla="*/ 2147483646 h 63"/>
                <a:gd name="T52" fmla="*/ 2147483646 w 68"/>
                <a:gd name="T53" fmla="*/ 2147483646 h 63"/>
                <a:gd name="T54" fmla="*/ 2147483646 w 68"/>
                <a:gd name="T55" fmla="*/ 0 h 63"/>
                <a:gd name="T56" fmla="*/ 2147483646 w 68"/>
                <a:gd name="T57" fmla="*/ 2147483646 h 63"/>
                <a:gd name="T58" fmla="*/ 2147483646 w 68"/>
                <a:gd name="T59" fmla="*/ 2147483646 h 63"/>
                <a:gd name="T60" fmla="*/ 2147483646 w 68"/>
                <a:gd name="T61" fmla="*/ 2147483646 h 63"/>
                <a:gd name="T62" fmla="*/ 2147483646 w 68"/>
                <a:gd name="T63" fmla="*/ 2147483646 h 63"/>
                <a:gd name="T64" fmla="*/ 2147483646 w 68"/>
                <a:gd name="T65" fmla="*/ 2147483646 h 63"/>
                <a:gd name="T66" fmla="*/ 2147483646 w 68"/>
                <a:gd name="T67" fmla="*/ 2147483646 h 63"/>
                <a:gd name="T68" fmla="*/ 2147483646 w 68"/>
                <a:gd name="T69" fmla="*/ 2147483646 h 63"/>
                <a:gd name="T70" fmla="*/ 2147483646 w 68"/>
                <a:gd name="T71" fmla="*/ 2147483646 h 63"/>
                <a:gd name="T72" fmla="*/ 2147483646 w 68"/>
                <a:gd name="T73" fmla="*/ 2147483646 h 63"/>
                <a:gd name="T74" fmla="*/ 2147483646 w 68"/>
                <a:gd name="T75" fmla="*/ 2147483646 h 63"/>
                <a:gd name="T76" fmla="*/ 2147483646 w 68"/>
                <a:gd name="T77" fmla="*/ 2147483646 h 63"/>
                <a:gd name="T78" fmla="*/ 2147483646 w 68"/>
                <a:gd name="T79" fmla="*/ 2147483646 h 63"/>
                <a:gd name="T80" fmla="*/ 2147483646 w 68"/>
                <a:gd name="T81" fmla="*/ 2147483646 h 63"/>
                <a:gd name="T82" fmla="*/ 2147483646 w 68"/>
                <a:gd name="T83" fmla="*/ 2147483646 h 63"/>
                <a:gd name="T84" fmla="*/ 2147483646 w 68"/>
                <a:gd name="T85" fmla="*/ 2147483646 h 63"/>
                <a:gd name="T86" fmla="*/ 2147483646 w 68"/>
                <a:gd name="T87" fmla="*/ 2147483646 h 6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Group 3"/>
          <p:cNvGrpSpPr/>
          <p:nvPr/>
        </p:nvGrpSpPr>
        <p:grpSpPr bwMode="auto">
          <a:xfrm>
            <a:off x="5356427" y="3732893"/>
            <a:ext cx="617396" cy="617396"/>
            <a:chOff x="3755446" y="5106814"/>
            <a:chExt cx="903686" cy="898530"/>
          </a:xfrm>
        </p:grpSpPr>
        <p:sp>
          <p:nvSpPr>
            <p:cNvPr id="44" name="Oval 46"/>
            <p:cNvSpPr/>
            <p:nvPr/>
          </p:nvSpPr>
          <p:spPr>
            <a:xfrm rot="18199285">
              <a:off x="3758136" y="5103952"/>
              <a:ext cx="898463" cy="904321"/>
            </a:xfrm>
            <a:prstGeom prst="ellipse">
              <a:avLst/>
            </a:prstGeom>
            <a:solidFill>
              <a:srgbClr val="39C6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Shape 464"/>
            <p:cNvSpPr/>
            <p:nvPr/>
          </p:nvSpPr>
          <p:spPr bwMode="auto">
            <a:xfrm>
              <a:off x="4004292" y="5331852"/>
              <a:ext cx="400915" cy="419552"/>
            </a:xfrm>
            <a:custGeom>
              <a:avLst/>
              <a:gdLst>
                <a:gd name="T0" fmla="*/ 2147483646 w 21441"/>
                <a:gd name="T1" fmla="*/ 2147483646 h 21600"/>
                <a:gd name="T2" fmla="*/ 2147483646 w 21441"/>
                <a:gd name="T3" fmla="*/ 2147483646 h 21600"/>
                <a:gd name="T4" fmla="*/ 2147483646 w 21441"/>
                <a:gd name="T5" fmla="*/ 2147483646 h 21600"/>
                <a:gd name="T6" fmla="*/ 2147483646 w 21441"/>
                <a:gd name="T7" fmla="*/ 2147483646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41" h="21600" extrusionOk="0">
                  <a:moveTo>
                    <a:pt x="2206" y="3607"/>
                  </a:moveTo>
                  <a:lnTo>
                    <a:pt x="4487" y="1200"/>
                  </a:lnTo>
                  <a:lnTo>
                    <a:pt x="16953" y="1200"/>
                  </a:lnTo>
                  <a:lnTo>
                    <a:pt x="19234" y="3607"/>
                  </a:lnTo>
                  <a:cubicBezTo>
                    <a:pt x="19234" y="3607"/>
                    <a:pt x="2206" y="3607"/>
                    <a:pt x="2206" y="3607"/>
                  </a:cubicBezTo>
                  <a:close/>
                  <a:moveTo>
                    <a:pt x="10720" y="13168"/>
                  </a:moveTo>
                  <a:cubicBezTo>
                    <a:pt x="6671" y="13168"/>
                    <a:pt x="5805" y="7652"/>
                    <a:pt x="5625" y="6516"/>
                  </a:cubicBezTo>
                  <a:lnTo>
                    <a:pt x="7915" y="6516"/>
                  </a:lnTo>
                  <a:cubicBezTo>
                    <a:pt x="8259" y="8173"/>
                    <a:pt x="9042" y="11009"/>
                    <a:pt x="10720" y="11009"/>
                  </a:cubicBezTo>
                  <a:cubicBezTo>
                    <a:pt x="12398" y="11009"/>
                    <a:pt x="13182" y="8173"/>
                    <a:pt x="13525" y="6516"/>
                  </a:cubicBezTo>
                  <a:lnTo>
                    <a:pt x="15816" y="6516"/>
                  </a:lnTo>
                  <a:cubicBezTo>
                    <a:pt x="15635" y="7652"/>
                    <a:pt x="14769" y="13168"/>
                    <a:pt x="10720" y="13168"/>
                  </a:cubicBezTo>
                  <a:close/>
                  <a:moveTo>
                    <a:pt x="20843" y="2725"/>
                  </a:moveTo>
                  <a:cubicBezTo>
                    <a:pt x="20476" y="2418"/>
                    <a:pt x="18467" y="648"/>
                    <a:pt x="18092" y="336"/>
                  </a:cubicBezTo>
                  <a:cubicBezTo>
                    <a:pt x="17719" y="25"/>
                    <a:pt x="17150" y="0"/>
                    <a:pt x="16718" y="0"/>
                  </a:cubicBezTo>
                  <a:lnTo>
                    <a:pt x="4722" y="0"/>
                  </a:lnTo>
                  <a:cubicBezTo>
                    <a:pt x="4292" y="0"/>
                    <a:pt x="3722" y="25"/>
                    <a:pt x="3348" y="336"/>
                  </a:cubicBezTo>
                  <a:cubicBezTo>
                    <a:pt x="2973" y="648"/>
                    <a:pt x="964" y="2419"/>
                    <a:pt x="597" y="2725"/>
                  </a:cubicBezTo>
                  <a:cubicBezTo>
                    <a:pt x="227" y="3032"/>
                    <a:pt x="-80" y="3497"/>
                    <a:pt x="18" y="4155"/>
                  </a:cubicBezTo>
                  <a:cubicBezTo>
                    <a:pt x="117" y="4817"/>
                    <a:pt x="2374" y="20549"/>
                    <a:pt x="2433" y="20923"/>
                  </a:cubicBezTo>
                  <a:cubicBezTo>
                    <a:pt x="2490" y="21296"/>
                    <a:pt x="2829" y="21592"/>
                    <a:pt x="3241" y="21600"/>
                  </a:cubicBezTo>
                  <a:lnTo>
                    <a:pt x="18199" y="21600"/>
                  </a:lnTo>
                  <a:cubicBezTo>
                    <a:pt x="18611" y="21592"/>
                    <a:pt x="18950" y="21296"/>
                    <a:pt x="19007" y="20922"/>
                  </a:cubicBezTo>
                  <a:cubicBezTo>
                    <a:pt x="19066" y="20549"/>
                    <a:pt x="21323" y="4816"/>
                    <a:pt x="21423" y="4155"/>
                  </a:cubicBezTo>
                  <a:cubicBezTo>
                    <a:pt x="21520" y="3497"/>
                    <a:pt x="21213" y="3032"/>
                    <a:pt x="20843" y="27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3656" tIns="43656" rIns="43656" bIns="43656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Group 5"/>
          <p:cNvGrpSpPr/>
          <p:nvPr/>
        </p:nvGrpSpPr>
        <p:grpSpPr bwMode="auto">
          <a:xfrm>
            <a:off x="5356427" y="2648089"/>
            <a:ext cx="617396" cy="617396"/>
            <a:chOff x="4998117" y="3062498"/>
            <a:chExt cx="1030865" cy="1029448"/>
          </a:xfrm>
        </p:grpSpPr>
        <p:sp>
          <p:nvSpPr>
            <p:cNvPr id="47" name="Oval 44"/>
            <p:cNvSpPr/>
            <p:nvPr/>
          </p:nvSpPr>
          <p:spPr>
            <a:xfrm rot="18199285">
              <a:off x="4998826" y="3061789"/>
              <a:ext cx="1029448" cy="1030865"/>
            </a:xfrm>
            <a:prstGeom prst="ellipse">
              <a:avLst/>
            </a:prstGeom>
            <a:solidFill>
              <a:srgbClr val="5B83D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Shape 3659"/>
            <p:cNvSpPr/>
            <p:nvPr/>
          </p:nvSpPr>
          <p:spPr bwMode="auto">
            <a:xfrm>
              <a:off x="5298883" y="3346162"/>
              <a:ext cx="480314" cy="450313"/>
            </a:xfrm>
            <a:custGeom>
              <a:avLst/>
              <a:gdLst>
                <a:gd name="T0" fmla="*/ 2147483646 w 20993"/>
                <a:gd name="T1" fmla="*/ 2147483646 h 21440"/>
                <a:gd name="T2" fmla="*/ 2147483646 w 20993"/>
                <a:gd name="T3" fmla="*/ 2147483646 h 21440"/>
                <a:gd name="T4" fmla="*/ 2147483646 w 20993"/>
                <a:gd name="T5" fmla="*/ 2147483646 h 21440"/>
                <a:gd name="T6" fmla="*/ 2147483646 w 20993"/>
                <a:gd name="T7" fmla="*/ 2147483646 h 2144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标题 11"/>
          <p:cNvSpPr txBox="1"/>
          <p:nvPr/>
        </p:nvSpPr>
        <p:spPr>
          <a:xfrm>
            <a:off x="5538685" y="1382880"/>
            <a:ext cx="6163458" cy="9319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标题 11"/>
          <p:cNvSpPr txBox="1"/>
          <p:nvPr/>
        </p:nvSpPr>
        <p:spPr>
          <a:xfrm>
            <a:off x="6180366" y="2484799"/>
            <a:ext cx="5874202" cy="94872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标题 11"/>
          <p:cNvSpPr txBox="1"/>
          <p:nvPr/>
        </p:nvSpPr>
        <p:spPr>
          <a:xfrm>
            <a:off x="6212451" y="3603493"/>
            <a:ext cx="6050664" cy="94872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标题 11"/>
          <p:cNvSpPr txBox="1"/>
          <p:nvPr/>
        </p:nvSpPr>
        <p:spPr>
          <a:xfrm>
            <a:off x="5763274" y="4722183"/>
            <a:ext cx="6547967" cy="93195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 hangingPunc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000" b="1" kern="0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kern="0" dirty="0"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200" b="1" kern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kern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02507" y="27495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</a:t>
            </a:r>
            <a:r>
              <a:rPr lang="zh-CN" altLang="en-US" sz="2800" dirty="0" smtClean="0">
                <a:gradFill flip="none" rotWithShape="1">
                  <a:gsLst>
                    <a:gs pos="100000">
                      <a:srgbClr val="39C694"/>
                    </a:gs>
                    <a:gs pos="0">
                      <a:srgbClr val="5B83D8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此处添加标题文本文本</a:t>
            </a:r>
            <a:endParaRPr lang="zh-CN" altLang="en-US" sz="2800" dirty="0">
              <a:gradFill flip="none" rotWithShape="1">
                <a:gsLst>
                  <a:gs pos="100000">
                    <a:srgbClr val="39C694"/>
                  </a:gs>
                  <a:gs pos="0">
                    <a:srgbClr val="5B83D8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561942" y="1914834"/>
            <a:ext cx="3453446" cy="345344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pnelywn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3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E419A"/>
    </a:accent1>
    <a:accent2>
      <a:srgbClr val="66C6D5"/>
    </a:accent2>
    <a:accent3>
      <a:srgbClr val="0E419A"/>
    </a:accent3>
    <a:accent4>
      <a:srgbClr val="66C6D5"/>
    </a:accent4>
    <a:accent5>
      <a:srgbClr val="0E419A"/>
    </a:accent5>
    <a:accent6>
      <a:srgbClr val="66C6D5"/>
    </a:accent6>
    <a:hlink>
      <a:srgbClr val="0E419A"/>
    </a:hlink>
    <a:folHlink>
      <a:srgbClr val="66C6D5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1482</Words>
  <Application>Microsoft Office PowerPoint</Application>
  <PresentationFormat>宽屏</PresentationFormat>
  <Paragraphs>198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45 Light</vt:lpstr>
      <vt:lpstr>阿里巴巴普惠体 2.0 55 Regular</vt:lpstr>
      <vt:lpstr>思源宋体 CN</vt:lpstr>
      <vt:lpstr>思源宋体 CN Heavy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亮丽清新商务风年终总结计划ppt模板</dc:subject>
  <dc:creator>51PPT模板网</dc:creator>
  <cp:keywords>www.51pptmoban.com</cp:keywords>
  <dc:description>www.51ppt moban.com</dc:description>
  <cp:lastModifiedBy>阳光男孩</cp:lastModifiedBy>
  <cp:revision>216</cp:revision>
  <dcterms:created xsi:type="dcterms:W3CDTF">2020-11-05T17:52:00Z</dcterms:created>
  <dcterms:modified xsi:type="dcterms:W3CDTF">2021-11-18T12:07:11Z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